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43" r:id="rId8"/>
    <p:sldMasterId id="2147483882" r:id="rId9"/>
  </p:sldMasterIdLst>
  <p:notesMasterIdLst>
    <p:notesMasterId r:id="rId78"/>
  </p:notesMasterIdLst>
  <p:handoutMasterIdLst>
    <p:handoutMasterId r:id="rId79"/>
  </p:handoutMasterIdLst>
  <p:sldIdLst>
    <p:sldId id="391" r:id="rId10"/>
    <p:sldId id="400" r:id="rId11"/>
    <p:sldId id="491" r:id="rId12"/>
    <p:sldId id="2146845794" r:id="rId13"/>
    <p:sldId id="2146845843" r:id="rId14"/>
    <p:sldId id="413" r:id="rId15"/>
    <p:sldId id="2146845805" r:id="rId16"/>
    <p:sldId id="2146845844" r:id="rId17"/>
    <p:sldId id="2146845845" r:id="rId18"/>
    <p:sldId id="2146845846" r:id="rId19"/>
    <p:sldId id="2146845847" r:id="rId20"/>
    <p:sldId id="2146845848" r:id="rId21"/>
    <p:sldId id="2146845849" r:id="rId22"/>
    <p:sldId id="2146845850" r:id="rId23"/>
    <p:sldId id="2146845851" r:id="rId24"/>
    <p:sldId id="2146845852" r:id="rId25"/>
    <p:sldId id="2146845853" r:id="rId26"/>
    <p:sldId id="2134805188" r:id="rId27"/>
    <p:sldId id="415" r:id="rId28"/>
    <p:sldId id="2146845804" r:id="rId29"/>
    <p:sldId id="2146845800" r:id="rId30"/>
    <p:sldId id="2146845802" r:id="rId31"/>
    <p:sldId id="2146845803" r:id="rId32"/>
    <p:sldId id="2146845801" r:id="rId33"/>
    <p:sldId id="2146845806" r:id="rId34"/>
    <p:sldId id="2146845807" r:id="rId35"/>
    <p:sldId id="2146845816" r:id="rId36"/>
    <p:sldId id="2146845817" r:id="rId37"/>
    <p:sldId id="2146845823" r:id="rId38"/>
    <p:sldId id="2146845819" r:id="rId39"/>
    <p:sldId id="2146845821" r:id="rId40"/>
    <p:sldId id="2146845822" r:id="rId41"/>
    <p:sldId id="2146845824" r:id="rId42"/>
    <p:sldId id="2146845825" r:id="rId43"/>
    <p:sldId id="2146845820" r:id="rId44"/>
    <p:sldId id="2146845826" r:id="rId45"/>
    <p:sldId id="2146845828" r:id="rId46"/>
    <p:sldId id="2146845808" r:id="rId47"/>
    <p:sldId id="2146845809" r:id="rId48"/>
    <p:sldId id="2146845811" r:id="rId49"/>
    <p:sldId id="2146845812" r:id="rId50"/>
    <p:sldId id="2146845810" r:id="rId51"/>
    <p:sldId id="2146845813" r:id="rId52"/>
    <p:sldId id="2146845814" r:id="rId53"/>
    <p:sldId id="2146845815" r:id="rId54"/>
    <p:sldId id="2146845829" r:id="rId55"/>
    <p:sldId id="417" r:id="rId56"/>
    <p:sldId id="2146845833" r:id="rId57"/>
    <p:sldId id="2146845834" r:id="rId58"/>
    <p:sldId id="2146845839" r:id="rId59"/>
    <p:sldId id="2146845830" r:id="rId60"/>
    <p:sldId id="2146845835" r:id="rId61"/>
    <p:sldId id="2146845831" r:id="rId62"/>
    <p:sldId id="409" r:id="rId63"/>
    <p:sldId id="2146845832" r:id="rId64"/>
    <p:sldId id="2146845798" r:id="rId65"/>
    <p:sldId id="2134805209" r:id="rId66"/>
    <p:sldId id="411" r:id="rId67"/>
    <p:sldId id="2146845797" r:id="rId68"/>
    <p:sldId id="408" r:id="rId69"/>
    <p:sldId id="2146845836" r:id="rId70"/>
    <p:sldId id="2146845841" r:id="rId71"/>
    <p:sldId id="2146845837" r:id="rId72"/>
    <p:sldId id="2146845840" r:id="rId73"/>
    <p:sldId id="439" r:id="rId74"/>
    <p:sldId id="2134805222" r:id="rId75"/>
    <p:sldId id="2146845842" r:id="rId76"/>
    <p:sldId id="397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91"/>
            <p14:sldId id="400"/>
            <p14:sldId id="491"/>
            <p14:sldId id="2146845794"/>
            <p14:sldId id="2146845843"/>
            <p14:sldId id="413"/>
            <p14:sldId id="2146845805"/>
            <p14:sldId id="2146845844"/>
            <p14:sldId id="2146845845"/>
            <p14:sldId id="2146845846"/>
            <p14:sldId id="2146845847"/>
            <p14:sldId id="2146845848"/>
            <p14:sldId id="2146845849"/>
            <p14:sldId id="2146845850"/>
            <p14:sldId id="2146845851"/>
            <p14:sldId id="2146845852"/>
            <p14:sldId id="2146845853"/>
            <p14:sldId id="2134805188"/>
            <p14:sldId id="415"/>
            <p14:sldId id="2146845804"/>
            <p14:sldId id="2146845800"/>
            <p14:sldId id="2146845802"/>
            <p14:sldId id="2146845803"/>
            <p14:sldId id="2146845801"/>
            <p14:sldId id="2146845806"/>
            <p14:sldId id="2146845807"/>
            <p14:sldId id="2146845816"/>
            <p14:sldId id="2146845817"/>
            <p14:sldId id="2146845823"/>
            <p14:sldId id="2146845819"/>
            <p14:sldId id="2146845821"/>
            <p14:sldId id="2146845822"/>
            <p14:sldId id="2146845824"/>
            <p14:sldId id="2146845825"/>
            <p14:sldId id="2146845820"/>
            <p14:sldId id="2146845826"/>
            <p14:sldId id="2146845828"/>
            <p14:sldId id="2146845808"/>
            <p14:sldId id="2146845809"/>
            <p14:sldId id="2146845811"/>
            <p14:sldId id="2146845812"/>
            <p14:sldId id="2146845810"/>
            <p14:sldId id="2146845813"/>
            <p14:sldId id="2146845814"/>
            <p14:sldId id="2146845815"/>
            <p14:sldId id="2146845829"/>
            <p14:sldId id="417"/>
            <p14:sldId id="2146845833"/>
            <p14:sldId id="2146845834"/>
            <p14:sldId id="2146845839"/>
            <p14:sldId id="2146845830"/>
            <p14:sldId id="2146845835"/>
            <p14:sldId id="2146845831"/>
            <p14:sldId id="409"/>
            <p14:sldId id="2146845832"/>
            <p14:sldId id="2146845798"/>
            <p14:sldId id="2134805209"/>
            <p14:sldId id="411"/>
            <p14:sldId id="2146845797"/>
            <p14:sldId id="408"/>
            <p14:sldId id="2146845836"/>
            <p14:sldId id="2146845841"/>
            <p14:sldId id="2146845837"/>
            <p14:sldId id="2146845840"/>
            <p14:sldId id="439"/>
            <p14:sldId id="2134805222"/>
            <p14:sldId id="2146845842"/>
          </p14:sldIdLst>
        </p14:section>
        <p14:section name="End slides / questions slides" id="{6CE0294C-E795-2941-A597-20B692ADCED8}">
          <p14:sldIdLst>
            <p14:sldId id="397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7EBC1E-890D-5EC8-42FC-6FE335EDE8FA}" name="Lovisa Juliusdottir" initials="LJ" userId="S::lovisaju@lsretail.com::7357002f-12f7-4401-b0ab-d2de927ad16e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A3C66"/>
    <a:srgbClr val="BFECFF"/>
    <a:srgbClr val="F8C79F"/>
    <a:srgbClr val="F7F49D"/>
    <a:srgbClr val="E6B35B"/>
    <a:srgbClr val="5FCC50"/>
    <a:srgbClr val="B1C94B"/>
    <a:srgbClr val="E4B259"/>
    <a:srgbClr val="1B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81FFF-EA7E-42DD-8CEC-AD2E3364C6D6}" v="359" dt="2022-05-06T14:48:43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/>
    <p:restoredTop sz="71915" autoAdjust="0"/>
  </p:normalViewPr>
  <p:slideViewPr>
    <p:cSldViewPr snapToGrid="0" snapToObjects="1">
      <p:cViewPr varScale="1">
        <p:scale>
          <a:sx n="94" d="100"/>
          <a:sy n="94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97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95" Type="http://schemas.microsoft.com/office/2016/11/relationships/changesInfo" Target="changesInfos/changesInfo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ableStyles" Target="tableStyle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afur Jonsson" userId="8486563d-a172-43f3-8943-1d2f4da99e40" providerId="ADAL" clId="{8801D8A9-59AC-4CB6-ABED-BBA3B37293D1}"/>
    <pc:docChg chg="custSel addSld delSld modSld sldOrd modSection">
      <pc:chgData name="Olafur Jonsson" userId="8486563d-a172-43f3-8943-1d2f4da99e40" providerId="ADAL" clId="{8801D8A9-59AC-4CB6-ABED-BBA3B37293D1}" dt="2022-05-02T13:27:13.040" v="328" actId="20577"/>
      <pc:docMkLst>
        <pc:docMk/>
      </pc:docMkLst>
      <pc:sldChg chg="addSp delSp modSp mod">
        <pc:chgData name="Olafur Jonsson" userId="8486563d-a172-43f3-8943-1d2f4da99e40" providerId="ADAL" clId="{8801D8A9-59AC-4CB6-ABED-BBA3B37293D1}" dt="2022-05-02T12:57:05.387" v="79" actId="1076"/>
        <pc:sldMkLst>
          <pc:docMk/>
          <pc:sldMk cId="884775971" sldId="391"/>
        </pc:sldMkLst>
        <pc:spChg chg="mod">
          <ac:chgData name="Olafur Jonsson" userId="8486563d-a172-43f3-8943-1d2f4da99e40" providerId="ADAL" clId="{8801D8A9-59AC-4CB6-ABED-BBA3B37293D1}" dt="2022-05-02T12:56:37.339" v="73" actId="14100"/>
          <ac:spMkLst>
            <pc:docMk/>
            <pc:sldMk cId="884775971" sldId="391"/>
            <ac:spMk id="2" creationId="{941A0F50-77B7-6C42-A7D1-4C5E8C4581B2}"/>
          </ac:spMkLst>
        </pc:spChg>
        <pc:spChg chg="mod">
          <ac:chgData name="Olafur Jonsson" userId="8486563d-a172-43f3-8943-1d2f4da99e40" providerId="ADAL" clId="{8801D8A9-59AC-4CB6-ABED-BBA3B37293D1}" dt="2022-05-02T12:57:05.387" v="79" actId="1076"/>
          <ac:spMkLst>
            <pc:docMk/>
            <pc:sldMk cId="884775971" sldId="391"/>
            <ac:spMk id="4" creationId="{7D58D406-1899-CC4A-BAAD-76C47AF8AB66}"/>
          </ac:spMkLst>
        </pc:spChg>
        <pc:spChg chg="mod">
          <ac:chgData name="Olafur Jonsson" userId="8486563d-a172-43f3-8943-1d2f4da99e40" providerId="ADAL" clId="{8801D8A9-59AC-4CB6-ABED-BBA3B37293D1}" dt="2022-05-02T12:57:05.387" v="79" actId="1076"/>
          <ac:spMkLst>
            <pc:docMk/>
            <pc:sldMk cId="884775971" sldId="391"/>
            <ac:spMk id="5" creationId="{6090562E-8117-8740-8D8C-A173907F48BD}"/>
          </ac:spMkLst>
        </pc:spChg>
        <pc:spChg chg="del">
          <ac:chgData name="Olafur Jonsson" userId="8486563d-a172-43f3-8943-1d2f4da99e40" providerId="ADAL" clId="{8801D8A9-59AC-4CB6-ABED-BBA3B37293D1}" dt="2022-05-02T12:54:35.650" v="38" actId="478"/>
          <ac:spMkLst>
            <pc:docMk/>
            <pc:sldMk cId="884775971" sldId="391"/>
            <ac:spMk id="6" creationId="{56869DB4-2037-7F47-A458-1CF15C4EB0EF}"/>
          </ac:spMkLst>
        </pc:spChg>
        <pc:spChg chg="del">
          <ac:chgData name="Olafur Jonsson" userId="8486563d-a172-43f3-8943-1d2f4da99e40" providerId="ADAL" clId="{8801D8A9-59AC-4CB6-ABED-BBA3B37293D1}" dt="2022-05-02T12:54:35.650" v="38" actId="478"/>
          <ac:spMkLst>
            <pc:docMk/>
            <pc:sldMk cId="884775971" sldId="391"/>
            <ac:spMk id="7" creationId="{CF9BCC00-CD08-CD49-9FD2-A2188BABCC4D}"/>
          </ac:spMkLst>
        </pc:spChg>
        <pc:spChg chg="mod">
          <ac:chgData name="Olafur Jonsson" userId="8486563d-a172-43f3-8943-1d2f4da99e40" providerId="ADAL" clId="{8801D8A9-59AC-4CB6-ABED-BBA3B37293D1}" dt="2022-05-02T12:56:48.417" v="75" actId="1076"/>
          <ac:spMkLst>
            <pc:docMk/>
            <pc:sldMk cId="884775971" sldId="391"/>
            <ac:spMk id="8" creationId="{88508BA2-5F56-6544-AB5E-9CC9D29D76B4}"/>
          </ac:spMkLst>
        </pc:spChg>
        <pc:spChg chg="mod">
          <ac:chgData name="Olafur Jonsson" userId="8486563d-a172-43f3-8943-1d2f4da99e40" providerId="ADAL" clId="{8801D8A9-59AC-4CB6-ABED-BBA3B37293D1}" dt="2022-05-02T12:56:24.377" v="70" actId="1076"/>
          <ac:spMkLst>
            <pc:docMk/>
            <pc:sldMk cId="884775971" sldId="391"/>
            <ac:spMk id="9" creationId="{DF85D9C9-52F2-C64A-9594-823743BF81D7}"/>
          </ac:spMkLst>
        </pc:spChg>
        <pc:spChg chg="mod">
          <ac:chgData name="Olafur Jonsson" userId="8486563d-a172-43f3-8943-1d2f4da99e40" providerId="ADAL" clId="{8801D8A9-59AC-4CB6-ABED-BBA3B37293D1}" dt="2022-05-02T12:56:56.712" v="76" actId="1076"/>
          <ac:spMkLst>
            <pc:docMk/>
            <pc:sldMk cId="884775971" sldId="391"/>
            <ac:spMk id="10" creationId="{5787815B-17B4-464A-877E-095B33D4F2F7}"/>
          </ac:spMkLst>
        </pc:spChg>
        <pc:spChg chg="mod">
          <ac:chgData name="Olafur Jonsson" userId="8486563d-a172-43f3-8943-1d2f4da99e40" providerId="ADAL" clId="{8801D8A9-59AC-4CB6-ABED-BBA3B37293D1}" dt="2022-05-02T12:56:56.712" v="76" actId="1076"/>
          <ac:spMkLst>
            <pc:docMk/>
            <pc:sldMk cId="884775971" sldId="391"/>
            <ac:spMk id="11" creationId="{82D399DF-BBBF-41F9-AA68-D7B0A04BCD6F}"/>
          </ac:spMkLst>
        </pc:spChg>
        <pc:spChg chg="mod">
          <ac:chgData name="Olafur Jonsson" userId="8486563d-a172-43f3-8943-1d2f4da99e40" providerId="ADAL" clId="{8801D8A9-59AC-4CB6-ABED-BBA3B37293D1}" dt="2022-05-02T12:57:00.807" v="78" actId="1076"/>
          <ac:spMkLst>
            <pc:docMk/>
            <pc:sldMk cId="884775971" sldId="391"/>
            <ac:spMk id="12" creationId="{BC78F6D0-19C6-4E8C-B2D6-3D92F63B8410}"/>
          </ac:spMkLst>
        </pc:spChg>
        <pc:spChg chg="mod">
          <ac:chgData name="Olafur Jonsson" userId="8486563d-a172-43f3-8943-1d2f4da99e40" providerId="ADAL" clId="{8801D8A9-59AC-4CB6-ABED-BBA3B37293D1}" dt="2022-05-02T12:57:00.807" v="78" actId="1076"/>
          <ac:spMkLst>
            <pc:docMk/>
            <pc:sldMk cId="884775971" sldId="391"/>
            <ac:spMk id="13" creationId="{30FFA311-C99D-4344-875C-E7C09EBEE507}"/>
          </ac:spMkLst>
        </pc:spChg>
        <pc:spChg chg="add del mod">
          <ac:chgData name="Olafur Jonsson" userId="8486563d-a172-43f3-8943-1d2f4da99e40" providerId="ADAL" clId="{8801D8A9-59AC-4CB6-ABED-BBA3B37293D1}" dt="2022-05-02T12:54:43.162" v="40" actId="478"/>
          <ac:spMkLst>
            <pc:docMk/>
            <pc:sldMk cId="884775971" sldId="391"/>
            <ac:spMk id="15" creationId="{07968278-9B8E-405D-B6B3-DA453CC100DD}"/>
          </ac:spMkLst>
        </pc:spChg>
        <pc:spChg chg="add del mod">
          <ac:chgData name="Olafur Jonsson" userId="8486563d-a172-43f3-8943-1d2f4da99e40" providerId="ADAL" clId="{8801D8A9-59AC-4CB6-ABED-BBA3B37293D1}" dt="2022-05-02T12:54:39.859" v="39" actId="478"/>
          <ac:spMkLst>
            <pc:docMk/>
            <pc:sldMk cId="884775971" sldId="391"/>
            <ac:spMk id="17" creationId="{3C327D33-5E0C-4BDE-A6E2-E347BA0C156E}"/>
          </ac:spMkLst>
        </pc:spChg>
      </pc:sldChg>
      <pc:sldChg chg="modSp mod">
        <pc:chgData name="Olafur Jonsson" userId="8486563d-a172-43f3-8943-1d2f4da99e40" providerId="ADAL" clId="{8801D8A9-59AC-4CB6-ABED-BBA3B37293D1}" dt="2022-05-02T13:06:51.779" v="208" actId="108"/>
        <pc:sldMkLst>
          <pc:docMk/>
          <pc:sldMk cId="486590917" sldId="399"/>
        </pc:sldMkLst>
        <pc:spChg chg="mod">
          <ac:chgData name="Olafur Jonsson" userId="8486563d-a172-43f3-8943-1d2f4da99e40" providerId="ADAL" clId="{8801D8A9-59AC-4CB6-ABED-BBA3B37293D1}" dt="2022-05-02T12:57:36.830" v="108" actId="6549"/>
          <ac:spMkLst>
            <pc:docMk/>
            <pc:sldMk cId="486590917" sldId="399"/>
            <ac:spMk id="3" creationId="{95D8D6B2-95CD-4DE1-BD1A-E44D34F74B50}"/>
          </ac:spMkLst>
        </pc:spChg>
        <pc:graphicFrameChg chg="mod modGraphic">
          <ac:chgData name="Olafur Jonsson" userId="8486563d-a172-43f3-8943-1d2f4da99e40" providerId="ADAL" clId="{8801D8A9-59AC-4CB6-ABED-BBA3B37293D1}" dt="2022-05-02T13:06:51.779" v="208" actId="108"/>
          <ac:graphicFrameMkLst>
            <pc:docMk/>
            <pc:sldMk cId="486590917" sldId="399"/>
            <ac:graphicFrameMk id="4" creationId="{1273D824-9F3E-4907-AA17-3ED99A10B882}"/>
          </ac:graphicFrameMkLst>
        </pc:graphicFrameChg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3314045499" sldId="401"/>
        </pc:sldMkLst>
      </pc:sldChg>
      <pc:sldChg chg="del">
        <pc:chgData name="Olafur Jonsson" userId="8486563d-a172-43f3-8943-1d2f4da99e40" providerId="ADAL" clId="{8801D8A9-59AC-4CB6-ABED-BBA3B37293D1}" dt="2022-05-02T13:07:27.861" v="212" actId="47"/>
        <pc:sldMkLst>
          <pc:docMk/>
          <pc:sldMk cId="410008254" sldId="402"/>
        </pc:sldMkLst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982922496" sldId="403"/>
        </pc:sldMkLst>
      </pc:sldChg>
      <pc:sldChg chg="modSp mod">
        <pc:chgData name="Olafur Jonsson" userId="8486563d-a172-43f3-8943-1d2f4da99e40" providerId="ADAL" clId="{8801D8A9-59AC-4CB6-ABED-BBA3B37293D1}" dt="2022-05-02T13:07:48.769" v="229" actId="6549"/>
        <pc:sldMkLst>
          <pc:docMk/>
          <pc:sldMk cId="3857437955" sldId="404"/>
        </pc:sldMkLst>
        <pc:spChg chg="mod">
          <ac:chgData name="Olafur Jonsson" userId="8486563d-a172-43f3-8943-1d2f4da99e40" providerId="ADAL" clId="{8801D8A9-59AC-4CB6-ABED-BBA3B37293D1}" dt="2022-05-02T13:07:48.769" v="229" actId="6549"/>
          <ac:spMkLst>
            <pc:docMk/>
            <pc:sldMk cId="3857437955" sldId="404"/>
            <ac:spMk id="3" creationId="{BAF3090A-2AF2-4F5D-864A-AB8AF410DFA9}"/>
          </ac:spMkLst>
        </pc:spChg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917571357" sldId="405"/>
        </pc:sldMkLst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1304863725" sldId="406"/>
        </pc:sldMkLst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3910873463" sldId="407"/>
        </pc:sldMkLst>
      </pc:sldChg>
      <pc:sldChg chg="del">
        <pc:chgData name="Olafur Jonsson" userId="8486563d-a172-43f3-8943-1d2f4da99e40" providerId="ADAL" clId="{8801D8A9-59AC-4CB6-ABED-BBA3B37293D1}" dt="2022-05-02T13:25:42.118" v="317" actId="47"/>
        <pc:sldMkLst>
          <pc:docMk/>
          <pc:sldMk cId="3690257746" sldId="408"/>
        </pc:sldMkLst>
      </pc:sldChg>
      <pc:sldChg chg="del">
        <pc:chgData name="Olafur Jonsson" userId="8486563d-a172-43f3-8943-1d2f4da99e40" providerId="ADAL" clId="{8801D8A9-59AC-4CB6-ABED-BBA3B37293D1}" dt="2022-05-02T12:58:01.184" v="109" actId="47"/>
        <pc:sldMkLst>
          <pc:docMk/>
          <pc:sldMk cId="1388638676" sldId="409"/>
        </pc:sldMkLst>
      </pc:sldChg>
      <pc:sldChg chg="modSp mod">
        <pc:chgData name="Olafur Jonsson" userId="8486563d-a172-43f3-8943-1d2f4da99e40" providerId="ADAL" clId="{8801D8A9-59AC-4CB6-ABED-BBA3B37293D1}" dt="2022-05-02T13:27:13.040" v="328" actId="20577"/>
        <pc:sldMkLst>
          <pc:docMk/>
          <pc:sldMk cId="2087772170" sldId="410"/>
        </pc:sldMkLst>
        <pc:spChg chg="mod">
          <ac:chgData name="Olafur Jonsson" userId="8486563d-a172-43f3-8943-1d2f4da99e40" providerId="ADAL" clId="{8801D8A9-59AC-4CB6-ABED-BBA3B37293D1}" dt="2022-05-02T13:27:13.040" v="328" actId="20577"/>
          <ac:spMkLst>
            <pc:docMk/>
            <pc:sldMk cId="2087772170" sldId="410"/>
            <ac:spMk id="3" creationId="{BAF3090A-2AF2-4F5D-864A-AB8AF410DFA9}"/>
          </ac:spMkLst>
        </pc:spChg>
      </pc:sldChg>
      <pc:sldChg chg="modSp add mod ord">
        <pc:chgData name="Olafur Jonsson" userId="8486563d-a172-43f3-8943-1d2f4da99e40" providerId="ADAL" clId="{8801D8A9-59AC-4CB6-ABED-BBA3B37293D1}" dt="2022-05-02T13:09:10.787" v="237" actId="120"/>
        <pc:sldMkLst>
          <pc:docMk/>
          <pc:sldMk cId="2368522002" sldId="411"/>
        </pc:sldMkLst>
        <pc:graphicFrameChg chg="mod modGraphic">
          <ac:chgData name="Olafur Jonsson" userId="8486563d-a172-43f3-8943-1d2f4da99e40" providerId="ADAL" clId="{8801D8A9-59AC-4CB6-ABED-BBA3B37293D1}" dt="2022-05-02T13:09:10.787" v="237" actId="120"/>
          <ac:graphicFrameMkLst>
            <pc:docMk/>
            <pc:sldMk cId="2368522002" sldId="411"/>
            <ac:graphicFrameMk id="4" creationId="{1273D824-9F3E-4907-AA17-3ED99A10B882}"/>
          </ac:graphicFrameMkLst>
        </pc:graphicFrameChg>
      </pc:sldChg>
      <pc:sldChg chg="modSp add mod">
        <pc:chgData name="Olafur Jonsson" userId="8486563d-a172-43f3-8943-1d2f4da99e40" providerId="ADAL" clId="{8801D8A9-59AC-4CB6-ABED-BBA3B37293D1}" dt="2022-05-02T13:10:04.310" v="246" actId="120"/>
        <pc:sldMkLst>
          <pc:docMk/>
          <pc:sldMk cId="3359235092" sldId="412"/>
        </pc:sldMkLst>
        <pc:graphicFrameChg chg="mod modGraphic">
          <ac:chgData name="Olafur Jonsson" userId="8486563d-a172-43f3-8943-1d2f4da99e40" providerId="ADAL" clId="{8801D8A9-59AC-4CB6-ABED-BBA3B37293D1}" dt="2022-05-02T13:10:04.310" v="246" actId="120"/>
          <ac:graphicFrameMkLst>
            <pc:docMk/>
            <pc:sldMk cId="3359235092" sldId="412"/>
            <ac:graphicFrameMk id="4" creationId="{1273D824-9F3E-4907-AA17-3ED99A10B882}"/>
          </ac:graphicFrameMkLst>
        </pc:graphicFrameChg>
      </pc:sldChg>
      <pc:sldChg chg="modSp add mod">
        <pc:chgData name="Olafur Jonsson" userId="8486563d-a172-43f3-8943-1d2f4da99e40" providerId="ADAL" clId="{8801D8A9-59AC-4CB6-ABED-BBA3B37293D1}" dt="2022-05-02T13:11:57.133" v="247"/>
        <pc:sldMkLst>
          <pc:docMk/>
          <pc:sldMk cId="4239567501" sldId="413"/>
        </pc:sldMkLst>
        <pc:spChg chg="mod">
          <ac:chgData name="Olafur Jonsson" userId="8486563d-a172-43f3-8943-1d2f4da99e40" providerId="ADAL" clId="{8801D8A9-59AC-4CB6-ABED-BBA3B37293D1}" dt="2022-05-02T13:11:57.133" v="247"/>
          <ac:spMkLst>
            <pc:docMk/>
            <pc:sldMk cId="4239567501" sldId="413"/>
            <ac:spMk id="3" creationId="{BAF3090A-2AF2-4F5D-864A-AB8AF410DFA9}"/>
          </ac:spMkLst>
        </pc:spChg>
      </pc:sldChg>
      <pc:sldChg chg="modSp add mod">
        <pc:chgData name="Olafur Jonsson" userId="8486563d-a172-43f3-8943-1d2f4da99e40" providerId="ADAL" clId="{8801D8A9-59AC-4CB6-ABED-BBA3B37293D1}" dt="2022-05-02T13:13:07.848" v="256" actId="120"/>
        <pc:sldMkLst>
          <pc:docMk/>
          <pc:sldMk cId="1877453015" sldId="414"/>
        </pc:sldMkLst>
        <pc:graphicFrameChg chg="mod modGraphic">
          <ac:chgData name="Olafur Jonsson" userId="8486563d-a172-43f3-8943-1d2f4da99e40" providerId="ADAL" clId="{8801D8A9-59AC-4CB6-ABED-BBA3B37293D1}" dt="2022-05-02T13:13:07.848" v="256" actId="120"/>
          <ac:graphicFrameMkLst>
            <pc:docMk/>
            <pc:sldMk cId="1877453015" sldId="414"/>
            <ac:graphicFrameMk id="4" creationId="{1273D824-9F3E-4907-AA17-3ED99A10B882}"/>
          </ac:graphicFrameMkLst>
        </pc:graphicFrameChg>
      </pc:sldChg>
      <pc:sldChg chg="modSp add mod">
        <pc:chgData name="Olafur Jonsson" userId="8486563d-a172-43f3-8943-1d2f4da99e40" providerId="ADAL" clId="{8801D8A9-59AC-4CB6-ABED-BBA3B37293D1}" dt="2022-05-02T13:16:37.665" v="281" actId="20577"/>
        <pc:sldMkLst>
          <pc:docMk/>
          <pc:sldMk cId="3281989760" sldId="415"/>
        </pc:sldMkLst>
        <pc:spChg chg="mod">
          <ac:chgData name="Olafur Jonsson" userId="8486563d-a172-43f3-8943-1d2f4da99e40" providerId="ADAL" clId="{8801D8A9-59AC-4CB6-ABED-BBA3B37293D1}" dt="2022-05-02T13:16:37.665" v="281" actId="20577"/>
          <ac:spMkLst>
            <pc:docMk/>
            <pc:sldMk cId="3281989760" sldId="415"/>
            <ac:spMk id="3" creationId="{BAF3090A-2AF2-4F5D-864A-AB8AF410DFA9}"/>
          </ac:spMkLst>
        </pc:spChg>
      </pc:sldChg>
      <pc:sldChg chg="modSp add mod">
        <pc:chgData name="Olafur Jonsson" userId="8486563d-a172-43f3-8943-1d2f4da99e40" providerId="ADAL" clId="{8801D8A9-59AC-4CB6-ABED-BBA3B37293D1}" dt="2022-05-02T13:17:22.483" v="290" actId="120"/>
        <pc:sldMkLst>
          <pc:docMk/>
          <pc:sldMk cId="3702482594" sldId="416"/>
        </pc:sldMkLst>
        <pc:graphicFrameChg chg="mod modGraphic">
          <ac:chgData name="Olafur Jonsson" userId="8486563d-a172-43f3-8943-1d2f4da99e40" providerId="ADAL" clId="{8801D8A9-59AC-4CB6-ABED-BBA3B37293D1}" dt="2022-05-02T13:17:22.483" v="290" actId="120"/>
          <ac:graphicFrameMkLst>
            <pc:docMk/>
            <pc:sldMk cId="3702482594" sldId="416"/>
            <ac:graphicFrameMk id="4" creationId="{1273D824-9F3E-4907-AA17-3ED99A10B882}"/>
          </ac:graphicFrameMkLst>
        </pc:graphicFrameChg>
      </pc:sldChg>
      <pc:sldChg chg="modSp add mod">
        <pc:chgData name="Olafur Jonsson" userId="8486563d-a172-43f3-8943-1d2f4da99e40" providerId="ADAL" clId="{8801D8A9-59AC-4CB6-ABED-BBA3B37293D1}" dt="2022-05-02T13:18:57.881" v="301" actId="20577"/>
        <pc:sldMkLst>
          <pc:docMk/>
          <pc:sldMk cId="1452963154" sldId="417"/>
        </pc:sldMkLst>
        <pc:spChg chg="mod">
          <ac:chgData name="Olafur Jonsson" userId="8486563d-a172-43f3-8943-1d2f4da99e40" providerId="ADAL" clId="{8801D8A9-59AC-4CB6-ABED-BBA3B37293D1}" dt="2022-05-02T13:18:57.881" v="301" actId="20577"/>
          <ac:spMkLst>
            <pc:docMk/>
            <pc:sldMk cId="1452963154" sldId="417"/>
            <ac:spMk id="3" creationId="{BAF3090A-2AF2-4F5D-864A-AB8AF410DFA9}"/>
          </ac:spMkLst>
        </pc:spChg>
      </pc:sldChg>
      <pc:sldChg chg="modSp add mod">
        <pc:chgData name="Olafur Jonsson" userId="8486563d-a172-43f3-8943-1d2f4da99e40" providerId="ADAL" clId="{8801D8A9-59AC-4CB6-ABED-BBA3B37293D1}" dt="2022-05-02T13:23:37.197" v="310" actId="120"/>
        <pc:sldMkLst>
          <pc:docMk/>
          <pc:sldMk cId="2781645282" sldId="418"/>
        </pc:sldMkLst>
        <pc:graphicFrameChg chg="mod modGraphic">
          <ac:chgData name="Olafur Jonsson" userId="8486563d-a172-43f3-8943-1d2f4da99e40" providerId="ADAL" clId="{8801D8A9-59AC-4CB6-ABED-BBA3B37293D1}" dt="2022-05-02T13:23:37.197" v="310" actId="120"/>
          <ac:graphicFrameMkLst>
            <pc:docMk/>
            <pc:sldMk cId="2781645282" sldId="418"/>
            <ac:graphicFrameMk id="4" creationId="{1273D824-9F3E-4907-AA17-3ED99A10B882}"/>
          </ac:graphicFrameMkLst>
        </pc:graphicFrameChg>
      </pc:sldChg>
      <pc:sldChg chg="modSp add mod">
        <pc:chgData name="Olafur Jonsson" userId="8486563d-a172-43f3-8943-1d2f4da99e40" providerId="ADAL" clId="{8801D8A9-59AC-4CB6-ABED-BBA3B37293D1}" dt="2022-05-02T13:25:29.216" v="316" actId="6549"/>
        <pc:sldMkLst>
          <pc:docMk/>
          <pc:sldMk cId="1007369510" sldId="419"/>
        </pc:sldMkLst>
        <pc:spChg chg="mod">
          <ac:chgData name="Olafur Jonsson" userId="8486563d-a172-43f3-8943-1d2f4da99e40" providerId="ADAL" clId="{8801D8A9-59AC-4CB6-ABED-BBA3B37293D1}" dt="2022-05-02T13:25:29.216" v="316" actId="6549"/>
          <ac:spMkLst>
            <pc:docMk/>
            <pc:sldMk cId="1007369510" sldId="419"/>
            <ac:spMk id="3" creationId="{BAF3090A-2AF2-4F5D-864A-AB8AF410DFA9}"/>
          </ac:spMkLst>
        </pc:spChg>
      </pc:sldChg>
      <pc:sldChg chg="modSp add mod ord">
        <pc:chgData name="Olafur Jonsson" userId="8486563d-a172-43f3-8943-1d2f4da99e40" providerId="ADAL" clId="{8801D8A9-59AC-4CB6-ABED-BBA3B37293D1}" dt="2022-05-02T13:27:03.220" v="327" actId="120"/>
        <pc:sldMkLst>
          <pc:docMk/>
          <pc:sldMk cId="2537563836" sldId="420"/>
        </pc:sldMkLst>
        <pc:graphicFrameChg chg="mod modGraphic">
          <ac:chgData name="Olafur Jonsson" userId="8486563d-a172-43f3-8943-1d2f4da99e40" providerId="ADAL" clId="{8801D8A9-59AC-4CB6-ABED-BBA3B37293D1}" dt="2022-05-02T13:27:03.220" v="327" actId="120"/>
          <ac:graphicFrameMkLst>
            <pc:docMk/>
            <pc:sldMk cId="2537563836" sldId="420"/>
            <ac:graphicFrameMk id="4" creationId="{1273D824-9F3E-4907-AA17-3ED99A10B882}"/>
          </ac:graphicFrameMkLst>
        </pc:graphicFrameChg>
      </pc:sldChg>
    </pc:docChg>
  </pc:docChgLst>
  <pc:docChgLst>
    <pc:chgData name="Olafur Jonsson" userId="8486563d-a172-43f3-8943-1d2f4da99e40" providerId="ADAL" clId="{25D81FFF-EA7E-42DD-8CEC-AD2E3364C6D6}"/>
    <pc:docChg chg="undo custSel addSld delSld modSld sldOrd modSection">
      <pc:chgData name="Olafur Jonsson" userId="8486563d-a172-43f3-8943-1d2f4da99e40" providerId="ADAL" clId="{25D81FFF-EA7E-42DD-8CEC-AD2E3364C6D6}" dt="2022-05-06T14:53:55.713" v="863" actId="20577"/>
      <pc:docMkLst>
        <pc:docMk/>
      </pc:docMkLst>
      <pc:sldChg chg="modSp mod">
        <pc:chgData name="Olafur Jonsson" userId="8486563d-a172-43f3-8943-1d2f4da99e40" providerId="ADAL" clId="{25D81FFF-EA7E-42DD-8CEC-AD2E3364C6D6}" dt="2022-05-06T13:26:35.262" v="51" actId="20577"/>
        <pc:sldMkLst>
          <pc:docMk/>
          <pc:sldMk cId="486590917" sldId="399"/>
        </pc:sldMkLst>
        <pc:graphicFrameChg chg="modGraphic">
          <ac:chgData name="Olafur Jonsson" userId="8486563d-a172-43f3-8943-1d2f4da99e40" providerId="ADAL" clId="{25D81FFF-EA7E-42DD-8CEC-AD2E3364C6D6}" dt="2022-05-06T13:26:35.262" v="51" actId="20577"/>
          <ac:graphicFrameMkLst>
            <pc:docMk/>
            <pc:sldMk cId="486590917" sldId="399"/>
            <ac:graphicFrameMk id="4" creationId="{1273D824-9F3E-4907-AA17-3ED99A10B882}"/>
          </ac:graphicFrameMkLst>
        </pc:graphicFrameChg>
      </pc:sldChg>
      <pc:sldChg chg="addSp delSp del mod">
        <pc:chgData name="Olafur Jonsson" userId="8486563d-a172-43f3-8943-1d2f4da99e40" providerId="ADAL" clId="{25D81FFF-EA7E-42DD-8CEC-AD2E3364C6D6}" dt="2022-05-06T13:53:44.406" v="57" actId="47"/>
        <pc:sldMkLst>
          <pc:docMk/>
          <pc:sldMk cId="3857437955" sldId="404"/>
        </pc:sldMkLst>
        <pc:spChg chg="add del">
          <ac:chgData name="Olafur Jonsson" userId="8486563d-a172-43f3-8943-1d2f4da99e40" providerId="ADAL" clId="{25D81FFF-EA7E-42DD-8CEC-AD2E3364C6D6}" dt="2022-05-06T13:40:52.273" v="54" actId="22"/>
          <ac:spMkLst>
            <pc:docMk/>
            <pc:sldMk cId="3857437955" sldId="404"/>
            <ac:spMk id="5" creationId="{245EE230-D98D-7EF6-C580-0AA27ABE2E2E}"/>
          </ac:spMkLst>
        </pc:spChg>
      </pc:sldChg>
      <pc:sldChg chg="add del">
        <pc:chgData name="Olafur Jonsson" userId="8486563d-a172-43f3-8943-1d2f4da99e40" providerId="ADAL" clId="{25D81FFF-EA7E-42DD-8CEC-AD2E3364C6D6}" dt="2022-05-06T14:00:39.348" v="105" actId="47"/>
        <pc:sldMkLst>
          <pc:docMk/>
          <pc:sldMk cId="724258898" sldId="408"/>
        </pc:sldMkLst>
      </pc:sldChg>
      <pc:sldChg chg="del">
        <pc:chgData name="Olafur Jonsson" userId="8486563d-a172-43f3-8943-1d2f4da99e40" providerId="ADAL" clId="{25D81FFF-EA7E-42DD-8CEC-AD2E3364C6D6}" dt="2022-05-06T13:39:08.037" v="52" actId="47"/>
        <pc:sldMkLst>
          <pc:docMk/>
          <pc:sldMk cId="2368522002" sldId="411"/>
        </pc:sldMkLst>
      </pc:sldChg>
      <pc:sldChg chg="modSp mod">
        <pc:chgData name="Olafur Jonsson" userId="8486563d-a172-43f3-8943-1d2f4da99e40" providerId="ADAL" clId="{25D81FFF-EA7E-42DD-8CEC-AD2E3364C6D6}" dt="2022-05-06T10:47:55.051" v="27" actId="20577"/>
        <pc:sldMkLst>
          <pc:docMk/>
          <pc:sldMk cId="3702482594" sldId="416"/>
        </pc:sldMkLst>
        <pc:graphicFrameChg chg="modGraphic">
          <ac:chgData name="Olafur Jonsson" userId="8486563d-a172-43f3-8943-1d2f4da99e40" providerId="ADAL" clId="{25D81FFF-EA7E-42DD-8CEC-AD2E3364C6D6}" dt="2022-05-06T10:47:55.051" v="27" actId="20577"/>
          <ac:graphicFrameMkLst>
            <pc:docMk/>
            <pc:sldMk cId="3702482594" sldId="416"/>
            <ac:graphicFrameMk id="4" creationId="{1273D824-9F3E-4907-AA17-3ED99A10B882}"/>
          </ac:graphicFrameMkLst>
        </pc:graphicFrameChg>
      </pc:sldChg>
      <pc:sldChg chg="modSp mod">
        <pc:chgData name="Olafur Jonsson" userId="8486563d-a172-43f3-8943-1d2f4da99e40" providerId="ADAL" clId="{25D81FFF-EA7E-42DD-8CEC-AD2E3364C6D6}" dt="2022-05-06T14:53:55.713" v="863" actId="20577"/>
        <pc:sldMkLst>
          <pc:docMk/>
          <pc:sldMk cId="1007369510" sldId="419"/>
        </pc:sldMkLst>
        <pc:spChg chg="mod">
          <ac:chgData name="Olafur Jonsson" userId="8486563d-a172-43f3-8943-1d2f4da99e40" providerId="ADAL" clId="{25D81FFF-EA7E-42DD-8CEC-AD2E3364C6D6}" dt="2022-05-06T14:53:55.713" v="863" actId="20577"/>
          <ac:spMkLst>
            <pc:docMk/>
            <pc:sldMk cId="1007369510" sldId="419"/>
            <ac:spMk id="2" creationId="{CCD1CCE1-C54F-4DBE-8695-B90D0F7845EF}"/>
          </ac:spMkLst>
        </pc:spChg>
      </pc:sldChg>
      <pc:sldChg chg="ord delCm">
        <pc:chgData name="Olafur Jonsson" userId="8486563d-a172-43f3-8943-1d2f4da99e40" providerId="ADAL" clId="{25D81FFF-EA7E-42DD-8CEC-AD2E3364C6D6}" dt="2022-05-06T13:54:07.897" v="59"/>
        <pc:sldMkLst>
          <pc:docMk/>
          <pc:sldMk cId="1674854764" sldId="423"/>
        </pc:sldMkLst>
      </pc:sldChg>
      <pc:sldChg chg="modSp del mod modShow">
        <pc:chgData name="Olafur Jonsson" userId="8486563d-a172-43f3-8943-1d2f4da99e40" providerId="ADAL" clId="{25D81FFF-EA7E-42DD-8CEC-AD2E3364C6D6}" dt="2022-05-06T14:29:39.514" v="549" actId="47"/>
        <pc:sldMkLst>
          <pc:docMk/>
          <pc:sldMk cId="123093261" sldId="427"/>
        </pc:sldMkLst>
        <pc:spChg chg="mod">
          <ac:chgData name="Olafur Jonsson" userId="8486563d-a172-43f3-8943-1d2f4da99e40" providerId="ADAL" clId="{25D81FFF-EA7E-42DD-8CEC-AD2E3364C6D6}" dt="2022-05-06T14:01:13.089" v="120" actId="20577"/>
          <ac:spMkLst>
            <pc:docMk/>
            <pc:sldMk cId="123093261" sldId="427"/>
            <ac:spMk id="3" creationId="{56627E7D-60F9-44DF-9849-CE6B92AC8E8C}"/>
          </ac:spMkLst>
        </pc:spChg>
        <pc:spChg chg="mod">
          <ac:chgData name="Olafur Jonsson" userId="8486563d-a172-43f3-8943-1d2f4da99e40" providerId="ADAL" clId="{25D81FFF-EA7E-42DD-8CEC-AD2E3364C6D6}" dt="2022-05-06T14:23:18.857" v="368" actId="20577"/>
          <ac:spMkLst>
            <pc:docMk/>
            <pc:sldMk cId="123093261" sldId="427"/>
            <ac:spMk id="15" creationId="{58D2793F-5D32-9E64-CC56-6004458253D5}"/>
          </ac:spMkLst>
        </pc:spChg>
      </pc:sldChg>
      <pc:sldChg chg="addSp delSp modSp mod ord delAnim modAnim">
        <pc:chgData name="Olafur Jonsson" userId="8486563d-a172-43f3-8943-1d2f4da99e40" providerId="ADAL" clId="{25D81FFF-EA7E-42DD-8CEC-AD2E3364C6D6}" dt="2022-05-06T14:44:23.035" v="661"/>
        <pc:sldMkLst>
          <pc:docMk/>
          <pc:sldMk cId="1400223336" sldId="475"/>
        </pc:sldMkLst>
        <pc:spChg chg="mod">
          <ac:chgData name="Olafur Jonsson" userId="8486563d-a172-43f3-8943-1d2f4da99e40" providerId="ADAL" clId="{25D81FFF-EA7E-42DD-8CEC-AD2E3364C6D6}" dt="2022-05-06T13:54:41.547" v="64" actId="20577"/>
          <ac:spMkLst>
            <pc:docMk/>
            <pc:sldMk cId="1400223336" sldId="475"/>
            <ac:spMk id="20" creationId="{77D49DE0-7294-D9BB-8224-D4799BDFCAF5}"/>
          </ac:spMkLst>
        </pc:spChg>
        <pc:picChg chg="add del mod">
          <ac:chgData name="Olafur Jonsson" userId="8486563d-a172-43f3-8943-1d2f4da99e40" providerId="ADAL" clId="{25D81FFF-EA7E-42DD-8CEC-AD2E3364C6D6}" dt="2022-05-06T13:57:54.383" v="71" actId="478"/>
          <ac:picMkLst>
            <pc:docMk/>
            <pc:sldMk cId="1400223336" sldId="475"/>
            <ac:picMk id="3" creationId="{456A34D4-EBD1-171B-B023-9B21766F8FA8}"/>
          </ac:picMkLst>
        </pc:picChg>
        <pc:picChg chg="add mod">
          <ac:chgData name="Olafur Jonsson" userId="8486563d-a172-43f3-8943-1d2f4da99e40" providerId="ADAL" clId="{25D81FFF-EA7E-42DD-8CEC-AD2E3364C6D6}" dt="2022-05-06T13:59:33.319" v="86" actId="1076"/>
          <ac:picMkLst>
            <pc:docMk/>
            <pc:sldMk cId="1400223336" sldId="475"/>
            <ac:picMk id="7" creationId="{37735D5B-934C-FC0D-D56D-72E0F31ADABC}"/>
          </ac:picMkLst>
        </pc:picChg>
        <pc:picChg chg="add del mod">
          <ac:chgData name="Olafur Jonsson" userId="8486563d-a172-43f3-8943-1d2f4da99e40" providerId="ADAL" clId="{25D81FFF-EA7E-42DD-8CEC-AD2E3364C6D6}" dt="2022-05-06T13:55:57.774" v="67" actId="21"/>
          <ac:picMkLst>
            <pc:docMk/>
            <pc:sldMk cId="1400223336" sldId="475"/>
            <ac:picMk id="11" creationId="{B315B227-9F1F-6A48-EAD1-DBD0CF2BB8F0}"/>
          </ac:picMkLst>
        </pc:picChg>
        <pc:picChg chg="add mod">
          <ac:chgData name="Olafur Jonsson" userId="8486563d-a172-43f3-8943-1d2f4da99e40" providerId="ADAL" clId="{25D81FFF-EA7E-42DD-8CEC-AD2E3364C6D6}" dt="2022-05-06T13:59:40.726" v="89" actId="1076"/>
          <ac:picMkLst>
            <pc:docMk/>
            <pc:sldMk cId="1400223336" sldId="475"/>
            <ac:picMk id="17" creationId="{836BA69D-C908-31D8-BEC4-01D99EF0CC78}"/>
          </ac:picMkLst>
        </pc:picChg>
        <pc:picChg chg="add del mod">
          <ac:chgData name="Olafur Jonsson" userId="8486563d-a172-43f3-8943-1d2f4da99e40" providerId="ADAL" clId="{25D81FFF-EA7E-42DD-8CEC-AD2E3364C6D6}" dt="2022-05-06T13:58:52.671" v="77" actId="478"/>
          <ac:picMkLst>
            <pc:docMk/>
            <pc:sldMk cId="1400223336" sldId="475"/>
            <ac:picMk id="1026" creationId="{2DAA20BE-570E-9AE3-588C-7A2A966037AB}"/>
          </ac:picMkLst>
        </pc:picChg>
        <pc:picChg chg="add del mod">
          <ac:chgData name="Olafur Jonsson" userId="8486563d-a172-43f3-8943-1d2f4da99e40" providerId="ADAL" clId="{25D81FFF-EA7E-42DD-8CEC-AD2E3364C6D6}" dt="2022-05-06T13:58:52.671" v="77" actId="478"/>
          <ac:picMkLst>
            <pc:docMk/>
            <pc:sldMk cId="1400223336" sldId="475"/>
            <ac:picMk id="1028" creationId="{22023FC9-4EB9-CBD5-6553-AF0F89231C1B}"/>
          </ac:picMkLst>
        </pc:picChg>
        <pc:picChg chg="add del mod">
          <ac:chgData name="Olafur Jonsson" userId="8486563d-a172-43f3-8943-1d2f4da99e40" providerId="ADAL" clId="{25D81FFF-EA7E-42DD-8CEC-AD2E3364C6D6}" dt="2022-05-06T13:59:35.360" v="87" actId="478"/>
          <ac:picMkLst>
            <pc:docMk/>
            <pc:sldMk cId="1400223336" sldId="475"/>
            <ac:picMk id="1030" creationId="{9F28A104-8F34-7D04-E3AA-DBB9FFB5C578}"/>
          </ac:picMkLst>
        </pc:picChg>
        <pc:picChg chg="add del mod">
          <ac:chgData name="Olafur Jonsson" userId="8486563d-a172-43f3-8943-1d2f4da99e40" providerId="ADAL" clId="{25D81FFF-EA7E-42DD-8CEC-AD2E3364C6D6}" dt="2022-05-06T13:59:07.542" v="82" actId="478"/>
          <ac:picMkLst>
            <pc:docMk/>
            <pc:sldMk cId="1400223336" sldId="475"/>
            <ac:picMk id="1032" creationId="{CFFF1681-ECBD-8E3D-EF5C-0012FBB48002}"/>
          </ac:picMkLst>
        </pc:picChg>
      </pc:sldChg>
      <pc:sldChg chg="modSp mod modAnim">
        <pc:chgData name="Olafur Jonsson" userId="8486563d-a172-43f3-8943-1d2f4da99e40" providerId="ADAL" clId="{25D81FFF-EA7E-42DD-8CEC-AD2E3364C6D6}" dt="2022-05-06T14:33:38.377" v="654" actId="20577"/>
        <pc:sldMkLst>
          <pc:docMk/>
          <pc:sldMk cId="3663020572" sldId="491"/>
        </pc:sldMkLst>
        <pc:spChg chg="mod">
          <ac:chgData name="Olafur Jonsson" userId="8486563d-a172-43f3-8943-1d2f4da99e40" providerId="ADAL" clId="{25D81FFF-EA7E-42DD-8CEC-AD2E3364C6D6}" dt="2022-05-06T14:13:07.910" v="256" actId="20577"/>
          <ac:spMkLst>
            <pc:docMk/>
            <pc:sldMk cId="3663020572" sldId="491"/>
            <ac:spMk id="3" creationId="{56627E7D-60F9-44DF-9849-CE6B92AC8E8C}"/>
          </ac:spMkLst>
        </pc:spChg>
        <pc:spChg chg="mod">
          <ac:chgData name="Olafur Jonsson" userId="8486563d-a172-43f3-8943-1d2f4da99e40" providerId="ADAL" clId="{25D81FFF-EA7E-42DD-8CEC-AD2E3364C6D6}" dt="2022-05-06T14:18:48.183" v="332" actId="20577"/>
          <ac:spMkLst>
            <pc:docMk/>
            <pc:sldMk cId="3663020572" sldId="491"/>
            <ac:spMk id="8" creationId="{66113E98-A50F-4F59-B106-794243B25D36}"/>
          </ac:spMkLst>
        </pc:spChg>
        <pc:spChg chg="mod">
          <ac:chgData name="Olafur Jonsson" userId="8486563d-a172-43f3-8943-1d2f4da99e40" providerId="ADAL" clId="{25D81FFF-EA7E-42DD-8CEC-AD2E3364C6D6}" dt="2022-05-06T14:07:13.808" v="166" actId="20577"/>
          <ac:spMkLst>
            <pc:docMk/>
            <pc:sldMk cId="3663020572" sldId="491"/>
            <ac:spMk id="9" creationId="{C24C65FB-9423-4821-AB22-9B8747CA1A47}"/>
          </ac:spMkLst>
        </pc:spChg>
        <pc:spChg chg="mod">
          <ac:chgData name="Olafur Jonsson" userId="8486563d-a172-43f3-8943-1d2f4da99e40" providerId="ADAL" clId="{25D81FFF-EA7E-42DD-8CEC-AD2E3364C6D6}" dt="2022-05-06T14:07:43.250" v="197" actId="20577"/>
          <ac:spMkLst>
            <pc:docMk/>
            <pc:sldMk cId="3663020572" sldId="491"/>
            <ac:spMk id="10" creationId="{D4B91FE4-A981-4CE3-8CF2-DA37E58E8E1B}"/>
          </ac:spMkLst>
        </pc:spChg>
        <pc:spChg chg="mod">
          <ac:chgData name="Olafur Jonsson" userId="8486563d-a172-43f3-8943-1d2f4da99e40" providerId="ADAL" clId="{25D81FFF-EA7E-42DD-8CEC-AD2E3364C6D6}" dt="2022-05-06T14:07:57.601" v="202" actId="20577"/>
          <ac:spMkLst>
            <pc:docMk/>
            <pc:sldMk cId="3663020572" sldId="491"/>
            <ac:spMk id="11" creationId="{FD502843-F2DD-46BE-B1E6-764022790D66}"/>
          </ac:spMkLst>
        </pc:spChg>
        <pc:spChg chg="mod">
          <ac:chgData name="Olafur Jonsson" userId="8486563d-a172-43f3-8943-1d2f4da99e40" providerId="ADAL" clId="{25D81FFF-EA7E-42DD-8CEC-AD2E3364C6D6}" dt="2022-05-06T14:18:57.703" v="344" actId="20577"/>
          <ac:spMkLst>
            <pc:docMk/>
            <pc:sldMk cId="3663020572" sldId="491"/>
            <ac:spMk id="12" creationId="{7DADD110-971E-40D8-88A4-BD4D7466F91F}"/>
          </ac:spMkLst>
        </pc:spChg>
        <pc:spChg chg="mod">
          <ac:chgData name="Olafur Jonsson" userId="8486563d-a172-43f3-8943-1d2f4da99e40" providerId="ADAL" clId="{25D81FFF-EA7E-42DD-8CEC-AD2E3364C6D6}" dt="2022-05-06T14:10:22.728" v="217" actId="20577"/>
          <ac:spMkLst>
            <pc:docMk/>
            <pc:sldMk cId="3663020572" sldId="491"/>
            <ac:spMk id="13" creationId="{F7284520-E60D-4B0E-8AAC-C926DAAD4800}"/>
          </ac:spMkLst>
        </pc:spChg>
        <pc:spChg chg="mod">
          <ac:chgData name="Olafur Jonsson" userId="8486563d-a172-43f3-8943-1d2f4da99e40" providerId="ADAL" clId="{25D81FFF-EA7E-42DD-8CEC-AD2E3364C6D6}" dt="2022-05-06T14:33:38.377" v="654" actId="20577"/>
          <ac:spMkLst>
            <pc:docMk/>
            <pc:sldMk cId="3663020572" sldId="491"/>
            <ac:spMk id="14" creationId="{C258EA27-0FD0-4CC2-B73C-A3E87D9BA3A1}"/>
          </ac:spMkLst>
        </pc:spChg>
        <pc:spChg chg="mod">
          <ac:chgData name="Olafur Jonsson" userId="8486563d-a172-43f3-8943-1d2f4da99e40" providerId="ADAL" clId="{25D81FFF-EA7E-42DD-8CEC-AD2E3364C6D6}" dt="2022-05-06T14:17:33.718" v="319" actId="20577"/>
          <ac:spMkLst>
            <pc:docMk/>
            <pc:sldMk cId="3663020572" sldId="491"/>
            <ac:spMk id="16" creationId="{66D2367A-179F-4149-A982-54101726A416}"/>
          </ac:spMkLst>
        </pc:spChg>
      </pc:sldChg>
      <pc:sldChg chg="del mod modShow">
        <pc:chgData name="Olafur Jonsson" userId="8486563d-a172-43f3-8943-1d2f4da99e40" providerId="ADAL" clId="{25D81FFF-EA7E-42DD-8CEC-AD2E3364C6D6}" dt="2022-05-06T14:28:40.321" v="548" actId="729"/>
        <pc:sldMkLst>
          <pc:docMk/>
          <pc:sldMk cId="3466869251" sldId="2146845786"/>
        </pc:sldMkLst>
      </pc:sldChg>
      <pc:sldChg chg="del">
        <pc:chgData name="Olafur Jonsson" userId="8486563d-a172-43f3-8943-1d2f4da99e40" providerId="ADAL" clId="{25D81FFF-EA7E-42DD-8CEC-AD2E3364C6D6}" dt="2022-05-06T14:28:20.121" v="547" actId="47"/>
        <pc:sldMkLst>
          <pc:docMk/>
          <pc:sldMk cId="330738206" sldId="2146845793"/>
        </pc:sldMkLst>
      </pc:sldChg>
      <pc:sldChg chg="delSp modSp add mod">
        <pc:chgData name="Olafur Jonsson" userId="8486563d-a172-43f3-8943-1d2f4da99e40" providerId="ADAL" clId="{25D81FFF-EA7E-42DD-8CEC-AD2E3364C6D6}" dt="2022-05-06T14:30:59.977" v="633" actId="20577"/>
        <pc:sldMkLst>
          <pc:docMk/>
          <pc:sldMk cId="1985591519" sldId="2146845794"/>
        </pc:sldMkLst>
        <pc:spChg chg="del">
          <ac:chgData name="Olafur Jonsson" userId="8486563d-a172-43f3-8943-1d2f4da99e40" providerId="ADAL" clId="{25D81FFF-EA7E-42DD-8CEC-AD2E3364C6D6}" dt="2022-05-06T14:23:38.087" v="371" actId="478"/>
          <ac:spMkLst>
            <pc:docMk/>
            <pc:sldMk cId="1985591519" sldId="2146845794"/>
            <ac:spMk id="4" creationId="{2C264C4D-D673-4354-B96E-95BDAB117CCB}"/>
          </ac:spMkLst>
        </pc:spChg>
        <pc:spChg chg="mod">
          <ac:chgData name="Olafur Jonsson" userId="8486563d-a172-43f3-8943-1d2f4da99e40" providerId="ADAL" clId="{25D81FFF-EA7E-42DD-8CEC-AD2E3364C6D6}" dt="2022-05-06T14:30:59.977" v="633" actId="20577"/>
          <ac:spMkLst>
            <pc:docMk/>
            <pc:sldMk cId="1985591519" sldId="2146845794"/>
            <ac:spMk id="15" creationId="{58D2793F-5D32-9E64-CC56-6004458253D5}"/>
          </ac:spMkLst>
        </pc:spChg>
      </pc:sldChg>
      <pc:sldChg chg="delSp modSp add mod ord delAnim modAnim modShow">
        <pc:chgData name="Olafur Jonsson" userId="8486563d-a172-43f3-8943-1d2f4da99e40" providerId="ADAL" clId="{25D81FFF-EA7E-42DD-8CEC-AD2E3364C6D6}" dt="2022-05-06T14:50:05.383" v="811" actId="729"/>
        <pc:sldMkLst>
          <pc:docMk/>
          <pc:sldMk cId="1618369437" sldId="2146845795"/>
        </pc:sldMkLst>
        <pc:spChg chg="mod">
          <ac:chgData name="Olafur Jonsson" userId="8486563d-a172-43f3-8943-1d2f4da99e40" providerId="ADAL" clId="{25D81FFF-EA7E-42DD-8CEC-AD2E3364C6D6}" dt="2022-05-06T14:44:50.955" v="683" actId="20577"/>
          <ac:spMkLst>
            <pc:docMk/>
            <pc:sldMk cId="1618369437" sldId="2146845795"/>
            <ac:spMk id="4" creationId="{80002289-6C57-4AEE-8903-88DF413615EE}"/>
          </ac:spMkLst>
        </pc:spChg>
        <pc:spChg chg="mod">
          <ac:chgData name="Olafur Jonsson" userId="8486563d-a172-43f3-8943-1d2f4da99e40" providerId="ADAL" clId="{25D81FFF-EA7E-42DD-8CEC-AD2E3364C6D6}" dt="2022-05-06T14:48:43.367" v="810" actId="20577"/>
          <ac:spMkLst>
            <pc:docMk/>
            <pc:sldMk cId="1618369437" sldId="2146845795"/>
            <ac:spMk id="5" creationId="{6712F250-08EF-4E34-9358-7968ECF5E810}"/>
          </ac:spMkLst>
        </pc:spChg>
        <pc:picChg chg="del">
          <ac:chgData name="Olafur Jonsson" userId="8486563d-a172-43f3-8943-1d2f4da99e40" providerId="ADAL" clId="{25D81FFF-EA7E-42DD-8CEC-AD2E3364C6D6}" dt="2022-05-06T14:44:42.923" v="679" actId="478"/>
          <ac:picMkLst>
            <pc:docMk/>
            <pc:sldMk cId="1618369437" sldId="2146845795"/>
            <ac:picMk id="2" creationId="{A20BD1D3-ED70-DAB4-9499-688E10FFE733}"/>
          </ac:picMkLst>
        </pc:picChg>
        <pc:picChg chg="del">
          <ac:chgData name="Olafur Jonsson" userId="8486563d-a172-43f3-8943-1d2f4da99e40" providerId="ADAL" clId="{25D81FFF-EA7E-42DD-8CEC-AD2E3364C6D6}" dt="2022-05-06T14:44:40.416" v="677" actId="478"/>
          <ac:picMkLst>
            <pc:docMk/>
            <pc:sldMk cId="1618369437" sldId="2146845795"/>
            <ac:picMk id="6" creationId="{79D93F71-DF8A-B75E-D15A-BA8772C173E8}"/>
          </ac:picMkLst>
        </pc:picChg>
        <pc:picChg chg="del">
          <ac:chgData name="Olafur Jonsson" userId="8486563d-a172-43f3-8943-1d2f4da99e40" providerId="ADAL" clId="{25D81FFF-EA7E-42DD-8CEC-AD2E3364C6D6}" dt="2022-05-06T14:44:41.356" v="678" actId="478"/>
          <ac:picMkLst>
            <pc:docMk/>
            <pc:sldMk cId="1618369437" sldId="2146845795"/>
            <ac:picMk id="7" creationId="{6ADC1AA0-30E6-AB8E-0EA9-FDC0A234DB35}"/>
          </ac:picMkLst>
        </pc:picChg>
        <pc:picChg chg="mod">
          <ac:chgData name="Olafur Jonsson" userId="8486563d-a172-43f3-8943-1d2f4da99e40" providerId="ADAL" clId="{25D81FFF-EA7E-42DD-8CEC-AD2E3364C6D6}" dt="2022-05-06T14:44:54.813" v="684" actId="1076"/>
          <ac:picMkLst>
            <pc:docMk/>
            <pc:sldMk cId="1618369437" sldId="2146845795"/>
            <ac:picMk id="8" creationId="{7E89ADEE-BD8C-4138-A5C1-EEE9C0F61178}"/>
          </ac:picMkLst>
        </pc:picChg>
        <pc:picChg chg="del">
          <ac:chgData name="Olafur Jonsson" userId="8486563d-a172-43f3-8943-1d2f4da99e40" providerId="ADAL" clId="{25D81FFF-EA7E-42DD-8CEC-AD2E3364C6D6}" dt="2022-05-06T14:44:43.732" v="680" actId="478"/>
          <ac:picMkLst>
            <pc:docMk/>
            <pc:sldMk cId="1618369437" sldId="2146845795"/>
            <ac:picMk id="9" creationId="{7B0334BE-0100-44C6-907E-C25B70FFD84E}"/>
          </ac:picMkLst>
        </pc:picChg>
        <pc:picChg chg="del">
          <ac:chgData name="Olafur Jonsson" userId="8486563d-a172-43f3-8943-1d2f4da99e40" providerId="ADAL" clId="{25D81FFF-EA7E-42DD-8CEC-AD2E3364C6D6}" dt="2022-05-06T14:44:47.037" v="681" actId="478"/>
          <ac:picMkLst>
            <pc:docMk/>
            <pc:sldMk cId="1618369437" sldId="2146845795"/>
            <ac:picMk id="11" creationId="{9B304751-D38C-DA12-59EF-9149A010BAA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6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0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00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29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21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2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29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1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7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85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1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84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04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29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2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7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21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85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86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47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2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0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74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26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35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37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403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48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7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4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2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4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2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67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3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535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2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3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10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5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59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794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8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6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7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09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6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5355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95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00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5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2421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7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02452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90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19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99745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1581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90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9693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67681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6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24099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658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names, </a:t>
            </a:r>
            <a:r>
              <a:rPr lang="en-GB" dirty="0" err="1"/>
              <a:t>Seperated</a:t>
            </a:r>
            <a:r>
              <a:rPr lang="en-GB" dirty="0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470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00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5833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47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41107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4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2721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gradFill>
          <a:gsLst>
            <a:gs pos="0">
              <a:srgbClr val="26331A"/>
            </a:gs>
            <a:gs pos="100000">
              <a:srgbClr val="130E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1" y="1786"/>
            <a:ext cx="12180719" cy="68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43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1D839-9E74-0546-B7E0-DF5545F50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03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B04CD-7794-A14A-8792-1D0F0961A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31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y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93C2E-7138-894B-A285-5581CB962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85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y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2.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07357A-E8F0-6144-ADA1-E08E08AD3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9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0954C-067D-5A4F-AEEF-B107407AB8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Insert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20E0B2-007D-6344-BB41-0101D93765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7483" y="5877272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489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365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365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37ADB-86BC-BF4B-8F74-9204F5287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05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1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8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7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268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2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01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1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01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9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9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78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170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0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3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23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42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751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255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488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98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8DB56-1EDB-3342-AC16-37E93EBAAF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5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FC951-7B5D-7D48-8D85-7EA1975AB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22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36DD9-4CF2-9346-9819-D324BB2361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58032" y="6044436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8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DAB2C-9D18-2A48-8CEC-A8340BF708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58032" y="6044436"/>
            <a:ext cx="723600" cy="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2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635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C260-5A89-644B-9DE0-6F2313F58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370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3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image" Target="../media/image17.emf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image" Target="../media/image16.emf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image" Target="../media/image48.emf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image" Target="../media/image47.pn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theme" Target="../theme/theme5.xml"/><Relationship Id="rId40" Type="http://schemas.openxmlformats.org/officeDocument/2006/relationships/image" Target="../media/image49.emf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  <p:sldLayoutId id="2147483880" r:id="rId28"/>
    <p:sldLayoutId id="214748388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1047E-EED8-D647-8F3F-B22CFEEC35B2}"/>
              </a:ext>
            </a:extLst>
          </p:cNvPr>
          <p:cNvPicPr>
            <a:picLocks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E56B6-F3DF-6146-8C89-D39F4D7D9AA2}"/>
              </a:ext>
            </a:extLst>
          </p:cNvPr>
          <p:cNvPicPr>
            <a:picLocks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3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875" r:id="rId32"/>
    <p:sldLayoutId id="2147483876" r:id="rId33"/>
    <p:sldLayoutId id="2147483877" r:id="rId34"/>
    <p:sldLayoutId id="2147483878" r:id="rId35"/>
    <p:sldLayoutId id="214748387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8.sv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8.svg"/><Relationship Id="rId4" Type="http://schemas.openxmlformats.org/officeDocument/2006/relationships/image" Target="../media/image7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0.png"/><Relationship Id="rId4" Type="http://schemas.openxmlformats.org/officeDocument/2006/relationships/image" Target="../media/image159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ynamics365/business-central/dev-itpro/performance/performance-developer#al-performance-pattern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1A0F50-77B7-6C42-A7D1-4C5E8C4581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6250" y="2260600"/>
            <a:ext cx="7419975" cy="1474150"/>
          </a:xfrm>
        </p:spPr>
        <p:txBody>
          <a:bodyPr/>
          <a:lstStyle/>
          <a:p>
            <a:r>
              <a:rPr lang="en-US" dirty="0"/>
              <a:t>LS Central POS: implementing the DLL free </a:t>
            </a:r>
            <a:r>
              <a:rPr lang="en-US" dirty="0" err="1"/>
              <a:t>webPOS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508BA2-5F56-6544-AB5E-9CC9D29D76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4054" y="4589605"/>
            <a:ext cx="2133394" cy="348214"/>
          </a:xfrm>
        </p:spPr>
        <p:txBody>
          <a:bodyPr/>
          <a:lstStyle/>
          <a:p>
            <a:r>
              <a:rPr lang="en-US" dirty="0"/>
              <a:t>Bjarki Hall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85D9C9-52F2-C64A-9594-823743BF81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4054" y="4964644"/>
            <a:ext cx="2133394" cy="348214"/>
          </a:xfrm>
        </p:spPr>
        <p:txBody>
          <a:bodyPr/>
          <a:lstStyle/>
          <a:p>
            <a:r>
              <a:rPr lang="en-US" dirty="0"/>
              <a:t>Senior Developer</a:t>
            </a:r>
            <a:endParaRPr lang="en-IS" dirty="0"/>
          </a:p>
          <a:p>
            <a:endParaRPr lang="en-I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87815B-17B4-464A-877E-095B33D4F2F7}"/>
              </a:ext>
            </a:extLst>
          </p:cNvPr>
          <p:cNvSpPr txBox="1">
            <a:spLocks/>
          </p:cNvSpPr>
          <p:nvPr/>
        </p:nvSpPr>
        <p:spPr>
          <a:xfrm>
            <a:off x="4934054" y="3746687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Ólafur Jónsson</a:t>
            </a:r>
            <a:endParaRPr lang="en-I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2D399DF-BBBF-41F9-AA68-D7B0A04BCD6F}"/>
              </a:ext>
            </a:extLst>
          </p:cNvPr>
          <p:cNvSpPr txBox="1">
            <a:spLocks/>
          </p:cNvSpPr>
          <p:nvPr/>
        </p:nvSpPr>
        <p:spPr>
          <a:xfrm>
            <a:off x="4870347" y="402179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Product owner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C78F6D0-19C6-4E8C-B2D6-3D92F63B8410}"/>
              </a:ext>
            </a:extLst>
          </p:cNvPr>
          <p:cNvSpPr txBox="1">
            <a:spLocks/>
          </p:cNvSpPr>
          <p:nvPr/>
        </p:nvSpPr>
        <p:spPr>
          <a:xfrm>
            <a:off x="7067448" y="378024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Eiður Már Arason</a:t>
            </a:r>
            <a:endParaRPr lang="en-I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0FFA311-C99D-4344-875C-E7C09EBEE507}"/>
              </a:ext>
            </a:extLst>
          </p:cNvPr>
          <p:cNvSpPr txBox="1">
            <a:spLocks/>
          </p:cNvSpPr>
          <p:nvPr/>
        </p:nvSpPr>
        <p:spPr>
          <a:xfrm>
            <a:off x="7003741" y="4055347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Solution lead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8477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LS Retail 2013 OPOS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B938C5C7-6450-1263-3A94-20CD65A4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9" y="850528"/>
            <a:ext cx="5600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1FCFD6F3-8795-7C2D-C03A-7C5A0BF8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03" y="1513689"/>
            <a:ext cx="5600699" cy="45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1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Year 2017 LS Nav 10.10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821D2-716A-F013-C467-4052555D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45" y="836456"/>
            <a:ext cx="4057036" cy="5238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56890-A46E-2B56-F7D0-E39884373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8484"/>
            <a:ext cx="3752028" cy="5653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473E5-77E8-3C21-8D9C-F64526263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905" y="2043285"/>
            <a:ext cx="3676190" cy="27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50A93C73-20B3-37CA-AE15-CB4711479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3979" y="480451"/>
            <a:ext cx="6111090" cy="61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2017 Madrid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7CF4-F1D8-59B7-13D2-B1069F9D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18" y="1055033"/>
            <a:ext cx="9691081" cy="5153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397ADD-8513-7B37-B947-3D6E5FDAA431}"/>
              </a:ext>
            </a:extLst>
          </p:cNvPr>
          <p:cNvSpPr/>
          <p:nvPr/>
        </p:nvSpPr>
        <p:spPr>
          <a:xfrm>
            <a:off x="4934138" y="2754851"/>
            <a:ext cx="26707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OPOS </a:t>
            </a:r>
            <a:b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AB7D0-01AD-71C2-6817-F6DF9216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774" y="1724989"/>
            <a:ext cx="10036006" cy="4484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0AFA65-F3FD-F856-8FAA-7D0747B18539}"/>
              </a:ext>
            </a:extLst>
          </p:cNvPr>
          <p:cNvSpPr txBox="1"/>
          <p:nvPr/>
        </p:nvSpPr>
        <p:spPr>
          <a:xfrm>
            <a:off x="3856776" y="1245374"/>
            <a:ext cx="1248612" cy="4770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31758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801320" cy="569997"/>
          </a:xfrm>
        </p:spPr>
        <p:txBody>
          <a:bodyPr/>
          <a:lstStyle/>
          <a:p>
            <a:r>
              <a:rPr lang="en-US" sz="3600" dirty="0"/>
              <a:t>Dec 2019 Windows Client Discontinued </a:t>
            </a:r>
            <a:r>
              <a:rPr lang="en-US" sz="3600" dirty="0">
                <a:sym typeface="Wingdings" panose="05000000000000000000" pitchFamily="2" charset="2"/>
              </a:rPr>
              <a:t>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764F0-835B-0450-0495-99B3CE1C1DCA}"/>
              </a:ext>
            </a:extLst>
          </p:cNvPr>
          <p:cNvSpPr txBox="1"/>
          <p:nvPr/>
        </p:nvSpPr>
        <p:spPr>
          <a:xfrm>
            <a:off x="1142940" y="1120166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15.0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95C2E-93AF-FC49-A92A-85D0103E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17" y="809497"/>
            <a:ext cx="5095238" cy="323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481B0-7C80-2D5C-0D60-9ED1F2CCB63C}"/>
              </a:ext>
            </a:extLst>
          </p:cNvPr>
          <p:cNvSpPr txBox="1"/>
          <p:nvPr/>
        </p:nvSpPr>
        <p:spPr>
          <a:xfrm>
            <a:off x="6625877" y="1120166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19.5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85C7A0-21E6-7507-F81A-B87D6FF4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17" y="1581831"/>
            <a:ext cx="2200000" cy="2047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C8872-B161-5D85-5A95-6EC7A6DFC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292" y="1929358"/>
            <a:ext cx="2338821" cy="4297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D68FC-74D1-BD9E-C30F-571C1BB0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888" y="1581831"/>
            <a:ext cx="2323809" cy="1476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B67B62-1B89-2353-E3A6-CF0881605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368" y="2122561"/>
            <a:ext cx="2352282" cy="3153608"/>
          </a:xfrm>
          <a:prstGeom prst="rect">
            <a:avLst/>
          </a:prstGeom>
        </p:spPr>
      </p:pic>
      <p:sp>
        <p:nvSpPr>
          <p:cNvPr id="19" name="Minus Sign 18">
            <a:extLst>
              <a:ext uri="{FF2B5EF4-FFF2-40B4-BE49-F238E27FC236}">
                <a16:creationId xmlns:a16="http://schemas.microsoft.com/office/drawing/2014/main" id="{618787E2-14BC-E223-A685-A671483DB2DB}"/>
              </a:ext>
            </a:extLst>
          </p:cNvPr>
          <p:cNvSpPr/>
          <p:nvPr/>
        </p:nvSpPr>
        <p:spPr>
          <a:xfrm>
            <a:off x="6265717" y="1918080"/>
            <a:ext cx="1805767" cy="700429"/>
          </a:xfrm>
          <a:prstGeom prst="mathMinus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5BAA29C0-12AA-5798-700F-78CF5003745B}"/>
              </a:ext>
            </a:extLst>
          </p:cNvPr>
          <p:cNvSpPr/>
          <p:nvPr/>
        </p:nvSpPr>
        <p:spPr>
          <a:xfrm>
            <a:off x="6272643" y="2319864"/>
            <a:ext cx="1805767" cy="700429"/>
          </a:xfrm>
          <a:prstGeom prst="mathMinus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DBDE7C5B-BB86-4387-6A39-2278922A6081}"/>
              </a:ext>
            </a:extLst>
          </p:cNvPr>
          <p:cNvSpPr/>
          <p:nvPr/>
        </p:nvSpPr>
        <p:spPr>
          <a:xfrm>
            <a:off x="8122233" y="2382209"/>
            <a:ext cx="1805767" cy="700429"/>
          </a:xfrm>
          <a:prstGeom prst="mathMinus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776D4B-9D9A-9B3F-F298-2A0DA775BB2C}"/>
              </a:ext>
            </a:extLst>
          </p:cNvPr>
          <p:cNvSpPr/>
          <p:nvPr/>
        </p:nvSpPr>
        <p:spPr>
          <a:xfrm>
            <a:off x="8359931" y="3572917"/>
            <a:ext cx="2010195" cy="170325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9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~2020 – 2022 dotnet.al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764F0-835B-0450-0495-99B3CE1C1DCA}"/>
              </a:ext>
            </a:extLst>
          </p:cNvPr>
          <p:cNvSpPr txBox="1"/>
          <p:nvPr/>
        </p:nvSpPr>
        <p:spPr>
          <a:xfrm>
            <a:off x="903947" y="1120166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15.0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481B0-7C80-2D5C-0D60-9ED1F2CCB63C}"/>
              </a:ext>
            </a:extLst>
          </p:cNvPr>
          <p:cNvSpPr txBox="1"/>
          <p:nvPr/>
        </p:nvSpPr>
        <p:spPr>
          <a:xfrm>
            <a:off x="6625877" y="1120166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19.5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B14AC-0E10-8C8C-29FA-0741DDC4EC73}"/>
              </a:ext>
            </a:extLst>
          </p:cNvPr>
          <p:cNvSpPr txBox="1"/>
          <p:nvPr/>
        </p:nvSpPr>
        <p:spPr>
          <a:xfrm>
            <a:off x="758535" y="1581831"/>
            <a:ext cx="533746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assembly("LSFileLog")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assembly("LSDataSet")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assembly("LSHardwareStationClient")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assembly("System.Xml")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assembly("LSRetail.NAV.Omni")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assembly("LSTools")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assembly("LSRetail.NAV.Search")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assembly("System.Net.Http")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assembly("LSRetail.NAV.Web.AddIn")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assembly("LSRecommend")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assembly("TransAutomClient")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assembly("LSWebServiceClient")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assembly("LSWCFClient")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assembly("LSRetail.NAV.Web.Controls")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assembly("DDConfigClient")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assembly("mscorlib")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type("System.Text.UTF8Encoding"; "UTF8Encoding")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type("System.Convert"; "Convert")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type("System.Security.Cryptography.SHA1CryptoServiceProvider";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assembly("System")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type("System.Security.Cryptography.X509Certificates.X509Certificate2"; "X509Certificate2")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2CAC0-0E10-C929-C24F-BA8DDB89A7EA}"/>
              </a:ext>
            </a:extLst>
          </p:cNvPr>
          <p:cNvSpPr txBox="1"/>
          <p:nvPr/>
        </p:nvSpPr>
        <p:spPr>
          <a:xfrm>
            <a:off x="6480405" y="1580780"/>
            <a:ext cx="5337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assembly("LSFileLog")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assembly("LSRetail.NAV.Search")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assembly("LSRetail.NAV.Web.AddIn")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}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EE818EC-67B7-B5DD-8445-8D7286679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195" y="2095404"/>
            <a:ext cx="2649148" cy="315404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DotNet Wrappers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JSON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HTTPClient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Etc..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149046-5850-62AF-BF0A-79BEC84690EE}"/>
              </a:ext>
            </a:extLst>
          </p:cNvPr>
          <p:cNvCxnSpPr/>
          <p:nvPr/>
        </p:nvCxnSpPr>
        <p:spPr>
          <a:xfrm>
            <a:off x="6695343" y="2555764"/>
            <a:ext cx="2247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6A72C8-69BD-62A8-8957-E4CF925EE3B8}"/>
              </a:ext>
            </a:extLst>
          </p:cNvPr>
          <p:cNvCxnSpPr/>
          <p:nvPr/>
        </p:nvCxnSpPr>
        <p:spPr>
          <a:xfrm>
            <a:off x="903947" y="3311237"/>
            <a:ext cx="2247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2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376571"/>
          </a:xfrm>
        </p:spPr>
        <p:txBody>
          <a:bodyPr/>
          <a:lstStyle/>
          <a:p>
            <a:r>
              <a:rPr lang="en-US" sz="2800" dirty="0"/>
              <a:t>Removing the </a:t>
            </a:r>
            <a:r>
              <a:rPr lang="en-US" sz="2800" dirty="0" err="1"/>
              <a:t>WebPOS</a:t>
            </a:r>
            <a:r>
              <a:rPr lang="en-US" sz="2800" dirty="0"/>
              <a:t> DLL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8D1C1AF-1E62-76F7-922F-AAF0C0A5E111}"/>
              </a:ext>
            </a:extLst>
          </p:cNvPr>
          <p:cNvSpPr/>
          <p:nvPr/>
        </p:nvSpPr>
        <p:spPr>
          <a:xfrm>
            <a:off x="1381991" y="5171541"/>
            <a:ext cx="9757786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 Control Interface Codeunit (The POS API)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739F234-6845-F684-0B5A-CFAE4CFD46A6}"/>
              </a:ext>
            </a:extLst>
          </p:cNvPr>
          <p:cNvSpPr/>
          <p:nvPr/>
        </p:nvSpPr>
        <p:spPr>
          <a:xfrm>
            <a:off x="1381990" y="5827614"/>
            <a:ext cx="5230295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Central/Hosp/Hotels/Pharmacy/…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386B669-195B-8EF1-4465-68B04F6E10DE}"/>
              </a:ext>
            </a:extLst>
          </p:cNvPr>
          <p:cNvSpPr/>
          <p:nvPr/>
        </p:nvSpPr>
        <p:spPr>
          <a:xfrm>
            <a:off x="6764482" y="5827615"/>
            <a:ext cx="4375295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Extensions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C5DDBD-B5EC-239A-6BDA-814F15B43693}"/>
              </a:ext>
            </a:extLst>
          </p:cNvPr>
          <p:cNvCxnSpPr>
            <a:cxnSpLocks/>
          </p:cNvCxnSpPr>
          <p:nvPr/>
        </p:nvCxnSpPr>
        <p:spPr>
          <a:xfrm flipV="1">
            <a:off x="4239491" y="5558897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B87895-216F-28E2-BD61-5AA15A72729C}"/>
              </a:ext>
            </a:extLst>
          </p:cNvPr>
          <p:cNvCxnSpPr>
            <a:cxnSpLocks/>
          </p:cNvCxnSpPr>
          <p:nvPr/>
        </p:nvCxnSpPr>
        <p:spPr>
          <a:xfrm flipV="1">
            <a:off x="8745682" y="5558896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0E9C6F46-C55D-5B1A-19F6-87E96F8F3863}"/>
              </a:ext>
            </a:extLst>
          </p:cNvPr>
          <p:cNvSpPr/>
          <p:nvPr/>
        </p:nvSpPr>
        <p:spPr>
          <a:xfrm>
            <a:off x="4840634" y="3697719"/>
            <a:ext cx="2880000" cy="56668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Functions (DLL)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6FA261A2-48F2-73A6-84D2-0C311FDA0428}"/>
              </a:ext>
            </a:extLst>
          </p:cNvPr>
          <p:cNvSpPr/>
          <p:nvPr/>
        </p:nvSpPr>
        <p:spPr>
          <a:xfrm>
            <a:off x="1468781" y="4451296"/>
            <a:ext cx="2880000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 Control DOTNET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93393E8C-E94D-EA75-5E74-9EA1D37B40AD}"/>
              </a:ext>
            </a:extLst>
          </p:cNvPr>
          <p:cNvSpPr/>
          <p:nvPr/>
        </p:nvSpPr>
        <p:spPr>
          <a:xfrm>
            <a:off x="4840634" y="4459785"/>
            <a:ext cx="2880000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 Control HTML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298A13-186C-5958-BE3C-86A71337F11F}"/>
              </a:ext>
            </a:extLst>
          </p:cNvPr>
          <p:cNvSpPr txBox="1"/>
          <p:nvPr/>
        </p:nvSpPr>
        <p:spPr>
          <a:xfrm rot="16200000">
            <a:off x="655393" y="1893801"/>
            <a:ext cx="786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D1BB05-6624-FE1A-2990-95BA4B437B24}"/>
              </a:ext>
            </a:extLst>
          </p:cNvPr>
          <p:cNvSpPr txBox="1"/>
          <p:nvPr/>
        </p:nvSpPr>
        <p:spPr>
          <a:xfrm rot="16200000">
            <a:off x="620323" y="4578173"/>
            <a:ext cx="85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66DCC0-40A5-7D6F-2F65-92F6C18ED749}"/>
              </a:ext>
            </a:extLst>
          </p:cNvPr>
          <p:cNvCxnSpPr/>
          <p:nvPr/>
        </p:nvCxnSpPr>
        <p:spPr>
          <a:xfrm>
            <a:off x="1059873" y="3595256"/>
            <a:ext cx="1040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BCCFF4-27FA-5C44-CE01-C96F6CCFD72F}"/>
              </a:ext>
            </a:extLst>
          </p:cNvPr>
          <p:cNvCxnSpPr>
            <a:cxnSpLocks/>
          </p:cNvCxnSpPr>
          <p:nvPr/>
        </p:nvCxnSpPr>
        <p:spPr>
          <a:xfrm flipV="1">
            <a:off x="2978727" y="4861259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1FFC68-B6F1-3929-1D07-34D5D415D5FD}"/>
              </a:ext>
            </a:extLst>
          </p:cNvPr>
          <p:cNvCxnSpPr>
            <a:cxnSpLocks/>
          </p:cNvCxnSpPr>
          <p:nvPr/>
        </p:nvCxnSpPr>
        <p:spPr>
          <a:xfrm flipV="1">
            <a:off x="6321135" y="4857794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08A63B-585A-A3ED-0865-E1AB01BC9FB7}"/>
              </a:ext>
            </a:extLst>
          </p:cNvPr>
          <p:cNvCxnSpPr>
            <a:cxnSpLocks/>
          </p:cNvCxnSpPr>
          <p:nvPr/>
        </p:nvCxnSpPr>
        <p:spPr>
          <a:xfrm flipV="1">
            <a:off x="9715502" y="4864720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D586EE74-F21F-F7ED-FD9F-F0D26C35111A}"/>
              </a:ext>
            </a:extLst>
          </p:cNvPr>
          <p:cNvSpPr/>
          <p:nvPr/>
        </p:nvSpPr>
        <p:spPr>
          <a:xfrm>
            <a:off x="8176649" y="4450363"/>
            <a:ext cx="2880000" cy="38735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 Control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NoDLL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B61F7FE0-6C98-9807-C0B8-A0BC3B581987}"/>
              </a:ext>
            </a:extLst>
          </p:cNvPr>
          <p:cNvSpPr/>
          <p:nvPr/>
        </p:nvSpPr>
        <p:spPr>
          <a:xfrm>
            <a:off x="8176649" y="3697719"/>
            <a:ext cx="2880000" cy="56668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System APP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8680CA-711D-A3BA-0CD6-20D830186272}"/>
              </a:ext>
            </a:extLst>
          </p:cNvPr>
          <p:cNvCxnSpPr>
            <a:cxnSpLocks/>
          </p:cNvCxnSpPr>
          <p:nvPr/>
        </p:nvCxnSpPr>
        <p:spPr>
          <a:xfrm flipV="1">
            <a:off x="9712037" y="4217017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Picture 2">
            <a:extLst>
              <a:ext uri="{FF2B5EF4-FFF2-40B4-BE49-F238E27FC236}">
                <a16:creationId xmlns:a16="http://schemas.microsoft.com/office/drawing/2014/main" id="{10007EE1-C678-EFA6-266E-E65DB078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597" y="1065385"/>
            <a:ext cx="2916184" cy="18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C147A14B-9D3B-5DB8-0965-72DEF902E745}"/>
              </a:ext>
            </a:extLst>
          </p:cNvPr>
          <p:cNvSpPr/>
          <p:nvPr/>
        </p:nvSpPr>
        <p:spPr>
          <a:xfrm>
            <a:off x="1468780" y="2513435"/>
            <a:ext cx="2880000" cy="56668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Functions (DLL)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6504195-244E-B18C-B753-43C838AD4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673" y="1050562"/>
            <a:ext cx="3073699" cy="1600636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A56ADC-7EBE-7E4F-F065-1DDDEEA09647}"/>
              </a:ext>
            </a:extLst>
          </p:cNvPr>
          <p:cNvCxnSpPr/>
          <p:nvPr/>
        </p:nvCxnSpPr>
        <p:spPr>
          <a:xfrm flipV="1">
            <a:off x="5309752" y="2651198"/>
            <a:ext cx="0" cy="1046521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36AC36A-8E9E-B49F-B8A5-6BF6CA57BF79}"/>
              </a:ext>
            </a:extLst>
          </p:cNvPr>
          <p:cNvSpPr txBox="1"/>
          <p:nvPr/>
        </p:nvSpPr>
        <p:spPr>
          <a:xfrm rot="16200000">
            <a:off x="4624890" y="2925558"/>
            <a:ext cx="94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HTML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3620D5-006E-7F4B-B32A-6DE225D9F82E}"/>
              </a:ext>
            </a:extLst>
          </p:cNvPr>
          <p:cNvCxnSpPr/>
          <p:nvPr/>
        </p:nvCxnSpPr>
        <p:spPr>
          <a:xfrm flipV="1">
            <a:off x="5794664" y="2658124"/>
            <a:ext cx="0" cy="1046521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B75E9F8-34A1-4D3A-8412-864EC3399C1D}"/>
              </a:ext>
            </a:extLst>
          </p:cNvPr>
          <p:cNvSpPr txBox="1"/>
          <p:nvPr/>
        </p:nvSpPr>
        <p:spPr>
          <a:xfrm rot="16200000">
            <a:off x="5109802" y="2932484"/>
            <a:ext cx="94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CSS/JS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EBDE654-9485-F22E-FE8F-C7627A78C335}"/>
              </a:ext>
            </a:extLst>
          </p:cNvPr>
          <p:cNvCxnSpPr>
            <a:cxnSpLocks/>
            <a:stCxn id="15" idx="0"/>
            <a:endCxn id="13" idx="1"/>
          </p:cNvCxnSpPr>
          <p:nvPr/>
        </p:nvCxnSpPr>
        <p:spPr>
          <a:xfrm flipH="1" flipV="1">
            <a:off x="2908780" y="3080118"/>
            <a:ext cx="1" cy="1371178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0EEBB9-C80F-08BE-2ECC-8ABF921915F0}"/>
              </a:ext>
            </a:extLst>
          </p:cNvPr>
          <p:cNvSpPr txBox="1"/>
          <p:nvPr/>
        </p:nvSpPr>
        <p:spPr>
          <a:xfrm rot="16200000">
            <a:off x="2041608" y="3532934"/>
            <a:ext cx="137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Run On  Client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3B442FA-9704-D4E5-D25B-33C775EF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772" y="1037116"/>
            <a:ext cx="3073699" cy="1600636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DDBD71-B78F-648B-C9C1-95382CF41C4B}"/>
              </a:ext>
            </a:extLst>
          </p:cNvPr>
          <p:cNvCxnSpPr/>
          <p:nvPr/>
        </p:nvCxnSpPr>
        <p:spPr>
          <a:xfrm flipV="1">
            <a:off x="7392481" y="2637752"/>
            <a:ext cx="0" cy="1046521"/>
          </a:xfrm>
          <a:prstGeom prst="straightConnector1">
            <a:avLst/>
          </a:prstGeom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0FB1323-9E3B-31B5-26F2-DFEFBF4FEAED}"/>
              </a:ext>
            </a:extLst>
          </p:cNvPr>
          <p:cNvSpPr txBox="1"/>
          <p:nvPr/>
        </p:nvSpPr>
        <p:spPr>
          <a:xfrm rot="16200000">
            <a:off x="6707619" y="2912112"/>
            <a:ext cx="94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JSON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CDE94EC-7005-F1C2-C326-A653831F0558}"/>
              </a:ext>
            </a:extLst>
          </p:cNvPr>
          <p:cNvCxnSpPr/>
          <p:nvPr/>
        </p:nvCxnSpPr>
        <p:spPr>
          <a:xfrm flipV="1">
            <a:off x="9707967" y="2633581"/>
            <a:ext cx="0" cy="1046521"/>
          </a:xfrm>
          <a:prstGeom prst="straightConnector1">
            <a:avLst/>
          </a:prstGeom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310C573-2270-DEDC-2705-33FE85A30C8B}"/>
              </a:ext>
            </a:extLst>
          </p:cNvPr>
          <p:cNvSpPr txBox="1"/>
          <p:nvPr/>
        </p:nvSpPr>
        <p:spPr>
          <a:xfrm rot="16200000">
            <a:off x="9023105" y="2907941"/>
            <a:ext cx="94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JSON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F78AFA-928D-03EE-E805-1468618E6F81}"/>
              </a:ext>
            </a:extLst>
          </p:cNvPr>
          <p:cNvCxnSpPr>
            <a:cxnSpLocks/>
          </p:cNvCxnSpPr>
          <p:nvPr/>
        </p:nvCxnSpPr>
        <p:spPr>
          <a:xfrm>
            <a:off x="7880500" y="1028977"/>
            <a:ext cx="0" cy="2916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6AF73E-144A-0984-925B-811A08EF6DA6}"/>
              </a:ext>
            </a:extLst>
          </p:cNvPr>
          <p:cNvCxnSpPr>
            <a:cxnSpLocks/>
          </p:cNvCxnSpPr>
          <p:nvPr/>
        </p:nvCxnSpPr>
        <p:spPr>
          <a:xfrm>
            <a:off x="4541554" y="994339"/>
            <a:ext cx="0" cy="2916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AB917E9-E82F-A02F-0357-20EDBD56FEFE}"/>
              </a:ext>
            </a:extLst>
          </p:cNvPr>
          <p:cNvSpPr txBox="1"/>
          <p:nvPr/>
        </p:nvSpPr>
        <p:spPr>
          <a:xfrm>
            <a:off x="1953491" y="737152"/>
            <a:ext cx="181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Windows Client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B30B27-EDFB-71C5-0CFA-49FF5D6CA394}"/>
              </a:ext>
            </a:extLst>
          </p:cNvPr>
          <p:cNvSpPr txBox="1"/>
          <p:nvPr/>
        </p:nvSpPr>
        <p:spPr>
          <a:xfrm>
            <a:off x="5514137" y="740721"/>
            <a:ext cx="139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Client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2F045A-1BD9-F670-579F-254D78F052B1}"/>
              </a:ext>
            </a:extLst>
          </p:cNvPr>
          <p:cNvSpPr txBox="1"/>
          <p:nvPr/>
        </p:nvSpPr>
        <p:spPr>
          <a:xfrm>
            <a:off x="8789730" y="714385"/>
            <a:ext cx="139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Client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85E16A9-6392-6609-4604-A4D6EF0127BC}"/>
              </a:ext>
            </a:extLst>
          </p:cNvPr>
          <p:cNvCxnSpPr>
            <a:cxnSpLocks/>
          </p:cNvCxnSpPr>
          <p:nvPr/>
        </p:nvCxnSpPr>
        <p:spPr>
          <a:xfrm flipV="1">
            <a:off x="6324449" y="4224991"/>
            <a:ext cx="0" cy="268718"/>
          </a:xfrm>
          <a:prstGeom prst="straightConnector1">
            <a:avLst/>
          </a:prstGeom>
          <a:ln w="22225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9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6" grpId="0" animBg="1"/>
      <p:bldP spid="27" grpId="0" animBg="1"/>
      <p:bldP spid="13" grpId="0" animBg="1"/>
      <p:bldP spid="33" grpId="0"/>
      <p:bldP spid="35" grpId="0"/>
      <p:bldP spid="37" grpId="0"/>
      <p:bldP spid="46" grpId="0"/>
      <p:bldP spid="48" grpId="0"/>
      <p:bldP spid="52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Short DEMO </a:t>
            </a:r>
            <a:r>
              <a:rPr lang="en-US" sz="3600" dirty="0">
                <a:sym typeface="Wingdings" panose="05000000000000000000" pitchFamily="2" charset="2"/>
              </a:rPr>
              <a:t>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75FA2-F677-E3AE-A7D2-1D812115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69" y="995882"/>
            <a:ext cx="4255021" cy="28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Removing the Web Service Client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81755-6B93-716E-F8FF-389F77B200E2}"/>
              </a:ext>
            </a:extLst>
          </p:cNvPr>
          <p:cNvSpPr txBox="1"/>
          <p:nvPr/>
        </p:nvSpPr>
        <p:spPr>
          <a:xfrm>
            <a:off x="276848" y="1119969"/>
            <a:ext cx="11614077" cy="526297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codeunit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99009542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"LSC Http Wrapper"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A wrapper around the Http variable types in AL: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/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The Codeunit is split into the following regions: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0. Global Variables (prefixed with m_ to prevent collisions with other variable/procedure names)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1. METHOD (GET|POST|...) + URL (base + parts +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queryParams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 + Timeout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2. AUTH Type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None,Basic,Windows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(NTLM),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Digest,BearerToken,APIKey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 + Cert + Credentials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Username,Pwd,Domain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3. HEADERS (Default vs. Request vs. Content) + Cookies (not-supported in AL) + Http-type utils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4. BODY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/res content) + Type (None, Form-Data, X-WWW-Form-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URLEncoded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RAW, BINARY, GRAPHQL) + Encoding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5. RESPONSE (Body, Cookies (not supported yet in AL), Headers,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StatusCode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Error, Time, Size) + Diagnostics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6. Feature-Flags (turn features on/off)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7. Http-type ref Getters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8. Init + Send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9. Integration Events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/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#region 0. Global Variables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Member properties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   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Client itself + res/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messages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   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m_HttpClient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HttpClient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   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m_RequestMessage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HttpRequestMessage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       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m_ResponseMessage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HttpResponseMessage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6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724081"/>
            <a:ext cx="7195931" cy="1645899"/>
          </a:xfrm>
        </p:spPr>
        <p:txBody>
          <a:bodyPr/>
          <a:lstStyle/>
          <a:p>
            <a:r>
              <a:rPr lang="en-US" dirty="0"/>
              <a:t>Web Templates</a:t>
            </a:r>
          </a:p>
        </p:txBody>
      </p:sp>
    </p:spTree>
    <p:extLst>
      <p:ext uri="{BB962C8B-B14F-4D97-AF65-F5344CB8AC3E}">
        <p14:creationId xmlns:p14="http://schemas.microsoft.com/office/powerpoint/2010/main" val="161768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5F2B4A-B302-0D86-60AA-1AC8F90DA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4357415"/>
            <a:ext cx="3000375" cy="24013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– Introduction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0396679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Business Central User Interface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consists mostly of Pages (Lists, Cards, Dialogs,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Control Add-ins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enable custom web content (HTML, CSS, JS, …) in the UI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like “embedded” views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can communicate between JS and 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the POS is a Control-</a:t>
            </a:r>
            <a:r>
              <a:rPr lang="en-US" sz="1800" dirty="0" err="1"/>
              <a:t>Addin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 User Interface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consists mostly of POS Controls (buttons, input, grid,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 Web Templates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like Control Add-ins - for the POS!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A45B36-2F1A-2A84-67AB-A30515B28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75" y="836456"/>
            <a:ext cx="3933825" cy="3057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96BBB8-FDD4-D1EC-1E78-A31B7A678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512" y="2052557"/>
            <a:ext cx="3105150" cy="211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989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9" y="1346811"/>
            <a:ext cx="10857298" cy="4990288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 dirty="0"/>
              <a:t>Deep Dive is a </a:t>
            </a:r>
            <a:r>
              <a:rPr lang="en-US" sz="2800" b="1" dirty="0"/>
              <a:t>process for delivering hands-on </a:t>
            </a:r>
            <a:r>
              <a:rPr lang="en-US" sz="2800" dirty="0"/>
              <a:t>information on a system in a detailed way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 dirty="0"/>
              <a:t>Deep Dive provides a </a:t>
            </a:r>
            <a:r>
              <a:rPr lang="en-US" sz="2800" b="1" dirty="0"/>
              <a:t>background information </a:t>
            </a:r>
            <a:r>
              <a:rPr lang="en-US" sz="2800" dirty="0"/>
              <a:t>and </a:t>
            </a:r>
            <a:r>
              <a:rPr lang="en-US" sz="2800" b="1" dirty="0"/>
              <a:t>Live demonstration</a:t>
            </a:r>
            <a:r>
              <a:rPr lang="en-US" sz="2800" dirty="0"/>
              <a:t> of a product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800" dirty="0"/>
              <a:t>The task of the workshop participants is to </a:t>
            </a:r>
            <a:r>
              <a:rPr lang="en-US" sz="2800" b="1" dirty="0"/>
              <a:t>be active</a:t>
            </a:r>
            <a:r>
              <a:rPr lang="en-US" sz="2800" dirty="0"/>
              <a:t> and </a:t>
            </a:r>
            <a:r>
              <a:rPr lang="en-US" sz="2800" b="1" dirty="0"/>
              <a:t>ask </a:t>
            </a:r>
            <a:r>
              <a:rPr lang="en-US" sz="2800" b="1"/>
              <a:t>questions in the end</a:t>
            </a:r>
            <a:r>
              <a:rPr lang="en-US" sz="2800"/>
              <a:t>. 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Session format</a:t>
            </a:r>
          </a:p>
        </p:txBody>
      </p:sp>
    </p:spTree>
    <p:extLst>
      <p:ext uri="{BB962C8B-B14F-4D97-AF65-F5344CB8AC3E}">
        <p14:creationId xmlns:p14="http://schemas.microsoft.com/office/powerpoint/2010/main" val="342852042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724081"/>
            <a:ext cx="7195931" cy="1645899"/>
          </a:xfrm>
        </p:spPr>
        <p:txBody>
          <a:bodyPr/>
          <a:lstStyle/>
          <a:p>
            <a:r>
              <a:rPr lang="en-US" dirty="0"/>
              <a:t>So…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A6A38-DE2B-4EFF-891C-E9CC8B56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81" y="0"/>
            <a:ext cx="6341519" cy="68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0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How to make one?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3" y="917617"/>
            <a:ext cx="4288916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“It’s just data”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Open the “POS Web Templates” page: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Create New entry (or open from list)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Add your code (HTML, CSS and/or JS)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D5442-27DF-2E5F-CD86-A195887A7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95" y="-13648"/>
            <a:ext cx="6257925" cy="63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D4E27-0063-2AC2-9C0C-18A2AC535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459" y="1771009"/>
            <a:ext cx="34194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796" y="295760"/>
            <a:ext cx="9691081" cy="569997"/>
          </a:xfrm>
        </p:spPr>
        <p:txBody>
          <a:bodyPr/>
          <a:lstStyle/>
          <a:p>
            <a:r>
              <a:rPr lang="en-US" sz="3600" dirty="0"/>
              <a:t>How to show one?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74FE9-ACAA-F9D5-AB69-574FB568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5" y="10873"/>
            <a:ext cx="7077075" cy="535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4B3FF3-6634-887F-2E5A-E67440C0D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83" y="1494077"/>
            <a:ext cx="6410325" cy="260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660672" y="917617"/>
            <a:ext cx="4621011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Open the POS Browser Control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Create New entry (or open from list)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Add a URL:</a:t>
            </a:r>
          </a:p>
          <a:p>
            <a:pPr lvl="1" indent="0"/>
            <a:r>
              <a:rPr lang="en-US" sz="1800" i="1" dirty="0"/>
              <a:t>lstmpl://[tmplID]</a:t>
            </a:r>
          </a:p>
          <a:p>
            <a:pPr lvl="1" indent="0"/>
            <a:r>
              <a:rPr lang="en-US" sz="1800" i="1" dirty="0"/>
              <a:t>lstmpl://</a:t>
            </a:r>
            <a:r>
              <a:rPr lang="en-US" sz="1800" b="1" i="1" dirty="0"/>
              <a:t>BJA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URL field’s assist lets you: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Pick from a list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Create new templates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Edit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Open </a:t>
            </a:r>
            <a:r>
              <a:rPr lang="en-US" sz="1800" b="1" dirty="0" err="1"/>
              <a:t>Url</a:t>
            </a:r>
            <a:r>
              <a:rPr lang="en-US" sz="1800" dirty="0"/>
              <a:t> action: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Opens template page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Opens external </a:t>
            </a:r>
            <a:r>
              <a:rPr lang="en-US" sz="1800" dirty="0" err="1"/>
              <a:t>urls</a:t>
            </a:r>
            <a:endParaRPr lang="en-US" sz="18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Controls can be added to POS Panels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56ED7D-1A71-1B48-64FF-0DEA9FA75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283" y="5577606"/>
            <a:ext cx="6715125" cy="12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4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Setup Recap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660672" y="917617"/>
            <a:ext cx="5844903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Browser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Web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Tip: </a:t>
            </a:r>
            <a:r>
              <a:rPr lang="en-US" sz="1800" b="1" dirty="0"/>
              <a:t>Design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(Retail user - POS Super User)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3D9E1-E540-9F95-01CC-A2421C1E0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2196570"/>
            <a:ext cx="3219064" cy="323524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F00975-D834-22C9-382D-6C64A07D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889" y="-81982"/>
            <a:ext cx="7791112" cy="69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0396679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B54083-0B03-5690-0410-B3E654B9F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48" y="0"/>
            <a:ext cx="710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3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0396679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A905A45-00D5-F444-09E2-12540986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462" y="0"/>
            <a:ext cx="76990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77947-E05C-A723-7ED8-9EADBA66B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0305"/>
          <a:stretch/>
        </p:blipFill>
        <p:spPr>
          <a:xfrm>
            <a:off x="10084125" y="917617"/>
            <a:ext cx="2064732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4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0396679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E20C20-FD52-75AD-6F31-380F147F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65" y="0"/>
            <a:ext cx="735227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6478B81-5D0D-60D7-B082-D8881E3F7F01}"/>
              </a:ext>
            </a:extLst>
          </p:cNvPr>
          <p:cNvSpPr txBox="1">
            <a:spLocks/>
          </p:cNvSpPr>
          <p:nvPr/>
        </p:nvSpPr>
        <p:spPr>
          <a:xfrm>
            <a:off x="1266092" y="44405"/>
            <a:ext cx="9404558" cy="365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highlight>
                  <a:srgbClr val="800000"/>
                </a:highlight>
              </a:rPr>
              <a:t> Experimental</a:t>
            </a:r>
            <a:r>
              <a:rPr lang="en-US" sz="2400" dirty="0">
                <a:solidFill>
                  <a:srgbClr val="800000"/>
                </a:solidFill>
                <a:highlight>
                  <a:srgbClr val="800000"/>
                </a:highlight>
              </a:rPr>
              <a:t>_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highlight>
                  <a:srgbClr val="8000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9972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What can Web Templates do?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Components</a:t>
            </a:r>
            <a:r>
              <a:rPr lang="en-US" dirty="0"/>
              <a:t>: Use them to extend parts of the POS UI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Member-view shows currently selected member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Clicking the member can open a modal with more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App: Use a Web Template as the main control of the POS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Maybe you already have a web app and want to extend it?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Self-Service kiosk handles everything in JS&lt;-&gt;AL until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New/Custom Features - Use the power of the web browser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Some things can’t be done in 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You can send a </a:t>
            </a:r>
            <a:r>
              <a:rPr lang="en-US" dirty="0" err="1"/>
              <a:t>WebService</a:t>
            </a:r>
            <a:r>
              <a:rPr lang="en-US" dirty="0"/>
              <a:t> to Azure Functions or local server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Or you can do it in the browser!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dirty="0"/>
              <a:t>PDF viewer, QR code generator, Maps, AI,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 Developers are hard to find, Web Developers are not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CD206-CD9D-2F8B-E861-10645FB51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894" y="917617"/>
            <a:ext cx="2668105" cy="2681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758F1-C1E6-0901-02F3-609B21540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895" y="3680290"/>
            <a:ext cx="2668105" cy="26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E14D6B-30C0-B7AF-1264-6FF0C6E4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637"/>
            <a:ext cx="12192000" cy="6060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25D07-075B-DDB3-8CE5-EF4076D8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6459363"/>
            <a:ext cx="9144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6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Examples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590469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Raw Html: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	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&lt;button&gt;Click me!&lt;/button&gt;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JS in HTML + HTML in JS:</a:t>
            </a:r>
          </a:p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fr-FR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&lt;script&gt;console.log(1);&lt;/script&gt;</a:t>
            </a:r>
          </a:p>
          <a:p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</a:rPr>
              <a:t>	</a:t>
            </a:r>
            <a:r>
              <a:rPr lang="fr-FR" dirty="0" err="1">
                <a:solidFill>
                  <a:schemeClr val="tx1"/>
                </a:solidFill>
                <a:latin typeface="Consolas" panose="020B0609020204030204" pitchFamily="49" charset="0"/>
              </a:rPr>
              <a:t>document.body.innerHTML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</a:rPr>
              <a:t> += “&lt;</a:t>
            </a:r>
            <a:r>
              <a:rPr lang="fr-FR" dirty="0" err="1">
                <a:solidFill>
                  <a:schemeClr val="tx1"/>
                </a:solidFill>
                <a:latin typeface="Consolas" panose="020B0609020204030204" pitchFamily="49" charset="0"/>
              </a:rPr>
              <a:t>button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</a:rPr>
              <a:t>&gt;Click me!&lt;/</a:t>
            </a:r>
            <a:r>
              <a:rPr lang="fr-FR" dirty="0" err="1">
                <a:solidFill>
                  <a:schemeClr val="tx1"/>
                </a:solidFill>
                <a:latin typeface="Consolas" panose="020B0609020204030204" pitchFamily="49" charset="0"/>
              </a:rPr>
              <a:t>button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</a:rPr>
              <a:t>&gt;”</a:t>
            </a:r>
            <a:endParaRPr lang="fr-FR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Bootstrap class (Font-Awesome icons):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	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&lt;button class="</a:t>
            </a:r>
            <a:r>
              <a:rPr lang="en-US" b="0" dirty="0" err="1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btn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"&gt;Click me!&lt;/button&gt;         &amp; &lt;</a:t>
            </a:r>
            <a:r>
              <a:rPr lang="en-US" b="0" dirty="0" err="1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class=“fa fa-home”&gt;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Opt-out of libraries if only html and starts with &lt;!doctype html&gt;: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	&lt;!doctype html&gt;&lt;button&gt;Click me!&lt;/button&gt;</a:t>
            </a:r>
          </a:p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POS HTML-Binding</a:t>
            </a:r>
          </a:p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	&lt;p </a:t>
            </a:r>
            <a:r>
              <a:rPr lang="en-US" b="1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data-ls-pos-tag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="time“ class=“</a:t>
            </a:r>
            <a:r>
              <a:rPr lang="en-US" b="1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ls-skin</a:t>
            </a:r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-_35__35_DEFAULT“&gt;&lt;/p&gt;</a:t>
            </a: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Base64 URLs: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719D3-24F7-106D-8C15-F58414E3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289" y="1335707"/>
            <a:ext cx="809625" cy="32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0B39C-B754-AF7F-5CBB-798E66F64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730" y="3420205"/>
            <a:ext cx="857250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19768A-7CA7-71DE-B547-FD53FAEC8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355" y="4379457"/>
            <a:ext cx="723900" cy="257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A04-65EA-6C00-5903-437A96000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503" y="5515364"/>
            <a:ext cx="6934200" cy="124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96567-CEFC-A9F0-0B31-D67CEC9C2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4399" y="3546020"/>
            <a:ext cx="2000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B3BB753-7B1C-4D6E-9775-3795BE08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-12032"/>
            <a:ext cx="12250072" cy="68950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6467" y="6065582"/>
            <a:ext cx="4720632" cy="570717"/>
          </a:xfrm>
        </p:spPr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</a:rPr>
              <a:t>webPOS</a:t>
            </a:r>
            <a:r>
              <a:rPr lang="en-US" sz="4000" dirty="0">
                <a:solidFill>
                  <a:schemeClr val="bg1"/>
                </a:solidFill>
              </a:rPr>
              <a:t> timeline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8C98-3670-4929-B33E-1D5CF9EF6BFE}"/>
              </a:ext>
            </a:extLst>
          </p:cNvPr>
          <p:cNvSpPr txBox="1"/>
          <p:nvPr/>
        </p:nvSpPr>
        <p:spPr>
          <a:xfrm>
            <a:off x="10275145" y="477494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13E98-A50F-4F59-B106-794243B25D36}"/>
              </a:ext>
            </a:extLst>
          </p:cNvPr>
          <p:cNvSpPr txBox="1"/>
          <p:nvPr/>
        </p:nvSpPr>
        <p:spPr>
          <a:xfrm>
            <a:off x="10134861" y="820877"/>
            <a:ext cx="1034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webPOS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start design and coding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C65FB-9423-4821-AB22-9B8747CA1A47}"/>
              </a:ext>
            </a:extLst>
          </p:cNvPr>
          <p:cNvSpPr txBox="1"/>
          <p:nvPr/>
        </p:nvSpPr>
        <p:spPr>
          <a:xfrm>
            <a:off x="7379953" y="490905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91FE4-A981-4CE3-8CF2-DA37E58E8E1B}"/>
              </a:ext>
            </a:extLst>
          </p:cNvPr>
          <p:cNvSpPr txBox="1"/>
          <p:nvPr/>
        </p:nvSpPr>
        <p:spPr>
          <a:xfrm>
            <a:off x="7366305" y="1191478"/>
            <a:ext cx="1034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webPOS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pre-release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02843-F2DD-46BE-B1E6-764022790D66}"/>
              </a:ext>
            </a:extLst>
          </p:cNvPr>
          <p:cNvSpPr txBox="1"/>
          <p:nvPr/>
        </p:nvSpPr>
        <p:spPr>
          <a:xfrm>
            <a:off x="6469182" y="2538198"/>
            <a:ext cx="7745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DD110-971E-40D8-88A4-BD4D7466F91F}"/>
              </a:ext>
            </a:extLst>
          </p:cNvPr>
          <p:cNvSpPr txBox="1"/>
          <p:nvPr/>
        </p:nvSpPr>
        <p:spPr>
          <a:xfrm>
            <a:off x="6465974" y="3215306"/>
            <a:ext cx="113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webPOS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Full release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84520-E60D-4B0E-8AAC-C926DAAD4800}"/>
              </a:ext>
            </a:extLst>
          </p:cNvPr>
          <p:cNvSpPr txBox="1"/>
          <p:nvPr/>
        </p:nvSpPr>
        <p:spPr>
          <a:xfrm>
            <a:off x="4070088" y="2876752"/>
            <a:ext cx="774571" cy="67710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8EA27-0FD0-4CC2-B73C-A3E87D9BA3A1}"/>
              </a:ext>
            </a:extLst>
          </p:cNvPr>
          <p:cNvSpPr txBox="1"/>
          <p:nvPr/>
        </p:nvSpPr>
        <p:spPr>
          <a:xfrm>
            <a:off x="3856383" y="3600027"/>
            <a:ext cx="13939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winPOS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(14.24)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last release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webPOS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DLL removal starts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7F330D-C285-4D5E-AC2A-1D5F11C3917D}"/>
              </a:ext>
            </a:extLst>
          </p:cNvPr>
          <p:cNvSpPr txBox="1"/>
          <p:nvPr/>
        </p:nvSpPr>
        <p:spPr>
          <a:xfrm>
            <a:off x="831958" y="313836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2022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2367A-179F-4149-A982-54101726A416}"/>
              </a:ext>
            </a:extLst>
          </p:cNvPr>
          <p:cNvSpPr txBox="1"/>
          <p:nvPr/>
        </p:nvSpPr>
        <p:spPr>
          <a:xfrm>
            <a:off x="830008" y="3600027"/>
            <a:ext cx="1004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DLL free POS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D0010DA2-18FF-4C93-BF36-4EF71A2DCB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851" y="16416"/>
            <a:ext cx="2567233" cy="94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Examples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50EF3B-E74C-4377-D7A0-364410C8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12" y="113872"/>
            <a:ext cx="11323034" cy="67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090544-9599-4D5F-1D39-42B96E9A9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869" y="-341194"/>
            <a:ext cx="9347259" cy="77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6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00A4E9-EE4A-C541-5830-B8EB1A87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98" y="0"/>
            <a:ext cx="83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8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Examples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D7EF63-3432-78BD-1D0B-2FE1DD77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6" y="0"/>
            <a:ext cx="1140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27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D044C-DB89-0DDD-480E-DE41157C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62"/>
            <a:ext cx="12192000" cy="65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0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Examples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D3373-29A7-A88C-2AD4-409AA148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785"/>
            <a:ext cx="12192000" cy="61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0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External Templates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8C32B-E3BA-C54B-EA28-D601BD48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6325"/>
            <a:ext cx="12192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13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External Templates – </a:t>
            </a:r>
            <a:r>
              <a:rPr lang="en-US" sz="3600" dirty="0" err="1"/>
              <a:t>Stackblitz</a:t>
            </a:r>
            <a:endParaRPr lang="en-US" sz="3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43521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16F70-F4EA-B5AD-96E6-4607BC72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456"/>
            <a:ext cx="12192000" cy="60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9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v1.0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1" y="917618"/>
            <a:ext cx="11355759" cy="5537774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Started in 2017 – initially known as “</a:t>
            </a:r>
            <a:r>
              <a:rPr lang="en-US" sz="1800" dirty="0" err="1"/>
              <a:t>Clienteling</a:t>
            </a:r>
            <a:r>
              <a:rPr lang="en-US" sz="1800" dirty="0"/>
              <a:t>”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Demand for “customer-facing” content in POS &amp; “web-designs” in </a:t>
            </a:r>
            <a:r>
              <a:rPr lang="en-US" sz="1800" dirty="0" err="1"/>
              <a:t>winPOS</a:t>
            </a:r>
            <a:endParaRPr lang="en-US" sz="18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 were working on the </a:t>
            </a:r>
            <a:r>
              <a:rPr lang="en-US" sz="1800" dirty="0" err="1"/>
              <a:t>webPOS</a:t>
            </a:r>
            <a:r>
              <a:rPr lang="en-US" sz="1800" dirty="0"/>
              <a:t> (knew the power/flexibility)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already had the “Browser Control”: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UI as a standalone/isolated web page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Windows client used </a:t>
            </a:r>
            <a:r>
              <a:rPr lang="en-US" sz="1800" dirty="0" err="1"/>
              <a:t>WebBrowser</a:t>
            </a:r>
            <a:r>
              <a:rPr lang="en-US" sz="1800" dirty="0"/>
              <a:t> control in Window Forms (uses Internet Explorer)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Web Client used an “</a:t>
            </a:r>
            <a:r>
              <a:rPr lang="en-US" sz="1800" dirty="0" err="1"/>
              <a:t>iframe</a:t>
            </a:r>
            <a:r>
              <a:rPr lang="en-US" sz="1800" dirty="0"/>
              <a:t>” in current browser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Neither one accidentally affects its container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They worked on both types of POS-es (</a:t>
            </a:r>
            <a:r>
              <a:rPr lang="en-US" sz="1800" b="1" dirty="0"/>
              <a:t>shared</a:t>
            </a:r>
            <a:r>
              <a:rPr lang="en-US" sz="1800" dirty="0"/>
              <a:t> server code)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Both clients used </a:t>
            </a:r>
            <a:r>
              <a:rPr lang="en-US" sz="1800" b="1" dirty="0"/>
              <a:t>DLL</a:t>
            </a:r>
            <a:r>
              <a:rPr lang="en-US" sz="1800" dirty="0"/>
              <a:t>s to make web requests to </a:t>
            </a:r>
            <a:r>
              <a:rPr lang="en-US" sz="1800" b="1" dirty="0"/>
              <a:t>SOAP</a:t>
            </a:r>
            <a:r>
              <a:rPr lang="en-US" sz="1800" dirty="0"/>
              <a:t> </a:t>
            </a:r>
            <a:r>
              <a:rPr lang="en-US" sz="1800" dirty="0" err="1"/>
              <a:t>codeunits</a:t>
            </a:r>
            <a:endParaRPr lang="en-US" sz="1800" b="1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Already had the code in </a:t>
            </a:r>
            <a:r>
              <a:rPr lang="en-US" sz="1800" dirty="0" err="1"/>
              <a:t>DotNet</a:t>
            </a:r>
            <a:r>
              <a:rPr lang="en-US" sz="1800" dirty="0"/>
              <a:t>, C/AL didn’t have </a:t>
            </a:r>
            <a:r>
              <a:rPr lang="en-US" sz="1800" dirty="0" err="1"/>
              <a:t>Json</a:t>
            </a:r>
            <a:r>
              <a:rPr lang="en-US" sz="1800" dirty="0"/>
              <a:t>/</a:t>
            </a:r>
            <a:r>
              <a:rPr lang="en-US" sz="1800" dirty="0" err="1"/>
              <a:t>HttpClient</a:t>
            </a:r>
            <a:r>
              <a:rPr lang="en-US" sz="1800" dirty="0"/>
              <a:t> types (like in 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Works offline (libraries are included)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KnockoutJS</a:t>
            </a:r>
            <a:r>
              <a:rPr lang="en-US" sz="1800" dirty="0"/>
              <a:t> (HTML data-bind), </a:t>
            </a:r>
            <a:r>
              <a:rPr lang="en-US" sz="1800" b="1" dirty="0"/>
              <a:t>Bootstrap</a:t>
            </a:r>
            <a:r>
              <a:rPr lang="en-US" sz="1800" dirty="0"/>
              <a:t> v.4.1.2 (CSS styles) &amp; </a:t>
            </a:r>
            <a:r>
              <a:rPr lang="en-US" sz="1800" b="1" dirty="0" err="1"/>
              <a:t>JQuery</a:t>
            </a:r>
            <a:r>
              <a:rPr lang="en-US" sz="1800" dirty="0"/>
              <a:t> (JS helpers)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Also came with a small “POS Library”/API called </a:t>
            </a:r>
            <a:r>
              <a:rPr lang="en-US" sz="1800" dirty="0" err="1"/>
              <a:t>LSWebTemplatesMainScript</a:t>
            </a:r>
            <a:r>
              <a:rPr lang="en-US" sz="1800" dirty="0"/>
              <a:t>/</a:t>
            </a:r>
            <a:r>
              <a:rPr lang="en-US" sz="1800" dirty="0" err="1"/>
              <a:t>LSClientelingMainScript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79339-ED37-3238-A8E4-6A8A1526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468" y="836456"/>
            <a:ext cx="1826103" cy="1967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158D3-E42C-B574-E3EE-12BAE90F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336" y="3231230"/>
            <a:ext cx="1940179" cy="21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API v1.0 – C/AL (later AL)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472188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PosCtrl.</a:t>
            </a:r>
            <a:r>
              <a:rPr lang="en-US" b="1" dirty="0" err="1"/>
              <a:t>Navigate</a:t>
            </a:r>
            <a:r>
              <a:rPr lang="en-US" dirty="0"/>
              <a:t>(</a:t>
            </a:r>
            <a:r>
              <a:rPr lang="en-US" dirty="0" err="1"/>
              <a:t>ControlID</a:t>
            </a:r>
            <a:r>
              <a:rPr lang="en-US" dirty="0"/>
              <a:t>: Text; Url: Text)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Browser Control ID and the URL pointing to its next content: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http</a:t>
            </a:r>
            <a:r>
              <a:rPr lang="en-US" dirty="0"/>
              <a:t>://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localhost</a:t>
            </a:r>
            <a:r>
              <a:rPr lang="en-US" dirty="0"/>
              <a:t>/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BC</a:t>
            </a:r>
            <a:r>
              <a:rPr lang="en-US" dirty="0"/>
              <a:t>/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GetData</a:t>
            </a:r>
            <a:r>
              <a:rPr lang="en-US" dirty="0"/>
              <a:t>/?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table</a:t>
            </a:r>
            <a:r>
              <a:rPr lang="en-US" dirty="0"/>
              <a:t>=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lstmpl</a:t>
            </a:r>
            <a:r>
              <a:rPr lang="en-US" b="1" dirty="0"/>
              <a:t>://[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tmplID</a:t>
            </a:r>
            <a:r>
              <a:rPr lang="en-US" b="1" dirty="0"/>
              <a:t>]/[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serviceName</a:t>
            </a:r>
            <a:r>
              <a:rPr lang="en-US" b="1" dirty="0"/>
              <a:t>]/[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methodName</a:t>
            </a:r>
            <a:r>
              <a:rPr lang="en-US" b="1" dirty="0"/>
              <a:t>]/[?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arg1</a:t>
            </a:r>
            <a:r>
              <a:rPr lang="en-US" b="1" dirty="0"/>
              <a:t>=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val1</a:t>
            </a:r>
            <a:r>
              <a:rPr lang="en-US" b="1" dirty="0"/>
              <a:t>&amp;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arg2</a:t>
            </a:r>
            <a:r>
              <a:rPr lang="en-US" b="1" dirty="0"/>
              <a:t>=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val2</a:t>
            </a:r>
            <a:r>
              <a:rPr lang="en-US" b="1" dirty="0"/>
              <a:t>…]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tmplID</a:t>
            </a:r>
            <a:r>
              <a:rPr lang="en-US" dirty="0"/>
              <a:t>: ID of the Template that the browser control should be showing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serviceName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Name of the Web Service that the Web Template should be calling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dirty="0"/>
              <a:t>defaults to </a:t>
            </a:r>
            <a:r>
              <a:rPr lang="en-US" b="1" dirty="0"/>
              <a:t>‘</a:t>
            </a:r>
            <a:r>
              <a:rPr lang="en-US" b="1" dirty="0" err="1"/>
              <a:t>RetailWebAPI</a:t>
            </a:r>
            <a:r>
              <a:rPr lang="en-US" b="1" dirty="0"/>
              <a:t>’</a:t>
            </a:r>
            <a:r>
              <a:rPr lang="en-US" dirty="0"/>
              <a:t>, which exposed all procedures in </a:t>
            </a:r>
            <a:r>
              <a:rPr lang="en-US" b="1" dirty="0"/>
              <a:t>POS Web API</a:t>
            </a:r>
            <a:r>
              <a:rPr lang="en-US" dirty="0"/>
              <a:t> (CU 10012735)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methodName</a:t>
            </a:r>
            <a:r>
              <a:rPr lang="en-US" dirty="0"/>
              <a:t>: Name of the procedure/endpoint of the </a:t>
            </a:r>
            <a:r>
              <a:rPr lang="en-US" dirty="0" err="1"/>
              <a:t>codeunit</a:t>
            </a:r>
            <a:r>
              <a:rPr lang="en-US" dirty="0"/>
              <a:t>/web service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arguments</a:t>
            </a:r>
            <a:r>
              <a:rPr lang="en-US" dirty="0"/>
              <a:t>: key-value pairs as URL query parameters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 based approach (REST, JSON, </a:t>
            </a:r>
            <a:r>
              <a:rPr lang="en-US" b="1" dirty="0"/>
              <a:t>Stateless</a:t>
            </a:r>
            <a:r>
              <a:rPr lang="en-US" dirty="0"/>
              <a:t>) – each call is a new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send “raw” data to browser controls / templates by using: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methodName</a:t>
            </a:r>
            <a:r>
              <a:rPr lang="en-US" dirty="0"/>
              <a:t> = ‘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###URLDATA</a:t>
            </a:r>
            <a:r>
              <a:rPr lang="en-US" dirty="0"/>
              <a:t>’ or include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skipWebCall</a:t>
            </a:r>
            <a:r>
              <a:rPr lang="en-US" dirty="0"/>
              <a:t> in </a:t>
            </a:r>
            <a:r>
              <a:rPr lang="en-US" dirty="0" err="1"/>
              <a:t>args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doesn’t trigger web request from client, good for AL-&gt;JS messages</a:t>
            </a:r>
          </a:p>
        </p:txBody>
      </p:sp>
    </p:spTree>
    <p:extLst>
      <p:ext uri="{BB962C8B-B14F-4D97-AF65-F5344CB8AC3E}">
        <p14:creationId xmlns:p14="http://schemas.microsoft.com/office/powerpoint/2010/main" val="4819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D2793F-5D32-9E64-CC56-600445825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10857298" cy="2629089"/>
          </a:xfrm>
        </p:spPr>
        <p:txBody>
          <a:bodyPr/>
          <a:lstStyle/>
          <a:p>
            <a:r>
              <a:rPr lang="en-US" sz="2400" b="1" dirty="0"/>
              <a:t>June : </a:t>
            </a:r>
            <a:r>
              <a:rPr lang="en-US" sz="2400" b="1" dirty="0" err="1"/>
              <a:t>NoDLL</a:t>
            </a:r>
            <a:r>
              <a:rPr lang="en-US" sz="2400" b="1" dirty="0"/>
              <a:t> POS pre-release candidate</a:t>
            </a:r>
          </a:p>
          <a:p>
            <a:r>
              <a:rPr lang="en-US" sz="2400" b="1" dirty="0"/>
              <a:t>Sept : LS Central 20.4 with </a:t>
            </a:r>
            <a:r>
              <a:rPr lang="en-US" sz="2400" b="1" dirty="0" err="1"/>
              <a:t>NoDLL</a:t>
            </a:r>
            <a:r>
              <a:rPr lang="en-US" sz="2400" b="1" dirty="0"/>
              <a:t>. Selected installations.</a:t>
            </a:r>
          </a:p>
          <a:p>
            <a:r>
              <a:rPr lang="en-US" sz="2400" b="1" dirty="0"/>
              <a:t>Sept+ : Distribution to all clusters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LS Central AppSource compliant first quarter of 2023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27E7D-60F9-44DF-9849-CE6B92AC8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400" dirty="0" err="1"/>
              <a:t>NoDLL</a:t>
            </a:r>
            <a:r>
              <a:rPr lang="en-US" sz="3400" dirty="0"/>
              <a:t> POS - when will we get there?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B0DEBB1-4BA8-4F55-822D-BFD9DAA01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4"/>
          <a:stretch/>
        </p:blipFill>
        <p:spPr>
          <a:xfrm>
            <a:off x="0" y="3426059"/>
            <a:ext cx="12192000" cy="34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API v1.0 – JS API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36979" y="917617"/>
            <a:ext cx="11577851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LS.</a:t>
            </a:r>
            <a:r>
              <a:rPr lang="en-US" sz="1800" b="1" dirty="0" err="1"/>
              <a:t>CallWebAPI</a:t>
            </a:r>
            <a:r>
              <a:rPr lang="en-US" sz="1800" dirty="0"/>
              <a:t>(</a:t>
            </a:r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</a:rPr>
              <a:t>serviceName</a:t>
            </a:r>
            <a:r>
              <a:rPr lang="en-US" sz="1800" dirty="0"/>
              <a:t>: Text;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methodName</a:t>
            </a:r>
            <a:r>
              <a:rPr lang="en-US" sz="1800" dirty="0"/>
              <a:t>: Text;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parametersJson</a:t>
            </a:r>
            <a:r>
              <a:rPr lang="en-US" sz="1800" dirty="0"/>
              <a:t>: </a:t>
            </a:r>
            <a:r>
              <a:rPr lang="en-US" sz="1800" dirty="0" err="1"/>
              <a:t>JsonObject</a:t>
            </a:r>
            <a:r>
              <a:rPr lang="en-US" sz="1800" dirty="0"/>
              <a:t>);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sends Web Service call to BC from the current template (shorthand for Navigate)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LS.</a:t>
            </a:r>
            <a:r>
              <a:rPr lang="en-US" sz="1800" b="1" dirty="0" err="1"/>
              <a:t>SendPosCommand</a:t>
            </a:r>
            <a:r>
              <a:rPr lang="en-US" sz="1800" dirty="0"/>
              <a:t>(control: null; command: Text; parameter: Text);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sends POS Command to AL (PLU_K, VOID_TR, NAVIGATE, …) with a parameter (“control” is ignored)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LS.</a:t>
            </a:r>
            <a:r>
              <a:rPr lang="en-US" sz="1800" b="1" dirty="0" err="1"/>
              <a:t>Navigate</a:t>
            </a:r>
            <a:r>
              <a:rPr lang="en-US" sz="1800" dirty="0"/>
              <a:t>(url: Text);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just like AL, parses </a:t>
            </a:r>
            <a:r>
              <a:rPr lang="en-US" sz="1800" dirty="0" err="1"/>
              <a:t>url</a:t>
            </a:r>
            <a:r>
              <a:rPr lang="en-US" sz="1800" dirty="0"/>
              <a:t>, then triggers </a:t>
            </a:r>
            <a:r>
              <a:rPr lang="en-US" sz="1800" i="1" dirty="0" err="1"/>
              <a:t>onTemplateNavigation</a:t>
            </a:r>
            <a:r>
              <a:rPr lang="en-US" sz="1800" dirty="0"/>
              <a:t> + </a:t>
            </a:r>
            <a:r>
              <a:rPr lang="en-US" sz="1800" i="1" dirty="0" err="1"/>
              <a:t>CallWebAPI</a:t>
            </a:r>
            <a:endParaRPr lang="en-US" sz="1800" i="1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target other browser controls by doing ‘</a:t>
            </a:r>
            <a:r>
              <a:rPr lang="en-US" sz="1800" b="1" dirty="0"/>
              <a:t>[</a:t>
            </a:r>
            <a:r>
              <a:rPr lang="en-US" sz="1800" b="1" dirty="0" err="1"/>
              <a:t>ctrlID</a:t>
            </a:r>
            <a:r>
              <a:rPr lang="en-US" sz="1800" b="1" dirty="0"/>
              <a:t>]</a:t>
            </a:r>
            <a:r>
              <a:rPr lang="en-US" sz="1800" dirty="0" err="1"/>
              <a:t>lstmpl</a:t>
            </a:r>
            <a:r>
              <a:rPr lang="en-US" sz="1800" dirty="0"/>
              <a:t>://…’, like ‘[MY_BROWSER]</a:t>
            </a:r>
            <a:r>
              <a:rPr lang="en-US" sz="1800" dirty="0" err="1"/>
              <a:t>lstmpl</a:t>
            </a:r>
            <a:r>
              <a:rPr lang="en-US" sz="1800" dirty="0"/>
              <a:t>://…’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if Template ID changes in the URL, the browser control switches to that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LS.</a:t>
            </a:r>
            <a:r>
              <a:rPr lang="en-US" sz="1800" b="1" dirty="0" err="1"/>
              <a:t>ShowAlert</a:t>
            </a:r>
            <a:r>
              <a:rPr lang="en-US" sz="1800" dirty="0"/>
              <a:t>(</a:t>
            </a:r>
            <a:r>
              <a:rPr lang="en-US" sz="1800" dirty="0" err="1"/>
              <a:t>msgText</a:t>
            </a:r>
            <a:r>
              <a:rPr lang="en-US" sz="1800" dirty="0"/>
              <a:t>: Text; </a:t>
            </a:r>
            <a:r>
              <a:rPr lang="en-US" sz="1800" dirty="0" err="1"/>
              <a:t>msgType</a:t>
            </a:r>
            <a:r>
              <a:rPr lang="en-US" sz="1800" dirty="0"/>
              <a:t>: Text; </a:t>
            </a:r>
            <a:r>
              <a:rPr lang="en-US" sz="1800" dirty="0" err="1"/>
              <a:t>timeoutMs</a:t>
            </a:r>
            <a:r>
              <a:rPr lang="en-US" sz="1800" dirty="0"/>
              <a:t>: Integer)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shows alert banner/drawer on top of screen with a message, color depends on type, closes after timeout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LS.</a:t>
            </a:r>
            <a:r>
              <a:rPr lang="en-US" sz="1800" b="1" dirty="0" err="1"/>
              <a:t>Context</a:t>
            </a:r>
            <a:r>
              <a:rPr lang="en-US" sz="1800" dirty="0"/>
              <a:t>: </a:t>
            </a:r>
            <a:r>
              <a:rPr lang="en-US" sz="1800" dirty="0" err="1"/>
              <a:t>JsonObject</a:t>
            </a:r>
            <a:r>
              <a:rPr lang="en-US" sz="1800" dirty="0"/>
              <a:t> with </a:t>
            </a:r>
            <a:r>
              <a:rPr lang="en-US" sz="1800" b="1" dirty="0"/>
              <a:t>POS Tags</a:t>
            </a:r>
            <a:r>
              <a:rPr lang="en-US" sz="1800" dirty="0"/>
              <a:t> key-values, so &lt;#Time&gt; = </a:t>
            </a:r>
            <a:r>
              <a:rPr lang="en-US" sz="1800" dirty="0" err="1"/>
              <a:t>LS.Context.time</a:t>
            </a:r>
            <a:r>
              <a:rPr lang="en-US" sz="1800" dirty="0"/>
              <a:t> = ‘13:30’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02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API v1.0 – JS Events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36979" y="917617"/>
            <a:ext cx="11577851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look for globally defined functions (on the window object) as event subscribers: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onTemplateReady</a:t>
            </a:r>
            <a:r>
              <a:rPr lang="en-US" sz="1600" dirty="0"/>
              <a:t> = () =&gt; { …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guaranteed to run when libraries have finished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onTemplateNavigation</a:t>
            </a:r>
            <a:r>
              <a:rPr lang="en-US" sz="1600" dirty="0"/>
              <a:t> = (url: string, </a:t>
            </a:r>
            <a:r>
              <a:rPr lang="en-US" sz="1600" dirty="0" err="1"/>
              <a:t>requestParams</a:t>
            </a:r>
            <a:r>
              <a:rPr lang="en-US" sz="1600" dirty="0"/>
              <a:t>: </a:t>
            </a:r>
            <a:r>
              <a:rPr lang="en-US" sz="1600" dirty="0" err="1"/>
              <a:t>JsonObject</a:t>
            </a:r>
            <a:r>
              <a:rPr lang="en-US" sz="1600" dirty="0"/>
              <a:t>) =&gt; { …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invoked when template invokes </a:t>
            </a:r>
            <a:r>
              <a:rPr lang="en-US" sz="1600" dirty="0" err="1"/>
              <a:t>LS.Navigate</a:t>
            </a:r>
            <a:r>
              <a:rPr lang="en-US" sz="1600" dirty="0"/>
              <a:t> or receives Navigate from the outside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onTemplateData</a:t>
            </a:r>
            <a:r>
              <a:rPr lang="en-US" sz="1600" dirty="0"/>
              <a:t> = (data: </a:t>
            </a:r>
            <a:r>
              <a:rPr lang="en-US" sz="1600" dirty="0" err="1"/>
              <a:t>JsonObject</a:t>
            </a:r>
            <a:r>
              <a:rPr lang="en-US" sz="1600" dirty="0"/>
              <a:t>) =&gt; { …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data: { </a:t>
            </a:r>
            <a:r>
              <a:rPr lang="en-US" sz="1600" dirty="0" err="1"/>
              <a:t>methodName</a:t>
            </a:r>
            <a:r>
              <a:rPr lang="en-US" sz="1600" dirty="0"/>
              <a:t>: Text, parameters: </a:t>
            </a:r>
            <a:r>
              <a:rPr lang="en-US" sz="1600" dirty="0" err="1"/>
              <a:t>JsonObject</a:t>
            </a:r>
            <a:r>
              <a:rPr lang="en-US" sz="1600" dirty="0"/>
              <a:t>, result: </a:t>
            </a:r>
            <a:r>
              <a:rPr lang="en-US" sz="1600" dirty="0" err="1"/>
              <a:t>JsonValue</a:t>
            </a:r>
            <a:r>
              <a:rPr lang="en-US" sz="1600" dirty="0"/>
              <a:t>, </a:t>
            </a:r>
            <a:r>
              <a:rPr lang="en-US" sz="1600" dirty="0" err="1"/>
              <a:t>serviceName</a:t>
            </a:r>
            <a:r>
              <a:rPr lang="en-US" sz="1600" dirty="0"/>
              <a:t>: Text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callback for successful </a:t>
            </a:r>
            <a:r>
              <a:rPr lang="en-US" sz="1600" dirty="0" err="1"/>
              <a:t>CallWebAPI</a:t>
            </a:r>
            <a:r>
              <a:rPr lang="en-US" sz="1600" dirty="0"/>
              <a:t> with the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onTemplateError</a:t>
            </a:r>
            <a:r>
              <a:rPr lang="en-US" sz="1600" dirty="0"/>
              <a:t> = (msg: Text) =&gt; { …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callback for failed </a:t>
            </a:r>
            <a:r>
              <a:rPr lang="en-US" sz="1600" dirty="0" err="1"/>
              <a:t>CallWebAPI</a:t>
            </a:r>
            <a:r>
              <a:rPr lang="en-US" sz="1600" dirty="0"/>
              <a:t> with error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onTemplateUpdatePOSTags</a:t>
            </a:r>
            <a:r>
              <a:rPr lang="en-US" sz="1600" dirty="0"/>
              <a:t>(tags: </a:t>
            </a:r>
            <a:r>
              <a:rPr lang="en-US" sz="1600" dirty="0" err="1"/>
              <a:t>JsonObject</a:t>
            </a:r>
            <a:r>
              <a:rPr lang="en-US" sz="1600" dirty="0"/>
              <a:t>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invoked when POS Tags change, all Tags are sent on startup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trike="sngStrike" dirty="0" err="1"/>
              <a:t>onPOSTransactionFinished</a:t>
            </a:r>
            <a:r>
              <a:rPr lang="en-US" sz="1600" dirty="0"/>
              <a:t> = () =&gt; { … }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invoked on POS Tag change (has been removed, is implemented in #BRICKVIEW template)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NOTE: make sure you </a:t>
            </a:r>
            <a:r>
              <a:rPr lang="en-US" sz="1600" b="1" dirty="0"/>
              <a:t>don’t overwrite </a:t>
            </a:r>
            <a:r>
              <a:rPr lang="en-US" sz="1600" b="1" dirty="0" err="1"/>
              <a:t>LS.onTemplateReady</a:t>
            </a:r>
            <a:r>
              <a:rPr lang="en-US" sz="1600" dirty="0"/>
              <a:t>, etc., use </a:t>
            </a:r>
            <a:r>
              <a:rPr lang="en-US" sz="1600" b="1" dirty="0"/>
              <a:t>LS_OVERLOADS.onTemplateReady</a:t>
            </a:r>
            <a:r>
              <a:rPr lang="en-US" sz="1600" dirty="0"/>
              <a:t> instead</a:t>
            </a:r>
          </a:p>
        </p:txBody>
      </p:sp>
    </p:spTree>
    <p:extLst>
      <p:ext uri="{BB962C8B-B14F-4D97-AF65-F5344CB8AC3E}">
        <p14:creationId xmlns:p14="http://schemas.microsoft.com/office/powerpoint/2010/main" val="28952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API v2.0 (18.4)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303866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API still works from v1.0 - didn’t want breaking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Instead of global callbacks, we use async-await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Invocation + Result are in the same place: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LS.</a:t>
            </a:r>
            <a:r>
              <a:rPr lang="en-US" b="1" dirty="0" err="1"/>
              <a:t>InvokeAL</a:t>
            </a:r>
            <a:r>
              <a:rPr lang="en-US" dirty="0"/>
              <a:t>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methodName</a:t>
            </a:r>
            <a:r>
              <a:rPr lang="en-US" dirty="0"/>
              <a:t>: Text;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args</a:t>
            </a:r>
            <a:r>
              <a:rPr lang="en-US" dirty="0"/>
              <a:t>: </a:t>
            </a:r>
            <a:r>
              <a:rPr lang="en-US" dirty="0" err="1"/>
              <a:t>JsonObject</a:t>
            </a:r>
            <a:r>
              <a:rPr lang="en-US" dirty="0"/>
              <a:t>): </a:t>
            </a:r>
            <a:r>
              <a:rPr lang="en-US" b="1" dirty="0" err="1"/>
              <a:t>JsonValue</a:t>
            </a:r>
            <a:endParaRPr lang="en-US" b="1" dirty="0"/>
          </a:p>
          <a:p>
            <a:pPr indent="0"/>
            <a:r>
              <a:rPr lang="en-US" dirty="0"/>
              <a:t>	const </a:t>
            </a:r>
            <a:r>
              <a:rPr lang="en-US" b="1" dirty="0"/>
              <a:t>data</a:t>
            </a:r>
            <a:r>
              <a:rPr lang="en-US" dirty="0"/>
              <a:t> = await </a:t>
            </a:r>
            <a:r>
              <a:rPr lang="en-US" dirty="0" err="1"/>
              <a:t>LS.</a:t>
            </a:r>
            <a:r>
              <a:rPr lang="en-US" b="1" dirty="0" err="1"/>
              <a:t>InvokeAL</a:t>
            </a:r>
            <a:r>
              <a:rPr lang="en-US" dirty="0"/>
              <a:t>(‘</a:t>
            </a:r>
            <a:r>
              <a:rPr lang="en-US" dirty="0" err="1"/>
              <a:t>GetData</a:t>
            </a:r>
            <a:r>
              <a:rPr lang="en-US" dirty="0"/>
              <a:t>’, { </a:t>
            </a:r>
            <a:r>
              <a:rPr lang="en-US" dirty="0" err="1"/>
              <a:t>tableNo</a:t>
            </a:r>
            <a:r>
              <a:rPr lang="en-US" dirty="0"/>
              <a:t>: 27 });</a:t>
            </a:r>
          </a:p>
          <a:p>
            <a:pPr indent="0"/>
            <a:r>
              <a:rPr lang="en-US" dirty="0"/>
              <a:t>	better than </a:t>
            </a:r>
            <a:r>
              <a:rPr lang="en-US" dirty="0" err="1"/>
              <a:t>LS.CallWebAPI</a:t>
            </a:r>
            <a:r>
              <a:rPr lang="en-US" dirty="0"/>
              <a:t>/</a:t>
            </a:r>
            <a:r>
              <a:rPr lang="en-US" dirty="0" err="1"/>
              <a:t>LS.Navigate</a:t>
            </a:r>
            <a:r>
              <a:rPr lang="en-US" dirty="0"/>
              <a:t> + </a:t>
            </a:r>
            <a:r>
              <a:rPr lang="en-US" dirty="0" err="1"/>
              <a:t>onTemplateData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LS.</a:t>
            </a:r>
            <a:r>
              <a:rPr lang="en-US" b="1" dirty="0" err="1"/>
              <a:t>InvokePosCommand</a:t>
            </a:r>
            <a:r>
              <a:rPr lang="en-US" dirty="0"/>
              <a:t>(command: Text; parameter: Text)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LS.Navigate</a:t>
            </a:r>
            <a:r>
              <a:rPr lang="en-US" dirty="0"/>
              <a:t> always gets handled by the POS and queued if browser control hasn’t loaded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previously, navigating a browser control would force it to load in the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LS.ShowAlert</a:t>
            </a:r>
            <a:r>
              <a:rPr lang="en-US" dirty="0"/>
              <a:t> returns ID which can be used with </a:t>
            </a:r>
            <a:r>
              <a:rPr lang="en-US" dirty="0" err="1"/>
              <a:t>LS.HideAlert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LS.Context</a:t>
            </a:r>
            <a:r>
              <a:rPr lang="en-US" dirty="0"/>
              <a:t> now has </a:t>
            </a:r>
            <a:r>
              <a:rPr lang="en-US" dirty="0" err="1"/>
              <a:t>LS.GetValue</a:t>
            </a:r>
            <a:r>
              <a:rPr lang="en-US" dirty="0"/>
              <a:t> / </a:t>
            </a:r>
            <a:r>
              <a:rPr lang="en-US" dirty="0" err="1"/>
              <a:t>LS.SetValue</a:t>
            </a:r>
            <a:r>
              <a:rPr lang="en-US" dirty="0"/>
              <a:t> / </a:t>
            </a:r>
            <a:r>
              <a:rPr lang="en-US" dirty="0" err="1"/>
              <a:t>LS.ExtractKey</a:t>
            </a:r>
            <a:r>
              <a:rPr lang="en-US" dirty="0"/>
              <a:t> (&lt;#Time&gt; -&gt; time conversion)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can update POS Tags in all Templates, like a “broadcast”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customizable functionality with asynchronous/modern code in mind</a:t>
            </a:r>
          </a:p>
        </p:txBody>
      </p:sp>
    </p:spTree>
    <p:extLst>
      <p:ext uri="{BB962C8B-B14F-4D97-AF65-F5344CB8AC3E}">
        <p14:creationId xmlns:p14="http://schemas.microsoft.com/office/powerpoint/2010/main" val="2621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Web Templates v2.0 – Local Requests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719812" y="917617"/>
            <a:ext cx="11017263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have never got this from MS: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result := </a:t>
            </a:r>
            <a:r>
              <a:rPr lang="en-US" sz="1800" b="1" dirty="0" err="1"/>
              <a:t>Codeunit.Invoke</a:t>
            </a:r>
            <a:r>
              <a:rPr lang="en-US" sz="1800" b="1" dirty="0"/>
              <a:t>(</a:t>
            </a:r>
            <a:r>
              <a:rPr lang="en-US" sz="1800" b="1" dirty="0" err="1"/>
              <a:t>codeunitID</a:t>
            </a:r>
            <a:r>
              <a:rPr lang="en-US" sz="1800" b="1" dirty="0"/>
              <a:t>: Integer, </a:t>
            </a:r>
            <a:r>
              <a:rPr lang="en-US" sz="1800" b="1" dirty="0" err="1"/>
              <a:t>methodName</a:t>
            </a:r>
            <a:r>
              <a:rPr lang="en-US" sz="1800" b="1" dirty="0"/>
              <a:t>: Text, </a:t>
            </a:r>
            <a:r>
              <a:rPr lang="en-US" sz="1800" b="1" dirty="0" err="1"/>
              <a:t>args</a:t>
            </a:r>
            <a:r>
              <a:rPr lang="en-US" sz="1800" b="1" dirty="0"/>
              <a:t>: List of [Variant])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Reason for SOAP + Web Services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url</a:t>
            </a:r>
            <a:r>
              <a:rPr lang="en-US" sz="1800" dirty="0"/>
              <a:t> + username + password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but it complicated setup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it had performance overhead – even though it was just calling itself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new WS session - different state (Terminal ID, Staff ID, POS Transaction, POS Session,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Local Requests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 migrated all DLL web-service logic into AL (Http Wrapper + Utils + Tester)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but to solve setup + performance issue, we decided to make Local requests the default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they signal the </a:t>
            </a:r>
            <a:r>
              <a:rPr lang="en-US" sz="1800" dirty="0" err="1"/>
              <a:t>OnLocalRequest</a:t>
            </a:r>
            <a:r>
              <a:rPr lang="en-US" sz="1800" dirty="0"/>
              <a:t> Event from POS Control Interface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if a request is unhandled by the event, it will fallback to a web request (prevents breaking change)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web requests can still be made, but you have even finer control in AL itself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this change also means the call has access to the GUI session’s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C5C47-756E-0AE0-B2D8-18495EAB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10" y="1824393"/>
            <a:ext cx="3867150" cy="1162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AD9E3D-2E29-C229-983E-699092CB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650" y="1824393"/>
            <a:ext cx="1513161" cy="13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805218" y="917617"/>
            <a:ext cx="11218460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9CF8CC-9C1F-578E-9AA5-81649149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19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4103308-8D9A-FEAD-EB8A-C30978307721}"/>
              </a:ext>
            </a:extLst>
          </p:cNvPr>
          <p:cNvSpPr txBox="1">
            <a:spLocks/>
          </p:cNvSpPr>
          <p:nvPr/>
        </p:nvSpPr>
        <p:spPr>
          <a:xfrm>
            <a:off x="805218" y="917617"/>
            <a:ext cx="11218460" cy="563716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134FC-285E-AD2C-F55E-B3B79F44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9"/>
            <a:ext cx="121920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48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724081"/>
            <a:ext cx="7195931" cy="1645899"/>
          </a:xfrm>
        </p:spPr>
        <p:txBody>
          <a:bodyPr/>
          <a:lstStyle/>
          <a:p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140792504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1" y="933855"/>
            <a:ext cx="7134793" cy="5412353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Usually, bad performance is due to a software doing </a:t>
            </a:r>
            <a:r>
              <a:rPr lang="en-US" b="1" dirty="0"/>
              <a:t>too much</a:t>
            </a:r>
            <a:r>
              <a:rPr lang="en-US" dirty="0"/>
              <a:t> of something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If we want to increase the performance, we must remove or change these parts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Which increases the risk of breaking something that relied on it happening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Often, it’s the platform we’re using, but: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Browsers keep optimizing (</a:t>
            </a:r>
            <a:r>
              <a:rPr lang="en-US" b="1" dirty="0"/>
              <a:t>IE</a:t>
            </a:r>
            <a:r>
              <a:rPr lang="en-US" dirty="0"/>
              <a:t> is gone)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Windows apps can finally upgrade Edge Legacy to </a:t>
            </a:r>
            <a:r>
              <a:rPr lang="en-US" dirty="0" err="1"/>
              <a:t>Webview</a:t>
            </a:r>
            <a:r>
              <a:rPr lang="en-US" dirty="0"/>
              <a:t> 2 (Chromium)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Microsoft keeps optimizing Business Central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also keep optimizing our platform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Shouldn’t everything be getting </a:t>
            </a:r>
            <a:r>
              <a:rPr lang="en-US" b="1" dirty="0"/>
              <a:t>faster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“Why is my POS slow?”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C6FDD-6832-CBBB-4C7F-109CFB74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5" y="933856"/>
            <a:ext cx="4333875" cy="211455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B08A50-19F6-3FB1-9AAC-32B174BB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4" y="4013457"/>
            <a:ext cx="4333876" cy="2793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5AB8F-3F37-B994-89B0-68E9ACE10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850" y="3079113"/>
            <a:ext cx="34861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63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POS 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33F9B-D543-F6C3-A557-FC7DAE58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845"/>
            <a:ext cx="12192000" cy="385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1" y="933855"/>
            <a:ext cx="11262592" cy="541235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Logging in could take under 1s and other times it could take up to 5s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Some of the overhead experienced is out of our control and fluctuates: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DLLs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Need to be started and loaded into memory by BC first time a user signs in after restart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This makes 1</a:t>
            </a:r>
            <a:r>
              <a:rPr lang="en-US" sz="1600" baseline="30000" dirty="0"/>
              <a:t>st</a:t>
            </a:r>
            <a:r>
              <a:rPr lang="en-US" sz="1600" dirty="0"/>
              <a:t> load of DLL execution paths slower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Cold starts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BC optimizes things behind the scenes after a restart and for each session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This makes 1</a:t>
            </a:r>
            <a:r>
              <a:rPr lang="en-US" sz="1600" baseline="30000" dirty="0"/>
              <a:t>st</a:t>
            </a:r>
            <a:r>
              <a:rPr lang="en-US" sz="1600" dirty="0"/>
              <a:t> load of Data slower, but can also happen when Azure is saving resources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Database roundtrips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POS uses GUI session in BC, which can use temporary records and cache data between calls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BC tries to minimize how often the server needs to fetch from SQL in these cases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Network latency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How much distance is between client and server affects the time it takes to send data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Hardware, etc.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Measurements are always affected by computer speed (both server and client)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Considerations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96BBA8-6C56-A658-8EFB-DCFE5E50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675" y="270836"/>
            <a:ext cx="1030386" cy="1323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4A50F-02F0-EBB5-5637-748CE368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805" y="270836"/>
            <a:ext cx="1034508" cy="13260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C3C9AB-410A-E8FE-50F7-09DC40325895}"/>
              </a:ext>
            </a:extLst>
          </p:cNvPr>
          <p:cNvCxnSpPr>
            <a:stCxn id="8" idx="3"/>
          </p:cNvCxnSpPr>
          <p:nvPr/>
        </p:nvCxnSpPr>
        <p:spPr>
          <a:xfrm flipV="1">
            <a:off x="8935061" y="932823"/>
            <a:ext cx="6237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604505-6723-0FA7-B295-2359F009D0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550" y="986219"/>
            <a:ext cx="5940272" cy="197734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F4279FA-F8A4-8F9D-7AEF-3409647CECBA}"/>
              </a:ext>
            </a:extLst>
          </p:cNvPr>
          <p:cNvSpPr txBox="1">
            <a:spLocks/>
          </p:cNvSpPr>
          <p:nvPr/>
        </p:nvSpPr>
        <p:spPr>
          <a:xfrm>
            <a:off x="8018833" y="1133803"/>
            <a:ext cx="3738248" cy="1331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DLL’s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C93BD-EC15-3C02-66CC-2F5F96352627}"/>
              </a:ext>
            </a:extLst>
          </p:cNvPr>
          <p:cNvSpPr txBox="1"/>
          <p:nvPr/>
        </p:nvSpPr>
        <p:spPr>
          <a:xfrm>
            <a:off x="8800060" y="2142580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Toolbox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F710E-367F-8FB0-512B-4A33E3FBC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337" y="1718002"/>
            <a:ext cx="885715" cy="938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9E9B6-3778-89C8-E076-721C7F32FE72}"/>
              </a:ext>
            </a:extLst>
          </p:cNvPr>
          <p:cNvSpPr txBox="1"/>
          <p:nvPr/>
        </p:nvSpPr>
        <p:spPr>
          <a:xfrm>
            <a:off x="9424657" y="2655630"/>
            <a:ext cx="1898277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In Loving Memory --</a:t>
            </a:r>
          </a:p>
        </p:txBody>
      </p:sp>
    </p:spTree>
    <p:extLst>
      <p:ext uri="{BB962C8B-B14F-4D97-AF65-F5344CB8AC3E}">
        <p14:creationId xmlns:p14="http://schemas.microsoft.com/office/powerpoint/2010/main" val="3399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1" y="933855"/>
            <a:ext cx="11262592" cy="541235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Server</a:t>
            </a:r>
            <a:r>
              <a:rPr lang="en-US" sz="1600" dirty="0"/>
              <a:t>: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We now have </a:t>
            </a:r>
            <a:r>
              <a:rPr lang="en-US" sz="1600" b="1" dirty="0"/>
              <a:t>POS Debug Log</a:t>
            </a:r>
            <a:r>
              <a:rPr lang="en-US" sz="1600" dirty="0"/>
              <a:t> which can measure: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b="1" dirty="0"/>
              <a:t>Duration</a:t>
            </a:r>
            <a:r>
              <a:rPr lang="en-US" sz="1600" dirty="0"/>
              <a:t>, how long it took an event to be processed in AL</a:t>
            </a:r>
          </a:p>
          <a:p>
            <a:pPr marL="1314450" lvl="2" indent="-171450">
              <a:buFont typeface="Arial" panose="020B0604020202020204" pitchFamily="34" charset="0"/>
              <a:buChar char="•"/>
            </a:pPr>
            <a:r>
              <a:rPr lang="en-US" sz="1600" b="1" dirty="0" err="1"/>
              <a:t>DataSize</a:t>
            </a:r>
            <a:r>
              <a:rPr lang="en-US" sz="1600" dirty="0"/>
              <a:t>, how much data is being sent to the client</a:t>
            </a:r>
          </a:p>
          <a:p>
            <a:pPr marL="1771650" lvl="3" indent="-171450">
              <a:buFont typeface="Arial" panose="020B0604020202020204" pitchFamily="34" charset="0"/>
              <a:buChar char="•"/>
            </a:pPr>
            <a:r>
              <a:rPr lang="en-US" dirty="0"/>
              <a:t>The data needs to be packaged, sent over network and parsed by the client</a:t>
            </a:r>
          </a:p>
          <a:p>
            <a:pPr marL="1771650" lvl="3" indent="-171450">
              <a:buFont typeface="Arial" panose="020B0604020202020204" pitchFamily="34" charset="0"/>
              <a:buChar char="•"/>
            </a:pPr>
            <a:r>
              <a:rPr lang="en-US" dirty="0"/>
              <a:t>So, the less we need to send, the less we need to </a:t>
            </a:r>
            <a:r>
              <a:rPr lang="en-US" b="1" dirty="0"/>
              <a:t>process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Note</a:t>
            </a:r>
            <a:r>
              <a:rPr lang="en-US" sz="1600" dirty="0"/>
              <a:t>: Logging can impact performance and so can the cache (warm vs. cold)</a:t>
            </a:r>
            <a:endParaRPr lang="en-US" sz="16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Client</a:t>
            </a:r>
            <a:r>
              <a:rPr lang="en-US" sz="1600" dirty="0"/>
              <a:t>: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Chrome Developer Tools allow us to record all interactions with the POS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“Idle time” is where the client isn’t doing anything (e.g., waiting for AL)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“Scripting” is where the client is doing some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We started by only testing </a:t>
            </a:r>
            <a:r>
              <a:rPr lang="en-US" sz="1600" b="1" dirty="0"/>
              <a:t>local OnPrem</a:t>
            </a:r>
            <a:r>
              <a:rPr lang="en-US" sz="1600" dirty="0"/>
              <a:t> environment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Simpler, it ignores network overhead, the fastest use-case</a:t>
            </a:r>
          </a:p>
          <a:p>
            <a:pPr marL="8572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We’ll be able to compare SaaS results by running the same tests there and spot differences/regressions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How to measure?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C3AE2-7E4E-35A1-A8B3-5DC9CF62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648" y="933855"/>
            <a:ext cx="2800606" cy="2513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4DE5-FA4C-A58C-981B-5A47D4C36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504" y="3640030"/>
            <a:ext cx="2947165" cy="20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1" y="933856"/>
            <a:ext cx="7738281" cy="4990288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We’ve been minimizing the startup impact of the POS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 removed libraries and compressed everything we could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POS style went from:      121 KB to    91 KB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POS script went from:  1.369 KB to  886 KB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POS bundle went from: 4.75 MB to 2.01 MB (more files, though)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continue estimating which parts we can dynamically load later in the 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NoDLL</a:t>
            </a:r>
            <a:r>
              <a:rPr lang="en-US" dirty="0"/>
              <a:t> POS also sends less data when starting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The POS script number above </a:t>
            </a:r>
            <a:r>
              <a:rPr lang="en-US" b="1" dirty="0"/>
              <a:t>includes</a:t>
            </a:r>
            <a:r>
              <a:rPr lang="en-US" dirty="0"/>
              <a:t> a blueprint of all the controls’ default values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We use the blueprints to only send the modified values from server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More computation + Bigger startup file -&gt; Less bandwidth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POS Startup + First render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2C2ED-AC40-A822-6BEC-E0FC47632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61"/>
          <a:stretch/>
        </p:blipFill>
        <p:spPr>
          <a:xfrm>
            <a:off x="8724900" y="933856"/>
            <a:ext cx="3467100" cy="2825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55AB6-E322-9E39-F8BD-97043902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279" y="3863415"/>
            <a:ext cx="3466721" cy="26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1CCE1-C54F-4DBE-8695-B90D0F784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1" y="933856"/>
            <a:ext cx="11368585" cy="49902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speed is affected by distance and the </a:t>
            </a:r>
            <a:r>
              <a:rPr lang="en-US" b="1" dirty="0"/>
              <a:t>amount of data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We’ve made sure the client has all the default values of POS Control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enables us to only send the “diff” when a control is sent to the client for the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typical button had 2165 letters before, if it’s empty it’s now 68 - </a:t>
            </a:r>
            <a:r>
              <a:rPr lang="en-US" b="1" dirty="0"/>
              <a:t>97% less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greatly reduces the number of bytes sent, which increases network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First render of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48588-1B1C-C72E-E3CB-9DD63124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2583088"/>
            <a:ext cx="10939038" cy="2541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2A419-76A4-7CE9-43F8-9F1097F3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373" y="5609819"/>
            <a:ext cx="34671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pPr marL="0" indent="0"/>
            <a:r>
              <a:rPr lang="en-US" sz="3600" dirty="0"/>
              <a:t>POS Startup </a:t>
            </a:r>
            <a:r>
              <a:rPr lang="en-US" sz="3600" dirty="0" err="1"/>
              <a:t>Flamechart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14D5C-3E24-7347-8793-F0987883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98" y="1124718"/>
            <a:ext cx="9289409" cy="5049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6C498-3FDA-BCDB-9405-FFDAB947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211" y="4229004"/>
            <a:ext cx="9648825" cy="192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DE066-C099-F6E6-24B4-BF70E6E26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436" y="2731063"/>
            <a:ext cx="6324600" cy="1476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B5234-B9C5-9840-E8E6-43D65AA84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592" y="516219"/>
            <a:ext cx="2293444" cy="1119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8C215-E75C-E679-DE8D-3B05A946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592" y="1674655"/>
            <a:ext cx="2293444" cy="9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57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Client Profiler - Chrome Browser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Is the client/browser slow?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Client=77ms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Server=161ms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r>
              <a:rPr lang="en-US" dirty="0"/>
              <a:t>From where I’m testing,</a:t>
            </a:r>
          </a:p>
          <a:p>
            <a:pPr indent="0"/>
            <a:r>
              <a:rPr lang="en-US" dirty="0"/>
              <a:t>it doesn’t look like it…</a:t>
            </a:r>
          </a:p>
          <a:p>
            <a:pPr indent="0"/>
            <a:r>
              <a:rPr lang="en-US" dirty="0"/>
              <a:t>but there can always be spikes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6B704-CDE0-1037-5704-ABF8587C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442" y="1552074"/>
            <a:ext cx="5210175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1B5410-0B37-83E2-3DA2-2F0191300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46" y="2631882"/>
            <a:ext cx="23622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739614-488C-995D-7B11-80CE8774D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076" y="2315226"/>
            <a:ext cx="6412541" cy="40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Client 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BC 2022 w1 (April) release introduced a new throttling feature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How many requests can be sent to the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couldn’t do that, since we already queue our requests and send one-by-one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This is non-blocking, so user can keep scanning/clicking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We are investigating ways of making this more “opt-out”-able for slower environments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We render a “loading indicator” when we consider a task being slow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Configurable in the POS Interface Profile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Default value is chosen with 0 – currently 3000 </a:t>
            </a:r>
            <a:r>
              <a:rPr lang="en-US" dirty="0" err="1"/>
              <a:t>ms</a:t>
            </a:r>
            <a:r>
              <a:rPr lang="en-US" dirty="0"/>
              <a:t>, turn it off by choosing -1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Next, we’ll focus on click-prevention/blocking for specific buttons/commands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Asynchronous =&gt; Race conditions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“Layout shift”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D60BB-C138-3BF9-005E-7D812F19A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81"/>
          <a:stretch/>
        </p:blipFill>
        <p:spPr>
          <a:xfrm>
            <a:off x="5684182" y="5080473"/>
            <a:ext cx="6391922" cy="17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Hidden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POS Design mode can reveal blank controls: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e.g., Buttons, POS Tags, etc. that aren’t and won’t be in use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If you have demo data or old setup, you might see if some of the tables can be cleaned 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Too much data in a table can affect the time it takes to interact with that table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 will also try to find opportunities to optimize these kind of scenarios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Compressing data, like Retail Images, might also be an option to make the DB “lighter”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do use the same image server as Microsoft for automatic scaling (just in case)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3D4B7-C5FC-1DA1-93BD-2B0A8887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92" y="4219575"/>
            <a:ext cx="5067300" cy="263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37D6E-6A91-A918-4892-701E01E5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8" y="4238625"/>
            <a:ext cx="50482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Browser tools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12772D-136C-9B1E-D170-A715BDB87078}"/>
              </a:ext>
            </a:extLst>
          </p:cNvPr>
          <p:cNvSpPr txBox="1">
            <a:spLocks/>
          </p:cNvSpPr>
          <p:nvPr/>
        </p:nvSpPr>
        <p:spPr>
          <a:xfrm>
            <a:off x="501698" y="933856"/>
            <a:ext cx="1016895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D946D3-0BE0-D6DE-881F-AAC080506B33}"/>
              </a:ext>
            </a:extLst>
          </p:cNvPr>
          <p:cNvSpPr txBox="1">
            <a:spLocks/>
          </p:cNvSpPr>
          <p:nvPr/>
        </p:nvSpPr>
        <p:spPr>
          <a:xfrm>
            <a:off x="654098" y="1086256"/>
            <a:ext cx="11537902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68C033-DA95-B77D-9415-069AE1FA1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974117"/>
            <a:ext cx="3301079" cy="45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184F5-979A-8598-D537-24B50484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728" y="974116"/>
            <a:ext cx="3590356" cy="4599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D80A6B-FC32-A6AB-11CB-11A40265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536" y="3316022"/>
            <a:ext cx="3115081" cy="2846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6B26C-2E22-7C68-E33C-2A8468DBC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417" y="974117"/>
            <a:ext cx="3135200" cy="22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75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Other tools - Chrome Browser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351" y="1060316"/>
            <a:ext cx="10857298" cy="4990288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 use the standard dev tools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Recently, we got access to more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We’re writing more focused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covering wider area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JS, AL, real vs. emulated,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Unit/Integration/E2E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We want to write more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while they should be faster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so, it’s a good motivation!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Did a session on Monday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Slides will be available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6456FA2-FA53-F5A0-FA6A-0A2724795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0" r="5517"/>
          <a:stretch/>
        </p:blipFill>
        <p:spPr>
          <a:xfrm>
            <a:off x="7880389" y="1666876"/>
            <a:ext cx="4282063" cy="4725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AD949-8FBE-B3B0-8135-DAE9D471D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366" y="1037293"/>
            <a:ext cx="6848475" cy="74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F0F5F-12B3-2FC9-7F6C-67CBD9AC6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366" y="2004103"/>
            <a:ext cx="2817023" cy="41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Performance Profiler Page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Available in BC 2022 w1 (20.0)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Which </a:t>
            </a:r>
            <a:r>
              <a:rPr lang="en-US" b="1" dirty="0"/>
              <a:t>extension</a:t>
            </a:r>
            <a:r>
              <a:rPr lang="en-US" dirty="0"/>
              <a:t> is causing slowness in </a:t>
            </a:r>
            <a:r>
              <a:rPr lang="en-US" b="1" dirty="0"/>
              <a:t>AL</a:t>
            </a:r>
            <a:r>
              <a:rPr lang="en-US" dirty="0"/>
              <a:t>?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Just hit Start and Stop, no </a:t>
            </a:r>
            <a:r>
              <a:rPr lang="en-US" dirty="0" err="1"/>
              <a:t>vscode</a:t>
            </a:r>
            <a:r>
              <a:rPr lang="en-US" dirty="0"/>
              <a:t> needed! Can download and send us the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3F82E-F86E-32A1-0784-F1414011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" b="1384"/>
          <a:stretch/>
        </p:blipFill>
        <p:spPr>
          <a:xfrm>
            <a:off x="979569" y="2253932"/>
            <a:ext cx="10860660" cy="41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~Year 2000 (OCX’s)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8E5A8-AF06-4965-6891-8124200A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41" y="1448518"/>
            <a:ext cx="5669934" cy="4254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BA659-165F-FD48-C15F-21E2371B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56" y="1991600"/>
            <a:ext cx="2704762" cy="336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56FF5-CFBE-1E28-B407-6074B0A81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406" y="1448518"/>
            <a:ext cx="5669934" cy="4257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A68B5-42C9-F962-FBE7-A1B31F855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693" y="1448518"/>
            <a:ext cx="5906838" cy="4653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53EB4C-2FD7-2218-0C99-35C01F8ED859}"/>
              </a:ext>
            </a:extLst>
          </p:cNvPr>
          <p:cNvSpPr txBox="1"/>
          <p:nvPr/>
        </p:nvSpPr>
        <p:spPr>
          <a:xfrm>
            <a:off x="3290321" y="827308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Landsteinar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(GoPro) Retail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PlusPOS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2C0D9-C950-63BC-AC6D-30BB23C07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712" y="1288974"/>
            <a:ext cx="3829467" cy="1897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9626F3-56F3-85DF-7598-42A043D62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646" y="1288973"/>
            <a:ext cx="8797808" cy="2161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1EBC9D-DB66-5CA8-9CD1-F8BC8354C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167" y="3181563"/>
            <a:ext cx="8820178" cy="2920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ED284-2846-B8C0-C2F2-A7C96388C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062" y="1288973"/>
            <a:ext cx="3032242" cy="4813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5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AL In-Client Profiler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048A6-C754-5C3A-8025-AD6AF69E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901114"/>
            <a:ext cx="10470526" cy="54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1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BC Snapshot Debugging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8006F-345B-3620-E7C9-70FB665A1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7411"/>
            <a:ext cx="12192000" cy="4963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B8D7D-B069-8126-CA0D-D908D0B6B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4203"/>
            <a:ext cx="12192000" cy="23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0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Additional Pages/Info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When reporting error or slowness, the key might be in: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new POS Debug Log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 Telemetry/SQL Monitoring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New standard pages for DB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View the last known error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Too much event traffic?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AAB9F-DE79-1854-AB12-0DB396DE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5460"/>
            <a:ext cx="78867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01F22-5C00-A83C-B581-4F9194B95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0" y="1504950"/>
            <a:ext cx="6496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BC Error Dialog &amp; Event Recorder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F06C4C-6045-CBAD-3518-D9EA2E327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1" y="830978"/>
            <a:ext cx="4310067" cy="3829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FD52C-606B-4850-F8DF-983C06CC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1626"/>
            <a:ext cx="6583772" cy="2616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FB15DF-75F5-3DB8-4FDA-8A8193408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608" y="2790092"/>
            <a:ext cx="63722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25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Microsoft Documentation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7A39E-9751-489C-BF4E-EDCE4BA8E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Microsoft has a lot of information in their documentation about performance: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https://docs.microsoft.com/en-us/dynamics365/business-central/dev-itpro/performance/performance-developer#al-performance-patterns</a:t>
            </a:r>
            <a:endParaRPr lang="en-US" dirty="0"/>
          </a:p>
          <a:p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They also hold Launch Event twice a year with performance-focused updates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LS developers get training sessions with MS MVPs – always something new to learn!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If you spot something we’re missing then we either have a valid reason or we just haven’t had the time to change it, due to it being old code?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do have a </a:t>
            </a:r>
            <a:r>
              <a:rPr lang="en-US" b="1" dirty="0"/>
              <a:t>large</a:t>
            </a:r>
            <a:r>
              <a:rPr lang="en-US" dirty="0"/>
              <a:t> codebase (~5800 objects)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16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330A-8FC1-BEE0-98E2-F41D14786F69}"/>
              </a:ext>
            </a:extLst>
          </p:cNvPr>
          <p:cNvSpPr txBox="1"/>
          <p:nvPr/>
        </p:nvSpPr>
        <p:spPr>
          <a:xfrm>
            <a:off x="3350324" y="1152435"/>
            <a:ext cx="7205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Dos and Don’ts</a:t>
            </a:r>
            <a:endParaRPr lang="en-US" sz="2800" dirty="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2FCEC-8D93-71A0-6B3B-24691783B342}"/>
              </a:ext>
            </a:extLst>
          </p:cNvPr>
          <p:cNvSpPr txBox="1"/>
          <p:nvPr/>
        </p:nvSpPr>
        <p:spPr>
          <a:xfrm>
            <a:off x="3350324" y="2412275"/>
            <a:ext cx="86079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Try to find the root of the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more info the more helpful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Try cleaning up old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Keep the software up to date</a:t>
            </a:r>
          </a:p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Don’ts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Uploading too much data to the client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Refresh everything for the sake of refreshing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850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60921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724081"/>
            <a:ext cx="7195931" cy="164589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867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5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~Year 2003 (OCX’s)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EB4C-2FD7-2218-0C99-35C01F8ED859}"/>
              </a:ext>
            </a:extLst>
          </p:cNvPr>
          <p:cNvSpPr txBox="1"/>
          <p:nvPr/>
        </p:nvSpPr>
        <p:spPr>
          <a:xfrm>
            <a:off x="3290321" y="827308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Strengur’s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Infostore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DABEA5-BBB0-46E4-D5F6-813F69CB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57" y="1385098"/>
            <a:ext cx="6650170" cy="3542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13AB8D-6C10-3F91-7DD8-86508757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65" y="1430876"/>
            <a:ext cx="6782989" cy="4621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423974-620C-1C46-9B91-DE822BBAA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69" y="1438953"/>
            <a:ext cx="6763189" cy="4613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C4FB72-C272-EBB4-E7E7-EC8A48130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205" y="1468904"/>
            <a:ext cx="6676696" cy="4857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2FB859-2082-2BA7-5FDD-0418F96A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022" y="1908176"/>
            <a:ext cx="5977773" cy="3976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9E7A19-97B3-7326-14C2-847EE1F96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06" y="2161900"/>
            <a:ext cx="5830173" cy="3575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98B493-61CD-9459-BB08-43191ACA4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425" y="1132773"/>
            <a:ext cx="3353785" cy="4411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8CFA4-5DDF-8D86-F313-5B46C3841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928" y="1318595"/>
            <a:ext cx="8149321" cy="3542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D34B64-9636-4AE9-6217-73843B565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289" y="1327001"/>
            <a:ext cx="2274135" cy="5005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A13652-0A67-E225-B7DC-9BE97C8780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428" y="1943243"/>
            <a:ext cx="2361905" cy="3038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1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~Year 2005 (The first DLL?)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EB4C-2FD7-2218-0C99-35C01F8ED859}"/>
              </a:ext>
            </a:extLst>
          </p:cNvPr>
          <p:cNvSpPr txBox="1"/>
          <p:nvPr/>
        </p:nvSpPr>
        <p:spPr>
          <a:xfrm>
            <a:off x="3290321" y="827308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Landsteinar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Strengur’s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LS Retail POS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D79A2-CE0D-A681-95BE-1FFE5F59D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089" y="1313427"/>
            <a:ext cx="6025298" cy="4517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F96E08-8B3D-7122-0D4F-8AD7AC1A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89" y="1327519"/>
            <a:ext cx="6045370" cy="4517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56B18-CD5B-4494-3168-B2290D26A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161" y="1299334"/>
            <a:ext cx="6025298" cy="4672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FF3002-339B-AB21-E07A-DA876E856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017" y="1346137"/>
            <a:ext cx="6025298" cy="49128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B61AD7-50D2-7A11-8312-BAB7154A8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405" y="1406125"/>
            <a:ext cx="5077134" cy="4828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29924-CB5F-0D99-CC82-E6A1EB76A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69" y="3508926"/>
            <a:ext cx="8066667" cy="25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1BC85-1755-AD87-3C84-BF39E4F27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02" y="5038383"/>
            <a:ext cx="6514286" cy="1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EDB5B-858C-CB3D-7E51-0D89980F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77" y="1121870"/>
            <a:ext cx="7821899" cy="48757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090A-2AF2-4F5D-864A-AB8AF410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9" y="266459"/>
            <a:ext cx="9691081" cy="569997"/>
          </a:xfrm>
        </p:spPr>
        <p:txBody>
          <a:bodyPr/>
          <a:lstStyle/>
          <a:p>
            <a:r>
              <a:rPr lang="en-US" sz="3600" dirty="0"/>
              <a:t>Year 2013 (.NET Add-Ins)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EB4C-2FD7-2218-0C99-35C01F8ED859}"/>
              </a:ext>
            </a:extLst>
          </p:cNvPr>
          <p:cNvSpPr txBox="1"/>
          <p:nvPr/>
        </p:nvSpPr>
        <p:spPr>
          <a:xfrm>
            <a:off x="6216883" y="747151"/>
            <a:ext cx="468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Retail NAV 2013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5FB6A41-DB6B-0C52-84B1-0EBECD9B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8149" y="1494230"/>
            <a:ext cx="5901765" cy="442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6A2CFDB-688B-0CF2-096C-C1B2B623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24" y="2462017"/>
            <a:ext cx="2997313" cy="193396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FA90922-4B67-1F4A-A20C-1DF4D6FF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4" y="1189875"/>
            <a:ext cx="11157017" cy="51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AADDC7C-A0D0-AE93-9C70-A4C29C89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88" y="1189875"/>
            <a:ext cx="6062795" cy="49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5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5.xml><?xml version="1.0" encoding="utf-8"?>
<a:theme xmlns:a="http://schemas.openxmlformats.org/drawingml/2006/main" name="Gra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S Business Plan 070918" id="{1122DF5C-BEF1-4069-809F-BD9439F01D9D}" vid="{F2F4DEE4-48D8-4C1F-977F-8CCCEEE04348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01A564-9EFF-493A-81FD-36869073CD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12751</TotalTime>
  <Words>3393</Words>
  <Application>Microsoft Office PowerPoint</Application>
  <PresentationFormat>Widescreen</PresentationFormat>
  <Paragraphs>520</Paragraphs>
  <Slides>68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Arial</vt:lpstr>
      <vt:lpstr>Calibri</vt:lpstr>
      <vt:lpstr>Comic Sans MS</vt:lpstr>
      <vt:lpstr>Consolas</vt:lpstr>
      <vt:lpstr>Gill Sans MT</vt:lpstr>
      <vt:lpstr>Segoe UI</vt:lpstr>
      <vt:lpstr>Segoe UI Bold</vt:lpstr>
      <vt:lpstr>Wingdings</vt:lpstr>
      <vt:lpstr>cXiceland speaker slides</vt:lpstr>
      <vt:lpstr>end/thank you/questions</vt:lpstr>
      <vt:lpstr>Custom Design</vt:lpstr>
      <vt:lpstr>1_Custom Design</vt:lpstr>
      <vt:lpstr>Gray slides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295</cp:revision>
  <dcterms:created xsi:type="dcterms:W3CDTF">2022-03-18T15:07:05Z</dcterms:created>
  <dcterms:modified xsi:type="dcterms:W3CDTF">2022-05-24T15:14:05Z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