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57"/>
  </p:notesMasterIdLst>
  <p:sldIdLst>
    <p:sldId id="256" r:id="rId8"/>
    <p:sldId id="2146845771" r:id="rId9"/>
    <p:sldId id="2146845772" r:id="rId10"/>
    <p:sldId id="2146845778" r:id="rId11"/>
    <p:sldId id="2146845776" r:id="rId12"/>
    <p:sldId id="2146845781" r:id="rId13"/>
    <p:sldId id="2146845833" r:id="rId14"/>
    <p:sldId id="2146845834" r:id="rId15"/>
    <p:sldId id="2146845835" r:id="rId16"/>
    <p:sldId id="2146845836" r:id="rId17"/>
    <p:sldId id="2146845837" r:id="rId18"/>
    <p:sldId id="2146845838" r:id="rId19"/>
    <p:sldId id="2146845788" r:id="rId20"/>
    <p:sldId id="2146845784" r:id="rId21"/>
    <p:sldId id="2146845840" r:id="rId22"/>
    <p:sldId id="2146845839" r:id="rId23"/>
    <p:sldId id="2146845841" r:id="rId24"/>
    <p:sldId id="2146845842" r:id="rId25"/>
    <p:sldId id="2146845843" r:id="rId26"/>
    <p:sldId id="2146845844" r:id="rId27"/>
    <p:sldId id="2146845845" r:id="rId28"/>
    <p:sldId id="2146845846" r:id="rId29"/>
    <p:sldId id="2146845847" r:id="rId30"/>
    <p:sldId id="2146845825" r:id="rId31"/>
    <p:sldId id="2146845826" r:id="rId32"/>
    <p:sldId id="2146845827" r:id="rId33"/>
    <p:sldId id="2146845828" r:id="rId34"/>
    <p:sldId id="2146845806" r:id="rId35"/>
    <p:sldId id="2146845807" r:id="rId36"/>
    <p:sldId id="2146845808" r:id="rId37"/>
    <p:sldId id="2146845809" r:id="rId38"/>
    <p:sldId id="2146845810" r:id="rId39"/>
    <p:sldId id="2146845811" r:id="rId40"/>
    <p:sldId id="2146845812" r:id="rId41"/>
    <p:sldId id="2146845813" r:id="rId42"/>
    <p:sldId id="2146845814" r:id="rId43"/>
    <p:sldId id="2146845815" r:id="rId44"/>
    <p:sldId id="2146845816" r:id="rId45"/>
    <p:sldId id="2146845832" r:id="rId46"/>
    <p:sldId id="2146845831" r:id="rId47"/>
    <p:sldId id="2146845830" r:id="rId48"/>
    <p:sldId id="2146845820" r:id="rId49"/>
    <p:sldId id="2146845821" r:id="rId50"/>
    <p:sldId id="2146845823" r:id="rId51"/>
    <p:sldId id="2146845829" r:id="rId52"/>
    <p:sldId id="2146845824" r:id="rId53"/>
    <p:sldId id="2146845774" r:id="rId54"/>
    <p:sldId id="2146845770" r:id="rId55"/>
    <p:sldId id="257" r:id="rId5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pass" id="{1717138E-E308-C940-A345-391241ED4264}">
          <p14:sldIdLst>
            <p14:sldId id="256"/>
            <p14:sldId id="2146845771"/>
            <p14:sldId id="2146845772"/>
            <p14:sldId id="2146845778"/>
            <p14:sldId id="2146845776"/>
            <p14:sldId id="2146845781"/>
            <p14:sldId id="2146845833"/>
            <p14:sldId id="2146845834"/>
            <p14:sldId id="2146845835"/>
            <p14:sldId id="2146845836"/>
            <p14:sldId id="2146845837"/>
            <p14:sldId id="2146845838"/>
            <p14:sldId id="2146845788"/>
            <p14:sldId id="2146845784"/>
            <p14:sldId id="2146845840"/>
            <p14:sldId id="2146845839"/>
            <p14:sldId id="2146845841"/>
            <p14:sldId id="2146845842"/>
            <p14:sldId id="2146845843"/>
            <p14:sldId id="2146845844"/>
            <p14:sldId id="2146845845"/>
            <p14:sldId id="2146845846"/>
            <p14:sldId id="2146845847"/>
            <p14:sldId id="2146845825"/>
            <p14:sldId id="2146845826"/>
            <p14:sldId id="2146845827"/>
            <p14:sldId id="2146845828"/>
            <p14:sldId id="2146845806"/>
            <p14:sldId id="2146845807"/>
            <p14:sldId id="2146845808"/>
            <p14:sldId id="2146845809"/>
            <p14:sldId id="2146845810"/>
            <p14:sldId id="2146845811"/>
            <p14:sldId id="2146845812"/>
            <p14:sldId id="2146845813"/>
            <p14:sldId id="2146845814"/>
            <p14:sldId id="2146845815"/>
            <p14:sldId id="2146845816"/>
            <p14:sldId id="2146845832"/>
            <p14:sldId id="2146845831"/>
            <p14:sldId id="2146845830"/>
            <p14:sldId id="2146845820"/>
            <p14:sldId id="2146845821"/>
            <p14:sldId id="2146845823"/>
            <p14:sldId id="2146845829"/>
            <p14:sldId id="2146845824"/>
            <p14:sldId id="2146845774"/>
          </p14:sldIdLst>
        </p14:section>
        <p14:section name="Q&amp;A/Thank you" id="{C9534E47-1E95-5841-B091-AD6D959A6F1F}">
          <p14:sldIdLst>
            <p14:sldId id="2146845770"/>
            <p14:sldId id="25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71A"/>
    <a:srgbClr val="351C5C"/>
    <a:srgbClr val="F7C370"/>
    <a:srgbClr val="29B4A9"/>
    <a:srgbClr val="F6C36F"/>
    <a:srgbClr val="323133"/>
    <a:srgbClr val="943267"/>
    <a:srgbClr val="108890"/>
    <a:srgbClr val="928BE8"/>
    <a:srgbClr val="E74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dur Olafsson" userId="35673f1e-1533-427a-a84f-da77feac3cd7" providerId="ADAL" clId="{D86224CB-17E1-9E43-9BCF-9385AB0FE1DB}"/>
    <pc:docChg chg="undo redo custSel addSld delSld modSld sldOrd modSection">
      <pc:chgData name="Hordur Olafsson" userId="35673f1e-1533-427a-a84f-da77feac3cd7" providerId="ADAL" clId="{D86224CB-17E1-9E43-9BCF-9385AB0FE1DB}" dt="2022-10-14T13:52:40.826" v="980" actId="1076"/>
      <pc:docMkLst>
        <pc:docMk/>
      </pc:docMkLst>
      <pc:sldChg chg="add">
        <pc:chgData name="Hordur Olafsson" userId="35673f1e-1533-427a-a84f-da77feac3cd7" providerId="ADAL" clId="{D86224CB-17E1-9E43-9BCF-9385AB0FE1DB}" dt="2022-10-14T13:20:04.448" v="472"/>
        <pc:sldMkLst>
          <pc:docMk/>
          <pc:sldMk cId="2306397992" sldId="2146845774"/>
        </pc:sldMkLst>
      </pc:sldChg>
      <pc:sldChg chg="del">
        <pc:chgData name="Hordur Olafsson" userId="35673f1e-1533-427a-a84f-da77feac3cd7" providerId="ADAL" clId="{D86224CB-17E1-9E43-9BCF-9385AB0FE1DB}" dt="2022-10-14T13:19:56.835" v="471" actId="2696"/>
        <pc:sldMkLst>
          <pc:docMk/>
          <pc:sldMk cId="3667896775" sldId="2146845774"/>
        </pc:sldMkLst>
      </pc:sldChg>
      <pc:sldChg chg="modSp mod">
        <pc:chgData name="Hordur Olafsson" userId="35673f1e-1533-427a-a84f-da77feac3cd7" providerId="ADAL" clId="{D86224CB-17E1-9E43-9BCF-9385AB0FE1DB}" dt="2022-10-14T13:52:40.826" v="980" actId="1076"/>
        <pc:sldMkLst>
          <pc:docMk/>
          <pc:sldMk cId="2713157021" sldId="2146845776"/>
        </pc:sldMkLst>
        <pc:spChg chg="mod">
          <ac:chgData name="Hordur Olafsson" userId="35673f1e-1533-427a-a84f-da77feac3cd7" providerId="ADAL" clId="{D86224CB-17E1-9E43-9BCF-9385AB0FE1DB}" dt="2022-10-14T13:52:38.505" v="979" actId="1076"/>
          <ac:spMkLst>
            <pc:docMk/>
            <pc:sldMk cId="2713157021" sldId="2146845776"/>
            <ac:spMk id="2" creationId="{6C1DC8CB-A452-5382-508C-9EF7C8C435F5}"/>
          </ac:spMkLst>
        </pc:spChg>
        <pc:spChg chg="mod">
          <ac:chgData name="Hordur Olafsson" userId="35673f1e-1533-427a-a84f-da77feac3cd7" providerId="ADAL" clId="{D86224CB-17E1-9E43-9BCF-9385AB0FE1DB}" dt="2022-10-14T13:52:40.826" v="980" actId="1076"/>
          <ac:spMkLst>
            <pc:docMk/>
            <pc:sldMk cId="2713157021" sldId="2146845776"/>
            <ac:spMk id="3" creationId="{8CB4F799-D1E8-34C1-E119-A9FFA0DB32E5}"/>
          </ac:spMkLst>
        </pc:spChg>
      </pc:sldChg>
      <pc:sldChg chg="del">
        <pc:chgData name="Hordur Olafsson" userId="35673f1e-1533-427a-a84f-da77feac3cd7" providerId="ADAL" clId="{D86224CB-17E1-9E43-9BCF-9385AB0FE1DB}" dt="2022-10-14T13:20:17.360" v="473" actId="2696"/>
        <pc:sldMkLst>
          <pc:docMk/>
          <pc:sldMk cId="435403747" sldId="2146845780"/>
        </pc:sldMkLst>
      </pc:sldChg>
      <pc:sldChg chg="modSp mod">
        <pc:chgData name="Hordur Olafsson" userId="35673f1e-1533-427a-a84f-da77feac3cd7" providerId="ADAL" clId="{D86224CB-17E1-9E43-9BCF-9385AB0FE1DB}" dt="2022-10-14T13:21:04.645" v="480" actId="1076"/>
        <pc:sldMkLst>
          <pc:docMk/>
          <pc:sldMk cId="3394279252" sldId="2146845781"/>
        </pc:sldMkLst>
        <pc:spChg chg="mod">
          <ac:chgData name="Hordur Olafsson" userId="35673f1e-1533-427a-a84f-da77feac3cd7" providerId="ADAL" clId="{D86224CB-17E1-9E43-9BCF-9385AB0FE1DB}" dt="2022-10-14T13:20:36.745" v="474" actId="1076"/>
          <ac:spMkLst>
            <pc:docMk/>
            <pc:sldMk cId="3394279252" sldId="2146845781"/>
            <ac:spMk id="2" creationId="{6C1DC8CB-A452-5382-508C-9EF7C8C435F5}"/>
          </ac:spMkLst>
        </pc:spChg>
        <pc:spChg chg="mod">
          <ac:chgData name="Hordur Olafsson" userId="35673f1e-1533-427a-a84f-da77feac3cd7" providerId="ADAL" clId="{D86224CB-17E1-9E43-9BCF-9385AB0FE1DB}" dt="2022-10-14T13:20:58.295" v="479" actId="1076"/>
          <ac:spMkLst>
            <pc:docMk/>
            <pc:sldMk cId="3394279252" sldId="2146845781"/>
            <ac:spMk id="3" creationId="{8CB4F799-D1E8-34C1-E119-A9FFA0DB32E5}"/>
          </ac:spMkLst>
        </pc:spChg>
        <pc:picChg chg="mod">
          <ac:chgData name="Hordur Olafsson" userId="35673f1e-1533-427a-a84f-da77feac3cd7" providerId="ADAL" clId="{D86224CB-17E1-9E43-9BCF-9385AB0FE1DB}" dt="2022-10-14T13:20:55.152" v="478" actId="1076"/>
          <ac:picMkLst>
            <pc:docMk/>
            <pc:sldMk cId="3394279252" sldId="2146845781"/>
            <ac:picMk id="4" creationId="{9038E174-BE51-2E5D-F1FD-3DF7D9C519BC}"/>
          </ac:picMkLst>
        </pc:picChg>
        <pc:picChg chg="mod">
          <ac:chgData name="Hordur Olafsson" userId="35673f1e-1533-427a-a84f-da77feac3cd7" providerId="ADAL" clId="{D86224CB-17E1-9E43-9BCF-9385AB0FE1DB}" dt="2022-10-14T13:21:04.645" v="480" actId="1076"/>
          <ac:picMkLst>
            <pc:docMk/>
            <pc:sldMk cId="3394279252" sldId="2146845781"/>
            <ac:picMk id="5" creationId="{A3E6D2EE-550C-0952-D121-D6648FA6B59D}"/>
          </ac:picMkLst>
        </pc:picChg>
      </pc:sldChg>
      <pc:sldChg chg="del">
        <pc:chgData name="Hordur Olafsson" userId="35673f1e-1533-427a-a84f-da77feac3cd7" providerId="ADAL" clId="{D86224CB-17E1-9E43-9BCF-9385AB0FE1DB}" dt="2022-10-14T13:22:12.242" v="491" actId="2696"/>
        <pc:sldMkLst>
          <pc:docMk/>
          <pc:sldMk cId="1735730991" sldId="2146845782"/>
        </pc:sldMkLst>
      </pc:sldChg>
      <pc:sldChg chg="del">
        <pc:chgData name="Hordur Olafsson" userId="35673f1e-1533-427a-a84f-da77feac3cd7" providerId="ADAL" clId="{D86224CB-17E1-9E43-9BCF-9385AB0FE1DB}" dt="2022-10-14T13:22:46.206" v="506" actId="2696"/>
        <pc:sldMkLst>
          <pc:docMk/>
          <pc:sldMk cId="2631876641" sldId="2146845783"/>
        </pc:sldMkLst>
      </pc:sldChg>
      <pc:sldChg chg="modSp del mod">
        <pc:chgData name="Hordur Olafsson" userId="35673f1e-1533-427a-a84f-da77feac3cd7" providerId="ADAL" clId="{D86224CB-17E1-9E43-9BCF-9385AB0FE1DB}" dt="2022-10-14T13:24:37.406" v="531" actId="2696"/>
        <pc:sldMkLst>
          <pc:docMk/>
          <pc:sldMk cId="4047326398" sldId="2146845785"/>
        </pc:sldMkLst>
        <pc:picChg chg="mod">
          <ac:chgData name="Hordur Olafsson" userId="35673f1e-1533-427a-a84f-da77feac3cd7" providerId="ADAL" clId="{D86224CB-17E1-9E43-9BCF-9385AB0FE1DB}" dt="2022-10-14T13:23:12.990" v="514" actId="1076"/>
          <ac:picMkLst>
            <pc:docMk/>
            <pc:sldMk cId="4047326398" sldId="2146845785"/>
            <ac:picMk id="7" creationId="{520F93F3-74E0-9EDF-7C0B-CC8E2D3AE71D}"/>
          </ac:picMkLst>
        </pc:picChg>
      </pc:sldChg>
      <pc:sldChg chg="del">
        <pc:chgData name="Hordur Olafsson" userId="35673f1e-1533-427a-a84f-da77feac3cd7" providerId="ADAL" clId="{D86224CB-17E1-9E43-9BCF-9385AB0FE1DB}" dt="2022-10-14T13:27:14.007" v="585" actId="2696"/>
        <pc:sldMkLst>
          <pc:docMk/>
          <pc:sldMk cId="4135334579" sldId="2146845786"/>
        </pc:sldMkLst>
      </pc:sldChg>
      <pc:sldChg chg="modSp del mod">
        <pc:chgData name="Hordur Olafsson" userId="35673f1e-1533-427a-a84f-da77feac3cd7" providerId="ADAL" clId="{D86224CB-17E1-9E43-9BCF-9385AB0FE1DB}" dt="2022-10-14T13:31:48.523" v="654" actId="2696"/>
        <pc:sldMkLst>
          <pc:docMk/>
          <pc:sldMk cId="3006026470" sldId="2146845787"/>
        </pc:sldMkLst>
        <pc:spChg chg="mod">
          <ac:chgData name="Hordur Olafsson" userId="35673f1e-1533-427a-a84f-da77feac3cd7" providerId="ADAL" clId="{D86224CB-17E1-9E43-9BCF-9385AB0FE1DB}" dt="2022-10-14T13:28:22.689" v="596" actId="20577"/>
          <ac:spMkLst>
            <pc:docMk/>
            <pc:sldMk cId="3006026470" sldId="2146845787"/>
            <ac:spMk id="5" creationId="{B7201219-F7F9-DAFA-94F3-6D6D45634D8B}"/>
          </ac:spMkLst>
        </pc:spChg>
        <pc:spChg chg="mod">
          <ac:chgData name="Hordur Olafsson" userId="35673f1e-1533-427a-a84f-da77feac3cd7" providerId="ADAL" clId="{D86224CB-17E1-9E43-9BCF-9385AB0FE1DB}" dt="2022-10-14T13:28:07.548" v="592" actId="113"/>
          <ac:spMkLst>
            <pc:docMk/>
            <pc:sldMk cId="3006026470" sldId="2146845787"/>
            <ac:spMk id="10" creationId="{4C987B53-CA43-AADF-8A2C-3455D5015D5D}"/>
          </ac:spMkLst>
        </pc:spChg>
        <pc:spChg chg="mod">
          <ac:chgData name="Hordur Olafsson" userId="35673f1e-1533-427a-a84f-da77feac3cd7" providerId="ADAL" clId="{D86224CB-17E1-9E43-9BCF-9385AB0FE1DB}" dt="2022-10-14T13:28:13.089" v="593" actId="14100"/>
          <ac:spMkLst>
            <pc:docMk/>
            <pc:sldMk cId="3006026470" sldId="2146845787"/>
            <ac:spMk id="11" creationId="{E9BB7EEC-DEAF-B1AC-9FD7-79BA5A152057}"/>
          </ac:spMkLst>
        </pc:spChg>
      </pc:sldChg>
      <pc:sldChg chg="del">
        <pc:chgData name="Hordur Olafsson" userId="35673f1e-1533-427a-a84f-da77feac3cd7" providerId="ADAL" clId="{D86224CB-17E1-9E43-9BCF-9385AB0FE1DB}" dt="2022-10-14T13:33:31.749" v="685" actId="2696"/>
        <pc:sldMkLst>
          <pc:docMk/>
          <pc:sldMk cId="3485279096" sldId="2146845789"/>
        </pc:sldMkLst>
      </pc:sldChg>
      <pc:sldChg chg="del">
        <pc:chgData name="Hordur Olafsson" userId="35673f1e-1533-427a-a84f-da77feac3cd7" providerId="ADAL" clId="{D86224CB-17E1-9E43-9BCF-9385AB0FE1DB}" dt="2022-10-14T13:33:47.566" v="686" actId="2696"/>
        <pc:sldMkLst>
          <pc:docMk/>
          <pc:sldMk cId="1279156027" sldId="2146845790"/>
        </pc:sldMkLst>
      </pc:sldChg>
      <pc:sldChg chg="del">
        <pc:chgData name="Hordur Olafsson" userId="35673f1e-1533-427a-a84f-da77feac3cd7" providerId="ADAL" clId="{D86224CB-17E1-9E43-9BCF-9385AB0FE1DB}" dt="2022-10-14T13:35:56.216" v="724" actId="2696"/>
        <pc:sldMkLst>
          <pc:docMk/>
          <pc:sldMk cId="148946464" sldId="2146845791"/>
        </pc:sldMkLst>
      </pc:sldChg>
      <pc:sldChg chg="modSp del mod">
        <pc:chgData name="Hordur Olafsson" userId="35673f1e-1533-427a-a84f-da77feac3cd7" providerId="ADAL" clId="{D86224CB-17E1-9E43-9BCF-9385AB0FE1DB}" dt="2022-10-14T13:35:28.785" v="704" actId="2696"/>
        <pc:sldMkLst>
          <pc:docMk/>
          <pc:sldMk cId="41265948" sldId="2146845792"/>
        </pc:sldMkLst>
        <pc:picChg chg="mod">
          <ac:chgData name="Hordur Olafsson" userId="35673f1e-1533-427a-a84f-da77feac3cd7" providerId="ADAL" clId="{D86224CB-17E1-9E43-9BCF-9385AB0FE1DB}" dt="2022-10-14T13:34:35.218" v="689" actId="1076"/>
          <ac:picMkLst>
            <pc:docMk/>
            <pc:sldMk cId="41265948" sldId="2146845792"/>
            <ac:picMk id="4" creationId="{83B1319E-4013-555F-8B56-092EE5247BC7}"/>
          </ac:picMkLst>
        </pc:picChg>
      </pc:sldChg>
      <pc:sldChg chg="del">
        <pc:chgData name="Hordur Olafsson" userId="35673f1e-1533-427a-a84f-da77feac3cd7" providerId="ADAL" clId="{D86224CB-17E1-9E43-9BCF-9385AB0FE1DB}" dt="2022-10-14T13:39:28.982" v="745" actId="2696"/>
        <pc:sldMkLst>
          <pc:docMk/>
          <pc:sldMk cId="66218594" sldId="2146845793"/>
        </pc:sldMkLst>
      </pc:sldChg>
      <pc:sldChg chg="del">
        <pc:chgData name="Hordur Olafsson" userId="35673f1e-1533-427a-a84f-da77feac3cd7" providerId="ADAL" clId="{D86224CB-17E1-9E43-9BCF-9385AB0FE1DB}" dt="2022-10-14T13:42:39.689" v="803" actId="2696"/>
        <pc:sldMkLst>
          <pc:docMk/>
          <pc:sldMk cId="1528378136" sldId="2146845794"/>
        </pc:sldMkLst>
      </pc:sldChg>
      <pc:sldChg chg="del">
        <pc:chgData name="Hordur Olafsson" userId="35673f1e-1533-427a-a84f-da77feac3cd7" providerId="ADAL" clId="{D86224CB-17E1-9E43-9BCF-9385AB0FE1DB}" dt="2022-10-14T13:44:34.330" v="834" actId="2696"/>
        <pc:sldMkLst>
          <pc:docMk/>
          <pc:sldMk cId="2077410922" sldId="2146845795"/>
        </pc:sldMkLst>
      </pc:sldChg>
      <pc:sldChg chg="del">
        <pc:chgData name="Hordur Olafsson" userId="35673f1e-1533-427a-a84f-da77feac3cd7" providerId="ADAL" clId="{D86224CB-17E1-9E43-9BCF-9385AB0FE1DB}" dt="2022-10-14T13:46:08.527" v="862" actId="2696"/>
        <pc:sldMkLst>
          <pc:docMk/>
          <pc:sldMk cId="1345251410" sldId="2146845796"/>
        </pc:sldMkLst>
      </pc:sldChg>
      <pc:sldChg chg="modSp del mod">
        <pc:chgData name="Hordur Olafsson" userId="35673f1e-1533-427a-a84f-da77feac3cd7" providerId="ADAL" clId="{D86224CB-17E1-9E43-9BCF-9385AB0FE1DB}" dt="2022-10-14T13:47:44.774" v="896" actId="2696"/>
        <pc:sldMkLst>
          <pc:docMk/>
          <pc:sldMk cId="310373185" sldId="2146845797"/>
        </pc:sldMkLst>
        <pc:spChg chg="mod">
          <ac:chgData name="Hordur Olafsson" userId="35673f1e-1533-427a-a84f-da77feac3cd7" providerId="ADAL" clId="{D86224CB-17E1-9E43-9BCF-9385AB0FE1DB}" dt="2022-10-14T13:46:37.532" v="871" actId="20577"/>
          <ac:spMkLst>
            <pc:docMk/>
            <pc:sldMk cId="310373185" sldId="2146845797"/>
            <ac:spMk id="3" creationId="{77670CA9-E835-B25A-E819-FB57A8E0A17C}"/>
          </ac:spMkLst>
        </pc:spChg>
      </pc:sldChg>
      <pc:sldChg chg="del">
        <pc:chgData name="Hordur Olafsson" userId="35673f1e-1533-427a-a84f-da77feac3cd7" providerId="ADAL" clId="{D86224CB-17E1-9E43-9BCF-9385AB0FE1DB}" dt="2022-10-14T13:49:38.268" v="925" actId="2696"/>
        <pc:sldMkLst>
          <pc:docMk/>
          <pc:sldMk cId="1068891308" sldId="2146845798"/>
        </pc:sldMkLst>
      </pc:sldChg>
      <pc:sldChg chg="del">
        <pc:chgData name="Hordur Olafsson" userId="35673f1e-1533-427a-a84f-da77feac3cd7" providerId="ADAL" clId="{D86224CB-17E1-9E43-9BCF-9385AB0FE1DB}" dt="2022-10-14T13:50:38.417" v="945" actId="2696"/>
        <pc:sldMkLst>
          <pc:docMk/>
          <pc:sldMk cId="3497762813" sldId="2146845799"/>
        </pc:sldMkLst>
      </pc:sldChg>
      <pc:sldChg chg="addSp delSp modSp del mod modClrScheme chgLayout">
        <pc:chgData name="Hordur Olafsson" userId="35673f1e-1533-427a-a84f-da77feac3cd7" providerId="ADAL" clId="{D86224CB-17E1-9E43-9BCF-9385AB0FE1DB}" dt="2022-10-14T12:58:14.660" v="61" actId="2696"/>
        <pc:sldMkLst>
          <pc:docMk/>
          <pc:sldMk cId="1604579119" sldId="2146845800"/>
        </pc:sldMkLst>
        <pc:spChg chg="add del mod ord">
          <ac:chgData name="Hordur Olafsson" userId="35673f1e-1533-427a-a84f-da77feac3cd7" providerId="ADAL" clId="{D86224CB-17E1-9E43-9BCF-9385AB0FE1DB}" dt="2022-10-14T12:56:56.839" v="26" actId="700"/>
          <ac:spMkLst>
            <pc:docMk/>
            <pc:sldMk cId="1604579119" sldId="2146845800"/>
            <ac:spMk id="45" creationId="{4FAE3D1F-D230-CC97-EEAC-69435F223771}"/>
          </ac:spMkLst>
        </pc:spChg>
        <pc:spChg chg="add del mod ord">
          <ac:chgData name="Hordur Olafsson" userId="35673f1e-1533-427a-a84f-da77feac3cd7" providerId="ADAL" clId="{D86224CB-17E1-9E43-9BCF-9385AB0FE1DB}" dt="2022-10-14T12:56:56.839" v="26" actId="700"/>
          <ac:spMkLst>
            <pc:docMk/>
            <pc:sldMk cId="1604579119" sldId="2146845800"/>
            <ac:spMk id="46" creationId="{BC0CE634-A043-4BC5-FD27-3E6C5121B8B7}"/>
          </ac:spMkLst>
        </pc:spChg>
      </pc:sldChg>
      <pc:sldChg chg="add del">
        <pc:chgData name="Hordur Olafsson" userId="35673f1e-1533-427a-a84f-da77feac3cd7" providerId="ADAL" clId="{D86224CB-17E1-9E43-9BCF-9385AB0FE1DB}" dt="2022-10-14T12:59:51.290" v="146" actId="2696"/>
        <pc:sldMkLst>
          <pc:docMk/>
          <pc:sldMk cId="3997616854" sldId="2146845801"/>
        </pc:sldMkLst>
      </pc:sldChg>
      <pc:sldChg chg="del">
        <pc:chgData name="Hordur Olafsson" userId="35673f1e-1533-427a-a84f-da77feac3cd7" providerId="ADAL" clId="{D86224CB-17E1-9E43-9BCF-9385AB0FE1DB}" dt="2022-10-14T12:59:47.744" v="145" actId="2696"/>
        <pc:sldMkLst>
          <pc:docMk/>
          <pc:sldMk cId="558393667" sldId="2146845802"/>
        </pc:sldMkLst>
      </pc:sldChg>
      <pc:sldChg chg="add del">
        <pc:chgData name="Hordur Olafsson" userId="35673f1e-1533-427a-a84f-da77feac3cd7" providerId="ADAL" clId="{D86224CB-17E1-9E43-9BCF-9385AB0FE1DB}" dt="2022-10-14T13:08:00.929" v="219" actId="2696"/>
        <pc:sldMkLst>
          <pc:docMk/>
          <pc:sldMk cId="2813295894" sldId="2146845803"/>
        </pc:sldMkLst>
      </pc:sldChg>
      <pc:sldChg chg="modSp add del mod">
        <pc:chgData name="Hordur Olafsson" userId="35673f1e-1533-427a-a84f-da77feac3cd7" providerId="ADAL" clId="{D86224CB-17E1-9E43-9BCF-9385AB0FE1DB}" dt="2022-10-14T13:09:05.354" v="238" actId="2696"/>
        <pc:sldMkLst>
          <pc:docMk/>
          <pc:sldMk cId="1048454305" sldId="2146845804"/>
        </pc:sldMkLst>
        <pc:spChg chg="mod">
          <ac:chgData name="Hordur Olafsson" userId="35673f1e-1533-427a-a84f-da77feac3cd7" providerId="ADAL" clId="{D86224CB-17E1-9E43-9BCF-9385AB0FE1DB}" dt="2022-10-14T13:07:33.163" v="211" actId="21"/>
          <ac:spMkLst>
            <pc:docMk/>
            <pc:sldMk cId="1048454305" sldId="2146845804"/>
            <ac:spMk id="7" creationId="{0EA4698B-C425-491A-D3C2-7C9D6E0AE462}"/>
          </ac:spMkLst>
        </pc:spChg>
        <pc:spChg chg="mod">
          <ac:chgData name="Hordur Olafsson" userId="35673f1e-1533-427a-a84f-da77feac3cd7" providerId="ADAL" clId="{D86224CB-17E1-9E43-9BCF-9385AB0FE1DB}" dt="2022-10-14T13:07:32.321" v="207" actId="21"/>
          <ac:spMkLst>
            <pc:docMk/>
            <pc:sldMk cId="1048454305" sldId="2146845804"/>
            <ac:spMk id="8" creationId="{C4A49A29-6BD0-527C-1B90-9208247E8B8C}"/>
          </ac:spMkLst>
        </pc:spChg>
      </pc:sldChg>
      <pc:sldChg chg="del">
        <pc:chgData name="Hordur Olafsson" userId="35673f1e-1533-427a-a84f-da77feac3cd7" providerId="ADAL" clId="{D86224CB-17E1-9E43-9BCF-9385AB0FE1DB}" dt="2022-10-14T13:08:24.088" v="221" actId="2696"/>
        <pc:sldMkLst>
          <pc:docMk/>
          <pc:sldMk cId="356236371" sldId="2146845805"/>
        </pc:sldMkLst>
      </pc:sldChg>
      <pc:sldChg chg="del">
        <pc:chgData name="Hordur Olafsson" userId="35673f1e-1533-427a-a84f-da77feac3cd7" providerId="ADAL" clId="{D86224CB-17E1-9E43-9BCF-9385AB0FE1DB}" dt="2022-10-14T13:17:54.118" v="419" actId="2696"/>
        <pc:sldMkLst>
          <pc:docMk/>
          <pc:sldMk cId="4248319436" sldId="2146845817"/>
        </pc:sldMkLst>
      </pc:sldChg>
      <pc:sldChg chg="del">
        <pc:chgData name="Hordur Olafsson" userId="35673f1e-1533-427a-a84f-da77feac3cd7" providerId="ADAL" clId="{D86224CB-17E1-9E43-9BCF-9385AB0FE1DB}" dt="2022-10-14T13:17:31.804" v="410" actId="2696"/>
        <pc:sldMkLst>
          <pc:docMk/>
          <pc:sldMk cId="832044157" sldId="2146845818"/>
        </pc:sldMkLst>
      </pc:sldChg>
      <pc:sldChg chg="del">
        <pc:chgData name="Hordur Olafsson" userId="35673f1e-1533-427a-a84f-da77feac3cd7" providerId="ADAL" clId="{D86224CB-17E1-9E43-9BCF-9385AB0FE1DB}" dt="2022-10-14T13:14:06.375" v="345" actId="2696"/>
        <pc:sldMkLst>
          <pc:docMk/>
          <pc:sldMk cId="2674066819" sldId="2146845819"/>
        </pc:sldMkLst>
      </pc:sldChg>
      <pc:sldChg chg="addSp delSp modSp mod modClrScheme chgLayout">
        <pc:chgData name="Hordur Olafsson" userId="35673f1e-1533-427a-a84f-da77feac3cd7" providerId="ADAL" clId="{D86224CB-17E1-9E43-9BCF-9385AB0FE1DB}" dt="2022-10-14T13:18:04.064" v="421" actId="20577"/>
        <pc:sldMkLst>
          <pc:docMk/>
          <pc:sldMk cId="3015274610" sldId="2146845820"/>
        </pc:sldMkLst>
        <pc:spChg chg="mod">
          <ac:chgData name="Hordur Olafsson" userId="35673f1e-1533-427a-a84f-da77feac3cd7" providerId="ADAL" clId="{D86224CB-17E1-9E43-9BCF-9385AB0FE1DB}" dt="2022-10-14T13:12:32.281" v="317" actId="21"/>
          <ac:spMkLst>
            <pc:docMk/>
            <pc:sldMk cId="3015274610" sldId="2146845820"/>
            <ac:spMk id="2" creationId="{8275471C-FCD5-2701-E3CD-DE24BA277813}"/>
          </ac:spMkLst>
        </pc:spChg>
        <pc:spChg chg="del mod">
          <ac:chgData name="Hordur Olafsson" userId="35673f1e-1533-427a-a84f-da77feac3cd7" providerId="ADAL" clId="{D86224CB-17E1-9E43-9BCF-9385AB0FE1DB}" dt="2022-10-14T13:12:54.769" v="328" actId="478"/>
          <ac:spMkLst>
            <pc:docMk/>
            <pc:sldMk cId="3015274610" sldId="2146845820"/>
            <ac:spMk id="3" creationId="{4C00C6CE-09DB-08DE-8CA1-E01A2509D438}"/>
          </ac:spMkLst>
        </pc:spChg>
        <pc:spChg chg="add del mod ord">
          <ac:chgData name="Hordur Olafsson" userId="35673f1e-1533-427a-a84f-da77feac3cd7" providerId="ADAL" clId="{D86224CB-17E1-9E43-9BCF-9385AB0FE1DB}" dt="2022-10-14T13:12:30.310" v="316" actId="700"/>
          <ac:spMkLst>
            <pc:docMk/>
            <pc:sldMk cId="3015274610" sldId="2146845820"/>
            <ac:spMk id="5" creationId="{9899F61B-109C-13A8-BEF9-A9359648F687}"/>
          </ac:spMkLst>
        </pc:spChg>
        <pc:spChg chg="add del mod ord">
          <ac:chgData name="Hordur Olafsson" userId="35673f1e-1533-427a-a84f-da77feac3cd7" providerId="ADAL" clId="{D86224CB-17E1-9E43-9BCF-9385AB0FE1DB}" dt="2022-10-14T13:12:30.310" v="316" actId="700"/>
          <ac:spMkLst>
            <pc:docMk/>
            <pc:sldMk cId="3015274610" sldId="2146845820"/>
            <ac:spMk id="6" creationId="{21AD2CAB-9354-43DB-EC09-5E731F4115D6}"/>
          </ac:spMkLst>
        </pc:spChg>
        <pc:spChg chg="add mod ord">
          <ac:chgData name="Hordur Olafsson" userId="35673f1e-1533-427a-a84f-da77feac3cd7" providerId="ADAL" clId="{D86224CB-17E1-9E43-9BCF-9385AB0FE1DB}" dt="2022-10-14T13:18:04.064" v="421" actId="20577"/>
          <ac:spMkLst>
            <pc:docMk/>
            <pc:sldMk cId="3015274610" sldId="2146845820"/>
            <ac:spMk id="7" creationId="{8C974824-D550-8944-D867-F260EE289FC6}"/>
          </ac:spMkLst>
        </pc:spChg>
        <pc:spChg chg="add mod ord">
          <ac:chgData name="Hordur Olafsson" userId="35673f1e-1533-427a-a84f-da77feac3cd7" providerId="ADAL" clId="{D86224CB-17E1-9E43-9BCF-9385AB0FE1DB}" dt="2022-10-14T13:12:59.810" v="330"/>
          <ac:spMkLst>
            <pc:docMk/>
            <pc:sldMk cId="3015274610" sldId="2146845820"/>
            <ac:spMk id="8" creationId="{42155036-4A7C-DB63-8A03-CB838C34FBA5}"/>
          </ac:spMkLst>
        </pc:spChg>
        <pc:picChg chg="mod">
          <ac:chgData name="Hordur Olafsson" userId="35673f1e-1533-427a-a84f-da77feac3cd7" providerId="ADAL" clId="{D86224CB-17E1-9E43-9BCF-9385AB0FE1DB}" dt="2022-10-14T13:13:15.114" v="333" actId="1076"/>
          <ac:picMkLst>
            <pc:docMk/>
            <pc:sldMk cId="3015274610" sldId="2146845820"/>
            <ac:picMk id="4" creationId="{826AB2EC-903F-BE5C-1C46-D8CD2AE3D433}"/>
          </ac:picMkLst>
        </pc:picChg>
      </pc:sldChg>
      <pc:sldChg chg="addSp delSp modSp mod modClrScheme chgLayout">
        <pc:chgData name="Hordur Olafsson" userId="35673f1e-1533-427a-a84f-da77feac3cd7" providerId="ADAL" clId="{D86224CB-17E1-9E43-9BCF-9385AB0FE1DB}" dt="2022-10-14T13:18:07.602" v="422" actId="20577"/>
        <pc:sldMkLst>
          <pc:docMk/>
          <pc:sldMk cId="3269112125" sldId="2146845821"/>
        </pc:sldMkLst>
        <pc:spChg chg="del mod">
          <ac:chgData name="Hordur Olafsson" userId="35673f1e-1533-427a-a84f-da77feac3cd7" providerId="ADAL" clId="{D86224CB-17E1-9E43-9BCF-9385AB0FE1DB}" dt="2022-10-14T13:11:47.361" v="304" actId="478"/>
          <ac:spMkLst>
            <pc:docMk/>
            <pc:sldMk cId="3269112125" sldId="2146845821"/>
            <ac:spMk id="2" creationId="{BE14802B-15F0-0800-E8FE-09CE653A0213}"/>
          </ac:spMkLst>
        </pc:spChg>
        <pc:spChg chg="add mod ord">
          <ac:chgData name="Hordur Olafsson" userId="35673f1e-1533-427a-a84f-da77feac3cd7" providerId="ADAL" clId="{D86224CB-17E1-9E43-9BCF-9385AB0FE1DB}" dt="2022-10-14T13:18:07.602" v="422" actId="20577"/>
          <ac:spMkLst>
            <pc:docMk/>
            <pc:sldMk cId="3269112125" sldId="2146845821"/>
            <ac:spMk id="5" creationId="{E23D3B94-548E-429C-F493-71970E6217B2}"/>
          </ac:spMkLst>
        </pc:spChg>
        <pc:spChg chg="add del mod ord">
          <ac:chgData name="Hordur Olafsson" userId="35673f1e-1533-427a-a84f-da77feac3cd7" providerId="ADAL" clId="{D86224CB-17E1-9E43-9BCF-9385AB0FE1DB}" dt="2022-10-14T13:11:57.486" v="308" actId="478"/>
          <ac:spMkLst>
            <pc:docMk/>
            <pc:sldMk cId="3269112125" sldId="2146845821"/>
            <ac:spMk id="6" creationId="{6FB6839F-C1C6-6EA4-DC0E-2996B0691F4B}"/>
          </ac:spMkLst>
        </pc:spChg>
        <pc:picChg chg="mod">
          <ac:chgData name="Hordur Olafsson" userId="35673f1e-1533-427a-a84f-da77feac3cd7" providerId="ADAL" clId="{D86224CB-17E1-9E43-9BCF-9385AB0FE1DB}" dt="2022-10-14T13:12:07.721" v="311" actId="1076"/>
          <ac:picMkLst>
            <pc:docMk/>
            <pc:sldMk cId="3269112125" sldId="2146845821"/>
            <ac:picMk id="3" creationId="{0E175CA6-E0F6-A223-F02C-579E4BF4F77F}"/>
          </ac:picMkLst>
        </pc:picChg>
        <pc:picChg chg="mod">
          <ac:chgData name="Hordur Olafsson" userId="35673f1e-1533-427a-a84f-da77feac3cd7" providerId="ADAL" clId="{D86224CB-17E1-9E43-9BCF-9385AB0FE1DB}" dt="2022-10-14T13:12:14.261" v="312" actId="1076"/>
          <ac:picMkLst>
            <pc:docMk/>
            <pc:sldMk cId="3269112125" sldId="2146845821"/>
            <ac:picMk id="4" creationId="{05DF1F0C-2B8F-F9AE-971A-ED4AB4A414FC}"/>
          </ac:picMkLst>
        </pc:picChg>
      </pc:sldChg>
      <pc:sldChg chg="addSp delSp del mod">
        <pc:chgData name="Hordur Olafsson" userId="35673f1e-1533-427a-a84f-da77feac3cd7" providerId="ADAL" clId="{D86224CB-17E1-9E43-9BCF-9385AB0FE1DB}" dt="2022-10-14T13:11:39.570" v="302" actId="2696"/>
        <pc:sldMkLst>
          <pc:docMk/>
          <pc:sldMk cId="1148197631" sldId="2146845822"/>
        </pc:sldMkLst>
        <pc:picChg chg="add del">
          <ac:chgData name="Hordur Olafsson" userId="35673f1e-1533-427a-a84f-da77feac3cd7" providerId="ADAL" clId="{D86224CB-17E1-9E43-9BCF-9385AB0FE1DB}" dt="2022-10-14T13:11:36.474" v="296" actId="21"/>
          <ac:picMkLst>
            <pc:docMk/>
            <pc:sldMk cId="1148197631" sldId="2146845822"/>
            <ac:picMk id="2" creationId="{19E629E7-9775-5232-588A-9736FA222CB7}"/>
          </ac:picMkLst>
        </pc:picChg>
      </pc:sldChg>
      <pc:sldChg chg="addSp delSp modSp mod modClrScheme chgLayout">
        <pc:chgData name="Hordur Olafsson" userId="35673f1e-1533-427a-a84f-da77feac3cd7" providerId="ADAL" clId="{D86224CB-17E1-9E43-9BCF-9385AB0FE1DB}" dt="2022-10-14T13:11:36.891" v="301" actId="478"/>
        <pc:sldMkLst>
          <pc:docMk/>
          <pc:sldMk cId="1072720839" sldId="2146845823"/>
        </pc:sldMkLst>
        <pc:spChg chg="add del mod">
          <ac:chgData name="Hordur Olafsson" userId="35673f1e-1533-427a-a84f-da77feac3cd7" providerId="ADAL" clId="{D86224CB-17E1-9E43-9BCF-9385AB0FE1DB}" dt="2022-10-14T13:11:35.890" v="289" actId="478"/>
          <ac:spMkLst>
            <pc:docMk/>
            <pc:sldMk cId="1072720839" sldId="2146845823"/>
            <ac:spMk id="2" creationId="{DE608429-5C76-C2AC-DB68-44A5365522EF}"/>
          </ac:spMkLst>
        </pc:spChg>
        <pc:spChg chg="add del mod ord">
          <ac:chgData name="Hordur Olafsson" userId="35673f1e-1533-427a-a84f-da77feac3cd7" providerId="ADAL" clId="{D86224CB-17E1-9E43-9BCF-9385AB0FE1DB}" dt="2022-10-14T13:11:36.063" v="291"/>
          <ac:spMkLst>
            <pc:docMk/>
            <pc:sldMk cId="1072720839" sldId="2146845823"/>
            <ac:spMk id="5" creationId="{3CAE1849-B1CC-BC3C-C116-BC044D372732}"/>
          </ac:spMkLst>
        </pc:spChg>
        <pc:spChg chg="add del mod ord">
          <ac:chgData name="Hordur Olafsson" userId="35673f1e-1533-427a-a84f-da77feac3cd7" providerId="ADAL" clId="{D86224CB-17E1-9E43-9BCF-9385AB0FE1DB}" dt="2022-10-14T13:11:36.141" v="292" actId="478"/>
          <ac:spMkLst>
            <pc:docMk/>
            <pc:sldMk cId="1072720839" sldId="2146845823"/>
            <ac:spMk id="6" creationId="{21BC96A3-3BFA-835F-78EF-7882E2B1A8B9}"/>
          </ac:spMkLst>
        </pc:spChg>
        <pc:picChg chg="add del">
          <ac:chgData name="Hordur Olafsson" userId="35673f1e-1533-427a-a84f-da77feac3cd7" providerId="ADAL" clId="{D86224CB-17E1-9E43-9BCF-9385AB0FE1DB}" dt="2022-10-14T13:11:34.526" v="285" actId="21"/>
          <ac:picMkLst>
            <pc:docMk/>
            <pc:sldMk cId="1072720839" sldId="2146845823"/>
            <ac:picMk id="3" creationId="{3CB13904-073B-8A1E-2F4E-A6276AD88C31}"/>
          </ac:picMkLst>
        </pc:picChg>
        <pc:picChg chg="add del mod">
          <ac:chgData name="Hordur Olafsson" userId="35673f1e-1533-427a-a84f-da77feac3cd7" providerId="ADAL" clId="{D86224CB-17E1-9E43-9BCF-9385AB0FE1DB}" dt="2022-10-14T13:11:36.891" v="301" actId="478"/>
          <ac:picMkLst>
            <pc:docMk/>
            <pc:sldMk cId="1072720839" sldId="2146845823"/>
            <ac:picMk id="4" creationId="{8F2731DD-5384-9E97-BA5E-4F7F0E29964E}"/>
          </ac:picMkLst>
        </pc:picChg>
        <pc:picChg chg="add del mod">
          <ac:chgData name="Hordur Olafsson" userId="35673f1e-1533-427a-a84f-da77feac3cd7" providerId="ADAL" clId="{D86224CB-17E1-9E43-9BCF-9385AB0FE1DB}" dt="2022-10-14T13:11:36.834" v="300" actId="1076"/>
          <ac:picMkLst>
            <pc:docMk/>
            <pc:sldMk cId="1072720839" sldId="2146845823"/>
            <ac:picMk id="7" creationId="{CEB58AD2-C5F9-E5E6-FB5B-81015BCF32C9}"/>
          </ac:picMkLst>
        </pc:picChg>
      </pc:sldChg>
      <pc:sldChg chg="addSp delSp modSp add del mod modClrScheme chgLayout">
        <pc:chgData name="Hordur Olafsson" userId="35673f1e-1533-427a-a84f-da77feac3cd7" providerId="ADAL" clId="{D86224CB-17E1-9E43-9BCF-9385AB0FE1DB}" dt="2022-10-14T13:19:45.104" v="470" actId="20577"/>
        <pc:sldMkLst>
          <pc:docMk/>
          <pc:sldMk cId="477182895" sldId="2146845824"/>
        </pc:sldMkLst>
        <pc:spChg chg="del mod">
          <ac:chgData name="Hordur Olafsson" userId="35673f1e-1533-427a-a84f-da77feac3cd7" providerId="ADAL" clId="{D86224CB-17E1-9E43-9BCF-9385AB0FE1DB}" dt="2022-10-14T12:55:28.575" v="1" actId="478"/>
          <ac:spMkLst>
            <pc:docMk/>
            <pc:sldMk cId="477182895" sldId="2146845824"/>
            <ac:spMk id="2" creationId="{07BC78FD-5CA2-B77B-1D52-C950A6A02D8A}"/>
          </ac:spMkLst>
        </pc:spChg>
        <pc:spChg chg="mod">
          <ac:chgData name="Hordur Olafsson" userId="35673f1e-1533-427a-a84f-da77feac3cd7" providerId="ADAL" clId="{D86224CB-17E1-9E43-9BCF-9385AB0FE1DB}" dt="2022-10-14T12:55:42.936" v="6" actId="21"/>
          <ac:spMkLst>
            <pc:docMk/>
            <pc:sldMk cId="477182895" sldId="2146845824"/>
            <ac:spMk id="3" creationId="{0AA37F8E-38EF-7C6F-7F08-BABDE48981B6}"/>
          </ac:spMkLst>
        </pc:spChg>
        <pc:spChg chg="add mod ord">
          <ac:chgData name="Hordur Olafsson" userId="35673f1e-1533-427a-a84f-da77feac3cd7" providerId="ADAL" clId="{D86224CB-17E1-9E43-9BCF-9385AB0FE1DB}" dt="2022-10-14T13:18:15.320" v="423" actId="207"/>
          <ac:spMkLst>
            <pc:docMk/>
            <pc:sldMk cId="477182895" sldId="2146845824"/>
            <ac:spMk id="4" creationId="{1E129BB9-A1E8-E074-29DA-0449F14F611B}"/>
          </ac:spMkLst>
        </pc:spChg>
        <pc:spChg chg="add mod ord">
          <ac:chgData name="Hordur Olafsson" userId="35673f1e-1533-427a-a84f-da77feac3cd7" providerId="ADAL" clId="{D86224CB-17E1-9E43-9BCF-9385AB0FE1DB}" dt="2022-10-14T13:19:45.104" v="470" actId="20577"/>
          <ac:spMkLst>
            <pc:docMk/>
            <pc:sldMk cId="477182895" sldId="2146845824"/>
            <ac:spMk id="5" creationId="{58E1C05B-0B08-4869-2494-CF7AC53F1B1B}"/>
          </ac:spMkLst>
        </pc:spChg>
      </pc:sldChg>
      <pc:sldChg chg="add del">
        <pc:chgData name="Hordur Olafsson" userId="35673f1e-1533-427a-a84f-da77feac3cd7" providerId="ADAL" clId="{D86224CB-17E1-9E43-9BCF-9385AB0FE1DB}" dt="2022-10-14T12:57:04.917" v="28" actId="2890"/>
        <pc:sldMkLst>
          <pc:docMk/>
          <pc:sldMk cId="1337199977" sldId="2146845825"/>
        </pc:sldMkLst>
      </pc:sldChg>
      <pc:sldChg chg="addSp modSp new mod">
        <pc:chgData name="Hordur Olafsson" userId="35673f1e-1533-427a-a84f-da77feac3cd7" providerId="ADAL" clId="{D86224CB-17E1-9E43-9BCF-9385AB0FE1DB}" dt="2022-10-14T12:58:10.778" v="60" actId="20577"/>
        <pc:sldMkLst>
          <pc:docMk/>
          <pc:sldMk cId="1688688887" sldId="2146845825"/>
        </pc:sldMkLst>
        <pc:spChg chg="mod">
          <ac:chgData name="Hordur Olafsson" userId="35673f1e-1533-427a-a84f-da77feac3cd7" providerId="ADAL" clId="{D86224CB-17E1-9E43-9BCF-9385AB0FE1DB}" dt="2022-10-14T12:58:10.778" v="60" actId="20577"/>
          <ac:spMkLst>
            <pc:docMk/>
            <pc:sldMk cId="1688688887" sldId="2146845825"/>
            <ac:spMk id="2" creationId="{D3B71B76-71F3-0273-DA8A-2C9A50E565CF}"/>
          </ac:spMkLst>
        </pc:spChg>
        <pc:spChg chg="mod">
          <ac:chgData name="Hordur Olafsson" userId="35673f1e-1533-427a-a84f-da77feac3cd7" providerId="ADAL" clId="{D86224CB-17E1-9E43-9BCF-9385AB0FE1DB}" dt="2022-10-14T12:57:59.911" v="55" actId="14100"/>
          <ac:spMkLst>
            <pc:docMk/>
            <pc:sldMk cId="1688688887" sldId="2146845825"/>
            <ac:spMk id="3" creationId="{20814E21-2B2B-97D5-A485-C8F4CF475411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8" creationId="{96881CF2-14DA-A0A9-5825-96067E297D75}"/>
          </ac:spMkLst>
        </pc:spChg>
        <pc:spChg chg="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11" creationId="{28AA0E87-9C9C-7B29-8C60-A4E7A7B6E965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13" creationId="{9EF6604D-5A7E-6205-5EE0-0D25DA3E770C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14" creationId="{D55FEF6A-DE6C-6F65-2045-51C498045F78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15" creationId="{DD62AEF2-3932-53BF-2153-159E15A74168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16" creationId="{FA2BC526-B0A5-83D8-639E-259767DF9D66}"/>
          </ac:spMkLst>
        </pc:spChg>
        <pc:spChg chg="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18" creationId="{34B06590-FC4B-E373-2109-1138FE11C89D}"/>
          </ac:spMkLst>
        </pc:spChg>
        <pc:spChg chg="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21" creationId="{67EB9E97-A342-21C5-6F41-491F939CA109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23" creationId="{3E9061F0-64A9-C254-6C97-70625CEC0443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33" creationId="{CAE3DD8D-B4FC-5B8D-1FBB-D32D5AE0ED2A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41" creationId="{DABF6FD6-F64D-462F-E1AC-40FF044467DE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43" creationId="{77E689A6-1CB2-3086-FB45-8A5CBA3EFDC6}"/>
          </ac:spMkLst>
        </pc:spChg>
        <pc:spChg chg="add mod">
          <ac:chgData name="Hordur Olafsson" userId="35673f1e-1533-427a-a84f-da77feac3cd7" providerId="ADAL" clId="{D86224CB-17E1-9E43-9BCF-9385AB0FE1DB}" dt="2022-10-14T12:57:19.464" v="30"/>
          <ac:spMkLst>
            <pc:docMk/>
            <pc:sldMk cId="1688688887" sldId="2146845825"/>
            <ac:spMk id="44" creationId="{5BB085B7-843A-8065-3EFC-59032A50CE28}"/>
          </ac:spMkLst>
        </pc:spChg>
        <pc:grpChg chg="add mod">
          <ac:chgData name="Hordur Olafsson" userId="35673f1e-1533-427a-a84f-da77feac3cd7" providerId="ADAL" clId="{D86224CB-17E1-9E43-9BCF-9385AB0FE1DB}" dt="2022-10-14T12:57:19.464" v="30"/>
          <ac:grpSpMkLst>
            <pc:docMk/>
            <pc:sldMk cId="1688688887" sldId="2146845825"/>
            <ac:grpSpMk id="10" creationId="{6A014FBE-AB28-3DEF-8E77-CAA2C9BC56DA}"/>
          </ac:grpSpMkLst>
        </pc:grpChg>
        <pc:grpChg chg="add mod">
          <ac:chgData name="Hordur Olafsson" userId="35673f1e-1533-427a-a84f-da77feac3cd7" providerId="ADAL" clId="{D86224CB-17E1-9E43-9BCF-9385AB0FE1DB}" dt="2022-10-14T12:57:19.464" v="30"/>
          <ac:grpSpMkLst>
            <pc:docMk/>
            <pc:sldMk cId="1688688887" sldId="2146845825"/>
            <ac:grpSpMk id="17" creationId="{3F01E819-602C-2F56-07AD-6FA2BB07A4D9}"/>
          </ac:grpSpMkLst>
        </pc:grpChg>
        <pc:grpChg chg="add mod">
          <ac:chgData name="Hordur Olafsson" userId="35673f1e-1533-427a-a84f-da77feac3cd7" providerId="ADAL" clId="{D86224CB-17E1-9E43-9BCF-9385AB0FE1DB}" dt="2022-10-14T12:57:19.464" v="30"/>
          <ac:grpSpMkLst>
            <pc:docMk/>
            <pc:sldMk cId="1688688887" sldId="2146845825"/>
            <ac:grpSpMk id="20" creationId="{84A10B2D-5B28-70E6-5C50-6BEEEC443349}"/>
          </ac:grpSpMkLst>
        </pc:grp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4" creationId="{2C7BD9E1-84B2-48E8-F394-23243DFCBB8A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5" creationId="{46EEA3CF-0E84-41D3-23B2-4557BD99D59E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6" creationId="{A89FD012-2663-E56B-4BD8-E2EB5DE0F225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7" creationId="{73842754-8ACC-DE4D-0287-8A68B296B8CE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9" creationId="{80CA09C6-5ED7-260D-80EB-A0BE21E02552}"/>
          </ac:picMkLst>
        </pc:picChg>
        <pc:picChg chg="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12" creationId="{C32291EB-310E-73AC-C6E3-E14713887216}"/>
          </ac:picMkLst>
        </pc:picChg>
        <pc:picChg chg="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19" creationId="{8D7F413B-3DE5-557B-6B65-10015BABC451}"/>
          </ac:picMkLst>
        </pc:picChg>
        <pc:picChg chg="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22" creationId="{1E27CC3E-112F-C462-976A-5B6BE348B9F5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28" creationId="{85871109-0BF4-E7EA-3390-978BCAD9CE51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29" creationId="{8E15FE43-AA28-8DE0-AC9C-D640D07AF122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32" creationId="{42103C62-042F-46C4-A563-552C9A592CBF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34" creationId="{6FD189F3-DADA-0AC3-CF99-AEB742AE2896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36" creationId="{B7C3C97B-37FA-D8FA-40BF-4AD396CAAC16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37" creationId="{0BADBE85-DD38-6974-74BB-9E4284AAF8E5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38" creationId="{264805F7-D966-FAE5-AA3D-FB0D6F9224F0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39" creationId="{41E963A5-B35D-B6F6-5161-1436745C7084}"/>
          </ac:picMkLst>
        </pc:picChg>
        <pc:picChg chg="add mod">
          <ac:chgData name="Hordur Olafsson" userId="35673f1e-1533-427a-a84f-da77feac3cd7" providerId="ADAL" clId="{D86224CB-17E1-9E43-9BCF-9385AB0FE1DB}" dt="2022-10-14T12:57:19.464" v="30"/>
          <ac:picMkLst>
            <pc:docMk/>
            <pc:sldMk cId="1688688887" sldId="2146845825"/>
            <ac:picMk id="42" creationId="{2EE56616-4CDF-1B99-0480-22FFC5886245}"/>
          </ac:picMkLst>
        </pc:pic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24" creationId="{3C6A7F79-4842-3639-BC58-FC29009AF373}"/>
          </ac:cxnSpMkLst>
        </pc:cxn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25" creationId="{4284EB80-B139-4A13-FF57-1D6221617322}"/>
          </ac:cxnSpMkLst>
        </pc:cxn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26" creationId="{9FAA7151-431C-972A-EA55-D2822A245810}"/>
          </ac:cxnSpMkLst>
        </pc:cxn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27" creationId="{DED7D21C-D2D4-C1B9-346E-891109818B5B}"/>
          </ac:cxnSpMkLst>
        </pc:cxn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30" creationId="{0FE2A7D8-2FB7-BA2B-43F1-21D789A22609}"/>
          </ac:cxnSpMkLst>
        </pc:cxn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31" creationId="{1CC9FE14-9182-BD31-FC3C-300EF0CDA8F5}"/>
          </ac:cxnSpMkLst>
        </pc:cxn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35" creationId="{DA5F2A4B-3035-BEE9-6FAD-3EA6EFB17F26}"/>
          </ac:cxnSpMkLst>
        </pc:cxnChg>
        <pc:cxnChg chg="add mod">
          <ac:chgData name="Hordur Olafsson" userId="35673f1e-1533-427a-a84f-da77feac3cd7" providerId="ADAL" clId="{D86224CB-17E1-9E43-9BCF-9385AB0FE1DB}" dt="2022-10-14T12:57:19.464" v="30"/>
          <ac:cxnSpMkLst>
            <pc:docMk/>
            <pc:sldMk cId="1688688887" sldId="2146845825"/>
            <ac:cxnSpMk id="40" creationId="{9FACF1C6-B70A-C387-398A-B6D95F3DC769}"/>
          </ac:cxnSpMkLst>
        </pc:cxnChg>
      </pc:sldChg>
      <pc:sldChg chg="addSp modSp new mod">
        <pc:chgData name="Hordur Olafsson" userId="35673f1e-1533-427a-a84f-da77feac3cd7" providerId="ADAL" clId="{D86224CB-17E1-9E43-9BCF-9385AB0FE1DB}" dt="2022-10-14T12:59:29.764" v="128" actId="20577"/>
        <pc:sldMkLst>
          <pc:docMk/>
          <pc:sldMk cId="435878800" sldId="2146845826"/>
        </pc:sldMkLst>
        <pc:spChg chg="mod">
          <ac:chgData name="Hordur Olafsson" userId="35673f1e-1533-427a-a84f-da77feac3cd7" providerId="ADAL" clId="{D86224CB-17E1-9E43-9BCF-9385AB0FE1DB}" dt="2022-10-14T12:59:29.764" v="128" actId="20577"/>
          <ac:spMkLst>
            <pc:docMk/>
            <pc:sldMk cId="435878800" sldId="2146845826"/>
            <ac:spMk id="2" creationId="{3C6797EE-3A40-266D-5D5D-4DA01FA17A6A}"/>
          </ac:spMkLst>
        </pc:spChg>
        <pc:spChg chg="mod">
          <ac:chgData name="Hordur Olafsson" userId="35673f1e-1533-427a-a84f-da77feac3cd7" providerId="ADAL" clId="{D86224CB-17E1-9E43-9BCF-9385AB0FE1DB}" dt="2022-10-14T12:59:29.590" v="126" actId="14100"/>
          <ac:spMkLst>
            <pc:docMk/>
            <pc:sldMk cId="435878800" sldId="2146845826"/>
            <ac:spMk id="3" creationId="{0ED4FF35-9251-647B-B666-F87BD8632ABD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4" creationId="{22CB675C-0F36-223E-553F-BEA739929BB9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6" creationId="{23A2C3F5-BFBD-DD39-ABBC-2C60C96B9B6D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8" creationId="{AC31DC0F-5BEC-2C74-8583-270F9D27C6E4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11" creationId="{ECECA21E-27F4-74F5-3834-6F5EE321D309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16" creationId="{6AAD64CD-BC77-092C-F9B4-BC25C3F01098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18" creationId="{135072BD-1316-0B6C-5113-C4E9628B413A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20" creationId="{96B5F06A-7D51-E15F-B306-09B8FC3721BC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23" creationId="{5E1060A1-0D15-73B2-E09A-A10FCF0F99CF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29" creationId="{CE8BEB2C-E51F-28C9-C8AC-07178EEA70AB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30" creationId="{D1856371-679A-303A-07FD-A7724B61594B}"/>
          </ac:spMkLst>
        </pc:spChg>
        <pc:spChg chg="add mod">
          <ac:chgData name="Hordur Olafsson" userId="35673f1e-1533-427a-a84f-da77feac3cd7" providerId="ADAL" clId="{D86224CB-17E1-9E43-9BCF-9385AB0FE1DB}" dt="2022-10-14T12:58:26.302" v="63"/>
          <ac:spMkLst>
            <pc:docMk/>
            <pc:sldMk cId="435878800" sldId="2146845826"/>
            <ac:spMk id="34" creationId="{636BD268-DE3E-A4F7-483F-8E0124317657}"/>
          </ac:spMkLst>
        </pc:sp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5" creationId="{D47CBB73-D55F-6298-2090-BEFD31E1C100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7" creationId="{382B474F-DE51-B883-9EE2-B7470523A581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10" creationId="{6BDA811C-F5B6-F8A1-053E-BEF83F7E0F4E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13" creationId="{85CE6394-09AA-266C-0AC6-00D41C5D360B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14" creationId="{DB971CFC-C29C-B8C6-F3D7-7998FBF6B92E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17" creationId="{2EE203DC-DACD-9226-F03C-9357376E1281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19" creationId="{15B50520-857F-9E60-E680-AD5E860D4595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21" creationId="{ABAC34A2-0C54-583B-AA86-4424D6C2BAE2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22" creationId="{931DFD8D-22DC-0C1B-FFAB-16EB2DD7D97F}"/>
          </ac:picMkLst>
        </pc:picChg>
        <pc:picChg chg="add mod">
          <ac:chgData name="Hordur Olafsson" userId="35673f1e-1533-427a-a84f-da77feac3cd7" providerId="ADAL" clId="{D86224CB-17E1-9E43-9BCF-9385AB0FE1DB}" dt="2022-10-14T12:58:26.302" v="63"/>
          <ac:picMkLst>
            <pc:docMk/>
            <pc:sldMk cId="435878800" sldId="2146845826"/>
            <ac:picMk id="31" creationId="{9F597668-0C1A-BA4E-1DDA-134277C61880}"/>
          </ac:picMkLst>
        </pc:pic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9" creationId="{747CA92D-7A61-51B8-9790-E308FA783CF6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12" creationId="{C63B2619-2ACE-FE1A-D7C7-306526DB10FF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15" creationId="{2EAFD10C-8FCA-01DA-3BFD-87813601CD2A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24" creationId="{365F40CE-770E-ABFF-9CEF-313117C0A85E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25" creationId="{17E79F1D-C9BF-8E05-6F78-74475AF33176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26" creationId="{FB26BAF8-4239-0162-F7BE-38D0548C0710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27" creationId="{42B44151-AC81-6538-B3D5-49598E62916C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28" creationId="{443FE9CF-1DC5-613A-A7C9-E9454130B859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32" creationId="{C4FEAAD1-253A-08F5-8351-708B5F8C44E2}"/>
          </ac:cxnSpMkLst>
        </pc:cxnChg>
        <pc:cxnChg chg="add mod">
          <ac:chgData name="Hordur Olafsson" userId="35673f1e-1533-427a-a84f-da77feac3cd7" providerId="ADAL" clId="{D86224CB-17E1-9E43-9BCF-9385AB0FE1DB}" dt="2022-10-14T12:58:26.302" v="63"/>
          <ac:cxnSpMkLst>
            <pc:docMk/>
            <pc:sldMk cId="435878800" sldId="2146845826"/>
            <ac:cxnSpMk id="33" creationId="{3D32EC8E-E3F0-78D8-5C3D-7A832DA6B7A5}"/>
          </ac:cxnSpMkLst>
        </pc:cxnChg>
      </pc:sldChg>
      <pc:sldChg chg="modSp new add del mod">
        <pc:chgData name="Hordur Olafsson" userId="35673f1e-1533-427a-a84f-da77feac3cd7" providerId="ADAL" clId="{D86224CB-17E1-9E43-9BCF-9385AB0FE1DB}" dt="2022-10-14T12:59:31.168" v="141" actId="680"/>
        <pc:sldMkLst>
          <pc:docMk/>
          <pc:sldMk cId="103722087" sldId="2146845827"/>
        </pc:sldMkLst>
        <pc:spChg chg="mod">
          <ac:chgData name="Hordur Olafsson" userId="35673f1e-1533-427a-a84f-da77feac3cd7" providerId="ADAL" clId="{D86224CB-17E1-9E43-9BCF-9385AB0FE1DB}" dt="2022-10-14T12:59:31.168" v="141" actId="680"/>
          <ac:spMkLst>
            <pc:docMk/>
            <pc:sldMk cId="103722087" sldId="2146845827"/>
            <ac:spMk id="2" creationId="{BF7F5706-84B2-FFDB-926E-0E6880D1C97F}"/>
          </ac:spMkLst>
        </pc:spChg>
      </pc:sldChg>
      <pc:sldChg chg="addSp modSp new mod">
        <pc:chgData name="Hordur Olafsson" userId="35673f1e-1533-427a-a84f-da77feac3cd7" providerId="ADAL" clId="{D86224CB-17E1-9E43-9BCF-9385AB0FE1DB}" dt="2022-10-14T13:08:00.414" v="218" actId="20577"/>
        <pc:sldMkLst>
          <pc:docMk/>
          <pc:sldMk cId="1368602348" sldId="2146845827"/>
        </pc:sldMkLst>
        <pc:spChg chg="mod">
          <ac:chgData name="Hordur Olafsson" userId="35673f1e-1533-427a-a84f-da77feac3cd7" providerId="ADAL" clId="{D86224CB-17E1-9E43-9BCF-9385AB0FE1DB}" dt="2022-10-14T13:08:00.414" v="218" actId="20577"/>
          <ac:spMkLst>
            <pc:docMk/>
            <pc:sldMk cId="1368602348" sldId="2146845827"/>
            <ac:spMk id="2" creationId="{9EA15CD8-644C-93DE-7F0C-AD11A13C26D6}"/>
          </ac:spMkLst>
        </pc:spChg>
        <pc:spChg chg="mod">
          <ac:chgData name="Hordur Olafsson" userId="35673f1e-1533-427a-a84f-da77feac3cd7" providerId="ADAL" clId="{D86224CB-17E1-9E43-9BCF-9385AB0FE1DB}" dt="2022-10-14T13:00:38.119" v="165" actId="14100"/>
          <ac:spMkLst>
            <pc:docMk/>
            <pc:sldMk cId="1368602348" sldId="2146845827"/>
            <ac:spMk id="3" creationId="{EE438A32-5479-E495-B36E-ACAB6098A82E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4" creationId="{E6EA601F-7908-3369-4F37-493644E3EBE9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5" creationId="{37772691-C10B-EA54-0306-99F2D7EC8400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6" creationId="{7D7D1A8E-551D-F0EC-A694-BB98DA89DB73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7" creationId="{E596CD8D-6E75-4ECE-3F54-49C014D3B76E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9" creationId="{7C447CB1-CB8F-3CE4-1A6B-125FC8B8C5FA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11" creationId="{5A089B1F-C0BB-4099-A4C8-A57498D3301A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16" creationId="{F5BBCEAA-3092-35FA-157B-8643D7C75C8F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21" creationId="{29AA3C79-B67E-17D9-49DC-D976960D8994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23" creationId="{70DCB796-6015-A5CF-CBBE-9F2B1A7AF14F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24" creationId="{11FBE9AB-4A22-79C0-E6C2-85BB9231EB9E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25" creationId="{A3548819-8ABD-2077-D408-D3C1098B3987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29" creationId="{1371EFE8-7953-A1E3-87A5-3CB7D38A463A}"/>
          </ac:spMkLst>
        </pc:spChg>
        <pc:spChg chg="add mod">
          <ac:chgData name="Hordur Olafsson" userId="35673f1e-1533-427a-a84f-da77feac3cd7" providerId="ADAL" clId="{D86224CB-17E1-9E43-9BCF-9385AB0FE1DB}" dt="2022-10-14T13:00:07.940" v="148"/>
          <ac:spMkLst>
            <pc:docMk/>
            <pc:sldMk cId="1368602348" sldId="2146845827"/>
            <ac:spMk id="31" creationId="{7FEE41D4-8AB8-446B-ADBD-FB81ACA1B8B2}"/>
          </ac:spMkLst>
        </pc:spChg>
        <pc:picChg chg="add mod">
          <ac:chgData name="Hordur Olafsson" userId="35673f1e-1533-427a-a84f-da77feac3cd7" providerId="ADAL" clId="{D86224CB-17E1-9E43-9BCF-9385AB0FE1DB}" dt="2022-10-14T13:00:07.940" v="148"/>
          <ac:picMkLst>
            <pc:docMk/>
            <pc:sldMk cId="1368602348" sldId="2146845827"/>
            <ac:picMk id="8" creationId="{EDAE5423-49CF-33C9-95A8-8CCB359D2C40}"/>
          </ac:picMkLst>
        </pc:picChg>
        <pc:picChg chg="add mod">
          <ac:chgData name="Hordur Olafsson" userId="35673f1e-1533-427a-a84f-da77feac3cd7" providerId="ADAL" clId="{D86224CB-17E1-9E43-9BCF-9385AB0FE1DB}" dt="2022-10-14T13:00:07.940" v="148"/>
          <ac:picMkLst>
            <pc:docMk/>
            <pc:sldMk cId="1368602348" sldId="2146845827"/>
            <ac:picMk id="10" creationId="{831E554A-44FA-FD84-E502-16818884DB87}"/>
          </ac:picMkLst>
        </pc:picChg>
        <pc:picChg chg="add mod">
          <ac:chgData name="Hordur Olafsson" userId="35673f1e-1533-427a-a84f-da77feac3cd7" providerId="ADAL" clId="{D86224CB-17E1-9E43-9BCF-9385AB0FE1DB}" dt="2022-10-14T13:00:07.940" v="148"/>
          <ac:picMkLst>
            <pc:docMk/>
            <pc:sldMk cId="1368602348" sldId="2146845827"/>
            <ac:picMk id="13" creationId="{CA2C68F2-F499-0199-F2CC-6BF6CA8432E9}"/>
          </ac:picMkLst>
        </pc:picChg>
        <pc:picChg chg="add mod">
          <ac:chgData name="Hordur Olafsson" userId="35673f1e-1533-427a-a84f-da77feac3cd7" providerId="ADAL" clId="{D86224CB-17E1-9E43-9BCF-9385AB0FE1DB}" dt="2022-10-14T13:00:07.940" v="148"/>
          <ac:picMkLst>
            <pc:docMk/>
            <pc:sldMk cId="1368602348" sldId="2146845827"/>
            <ac:picMk id="14" creationId="{BD264FA0-77EA-DCC2-8A1F-AACF7A1FEDAE}"/>
          </ac:picMkLst>
        </pc:picChg>
        <pc:picChg chg="add mod">
          <ac:chgData name="Hordur Olafsson" userId="35673f1e-1533-427a-a84f-da77feac3cd7" providerId="ADAL" clId="{D86224CB-17E1-9E43-9BCF-9385AB0FE1DB}" dt="2022-10-14T13:00:07.940" v="148"/>
          <ac:picMkLst>
            <pc:docMk/>
            <pc:sldMk cId="1368602348" sldId="2146845827"/>
            <ac:picMk id="18" creationId="{B96632D5-0DB5-A8BB-27C0-0C3EE7B778B8}"/>
          </ac:picMkLst>
        </pc:picChg>
        <pc:picChg chg="add mod">
          <ac:chgData name="Hordur Olafsson" userId="35673f1e-1533-427a-a84f-da77feac3cd7" providerId="ADAL" clId="{D86224CB-17E1-9E43-9BCF-9385AB0FE1DB}" dt="2022-10-14T13:00:07.940" v="148"/>
          <ac:picMkLst>
            <pc:docMk/>
            <pc:sldMk cId="1368602348" sldId="2146845827"/>
            <ac:picMk id="19" creationId="{A08E0F45-16A6-ED03-24B7-D0270106B2AC}"/>
          </ac:picMkLst>
        </pc:picChg>
        <pc:picChg chg="add mod">
          <ac:chgData name="Hordur Olafsson" userId="35673f1e-1533-427a-a84f-da77feac3cd7" providerId="ADAL" clId="{D86224CB-17E1-9E43-9BCF-9385AB0FE1DB}" dt="2022-10-14T13:00:07.940" v="148"/>
          <ac:picMkLst>
            <pc:docMk/>
            <pc:sldMk cId="1368602348" sldId="2146845827"/>
            <ac:picMk id="30" creationId="{AF9E97BC-F84A-A8EE-2D36-5B03A2DCA97F}"/>
          </ac:picMkLst>
        </pc:pic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12" creationId="{44E2A108-0203-DAD3-7786-D335588DD072}"/>
          </ac:cxnSpMkLst>
        </pc:cxn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15" creationId="{F3EF8C4A-985A-EE86-7015-A33A55C33D60}"/>
          </ac:cxnSpMkLst>
        </pc:cxn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17" creationId="{3F74E76E-D81B-C98B-93F9-EB43C82A47EC}"/>
          </ac:cxnSpMkLst>
        </pc:cxn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20" creationId="{0F3C8A5D-E68B-E9CF-ADE0-C7FA1197EBAD}"/>
          </ac:cxnSpMkLst>
        </pc:cxn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22" creationId="{53067309-E9F6-6C45-5096-0DFD574841EF}"/>
          </ac:cxnSpMkLst>
        </pc:cxn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26" creationId="{0FF20B8E-2E19-0BE1-0295-5EB12B309535}"/>
          </ac:cxnSpMkLst>
        </pc:cxn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27" creationId="{A0D84B84-A197-5D33-287A-91422BA95DE5}"/>
          </ac:cxnSpMkLst>
        </pc:cxnChg>
        <pc:cxnChg chg="add mod">
          <ac:chgData name="Hordur Olafsson" userId="35673f1e-1533-427a-a84f-da77feac3cd7" providerId="ADAL" clId="{D86224CB-17E1-9E43-9BCF-9385AB0FE1DB}" dt="2022-10-14T13:00:07.940" v="148"/>
          <ac:cxnSpMkLst>
            <pc:docMk/>
            <pc:sldMk cId="1368602348" sldId="2146845827"/>
            <ac:cxnSpMk id="28" creationId="{06DE49C7-9B1E-BB6A-6634-B360D1B75FD4}"/>
          </ac:cxnSpMkLst>
        </pc:cxnChg>
      </pc:sldChg>
      <pc:sldChg chg="new del">
        <pc:chgData name="Hordur Olafsson" userId="35673f1e-1533-427a-a84f-da77feac3cd7" providerId="ADAL" clId="{D86224CB-17E1-9E43-9BCF-9385AB0FE1DB}" dt="2022-10-14T13:01:01.123" v="168" actId="680"/>
        <pc:sldMkLst>
          <pc:docMk/>
          <pc:sldMk cId="538646360" sldId="2146845828"/>
        </pc:sldMkLst>
      </pc:sldChg>
      <pc:sldChg chg="addSp delSp modSp new add del mod">
        <pc:chgData name="Hordur Olafsson" userId="35673f1e-1533-427a-a84f-da77feac3cd7" providerId="ADAL" clId="{D86224CB-17E1-9E43-9BCF-9385AB0FE1DB}" dt="2022-10-14T13:09:01.945" v="237" actId="14100"/>
        <pc:sldMkLst>
          <pc:docMk/>
          <pc:sldMk cId="1410197243" sldId="2146845828"/>
        </pc:sldMkLst>
        <pc:spChg chg="mod">
          <ac:chgData name="Hordur Olafsson" userId="35673f1e-1533-427a-a84f-da77feac3cd7" providerId="ADAL" clId="{D86224CB-17E1-9E43-9BCF-9385AB0FE1DB}" dt="2022-10-14T13:08:49.238" v="235" actId="20577"/>
          <ac:spMkLst>
            <pc:docMk/>
            <pc:sldMk cId="1410197243" sldId="2146845828"/>
            <ac:spMk id="2" creationId="{843332DC-3E30-00B8-2058-0622680E0916}"/>
          </ac:spMkLst>
        </pc:spChg>
        <pc:spChg chg="mod">
          <ac:chgData name="Hordur Olafsson" userId="35673f1e-1533-427a-a84f-da77feac3cd7" providerId="ADAL" clId="{D86224CB-17E1-9E43-9BCF-9385AB0FE1DB}" dt="2022-10-14T13:09:01.945" v="237" actId="14100"/>
          <ac:spMkLst>
            <pc:docMk/>
            <pc:sldMk cId="1410197243" sldId="2146845828"/>
            <ac:spMk id="3" creationId="{1148F8A2-F752-3E1C-455F-3ED670748D99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4" creationId="{5CD39280-B471-E21F-92FB-EC07B6002E29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5" creationId="{E6AB71D3-C0CA-E24B-5216-F48A613A19CC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6" creationId="{0174D0EB-56EF-9BE0-9785-06244633B494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9" creationId="{D6D2853B-F239-FCE8-F9E5-01A771E6FDC4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11" creationId="{40E071A2-0DD7-B782-4C7C-B367129AE654}"/>
          </ac:spMkLst>
        </pc:spChg>
        <pc:spChg chg="mod">
          <ac:chgData name="Hordur Olafsson" userId="35673f1e-1533-427a-a84f-da77feac3cd7" providerId="ADAL" clId="{D86224CB-17E1-9E43-9BCF-9385AB0FE1DB}" dt="2022-10-14T13:02:13.666" v="191"/>
          <ac:spMkLst>
            <pc:docMk/>
            <pc:sldMk cId="1410197243" sldId="2146845828"/>
            <ac:spMk id="13" creationId="{34B9D2E1-3658-CC57-9B41-DDA245C6B8A2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24" creationId="{15143B26-953D-B8F7-40B0-7A4766160DF9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29" creationId="{23BE99AD-EB6A-DC12-D36F-0DE459D2A69D}"/>
          </ac:spMkLst>
        </pc:spChg>
        <pc:spChg chg="mod">
          <ac:chgData name="Hordur Olafsson" userId="35673f1e-1533-427a-a84f-da77feac3cd7" providerId="ADAL" clId="{D86224CB-17E1-9E43-9BCF-9385AB0FE1DB}" dt="2022-10-14T13:02:13.666" v="191"/>
          <ac:spMkLst>
            <pc:docMk/>
            <pc:sldMk cId="1410197243" sldId="2146845828"/>
            <ac:spMk id="33" creationId="{AB28430C-5786-B25E-606E-56420D3FA79D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36" creationId="{9808CAF8-CE2A-3842-AA89-E4889C04FB24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39" creationId="{02DCC219-1A95-577F-B38D-626D6E9F7DF8}"/>
          </ac:spMkLst>
        </pc:spChg>
        <pc:spChg chg="mod">
          <ac:chgData name="Hordur Olafsson" userId="35673f1e-1533-427a-a84f-da77feac3cd7" providerId="ADAL" clId="{D86224CB-17E1-9E43-9BCF-9385AB0FE1DB}" dt="2022-10-14T13:02:13.666" v="191"/>
          <ac:spMkLst>
            <pc:docMk/>
            <pc:sldMk cId="1410197243" sldId="2146845828"/>
            <ac:spMk id="43" creationId="{A0AFAE6A-EC2A-EDD5-7DCB-D1E15F4D5607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47" creationId="{3210C695-42C2-227E-4285-AADB9BA677AC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48" creationId="{80CB7C2C-045C-33EA-567E-5ABB9D78550B}"/>
          </ac:spMkLst>
        </pc:spChg>
        <pc:spChg chg="add del mod">
          <ac:chgData name="Hordur Olafsson" userId="35673f1e-1533-427a-a84f-da77feac3cd7" providerId="ADAL" clId="{D86224CB-17E1-9E43-9BCF-9385AB0FE1DB}" dt="2022-10-14T13:07:28.345" v="198"/>
          <ac:spMkLst>
            <pc:docMk/>
            <pc:sldMk cId="1410197243" sldId="2146845828"/>
            <ac:spMk id="49" creationId="{9A0B4BE8-94AF-9B98-03BF-5281088D5322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53" creationId="{A7053245-8C56-C20C-D885-E647A3A1609F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54" creationId="{B0B94BC5-D7F7-D524-ED59-C90730D3CF51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55" creationId="{F6836B3A-D705-88C4-A02A-D7D59CD282E4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58" creationId="{2D5F4600-6B40-928A-8EAF-60C0973CBE97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60" creationId="{0C0C6F5A-157F-2402-830A-B57BF532673B}"/>
          </ac:spMkLst>
        </pc:spChg>
        <pc:spChg chg="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62" creationId="{FFBDCA99-557B-A0BC-784A-7AC574C659E7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73" creationId="{0249440C-DA6C-3C25-A346-E50423E1D7CC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78" creationId="{072BEA63-4B93-5E15-5A3B-6BFC38DCBCB8}"/>
          </ac:spMkLst>
        </pc:spChg>
        <pc:spChg chg="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82" creationId="{A642B642-6264-1A4A-28B1-56FBBA7A7BBC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85" creationId="{715B7D2C-F476-6511-4407-70AC280125C1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88" creationId="{B515FE56-2A1B-C7F5-978C-1D47E0686EB7}"/>
          </ac:spMkLst>
        </pc:spChg>
        <pc:spChg chg="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92" creationId="{0BD0C934-D689-48A7-8FF4-1724A8ED9F95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96" creationId="{4A4F41C8-10D6-3836-1884-8A3BFFBFECC8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97" creationId="{92A2D017-A88D-BD9C-B670-C2308A7F946B}"/>
          </ac:spMkLst>
        </pc:spChg>
        <pc:spChg chg="add mod">
          <ac:chgData name="Hordur Olafsson" userId="35673f1e-1533-427a-a84f-da77feac3cd7" providerId="ADAL" clId="{D86224CB-17E1-9E43-9BCF-9385AB0FE1DB}" dt="2022-10-14T13:08:55.707" v="236"/>
          <ac:spMkLst>
            <pc:docMk/>
            <pc:sldMk cId="1410197243" sldId="2146845828"/>
            <ac:spMk id="98" creationId="{DA8D7C95-300D-B723-CD1C-A276C1B424DC}"/>
          </ac:spMkLst>
        </pc:spChg>
        <pc:grpChg chg="add del mod">
          <ac:chgData name="Hordur Olafsson" userId="35673f1e-1533-427a-a84f-da77feac3cd7" providerId="ADAL" clId="{D86224CB-17E1-9E43-9BCF-9385AB0FE1DB}" dt="2022-10-14T13:07:28.345" v="198"/>
          <ac:grpSpMkLst>
            <pc:docMk/>
            <pc:sldMk cId="1410197243" sldId="2146845828"/>
            <ac:grpSpMk id="12" creationId="{27C1AED0-C9F1-2CAA-CC88-F079CF722000}"/>
          </ac:grpSpMkLst>
        </pc:grpChg>
        <pc:grpChg chg="add del mod">
          <ac:chgData name="Hordur Olafsson" userId="35673f1e-1533-427a-a84f-da77feac3cd7" providerId="ADAL" clId="{D86224CB-17E1-9E43-9BCF-9385AB0FE1DB}" dt="2022-10-14T13:07:28.345" v="198"/>
          <ac:grpSpMkLst>
            <pc:docMk/>
            <pc:sldMk cId="1410197243" sldId="2146845828"/>
            <ac:grpSpMk id="32" creationId="{42132341-8904-3A53-D685-3674307F8532}"/>
          </ac:grpSpMkLst>
        </pc:grpChg>
        <pc:grpChg chg="add del mod">
          <ac:chgData name="Hordur Olafsson" userId="35673f1e-1533-427a-a84f-da77feac3cd7" providerId="ADAL" clId="{D86224CB-17E1-9E43-9BCF-9385AB0FE1DB}" dt="2022-10-14T13:07:28.345" v="198"/>
          <ac:grpSpMkLst>
            <pc:docMk/>
            <pc:sldMk cId="1410197243" sldId="2146845828"/>
            <ac:grpSpMk id="42" creationId="{FF813F54-8ABF-284F-A44F-2D13FA3EAF5B}"/>
          </ac:grpSpMkLst>
        </pc:grpChg>
        <pc:grpChg chg="add mod">
          <ac:chgData name="Hordur Olafsson" userId="35673f1e-1533-427a-a84f-da77feac3cd7" providerId="ADAL" clId="{D86224CB-17E1-9E43-9BCF-9385AB0FE1DB}" dt="2022-10-14T13:08:55.707" v="236"/>
          <ac:grpSpMkLst>
            <pc:docMk/>
            <pc:sldMk cId="1410197243" sldId="2146845828"/>
            <ac:grpSpMk id="61" creationId="{1418AFB5-EB78-8E93-3855-402EB496B5BB}"/>
          </ac:grpSpMkLst>
        </pc:grpChg>
        <pc:grpChg chg="add mod">
          <ac:chgData name="Hordur Olafsson" userId="35673f1e-1533-427a-a84f-da77feac3cd7" providerId="ADAL" clId="{D86224CB-17E1-9E43-9BCF-9385AB0FE1DB}" dt="2022-10-14T13:08:55.707" v="236"/>
          <ac:grpSpMkLst>
            <pc:docMk/>
            <pc:sldMk cId="1410197243" sldId="2146845828"/>
            <ac:grpSpMk id="81" creationId="{9AEE9102-3DC8-CC13-3F53-2F37DA3C7DFD}"/>
          </ac:grpSpMkLst>
        </pc:grpChg>
        <pc:grpChg chg="add mod">
          <ac:chgData name="Hordur Olafsson" userId="35673f1e-1533-427a-a84f-da77feac3cd7" providerId="ADAL" clId="{D86224CB-17E1-9E43-9BCF-9385AB0FE1DB}" dt="2022-10-14T13:08:55.707" v="236"/>
          <ac:grpSpMkLst>
            <pc:docMk/>
            <pc:sldMk cId="1410197243" sldId="2146845828"/>
            <ac:grpSpMk id="91" creationId="{DB9678CB-D5BA-6F6A-BFFA-F657C7BFA435}"/>
          </ac:grpSpMkLst>
        </pc:grp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7" creationId="{5BA51DC0-327D-0684-38FE-9D97CA675D65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8" creationId="{5B1A4816-4A3F-B03A-4623-30D6A55B6B32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10" creationId="{2214659E-AA76-4955-942D-CAB306E679AF}"/>
          </ac:picMkLst>
        </pc:picChg>
        <pc:picChg chg="mod">
          <ac:chgData name="Hordur Olafsson" userId="35673f1e-1533-427a-a84f-da77feac3cd7" providerId="ADAL" clId="{D86224CB-17E1-9E43-9BCF-9385AB0FE1DB}" dt="2022-10-14T13:02:13.666" v="191"/>
          <ac:picMkLst>
            <pc:docMk/>
            <pc:sldMk cId="1410197243" sldId="2146845828"/>
            <ac:picMk id="14" creationId="{FA7068AF-5632-A34B-1323-ADB8A79B8332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17" creationId="{BC5D1AE9-9E21-9D91-2708-9DABEA7FF368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18" creationId="{A0F9F7C9-78AF-C498-A393-F831C7530C0F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21" creationId="{D951FE68-F47E-EBCA-3A2A-1BB78CBB0015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22" creationId="{2B2817B4-36F2-D41A-8B2A-9F005E9097F0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25" creationId="{48E14361-7090-BD3A-12DD-458A5A74B870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26" creationId="{1837F099-3E7C-2EEB-13CF-146A3D681121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28" creationId="{BDBA4DF9-F2DC-40AC-6B36-E24C87D98121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30" creationId="{1D96E446-DA19-29A4-C73A-B7414DEC6AD4}"/>
          </ac:picMkLst>
        </pc:picChg>
        <pc:picChg chg="mod">
          <ac:chgData name="Hordur Olafsson" userId="35673f1e-1533-427a-a84f-da77feac3cd7" providerId="ADAL" clId="{D86224CB-17E1-9E43-9BCF-9385AB0FE1DB}" dt="2022-10-14T13:02:13.666" v="191"/>
          <ac:picMkLst>
            <pc:docMk/>
            <pc:sldMk cId="1410197243" sldId="2146845828"/>
            <ac:picMk id="34" creationId="{A09D0697-BAEB-4116-81F5-831EC0F050A2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37" creationId="{887EBE67-4F5F-3D08-752F-C8874C0A78C7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38" creationId="{AF748595-FC7E-2EB6-26E8-BF432CB51E57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40" creationId="{A8C92AF8-6075-3DA2-07F9-462E808027C7}"/>
          </ac:picMkLst>
        </pc:picChg>
        <pc:picChg chg="mod">
          <ac:chgData name="Hordur Olafsson" userId="35673f1e-1533-427a-a84f-da77feac3cd7" providerId="ADAL" clId="{D86224CB-17E1-9E43-9BCF-9385AB0FE1DB}" dt="2022-10-14T13:02:13.666" v="191"/>
          <ac:picMkLst>
            <pc:docMk/>
            <pc:sldMk cId="1410197243" sldId="2146845828"/>
            <ac:picMk id="44" creationId="{C5FC3199-A741-A6E0-5691-809437756A14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50" creationId="{3E16AEB6-0575-417B-0F12-9D02682983B6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51" creationId="{A0D898A2-957D-43C7-DF04-001CFC2B03ED}"/>
          </ac:picMkLst>
        </pc:picChg>
        <pc:picChg chg="add del mod">
          <ac:chgData name="Hordur Olafsson" userId="35673f1e-1533-427a-a84f-da77feac3cd7" providerId="ADAL" clId="{D86224CB-17E1-9E43-9BCF-9385AB0FE1DB}" dt="2022-10-14T13:07:28.345" v="198"/>
          <ac:picMkLst>
            <pc:docMk/>
            <pc:sldMk cId="1410197243" sldId="2146845828"/>
            <ac:picMk id="52" creationId="{6A9B77AE-B867-652B-3A4A-6D683C4008CB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56" creationId="{1FB3A0F9-4DCA-2A64-F700-7A0750BBA14F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57" creationId="{A11D8914-D28A-B286-5FFB-6A2D765AC5F3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59" creationId="{44028FCE-D0EE-2163-1B9E-BF25FCDD4DD8}"/>
          </ac:picMkLst>
        </pc:picChg>
        <pc:picChg chg="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63" creationId="{C8A9C0D7-1B23-9634-D093-54E7D273F4BA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66" creationId="{D7BB7320-856B-5159-50E2-A1062DE5EE82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67" creationId="{2172DE97-C89A-254A-D6FD-53797EB40494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70" creationId="{3EF4C1D4-BE4F-5A97-93D0-B18C429E33D6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71" creationId="{D38BC1AB-9F9E-17E8-814E-F84C6789F9C4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74" creationId="{574DCA88-7592-C08B-EEC0-466A000D4EA2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75" creationId="{7A85126A-BED3-A48B-0287-9B31915B6DCC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77" creationId="{59F66EDB-8405-418F-001F-BA98DC0F034D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79" creationId="{BA018F57-69CF-FB0E-EBD9-C4778D4025CA}"/>
          </ac:picMkLst>
        </pc:picChg>
        <pc:picChg chg="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83" creationId="{A8E9DA8D-CC7E-E26B-FF2C-2A2357E1302B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86" creationId="{AA5FD7A1-96AE-64F2-D816-F3B280E8BD37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87" creationId="{4DC1005E-FCB0-F3BD-E138-CF2BADE159F8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89" creationId="{59224D24-2F8B-1CA7-557F-631F0206F3A2}"/>
          </ac:picMkLst>
        </pc:picChg>
        <pc:picChg chg="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93" creationId="{AAEEB675-C4CD-30B4-3656-C5D4EAF9338D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99" creationId="{269B6267-A220-60D4-6C74-DB4BE7DE84CC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100" creationId="{EEEFC297-26D5-261F-EF8C-FBD0A030F1A7}"/>
          </ac:picMkLst>
        </pc:picChg>
        <pc:picChg chg="add mod">
          <ac:chgData name="Hordur Olafsson" userId="35673f1e-1533-427a-a84f-da77feac3cd7" providerId="ADAL" clId="{D86224CB-17E1-9E43-9BCF-9385AB0FE1DB}" dt="2022-10-14T13:08:55.707" v="236"/>
          <ac:picMkLst>
            <pc:docMk/>
            <pc:sldMk cId="1410197243" sldId="2146845828"/>
            <ac:picMk id="101" creationId="{36C77034-6FDC-FD9B-5D23-F62C6EFCC963}"/>
          </ac:picMkLst>
        </pc:pic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15" creationId="{764A17A2-B612-A4D8-88C5-60D1868635B8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16" creationId="{B6176821-A0BC-D831-13FC-9AB1EDEAE1FC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19" creationId="{494AC0A7-F9A5-9A3B-2942-49A5FBF907FC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20" creationId="{E7C81A3C-5EC4-1902-AAEE-3EB04252215C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23" creationId="{AAD538DB-C95E-AF49-BBF2-675395C30029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27" creationId="{BD26B626-8659-3ECE-1E72-301C0F60D4C1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31" creationId="{51B7CB15-8E82-CF2B-597C-3B16DDB181E4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35" creationId="{B957CF55-7CB6-BCD5-5546-317D7AFD6BA4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41" creationId="{F38ACFCA-746C-CCBA-656E-C35790EE0EDC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45" creationId="{39B2DA61-6171-E087-F209-6DD0E58F78DA}"/>
          </ac:cxnSpMkLst>
        </pc:cxnChg>
        <pc:cxnChg chg="add del mod">
          <ac:chgData name="Hordur Olafsson" userId="35673f1e-1533-427a-a84f-da77feac3cd7" providerId="ADAL" clId="{D86224CB-17E1-9E43-9BCF-9385AB0FE1DB}" dt="2022-10-14T13:07:28.345" v="198"/>
          <ac:cxnSpMkLst>
            <pc:docMk/>
            <pc:sldMk cId="1410197243" sldId="2146845828"/>
            <ac:cxnSpMk id="46" creationId="{B1E817C2-330B-C926-1D51-99B24489FBA2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64" creationId="{89C08B99-C47C-15CB-49C5-8AFB82323DE4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65" creationId="{5ADFC2C9-86E4-58A0-D00B-43FB199E0A40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68" creationId="{18082D84-5826-C582-D5F6-D09EA36766B6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69" creationId="{1CCA03B2-87EC-57C0-EEFC-A4A8F043CA87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72" creationId="{D6E04788-0ECF-45B1-4A28-D051E3CF5BC4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76" creationId="{BBF9E758-0815-EC9D-4C0E-494556340C08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80" creationId="{0F48B8E6-F0F1-0EAC-3C32-0A3D4C4D5B73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84" creationId="{14039BC1-968F-711E-99DD-B49FB4396F39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90" creationId="{ABFB6114-E5DE-C3DA-CBC0-862C1DC3483C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94" creationId="{54CFB2E3-1C34-3B60-4E86-3559F5694622}"/>
          </ac:cxnSpMkLst>
        </pc:cxnChg>
        <pc:cxnChg chg="add mod">
          <ac:chgData name="Hordur Olafsson" userId="35673f1e-1533-427a-a84f-da77feac3cd7" providerId="ADAL" clId="{D86224CB-17E1-9E43-9BCF-9385AB0FE1DB}" dt="2022-10-14T13:08:55.707" v="236"/>
          <ac:cxnSpMkLst>
            <pc:docMk/>
            <pc:sldMk cId="1410197243" sldId="2146845828"/>
            <ac:cxnSpMk id="95" creationId="{68F47900-E614-78B5-9EC5-96C93E55B287}"/>
          </ac:cxnSpMkLst>
        </pc:cxnChg>
      </pc:sldChg>
      <pc:sldChg chg="add del">
        <pc:chgData name="Hordur Olafsson" userId="35673f1e-1533-427a-a84f-da77feac3cd7" providerId="ADAL" clId="{D86224CB-17E1-9E43-9BCF-9385AB0FE1DB}" dt="2022-10-14T13:11:36.398" v="295" actId="2890"/>
        <pc:sldMkLst>
          <pc:docMk/>
          <pc:sldMk cId="4256237915" sldId="2146845829"/>
        </pc:sldMkLst>
      </pc:sldChg>
      <pc:sldChg chg="addSp modSp new mod">
        <pc:chgData name="Hordur Olafsson" userId="35673f1e-1533-427a-a84f-da77feac3cd7" providerId="ADAL" clId="{D86224CB-17E1-9E43-9BCF-9385AB0FE1DB}" dt="2022-10-14T13:18:00.144" v="420" actId="20577"/>
        <pc:sldMkLst>
          <pc:docMk/>
          <pc:sldMk cId="2492094771" sldId="2146845830"/>
        </pc:sldMkLst>
        <pc:spChg chg="mod">
          <ac:chgData name="Hordur Olafsson" userId="35673f1e-1533-427a-a84f-da77feac3cd7" providerId="ADAL" clId="{D86224CB-17E1-9E43-9BCF-9385AB0FE1DB}" dt="2022-10-14T13:18:00.144" v="420" actId="20577"/>
          <ac:spMkLst>
            <pc:docMk/>
            <pc:sldMk cId="2492094771" sldId="2146845830"/>
            <ac:spMk id="2" creationId="{CB43F120-6FEB-45EB-FB29-DA4FAF0CC86E}"/>
          </ac:spMkLst>
        </pc:spChg>
        <pc:spChg chg="mod">
          <ac:chgData name="Hordur Olafsson" userId="35673f1e-1533-427a-a84f-da77feac3cd7" providerId="ADAL" clId="{D86224CB-17E1-9E43-9BCF-9385AB0FE1DB}" dt="2022-10-14T13:13:41.710" v="340" actId="14100"/>
          <ac:spMkLst>
            <pc:docMk/>
            <pc:sldMk cId="2492094771" sldId="2146845830"/>
            <ac:spMk id="3" creationId="{7829622A-CA8E-0358-50A2-39F65DA4B5C9}"/>
          </ac:spMkLst>
        </pc:spChg>
        <pc:picChg chg="add mod">
          <ac:chgData name="Hordur Olafsson" userId="35673f1e-1533-427a-a84f-da77feac3cd7" providerId="ADAL" clId="{D86224CB-17E1-9E43-9BCF-9385AB0FE1DB}" dt="2022-10-14T13:14:01.860" v="344" actId="14100"/>
          <ac:picMkLst>
            <pc:docMk/>
            <pc:sldMk cId="2492094771" sldId="2146845830"/>
            <ac:picMk id="4" creationId="{79E13A1F-66EB-9F6A-6CF7-B4AFE237AA8C}"/>
          </ac:picMkLst>
        </pc:picChg>
      </pc:sldChg>
      <pc:sldChg chg="modSp new mod">
        <pc:chgData name="Hordur Olafsson" userId="35673f1e-1533-427a-a84f-da77feac3cd7" providerId="ADAL" clId="{D86224CB-17E1-9E43-9BCF-9385AB0FE1DB}" dt="2022-10-14T13:17:01.751" v="409" actId="207"/>
        <pc:sldMkLst>
          <pc:docMk/>
          <pc:sldMk cId="4166350299" sldId="2146845831"/>
        </pc:sldMkLst>
        <pc:spChg chg="mod">
          <ac:chgData name="Hordur Olafsson" userId="35673f1e-1533-427a-a84f-da77feac3cd7" providerId="ADAL" clId="{D86224CB-17E1-9E43-9BCF-9385AB0FE1DB}" dt="2022-10-14T13:14:21.502" v="348" actId="27636"/>
          <ac:spMkLst>
            <pc:docMk/>
            <pc:sldMk cId="4166350299" sldId="2146845831"/>
            <ac:spMk id="2" creationId="{D41AFF3A-7D06-356E-CFE3-7C2F1DDA377E}"/>
          </ac:spMkLst>
        </pc:spChg>
        <pc:spChg chg="mod">
          <ac:chgData name="Hordur Olafsson" userId="35673f1e-1533-427a-a84f-da77feac3cd7" providerId="ADAL" clId="{D86224CB-17E1-9E43-9BCF-9385AB0FE1DB}" dt="2022-10-14T13:17:01.751" v="409" actId="207"/>
          <ac:spMkLst>
            <pc:docMk/>
            <pc:sldMk cId="4166350299" sldId="2146845831"/>
            <ac:spMk id="3" creationId="{763148D1-CB55-FBAE-13FF-36702D52B17B}"/>
          </ac:spMkLst>
        </pc:spChg>
      </pc:sldChg>
      <pc:sldChg chg="modSp new mod">
        <pc:chgData name="Hordur Olafsson" userId="35673f1e-1533-427a-a84f-da77feac3cd7" providerId="ADAL" clId="{D86224CB-17E1-9E43-9BCF-9385AB0FE1DB}" dt="2022-10-14T13:17:51.976" v="418" actId="20577"/>
        <pc:sldMkLst>
          <pc:docMk/>
          <pc:sldMk cId="3143876283" sldId="2146845832"/>
        </pc:sldMkLst>
        <pc:spChg chg="mod">
          <ac:chgData name="Hordur Olafsson" userId="35673f1e-1533-427a-a84f-da77feac3cd7" providerId="ADAL" clId="{D86224CB-17E1-9E43-9BCF-9385AB0FE1DB}" dt="2022-10-14T13:17:43.713" v="413" actId="27636"/>
          <ac:spMkLst>
            <pc:docMk/>
            <pc:sldMk cId="3143876283" sldId="2146845832"/>
            <ac:spMk id="2" creationId="{BB237739-A250-F039-6AD7-9FFE2CD011B6}"/>
          </ac:spMkLst>
        </pc:spChg>
        <pc:spChg chg="mod">
          <ac:chgData name="Hordur Olafsson" userId="35673f1e-1533-427a-a84f-da77feac3cd7" providerId="ADAL" clId="{D86224CB-17E1-9E43-9BCF-9385AB0FE1DB}" dt="2022-10-14T13:17:51.976" v="418" actId="20577"/>
          <ac:spMkLst>
            <pc:docMk/>
            <pc:sldMk cId="3143876283" sldId="2146845832"/>
            <ac:spMk id="3" creationId="{B4B40B8B-331C-7856-ADB2-4069A866F250}"/>
          </ac:spMkLst>
        </pc:spChg>
      </pc:sldChg>
      <pc:sldChg chg="addSp delSp modSp new mod">
        <pc:chgData name="Hordur Olafsson" userId="35673f1e-1533-427a-a84f-da77feac3cd7" providerId="ADAL" clId="{D86224CB-17E1-9E43-9BCF-9385AB0FE1DB}" dt="2022-10-14T13:22:03.543" v="490" actId="14100"/>
        <pc:sldMkLst>
          <pc:docMk/>
          <pc:sldMk cId="1665505353" sldId="2146845833"/>
        </pc:sldMkLst>
        <pc:spChg chg="del">
          <ac:chgData name="Hordur Olafsson" userId="35673f1e-1533-427a-a84f-da77feac3cd7" providerId="ADAL" clId="{D86224CB-17E1-9E43-9BCF-9385AB0FE1DB}" dt="2022-10-14T13:21:23.827" v="482"/>
          <ac:spMkLst>
            <pc:docMk/>
            <pc:sldMk cId="1665505353" sldId="2146845833"/>
            <ac:spMk id="2" creationId="{412746A4-1EF6-551E-EC3F-5B177E8A4B7B}"/>
          </ac:spMkLst>
        </pc:spChg>
        <pc:spChg chg="mod">
          <ac:chgData name="Hordur Olafsson" userId="35673f1e-1533-427a-a84f-da77feac3cd7" providerId="ADAL" clId="{D86224CB-17E1-9E43-9BCF-9385AB0FE1DB}" dt="2022-10-14T13:21:35.949" v="486" actId="20577"/>
          <ac:spMkLst>
            <pc:docMk/>
            <pc:sldMk cId="1665505353" sldId="2146845833"/>
            <ac:spMk id="3" creationId="{47935E42-EBB3-FD61-38A1-131DAF18A18D}"/>
          </ac:spMkLst>
        </pc:spChg>
        <pc:spChg chg="mod">
          <ac:chgData name="Hordur Olafsson" userId="35673f1e-1533-427a-a84f-da77feac3cd7" providerId="ADAL" clId="{D86224CB-17E1-9E43-9BCF-9385AB0FE1DB}" dt="2022-10-14T13:22:03.543" v="490" actId="14100"/>
          <ac:spMkLst>
            <pc:docMk/>
            <pc:sldMk cId="1665505353" sldId="2146845833"/>
            <ac:spMk id="4" creationId="{D48912ED-FC33-0FBF-1037-4C3526692774}"/>
          </ac:spMkLst>
        </pc:spChg>
        <pc:picChg chg="add mod">
          <ac:chgData name="Hordur Olafsson" userId="35673f1e-1533-427a-a84f-da77feac3cd7" providerId="ADAL" clId="{D86224CB-17E1-9E43-9BCF-9385AB0FE1DB}" dt="2022-10-14T13:21:23.827" v="482"/>
          <ac:picMkLst>
            <pc:docMk/>
            <pc:sldMk cId="1665505353" sldId="2146845833"/>
            <ac:picMk id="5" creationId="{244C10C2-DD84-E8B1-743D-834C2AE7BAAF}"/>
          </ac:picMkLst>
        </pc:picChg>
      </pc:sldChg>
      <pc:sldChg chg="modSp new del mod">
        <pc:chgData name="Hordur Olafsson" userId="35673f1e-1533-427a-a84f-da77feac3cd7" providerId="ADAL" clId="{D86224CB-17E1-9E43-9BCF-9385AB0FE1DB}" dt="2022-10-14T13:19:05.603" v="453" actId="2696"/>
        <pc:sldMkLst>
          <pc:docMk/>
          <pc:sldMk cId="1680653007" sldId="2146845833"/>
        </pc:sldMkLst>
        <pc:spChg chg="mod">
          <ac:chgData name="Hordur Olafsson" userId="35673f1e-1533-427a-a84f-da77feac3cd7" providerId="ADAL" clId="{D86224CB-17E1-9E43-9BCF-9385AB0FE1DB}" dt="2022-10-14T13:18:30.703" v="427" actId="20577"/>
          <ac:spMkLst>
            <pc:docMk/>
            <pc:sldMk cId="1680653007" sldId="2146845833"/>
            <ac:spMk id="2" creationId="{C1A9F84A-78A8-FD58-C020-C89DA970A949}"/>
          </ac:spMkLst>
        </pc:spChg>
        <pc:spChg chg="mod">
          <ac:chgData name="Hordur Olafsson" userId="35673f1e-1533-427a-a84f-da77feac3cd7" providerId="ADAL" clId="{D86224CB-17E1-9E43-9BCF-9385AB0FE1DB}" dt="2022-10-14T13:19:00.064" v="450"/>
          <ac:spMkLst>
            <pc:docMk/>
            <pc:sldMk cId="1680653007" sldId="2146845833"/>
            <ac:spMk id="3" creationId="{F26F20DB-F0F8-D69F-7FFF-535833E955A0}"/>
          </ac:spMkLst>
        </pc:spChg>
      </pc:sldChg>
      <pc:sldChg chg="addSp delSp modSp new mod">
        <pc:chgData name="Hordur Olafsson" userId="35673f1e-1533-427a-a84f-da77feac3cd7" providerId="ADAL" clId="{D86224CB-17E1-9E43-9BCF-9385AB0FE1DB}" dt="2022-10-14T13:22:42.803" v="505" actId="20577"/>
        <pc:sldMkLst>
          <pc:docMk/>
          <pc:sldMk cId="2084784476" sldId="2146845834"/>
        </pc:sldMkLst>
        <pc:spChg chg="del">
          <ac:chgData name="Hordur Olafsson" userId="35673f1e-1533-427a-a84f-da77feac3cd7" providerId="ADAL" clId="{D86224CB-17E1-9E43-9BCF-9385AB0FE1DB}" dt="2022-10-14T13:22:21.998" v="493"/>
          <ac:spMkLst>
            <pc:docMk/>
            <pc:sldMk cId="2084784476" sldId="2146845834"/>
            <ac:spMk id="2" creationId="{9C4C2D53-F82D-9271-2E91-0C7CB9652D5D}"/>
          </ac:spMkLst>
        </pc:spChg>
        <pc:spChg chg="mod">
          <ac:chgData name="Hordur Olafsson" userId="35673f1e-1533-427a-a84f-da77feac3cd7" providerId="ADAL" clId="{D86224CB-17E1-9E43-9BCF-9385AB0FE1DB}" dt="2022-10-14T13:22:42.803" v="505" actId="20577"/>
          <ac:spMkLst>
            <pc:docMk/>
            <pc:sldMk cId="2084784476" sldId="2146845834"/>
            <ac:spMk id="3" creationId="{ACC62B6D-2950-895E-8FC8-2680CB6FE3D7}"/>
          </ac:spMkLst>
        </pc:spChg>
        <pc:spChg chg="mod">
          <ac:chgData name="Hordur Olafsson" userId="35673f1e-1533-427a-a84f-da77feac3cd7" providerId="ADAL" clId="{D86224CB-17E1-9E43-9BCF-9385AB0FE1DB}" dt="2022-10-14T13:22:32.357" v="500" actId="27636"/>
          <ac:spMkLst>
            <pc:docMk/>
            <pc:sldMk cId="2084784476" sldId="2146845834"/>
            <ac:spMk id="4" creationId="{773D77A1-8325-0EAB-6DE2-23C403B03D71}"/>
          </ac:spMkLst>
        </pc:spChg>
        <pc:picChg chg="add mod">
          <ac:chgData name="Hordur Olafsson" userId="35673f1e-1533-427a-a84f-da77feac3cd7" providerId="ADAL" clId="{D86224CB-17E1-9E43-9BCF-9385AB0FE1DB}" dt="2022-10-14T13:22:21.998" v="493"/>
          <ac:picMkLst>
            <pc:docMk/>
            <pc:sldMk cId="2084784476" sldId="2146845834"/>
            <ac:picMk id="5" creationId="{490FCBA1-8C32-5167-7C67-FA28332C34EB}"/>
          </ac:picMkLst>
        </pc:picChg>
      </pc:sldChg>
      <pc:sldChg chg="addSp delSp modSp new mod">
        <pc:chgData name="Hordur Olafsson" userId="35673f1e-1533-427a-a84f-da77feac3cd7" providerId="ADAL" clId="{D86224CB-17E1-9E43-9BCF-9385AB0FE1DB}" dt="2022-10-14T13:24:29.246" v="530" actId="14100"/>
        <pc:sldMkLst>
          <pc:docMk/>
          <pc:sldMk cId="3890932967" sldId="2146845835"/>
        </pc:sldMkLst>
        <pc:spChg chg="mod">
          <ac:chgData name="Hordur Olafsson" userId="35673f1e-1533-427a-a84f-da77feac3cd7" providerId="ADAL" clId="{D86224CB-17E1-9E43-9BCF-9385AB0FE1DB}" dt="2022-10-14T13:23:36.997" v="517"/>
          <ac:spMkLst>
            <pc:docMk/>
            <pc:sldMk cId="3890932967" sldId="2146845835"/>
            <ac:spMk id="2" creationId="{F1831D72-247E-3A7F-9853-A558A74D461A}"/>
          </ac:spMkLst>
        </pc:spChg>
        <pc:spChg chg="mod">
          <ac:chgData name="Hordur Olafsson" userId="35673f1e-1533-427a-a84f-da77feac3cd7" providerId="ADAL" clId="{D86224CB-17E1-9E43-9BCF-9385AB0FE1DB}" dt="2022-10-14T13:24:29.246" v="530" actId="14100"/>
          <ac:spMkLst>
            <pc:docMk/>
            <pc:sldMk cId="3890932967" sldId="2146845835"/>
            <ac:spMk id="3" creationId="{9119081D-8748-7824-45A9-6D42C7C78DA6}"/>
          </ac:spMkLst>
        </pc:spChg>
        <pc:spChg chg="add del">
          <ac:chgData name="Hordur Olafsson" userId="35673f1e-1533-427a-a84f-da77feac3cd7" providerId="ADAL" clId="{D86224CB-17E1-9E43-9BCF-9385AB0FE1DB}" dt="2022-10-14T13:23:16.505" v="515"/>
          <ac:spMkLst>
            <pc:docMk/>
            <pc:sldMk cId="3890932967" sldId="2146845835"/>
            <ac:spMk id="4" creationId="{14AD74DD-2A56-1285-C0D0-B4A710388BDF}"/>
          </ac:spMkLst>
        </pc:spChg>
        <pc:picChg chg="add del mod">
          <ac:chgData name="Hordur Olafsson" userId="35673f1e-1533-427a-a84f-da77feac3cd7" providerId="ADAL" clId="{D86224CB-17E1-9E43-9BCF-9385AB0FE1DB}" dt="2022-10-14T13:23:07.808" v="511"/>
          <ac:picMkLst>
            <pc:docMk/>
            <pc:sldMk cId="3890932967" sldId="2146845835"/>
            <ac:picMk id="5" creationId="{E571B41B-4145-2E4A-D399-9D813C9ECF34}"/>
          </ac:picMkLst>
        </pc:picChg>
        <pc:picChg chg="add mod modCrop">
          <ac:chgData name="Hordur Olafsson" userId="35673f1e-1533-427a-a84f-da77feac3cd7" providerId="ADAL" clId="{D86224CB-17E1-9E43-9BCF-9385AB0FE1DB}" dt="2022-10-14T13:23:24.504" v="516" actId="18131"/>
          <ac:picMkLst>
            <pc:docMk/>
            <pc:sldMk cId="3890932967" sldId="2146845835"/>
            <ac:picMk id="6" creationId="{530BD6F6-5B15-BD30-06B5-3630DCA057BD}"/>
          </ac:picMkLst>
        </pc:picChg>
      </pc:sldChg>
      <pc:sldChg chg="addSp modSp new mod modAnim">
        <pc:chgData name="Hordur Olafsson" userId="35673f1e-1533-427a-a84f-da77feac3cd7" providerId="ADAL" clId="{D86224CB-17E1-9E43-9BCF-9385AB0FE1DB}" dt="2022-10-14T13:26:51.240" v="584" actId="1076"/>
        <pc:sldMkLst>
          <pc:docMk/>
          <pc:sldMk cId="3336423971" sldId="2146845836"/>
        </pc:sldMkLst>
        <pc:spChg chg="mod">
          <ac:chgData name="Hordur Olafsson" userId="35673f1e-1533-427a-a84f-da77feac3cd7" providerId="ADAL" clId="{D86224CB-17E1-9E43-9BCF-9385AB0FE1DB}" dt="2022-10-14T13:24:55.079" v="534" actId="27636"/>
          <ac:spMkLst>
            <pc:docMk/>
            <pc:sldMk cId="3336423971" sldId="2146845836"/>
            <ac:spMk id="2" creationId="{ED7C6F80-413E-5AE3-DCFA-FC7C61B91AF3}"/>
          </ac:spMkLst>
        </pc:spChg>
        <pc:spChg chg="mod">
          <ac:chgData name="Hordur Olafsson" userId="35673f1e-1533-427a-a84f-da77feac3cd7" providerId="ADAL" clId="{D86224CB-17E1-9E43-9BCF-9385AB0FE1DB}" dt="2022-10-14T13:26:38.540" v="582" actId="115"/>
          <ac:spMkLst>
            <pc:docMk/>
            <pc:sldMk cId="3336423971" sldId="2146845836"/>
            <ac:spMk id="3" creationId="{A97E1D95-9CE5-EE38-87F4-63C7993DDEE1}"/>
          </ac:spMkLst>
        </pc:spChg>
        <pc:picChg chg="add mod">
          <ac:chgData name="Hordur Olafsson" userId="35673f1e-1533-427a-a84f-da77feac3cd7" providerId="ADAL" clId="{D86224CB-17E1-9E43-9BCF-9385AB0FE1DB}" dt="2022-10-14T13:26:51.240" v="584" actId="1076"/>
          <ac:picMkLst>
            <pc:docMk/>
            <pc:sldMk cId="3336423971" sldId="2146845836"/>
            <ac:picMk id="4" creationId="{88F169AC-8A6C-85F7-5207-42F1874145F6}"/>
          </ac:picMkLst>
        </pc:picChg>
        <pc:picChg chg="add mod">
          <ac:chgData name="Hordur Olafsson" userId="35673f1e-1533-427a-a84f-da77feac3cd7" providerId="ADAL" clId="{D86224CB-17E1-9E43-9BCF-9385AB0FE1DB}" dt="2022-10-14T13:26:51.240" v="584" actId="1076"/>
          <ac:picMkLst>
            <pc:docMk/>
            <pc:sldMk cId="3336423971" sldId="2146845836"/>
            <ac:picMk id="5" creationId="{CEAA96C7-9EA9-7A8B-4CD5-69B06479E9DA}"/>
          </ac:picMkLst>
        </pc:picChg>
      </pc:sldChg>
      <pc:sldChg chg="addSp delSp modSp new mod">
        <pc:chgData name="Hordur Olafsson" userId="35673f1e-1533-427a-a84f-da77feac3cd7" providerId="ADAL" clId="{D86224CB-17E1-9E43-9BCF-9385AB0FE1DB}" dt="2022-10-14T13:32:35.454" v="666" actId="1076"/>
        <pc:sldMkLst>
          <pc:docMk/>
          <pc:sldMk cId="1637784641" sldId="2146845837"/>
        </pc:sldMkLst>
        <pc:spChg chg="mod">
          <ac:chgData name="Hordur Olafsson" userId="35673f1e-1533-427a-a84f-da77feac3cd7" providerId="ADAL" clId="{D86224CB-17E1-9E43-9BCF-9385AB0FE1DB}" dt="2022-10-14T13:28:28.354" v="598" actId="27636"/>
          <ac:spMkLst>
            <pc:docMk/>
            <pc:sldMk cId="1637784641" sldId="2146845837"/>
            <ac:spMk id="2" creationId="{16737D5B-8265-DBA4-F567-B9F03A8DCD3E}"/>
          </ac:spMkLst>
        </pc:spChg>
        <pc:spChg chg="mod">
          <ac:chgData name="Hordur Olafsson" userId="35673f1e-1533-427a-a84f-da77feac3cd7" providerId="ADAL" clId="{D86224CB-17E1-9E43-9BCF-9385AB0FE1DB}" dt="2022-10-14T13:32:35.454" v="666" actId="1076"/>
          <ac:spMkLst>
            <pc:docMk/>
            <pc:sldMk cId="1637784641" sldId="2146845837"/>
            <ac:spMk id="3" creationId="{641F6255-FD86-A31C-B565-79A6974EE55D}"/>
          </ac:spMkLst>
        </pc:spChg>
        <pc:spChg chg="add mod">
          <ac:chgData name="Hordur Olafsson" userId="35673f1e-1533-427a-a84f-da77feac3cd7" providerId="ADAL" clId="{D86224CB-17E1-9E43-9BCF-9385AB0FE1DB}" dt="2022-10-14T13:32:35.454" v="666" actId="1076"/>
          <ac:spMkLst>
            <pc:docMk/>
            <pc:sldMk cId="1637784641" sldId="2146845837"/>
            <ac:spMk id="4" creationId="{96E63708-315C-0456-1C76-3D81FD008629}"/>
          </ac:spMkLst>
        </pc:spChg>
        <pc:spChg chg="add mod">
          <ac:chgData name="Hordur Olafsson" userId="35673f1e-1533-427a-a84f-da77feac3cd7" providerId="ADAL" clId="{D86224CB-17E1-9E43-9BCF-9385AB0FE1DB}" dt="2022-10-14T13:32:35.454" v="666" actId="1076"/>
          <ac:spMkLst>
            <pc:docMk/>
            <pc:sldMk cId="1637784641" sldId="2146845837"/>
            <ac:spMk id="5" creationId="{5EA10D9C-786F-C547-2988-D67064FB57C7}"/>
          </ac:spMkLst>
        </pc:spChg>
        <pc:spChg chg="add del mod">
          <ac:chgData name="Hordur Olafsson" userId="35673f1e-1533-427a-a84f-da77feac3cd7" providerId="ADAL" clId="{D86224CB-17E1-9E43-9BCF-9385AB0FE1DB}" dt="2022-10-14T13:29:22.389" v="618"/>
          <ac:spMkLst>
            <pc:docMk/>
            <pc:sldMk cId="1637784641" sldId="2146845837"/>
            <ac:spMk id="6" creationId="{8D3B8A3F-DA25-A45C-8E8C-22063DD9FF94}"/>
          </ac:spMkLst>
        </pc:spChg>
        <pc:spChg chg="add del mod">
          <ac:chgData name="Hordur Olafsson" userId="35673f1e-1533-427a-a84f-da77feac3cd7" providerId="ADAL" clId="{D86224CB-17E1-9E43-9BCF-9385AB0FE1DB}" dt="2022-10-14T13:29:22.389" v="618"/>
          <ac:spMkLst>
            <pc:docMk/>
            <pc:sldMk cId="1637784641" sldId="2146845837"/>
            <ac:spMk id="7" creationId="{D43A81F4-BDA2-E1FB-893A-9C45F98B1E81}"/>
          </ac:spMkLst>
        </pc:spChg>
        <pc:spChg chg="add del mod">
          <ac:chgData name="Hordur Olafsson" userId="35673f1e-1533-427a-a84f-da77feac3cd7" providerId="ADAL" clId="{D86224CB-17E1-9E43-9BCF-9385AB0FE1DB}" dt="2022-10-14T13:29:22.389" v="618"/>
          <ac:spMkLst>
            <pc:docMk/>
            <pc:sldMk cId="1637784641" sldId="2146845837"/>
            <ac:spMk id="8" creationId="{853B590C-F488-F6E8-DE6C-BA3870671D7F}"/>
          </ac:spMkLst>
        </pc:spChg>
        <pc:spChg chg="add del mod">
          <ac:chgData name="Hordur Olafsson" userId="35673f1e-1533-427a-a84f-da77feac3cd7" providerId="ADAL" clId="{D86224CB-17E1-9E43-9BCF-9385AB0FE1DB}" dt="2022-10-14T13:29:22.389" v="618"/>
          <ac:spMkLst>
            <pc:docMk/>
            <pc:sldMk cId="1637784641" sldId="2146845837"/>
            <ac:spMk id="9" creationId="{F4162307-7429-986E-7DBB-745CFCF950DC}"/>
          </ac:spMkLst>
        </pc:spChg>
        <pc:spChg chg="add mod">
          <ac:chgData name="Hordur Olafsson" userId="35673f1e-1533-427a-a84f-da77feac3cd7" providerId="ADAL" clId="{D86224CB-17E1-9E43-9BCF-9385AB0FE1DB}" dt="2022-10-14T13:32:35.454" v="666" actId="1076"/>
          <ac:spMkLst>
            <pc:docMk/>
            <pc:sldMk cId="1637784641" sldId="2146845837"/>
            <ac:spMk id="10" creationId="{E98BE45E-1280-D200-870B-D8FB4AB16159}"/>
          </ac:spMkLst>
        </pc:spChg>
        <pc:spChg chg="add mod">
          <ac:chgData name="Hordur Olafsson" userId="35673f1e-1533-427a-a84f-da77feac3cd7" providerId="ADAL" clId="{D86224CB-17E1-9E43-9BCF-9385AB0FE1DB}" dt="2022-10-14T13:32:35.454" v="666" actId="1076"/>
          <ac:spMkLst>
            <pc:docMk/>
            <pc:sldMk cId="1637784641" sldId="2146845837"/>
            <ac:spMk id="11" creationId="{3FACD6E1-848C-3BE8-5042-5190A6543558}"/>
          </ac:spMkLst>
        </pc:spChg>
      </pc:sldChg>
      <pc:sldChg chg="addSp delSp modSp new mod">
        <pc:chgData name="Hordur Olafsson" userId="35673f1e-1533-427a-a84f-da77feac3cd7" providerId="ADAL" clId="{D86224CB-17E1-9E43-9BCF-9385AB0FE1DB}" dt="2022-10-14T13:33:28.437" v="684" actId="14100"/>
        <pc:sldMkLst>
          <pc:docMk/>
          <pc:sldMk cId="9973250" sldId="2146845838"/>
        </pc:sldMkLst>
        <pc:spChg chg="del">
          <ac:chgData name="Hordur Olafsson" userId="35673f1e-1533-427a-a84f-da77feac3cd7" providerId="ADAL" clId="{D86224CB-17E1-9E43-9BCF-9385AB0FE1DB}" dt="2022-10-14T13:32:54.550" v="668"/>
          <ac:spMkLst>
            <pc:docMk/>
            <pc:sldMk cId="9973250" sldId="2146845838"/>
            <ac:spMk id="2" creationId="{BD48997D-DA1F-819C-6ADA-9DDF555919FB}"/>
          </ac:spMkLst>
        </pc:spChg>
        <pc:spChg chg="mod">
          <ac:chgData name="Hordur Olafsson" userId="35673f1e-1533-427a-a84f-da77feac3cd7" providerId="ADAL" clId="{D86224CB-17E1-9E43-9BCF-9385AB0FE1DB}" dt="2022-10-14T13:33:04.638" v="673" actId="27636"/>
          <ac:spMkLst>
            <pc:docMk/>
            <pc:sldMk cId="9973250" sldId="2146845838"/>
            <ac:spMk id="3" creationId="{ED8596B0-46E9-11E1-93C6-8A640831A931}"/>
          </ac:spMkLst>
        </pc:spChg>
        <pc:spChg chg="mod">
          <ac:chgData name="Hordur Olafsson" userId="35673f1e-1533-427a-a84f-da77feac3cd7" providerId="ADAL" clId="{D86224CB-17E1-9E43-9BCF-9385AB0FE1DB}" dt="2022-10-14T13:33:28.437" v="684" actId="14100"/>
          <ac:spMkLst>
            <pc:docMk/>
            <pc:sldMk cId="9973250" sldId="2146845838"/>
            <ac:spMk id="4" creationId="{308D234B-4E04-B616-2F50-C4E92D0F3840}"/>
          </ac:spMkLst>
        </pc:spChg>
        <pc:picChg chg="add mod">
          <ac:chgData name="Hordur Olafsson" userId="35673f1e-1533-427a-a84f-da77feac3cd7" providerId="ADAL" clId="{D86224CB-17E1-9E43-9BCF-9385AB0FE1DB}" dt="2022-10-14T13:32:54.550" v="668"/>
          <ac:picMkLst>
            <pc:docMk/>
            <pc:sldMk cId="9973250" sldId="2146845838"/>
            <ac:picMk id="5" creationId="{E3C010F8-A5D1-0A2D-ABCC-A9F624369837}"/>
          </ac:picMkLst>
        </pc:picChg>
      </pc:sldChg>
      <pc:sldChg chg="addSp modSp new mod">
        <pc:chgData name="Hordur Olafsson" userId="35673f1e-1533-427a-a84f-da77feac3cd7" providerId="ADAL" clId="{D86224CB-17E1-9E43-9BCF-9385AB0FE1DB}" dt="2022-10-14T13:35:26.911" v="703" actId="1076"/>
        <pc:sldMkLst>
          <pc:docMk/>
          <pc:sldMk cId="3092568658" sldId="2146845839"/>
        </pc:sldMkLst>
        <pc:spChg chg="mod">
          <ac:chgData name="Hordur Olafsson" userId="35673f1e-1533-427a-a84f-da77feac3cd7" providerId="ADAL" clId="{D86224CB-17E1-9E43-9BCF-9385AB0FE1DB}" dt="2022-10-14T13:34:53.465" v="692" actId="27636"/>
          <ac:spMkLst>
            <pc:docMk/>
            <pc:sldMk cId="3092568658" sldId="2146845839"/>
            <ac:spMk id="2" creationId="{B25954B5-29FF-CD36-14B9-2502D3D9A4CE}"/>
          </ac:spMkLst>
        </pc:spChg>
        <pc:spChg chg="mod">
          <ac:chgData name="Hordur Olafsson" userId="35673f1e-1533-427a-a84f-da77feac3cd7" providerId="ADAL" clId="{D86224CB-17E1-9E43-9BCF-9385AB0FE1DB}" dt="2022-10-14T13:35:04.371" v="699" actId="20577"/>
          <ac:spMkLst>
            <pc:docMk/>
            <pc:sldMk cId="3092568658" sldId="2146845839"/>
            <ac:spMk id="3" creationId="{59F410BA-1330-B874-D2D3-32A5D3B079AE}"/>
          </ac:spMkLst>
        </pc:spChg>
        <pc:picChg chg="add mod">
          <ac:chgData name="Hordur Olafsson" userId="35673f1e-1533-427a-a84f-da77feac3cd7" providerId="ADAL" clId="{D86224CB-17E1-9E43-9BCF-9385AB0FE1DB}" dt="2022-10-14T13:35:26.911" v="703" actId="1076"/>
          <ac:picMkLst>
            <pc:docMk/>
            <pc:sldMk cId="3092568658" sldId="2146845839"/>
            <ac:picMk id="4" creationId="{17CB96EF-774C-DA9B-567F-894917F38F80}"/>
          </ac:picMkLst>
        </pc:picChg>
      </pc:sldChg>
      <pc:sldChg chg="addSp delSp modSp new mod">
        <pc:chgData name="Hordur Olafsson" userId="35673f1e-1533-427a-a84f-da77feac3cd7" providerId="ADAL" clId="{D86224CB-17E1-9E43-9BCF-9385AB0FE1DB}" dt="2022-10-14T13:35:47.810" v="723" actId="1076"/>
        <pc:sldMkLst>
          <pc:docMk/>
          <pc:sldMk cId="147913816" sldId="2146845840"/>
        </pc:sldMkLst>
        <pc:spChg chg="mod">
          <ac:chgData name="Hordur Olafsson" userId="35673f1e-1533-427a-a84f-da77feac3cd7" providerId="ADAL" clId="{D86224CB-17E1-9E43-9BCF-9385AB0FE1DB}" dt="2022-10-14T13:35:41.943" v="720" actId="20577"/>
          <ac:spMkLst>
            <pc:docMk/>
            <pc:sldMk cId="147913816" sldId="2146845840"/>
            <ac:spMk id="2" creationId="{71DFA495-BF99-F96A-EE9F-F81A56110E17}"/>
          </ac:spMkLst>
        </pc:spChg>
        <pc:spChg chg="del">
          <ac:chgData name="Hordur Olafsson" userId="35673f1e-1533-427a-a84f-da77feac3cd7" providerId="ADAL" clId="{D86224CB-17E1-9E43-9BCF-9385AB0FE1DB}" dt="2022-10-14T13:35:43.711" v="721" actId="478"/>
          <ac:spMkLst>
            <pc:docMk/>
            <pc:sldMk cId="147913816" sldId="2146845840"/>
            <ac:spMk id="3" creationId="{3A0CEEEB-358E-7EA0-DD8D-61AB5FE194A0}"/>
          </ac:spMkLst>
        </pc:spChg>
        <pc:picChg chg="add mod">
          <ac:chgData name="Hordur Olafsson" userId="35673f1e-1533-427a-a84f-da77feac3cd7" providerId="ADAL" clId="{D86224CB-17E1-9E43-9BCF-9385AB0FE1DB}" dt="2022-10-14T13:35:47.810" v="723" actId="1076"/>
          <ac:picMkLst>
            <pc:docMk/>
            <pc:sldMk cId="147913816" sldId="2146845840"/>
            <ac:picMk id="4" creationId="{C08AA1E7-D955-9130-7342-B077CAF1BAE3}"/>
          </ac:picMkLst>
        </pc:picChg>
      </pc:sldChg>
      <pc:sldChg chg="addSp modSp new mod">
        <pc:chgData name="Hordur Olafsson" userId="35673f1e-1533-427a-a84f-da77feac3cd7" providerId="ADAL" clId="{D86224CB-17E1-9E43-9BCF-9385AB0FE1DB}" dt="2022-10-14T13:39:22.928" v="744" actId="14100"/>
        <pc:sldMkLst>
          <pc:docMk/>
          <pc:sldMk cId="1877569854" sldId="2146845841"/>
        </pc:sldMkLst>
        <pc:spChg chg="mod">
          <ac:chgData name="Hordur Olafsson" userId="35673f1e-1533-427a-a84f-da77feac3cd7" providerId="ADAL" clId="{D86224CB-17E1-9E43-9BCF-9385AB0FE1DB}" dt="2022-10-14T13:38:41.551" v="729" actId="20577"/>
          <ac:spMkLst>
            <pc:docMk/>
            <pc:sldMk cId="1877569854" sldId="2146845841"/>
            <ac:spMk id="2" creationId="{D7B41EBC-0C71-52DC-6F1A-D89FBE750E49}"/>
          </ac:spMkLst>
        </pc:spChg>
        <pc:spChg chg="mod">
          <ac:chgData name="Hordur Olafsson" userId="35673f1e-1533-427a-a84f-da77feac3cd7" providerId="ADAL" clId="{D86224CB-17E1-9E43-9BCF-9385AB0FE1DB}" dt="2022-10-14T13:39:22.928" v="744" actId="14100"/>
          <ac:spMkLst>
            <pc:docMk/>
            <pc:sldMk cId="1877569854" sldId="2146845841"/>
            <ac:spMk id="3" creationId="{A6554EEE-8D38-EA99-A640-16F29BFFAEFE}"/>
          </ac:spMkLst>
        </pc:spChg>
        <pc:spChg chg="add mod">
          <ac:chgData name="Hordur Olafsson" userId="35673f1e-1533-427a-a84f-da77feac3cd7" providerId="ADAL" clId="{D86224CB-17E1-9E43-9BCF-9385AB0FE1DB}" dt="2022-10-14T13:39:14.132" v="741" actId="1076"/>
          <ac:spMkLst>
            <pc:docMk/>
            <pc:sldMk cId="1877569854" sldId="2146845841"/>
            <ac:spMk id="4" creationId="{6C031F4B-DCF0-0E94-35CC-D1A2A3FACE2C}"/>
          </ac:spMkLst>
        </pc:spChg>
        <pc:spChg chg="add mod">
          <ac:chgData name="Hordur Olafsson" userId="35673f1e-1533-427a-a84f-da77feac3cd7" providerId="ADAL" clId="{D86224CB-17E1-9E43-9BCF-9385AB0FE1DB}" dt="2022-10-14T13:39:14.132" v="741" actId="1076"/>
          <ac:spMkLst>
            <pc:docMk/>
            <pc:sldMk cId="1877569854" sldId="2146845841"/>
            <ac:spMk id="9" creationId="{ECDE935E-CDA2-6319-FAEC-FE07D156ECDA}"/>
          </ac:spMkLst>
        </pc:spChg>
        <pc:spChg chg="add mod">
          <ac:chgData name="Hordur Olafsson" userId="35673f1e-1533-427a-a84f-da77feac3cd7" providerId="ADAL" clId="{D86224CB-17E1-9E43-9BCF-9385AB0FE1DB}" dt="2022-10-14T13:39:14.132" v="741" actId="1076"/>
          <ac:spMkLst>
            <pc:docMk/>
            <pc:sldMk cId="1877569854" sldId="2146845841"/>
            <ac:spMk id="10" creationId="{EEED83E3-27C1-0073-2C32-6DBFF39CF9D8}"/>
          </ac:spMkLst>
        </pc:spChg>
        <pc:spChg chg="add mod">
          <ac:chgData name="Hordur Olafsson" userId="35673f1e-1533-427a-a84f-da77feac3cd7" providerId="ADAL" clId="{D86224CB-17E1-9E43-9BCF-9385AB0FE1DB}" dt="2022-10-14T13:39:14.132" v="741" actId="1076"/>
          <ac:spMkLst>
            <pc:docMk/>
            <pc:sldMk cId="1877569854" sldId="2146845841"/>
            <ac:spMk id="11" creationId="{4352E989-BFDC-C351-C169-F5E7A5A8FC53}"/>
          </ac:spMkLst>
        </pc:spChg>
        <pc:spChg chg="add mod">
          <ac:chgData name="Hordur Olafsson" userId="35673f1e-1533-427a-a84f-da77feac3cd7" providerId="ADAL" clId="{D86224CB-17E1-9E43-9BCF-9385AB0FE1DB}" dt="2022-10-14T13:39:14.132" v="741" actId="1076"/>
          <ac:spMkLst>
            <pc:docMk/>
            <pc:sldMk cId="1877569854" sldId="2146845841"/>
            <ac:spMk id="12" creationId="{8F222707-2AB1-E328-B37A-EDDE70444195}"/>
          </ac:spMkLst>
        </pc:spChg>
        <pc:spChg chg="add mod">
          <ac:chgData name="Hordur Olafsson" userId="35673f1e-1533-427a-a84f-da77feac3cd7" providerId="ADAL" clId="{D86224CB-17E1-9E43-9BCF-9385AB0FE1DB}" dt="2022-10-14T13:39:14.132" v="741" actId="1076"/>
          <ac:spMkLst>
            <pc:docMk/>
            <pc:sldMk cId="1877569854" sldId="2146845841"/>
            <ac:spMk id="14" creationId="{F4C54B19-FF3D-B292-CFFE-9602EDE37525}"/>
          </ac:spMkLst>
        </pc:spChg>
        <pc:spChg chg="add mod">
          <ac:chgData name="Hordur Olafsson" userId="35673f1e-1533-427a-a84f-da77feac3cd7" providerId="ADAL" clId="{D86224CB-17E1-9E43-9BCF-9385AB0FE1DB}" dt="2022-10-14T13:39:14.132" v="741" actId="1076"/>
          <ac:spMkLst>
            <pc:docMk/>
            <pc:sldMk cId="1877569854" sldId="2146845841"/>
            <ac:spMk id="18" creationId="{1D5C7039-150E-CAB6-3DE2-0F57EE1C1153}"/>
          </ac:spMkLst>
        </pc:spChg>
        <pc:picChg chg="add mod">
          <ac:chgData name="Hordur Olafsson" userId="35673f1e-1533-427a-a84f-da77feac3cd7" providerId="ADAL" clId="{D86224CB-17E1-9E43-9BCF-9385AB0FE1DB}" dt="2022-10-14T13:39:14.132" v="741" actId="1076"/>
          <ac:picMkLst>
            <pc:docMk/>
            <pc:sldMk cId="1877569854" sldId="2146845841"/>
            <ac:picMk id="5" creationId="{C4096221-9E2F-3E58-9822-6A1FC0128020}"/>
          </ac:picMkLst>
        </pc:picChg>
        <pc:picChg chg="add mod">
          <ac:chgData name="Hordur Olafsson" userId="35673f1e-1533-427a-a84f-da77feac3cd7" providerId="ADAL" clId="{D86224CB-17E1-9E43-9BCF-9385AB0FE1DB}" dt="2022-10-14T13:39:14.132" v="741" actId="1076"/>
          <ac:picMkLst>
            <pc:docMk/>
            <pc:sldMk cId="1877569854" sldId="2146845841"/>
            <ac:picMk id="7" creationId="{B700DE98-D131-7D34-E7A7-C9578D489CE8}"/>
          </ac:picMkLst>
        </pc:picChg>
        <pc:picChg chg="add mod">
          <ac:chgData name="Hordur Olafsson" userId="35673f1e-1533-427a-a84f-da77feac3cd7" providerId="ADAL" clId="{D86224CB-17E1-9E43-9BCF-9385AB0FE1DB}" dt="2022-10-14T13:39:14.132" v="741" actId="1076"/>
          <ac:picMkLst>
            <pc:docMk/>
            <pc:sldMk cId="1877569854" sldId="2146845841"/>
            <ac:picMk id="13" creationId="{E9761477-6A57-9789-93D2-A9F7AA074482}"/>
          </ac:picMkLst>
        </pc:picChg>
        <pc:picChg chg="add mod">
          <ac:chgData name="Hordur Olafsson" userId="35673f1e-1533-427a-a84f-da77feac3cd7" providerId="ADAL" clId="{D86224CB-17E1-9E43-9BCF-9385AB0FE1DB}" dt="2022-10-14T13:39:14.132" v="741" actId="1076"/>
          <ac:picMkLst>
            <pc:docMk/>
            <pc:sldMk cId="1877569854" sldId="2146845841"/>
            <ac:picMk id="15" creationId="{094D386B-FA2D-4469-4B6D-DE1E199DEC82}"/>
          </ac:picMkLst>
        </pc:picChg>
        <pc:picChg chg="add mod">
          <ac:chgData name="Hordur Olafsson" userId="35673f1e-1533-427a-a84f-da77feac3cd7" providerId="ADAL" clId="{D86224CB-17E1-9E43-9BCF-9385AB0FE1DB}" dt="2022-10-14T13:39:14.132" v="741" actId="1076"/>
          <ac:picMkLst>
            <pc:docMk/>
            <pc:sldMk cId="1877569854" sldId="2146845841"/>
            <ac:picMk id="19" creationId="{57022947-A2C9-5C2E-F8E6-C020B3816F39}"/>
          </ac:picMkLst>
        </pc:picChg>
        <pc:cxnChg chg="add mod">
          <ac:chgData name="Hordur Olafsson" userId="35673f1e-1533-427a-a84f-da77feac3cd7" providerId="ADAL" clId="{D86224CB-17E1-9E43-9BCF-9385AB0FE1DB}" dt="2022-10-14T13:39:14.132" v="741" actId="1076"/>
          <ac:cxnSpMkLst>
            <pc:docMk/>
            <pc:sldMk cId="1877569854" sldId="2146845841"/>
            <ac:cxnSpMk id="6" creationId="{2F7E0EDA-7842-F6A7-CCA2-C46D62BF84C1}"/>
          </ac:cxnSpMkLst>
        </pc:cxnChg>
        <pc:cxnChg chg="add mod">
          <ac:chgData name="Hordur Olafsson" userId="35673f1e-1533-427a-a84f-da77feac3cd7" providerId="ADAL" clId="{D86224CB-17E1-9E43-9BCF-9385AB0FE1DB}" dt="2022-10-14T13:39:14.132" v="741" actId="1076"/>
          <ac:cxnSpMkLst>
            <pc:docMk/>
            <pc:sldMk cId="1877569854" sldId="2146845841"/>
            <ac:cxnSpMk id="8" creationId="{AA8AEAA6-DE79-22E1-CF27-A5BB9121C0CB}"/>
          </ac:cxnSpMkLst>
        </pc:cxnChg>
        <pc:cxnChg chg="add mod">
          <ac:chgData name="Hordur Olafsson" userId="35673f1e-1533-427a-a84f-da77feac3cd7" providerId="ADAL" clId="{D86224CB-17E1-9E43-9BCF-9385AB0FE1DB}" dt="2022-10-14T13:39:14.132" v="741" actId="1076"/>
          <ac:cxnSpMkLst>
            <pc:docMk/>
            <pc:sldMk cId="1877569854" sldId="2146845841"/>
            <ac:cxnSpMk id="16" creationId="{E4874783-70A3-0585-B354-09714C75CBD9}"/>
          </ac:cxnSpMkLst>
        </pc:cxnChg>
        <pc:cxnChg chg="add mod">
          <ac:chgData name="Hordur Olafsson" userId="35673f1e-1533-427a-a84f-da77feac3cd7" providerId="ADAL" clId="{D86224CB-17E1-9E43-9BCF-9385AB0FE1DB}" dt="2022-10-14T13:39:14.132" v="741" actId="1076"/>
          <ac:cxnSpMkLst>
            <pc:docMk/>
            <pc:sldMk cId="1877569854" sldId="2146845841"/>
            <ac:cxnSpMk id="17" creationId="{1ECBF4E1-9C43-6389-F41F-1B5ECAF1CE09}"/>
          </ac:cxnSpMkLst>
        </pc:cxnChg>
        <pc:cxnChg chg="add mod">
          <ac:chgData name="Hordur Olafsson" userId="35673f1e-1533-427a-a84f-da77feac3cd7" providerId="ADAL" clId="{D86224CB-17E1-9E43-9BCF-9385AB0FE1DB}" dt="2022-10-14T13:39:14.132" v="741" actId="1076"/>
          <ac:cxnSpMkLst>
            <pc:docMk/>
            <pc:sldMk cId="1877569854" sldId="2146845841"/>
            <ac:cxnSpMk id="20" creationId="{84C9F470-93CE-5681-A90D-42056E64268D}"/>
          </ac:cxnSpMkLst>
        </pc:cxnChg>
      </pc:sldChg>
      <pc:sldChg chg="addSp modSp new mod ord">
        <pc:chgData name="Hordur Olafsson" userId="35673f1e-1533-427a-a84f-da77feac3cd7" providerId="ADAL" clId="{D86224CB-17E1-9E43-9BCF-9385AB0FE1DB}" dt="2022-10-14T13:42:30.857" v="802" actId="113"/>
        <pc:sldMkLst>
          <pc:docMk/>
          <pc:sldMk cId="493776194" sldId="2146845842"/>
        </pc:sldMkLst>
        <pc:spChg chg="mod">
          <ac:chgData name="Hordur Olafsson" userId="35673f1e-1533-427a-a84f-da77feac3cd7" providerId="ADAL" clId="{D86224CB-17E1-9E43-9BCF-9385AB0FE1DB}" dt="2022-10-14T13:39:46.648" v="751" actId="20577"/>
          <ac:spMkLst>
            <pc:docMk/>
            <pc:sldMk cId="493776194" sldId="2146845842"/>
            <ac:spMk id="2" creationId="{9AD82B81-5FB6-90AA-D79D-E1227118E321}"/>
          </ac:spMkLst>
        </pc:spChg>
        <pc:spChg chg="mod">
          <ac:chgData name="Hordur Olafsson" userId="35673f1e-1533-427a-a84f-da77feac3cd7" providerId="ADAL" clId="{D86224CB-17E1-9E43-9BCF-9385AB0FE1DB}" dt="2022-10-14T13:42:30.857" v="802" actId="113"/>
          <ac:spMkLst>
            <pc:docMk/>
            <pc:sldMk cId="493776194" sldId="2146845842"/>
            <ac:spMk id="3" creationId="{EEDFC97B-C10E-8BAB-7F16-E56E12A0836C}"/>
          </ac:spMkLst>
        </pc:spChg>
        <pc:spChg chg="add mod">
          <ac:chgData name="Hordur Olafsson" userId="35673f1e-1533-427a-a84f-da77feac3cd7" providerId="ADAL" clId="{D86224CB-17E1-9E43-9BCF-9385AB0FE1DB}" dt="2022-10-14T13:42:13.083" v="800" actId="1076"/>
          <ac:spMkLst>
            <pc:docMk/>
            <pc:sldMk cId="493776194" sldId="2146845842"/>
            <ac:spMk id="6" creationId="{993E2324-98B0-9CA5-78FE-F1CF9941E69C}"/>
          </ac:spMkLst>
        </pc:spChg>
        <pc:spChg chg="add mod">
          <ac:chgData name="Hordur Olafsson" userId="35673f1e-1533-427a-a84f-da77feac3cd7" providerId="ADAL" clId="{D86224CB-17E1-9E43-9BCF-9385AB0FE1DB}" dt="2022-10-14T13:41:35.959" v="796" actId="207"/>
          <ac:spMkLst>
            <pc:docMk/>
            <pc:sldMk cId="493776194" sldId="2146845842"/>
            <ac:spMk id="7" creationId="{28479F94-9886-8EC3-29F5-DF70B9E428E3}"/>
          </ac:spMkLst>
        </pc:spChg>
        <pc:spChg chg="add mod">
          <ac:chgData name="Hordur Olafsson" userId="35673f1e-1533-427a-a84f-da77feac3cd7" providerId="ADAL" clId="{D86224CB-17E1-9E43-9BCF-9385AB0FE1DB}" dt="2022-10-14T13:41:35.959" v="796" actId="207"/>
          <ac:spMkLst>
            <pc:docMk/>
            <pc:sldMk cId="493776194" sldId="2146845842"/>
            <ac:spMk id="10" creationId="{8F5E34EE-A101-DC65-5FD6-940D20BE0956}"/>
          </ac:spMkLst>
        </pc:spChg>
        <pc:picChg chg="add mod">
          <ac:chgData name="Hordur Olafsson" userId="35673f1e-1533-427a-a84f-da77feac3cd7" providerId="ADAL" clId="{D86224CB-17E1-9E43-9BCF-9385AB0FE1DB}" dt="2022-10-14T13:42:05.809" v="799" actId="1076"/>
          <ac:picMkLst>
            <pc:docMk/>
            <pc:sldMk cId="493776194" sldId="2146845842"/>
            <ac:picMk id="4" creationId="{D4483A9A-019D-0813-3453-B41748184F3A}"/>
          </ac:picMkLst>
        </pc:picChg>
        <pc:picChg chg="add mod">
          <ac:chgData name="Hordur Olafsson" userId="35673f1e-1533-427a-a84f-da77feac3cd7" providerId="ADAL" clId="{D86224CB-17E1-9E43-9BCF-9385AB0FE1DB}" dt="2022-10-14T13:42:05.809" v="799" actId="1076"/>
          <ac:picMkLst>
            <pc:docMk/>
            <pc:sldMk cId="493776194" sldId="2146845842"/>
            <ac:picMk id="5" creationId="{722A4BC0-54EA-43A1-A3B3-67B4F1F69014}"/>
          </ac:picMkLst>
        </pc:picChg>
        <pc:picChg chg="add mod">
          <ac:chgData name="Hordur Olafsson" userId="35673f1e-1533-427a-a84f-da77feac3cd7" providerId="ADAL" clId="{D86224CB-17E1-9E43-9BCF-9385AB0FE1DB}" dt="2022-10-14T13:40:47.918" v="789"/>
          <ac:picMkLst>
            <pc:docMk/>
            <pc:sldMk cId="493776194" sldId="2146845842"/>
            <ac:picMk id="8" creationId="{04F5374B-E2B9-A53E-DCE8-09109944604B}"/>
          </ac:picMkLst>
        </pc:picChg>
        <pc:picChg chg="add mod">
          <ac:chgData name="Hordur Olafsson" userId="35673f1e-1533-427a-a84f-da77feac3cd7" providerId="ADAL" clId="{D86224CB-17E1-9E43-9BCF-9385AB0FE1DB}" dt="2022-10-14T13:40:47.918" v="789"/>
          <ac:picMkLst>
            <pc:docMk/>
            <pc:sldMk cId="493776194" sldId="2146845842"/>
            <ac:picMk id="9" creationId="{8CE7A2D9-996B-91E5-F699-B75AEFB3FFA1}"/>
          </ac:picMkLst>
        </pc:picChg>
      </pc:sldChg>
      <pc:sldChg chg="addSp modSp new mod">
        <pc:chgData name="Hordur Olafsson" userId="35673f1e-1533-427a-a84f-da77feac3cd7" providerId="ADAL" clId="{D86224CB-17E1-9E43-9BCF-9385AB0FE1DB}" dt="2022-10-14T13:44:30.305" v="833" actId="1076"/>
        <pc:sldMkLst>
          <pc:docMk/>
          <pc:sldMk cId="1019105348" sldId="2146845843"/>
        </pc:sldMkLst>
        <pc:spChg chg="mod">
          <ac:chgData name="Hordur Olafsson" userId="35673f1e-1533-427a-a84f-da77feac3cd7" providerId="ADAL" clId="{D86224CB-17E1-9E43-9BCF-9385AB0FE1DB}" dt="2022-10-14T13:43:07.571" v="809" actId="20577"/>
          <ac:spMkLst>
            <pc:docMk/>
            <pc:sldMk cId="1019105348" sldId="2146845843"/>
            <ac:spMk id="2" creationId="{28BC86DB-96C2-A73F-6BE8-ADBC2AA5232F}"/>
          </ac:spMkLst>
        </pc:spChg>
        <pc:spChg chg="mod">
          <ac:chgData name="Hordur Olafsson" userId="35673f1e-1533-427a-a84f-da77feac3cd7" providerId="ADAL" clId="{D86224CB-17E1-9E43-9BCF-9385AB0FE1DB}" dt="2022-10-14T13:44:25.465" v="831" actId="14100"/>
          <ac:spMkLst>
            <pc:docMk/>
            <pc:sldMk cId="1019105348" sldId="2146845843"/>
            <ac:spMk id="3" creationId="{A5AE6D0C-B12D-E58B-0578-45AD953AEC5D}"/>
          </ac:spMkLst>
        </pc:spChg>
        <pc:picChg chg="add mod">
          <ac:chgData name="Hordur Olafsson" userId="35673f1e-1533-427a-a84f-da77feac3cd7" providerId="ADAL" clId="{D86224CB-17E1-9E43-9BCF-9385AB0FE1DB}" dt="2022-10-14T13:44:30.305" v="833" actId="1076"/>
          <ac:picMkLst>
            <pc:docMk/>
            <pc:sldMk cId="1019105348" sldId="2146845843"/>
            <ac:picMk id="4" creationId="{43C9012E-E182-430D-A148-C95A82D91772}"/>
          </ac:picMkLst>
        </pc:picChg>
      </pc:sldChg>
      <pc:sldChg chg="addSp modSp new mod">
        <pc:chgData name="Hordur Olafsson" userId="35673f1e-1533-427a-a84f-da77feac3cd7" providerId="ADAL" clId="{D86224CB-17E1-9E43-9BCF-9385AB0FE1DB}" dt="2022-10-14T13:46:02.619" v="861" actId="14100"/>
        <pc:sldMkLst>
          <pc:docMk/>
          <pc:sldMk cId="3970582504" sldId="2146845844"/>
        </pc:sldMkLst>
        <pc:spChg chg="mod">
          <ac:chgData name="Hordur Olafsson" userId="35673f1e-1533-427a-a84f-da77feac3cd7" providerId="ADAL" clId="{D86224CB-17E1-9E43-9BCF-9385AB0FE1DB}" dt="2022-10-14T13:44:58.509" v="840" actId="20577"/>
          <ac:spMkLst>
            <pc:docMk/>
            <pc:sldMk cId="3970582504" sldId="2146845844"/>
            <ac:spMk id="2" creationId="{6FA78718-0E46-7745-1237-827748A758FE}"/>
          </ac:spMkLst>
        </pc:spChg>
        <pc:spChg chg="mod">
          <ac:chgData name="Hordur Olafsson" userId="35673f1e-1533-427a-a84f-da77feac3cd7" providerId="ADAL" clId="{D86224CB-17E1-9E43-9BCF-9385AB0FE1DB}" dt="2022-10-14T13:46:02.619" v="861" actId="14100"/>
          <ac:spMkLst>
            <pc:docMk/>
            <pc:sldMk cId="3970582504" sldId="2146845844"/>
            <ac:spMk id="3" creationId="{BBB4C3CA-AFAE-0DB3-5778-B30A560D6FAE}"/>
          </ac:spMkLst>
        </pc:spChg>
        <pc:picChg chg="add mod">
          <ac:chgData name="Hordur Olafsson" userId="35673f1e-1533-427a-a84f-da77feac3cd7" providerId="ADAL" clId="{D86224CB-17E1-9E43-9BCF-9385AB0FE1DB}" dt="2022-10-14T13:45:54.855" v="860" actId="1076"/>
          <ac:picMkLst>
            <pc:docMk/>
            <pc:sldMk cId="3970582504" sldId="2146845844"/>
            <ac:picMk id="4" creationId="{4BA81497-63AC-AEC8-EC05-68C75475B819}"/>
          </ac:picMkLst>
        </pc:picChg>
      </pc:sldChg>
      <pc:sldChg chg="addSp delSp modSp new mod">
        <pc:chgData name="Hordur Olafsson" userId="35673f1e-1533-427a-a84f-da77feac3cd7" providerId="ADAL" clId="{D86224CB-17E1-9E43-9BCF-9385AB0FE1DB}" dt="2022-10-14T13:48:13.921" v="903" actId="1076"/>
        <pc:sldMkLst>
          <pc:docMk/>
          <pc:sldMk cId="42130197" sldId="2146845845"/>
        </pc:sldMkLst>
        <pc:spChg chg="mod">
          <ac:chgData name="Hordur Olafsson" userId="35673f1e-1533-427a-a84f-da77feac3cd7" providerId="ADAL" clId="{D86224CB-17E1-9E43-9BCF-9385AB0FE1DB}" dt="2022-10-14T13:46:23.753" v="868" actId="20577"/>
          <ac:spMkLst>
            <pc:docMk/>
            <pc:sldMk cId="42130197" sldId="2146845845"/>
            <ac:spMk id="2" creationId="{B8692BF7-F5EC-D6EA-D4E2-0C9ADF04B7D2}"/>
          </ac:spMkLst>
        </pc:spChg>
        <pc:spChg chg="mod">
          <ac:chgData name="Hordur Olafsson" userId="35673f1e-1533-427a-a84f-da77feac3cd7" providerId="ADAL" clId="{D86224CB-17E1-9E43-9BCF-9385AB0FE1DB}" dt="2022-10-14T13:47:20.969" v="891" actId="14100"/>
          <ac:spMkLst>
            <pc:docMk/>
            <pc:sldMk cId="42130197" sldId="2146845845"/>
            <ac:spMk id="3" creationId="{29064294-0A41-D530-EC84-78B89419B38B}"/>
          </ac:spMkLst>
        </pc:spChg>
        <pc:picChg chg="add mod">
          <ac:chgData name="Hordur Olafsson" userId="35673f1e-1533-427a-a84f-da77feac3cd7" providerId="ADAL" clId="{D86224CB-17E1-9E43-9BCF-9385AB0FE1DB}" dt="2022-10-14T13:48:09.708" v="902" actId="1076"/>
          <ac:picMkLst>
            <pc:docMk/>
            <pc:sldMk cId="42130197" sldId="2146845845"/>
            <ac:picMk id="4" creationId="{EBB4A69D-CCD2-F084-C398-793BF3563139}"/>
          </ac:picMkLst>
        </pc:picChg>
        <pc:picChg chg="add mod">
          <ac:chgData name="Hordur Olafsson" userId="35673f1e-1533-427a-a84f-da77feac3cd7" providerId="ADAL" clId="{D86224CB-17E1-9E43-9BCF-9385AB0FE1DB}" dt="2022-10-14T13:48:13.921" v="903" actId="1076"/>
          <ac:picMkLst>
            <pc:docMk/>
            <pc:sldMk cId="42130197" sldId="2146845845"/>
            <ac:picMk id="5" creationId="{E5AB8ECE-D0FC-975D-7259-27867109BEEB}"/>
          </ac:picMkLst>
        </pc:picChg>
        <pc:picChg chg="add del mod">
          <ac:chgData name="Hordur Olafsson" userId="35673f1e-1533-427a-a84f-da77feac3cd7" providerId="ADAL" clId="{D86224CB-17E1-9E43-9BCF-9385AB0FE1DB}" dt="2022-10-14T13:48:06.073" v="901" actId="478"/>
          <ac:picMkLst>
            <pc:docMk/>
            <pc:sldMk cId="42130197" sldId="2146845845"/>
            <ac:picMk id="6" creationId="{9E3594A1-5642-DD6F-3F62-5B6607B5A907}"/>
          </ac:picMkLst>
        </pc:picChg>
      </pc:sldChg>
      <pc:sldChg chg="addSp delSp modSp new mod">
        <pc:chgData name="Hordur Olafsson" userId="35673f1e-1533-427a-a84f-da77feac3cd7" providerId="ADAL" clId="{D86224CB-17E1-9E43-9BCF-9385AB0FE1DB}" dt="2022-10-14T13:49:35.677" v="924" actId="1076"/>
        <pc:sldMkLst>
          <pc:docMk/>
          <pc:sldMk cId="1386955932" sldId="2146845846"/>
        </pc:sldMkLst>
        <pc:spChg chg="mod">
          <ac:chgData name="Hordur Olafsson" userId="35673f1e-1533-427a-a84f-da77feac3cd7" providerId="ADAL" clId="{D86224CB-17E1-9E43-9BCF-9385AB0FE1DB}" dt="2022-10-14T13:48:43.573" v="906" actId="27636"/>
          <ac:spMkLst>
            <pc:docMk/>
            <pc:sldMk cId="1386955932" sldId="2146845846"/>
            <ac:spMk id="2" creationId="{DD6992C6-0E55-3ABE-ADAE-C785084FAFC8}"/>
          </ac:spMkLst>
        </pc:spChg>
        <pc:spChg chg="mod">
          <ac:chgData name="Hordur Olafsson" userId="35673f1e-1533-427a-a84f-da77feac3cd7" providerId="ADAL" clId="{D86224CB-17E1-9E43-9BCF-9385AB0FE1DB}" dt="2022-10-14T13:49:11.513" v="918" actId="14100"/>
          <ac:spMkLst>
            <pc:docMk/>
            <pc:sldMk cId="1386955932" sldId="2146845846"/>
            <ac:spMk id="3" creationId="{0D05C490-B594-C6A5-D77C-07E97F38D222}"/>
          </ac:spMkLst>
        </pc:spChg>
        <pc:picChg chg="add mod">
          <ac:chgData name="Hordur Olafsson" userId="35673f1e-1533-427a-a84f-da77feac3cd7" providerId="ADAL" clId="{D86224CB-17E1-9E43-9BCF-9385AB0FE1DB}" dt="2022-10-14T13:49:35.677" v="924" actId="1076"/>
          <ac:picMkLst>
            <pc:docMk/>
            <pc:sldMk cId="1386955932" sldId="2146845846"/>
            <ac:picMk id="4" creationId="{BA6A1936-9A57-AA0A-CE9A-B1DF245ABAAB}"/>
          </ac:picMkLst>
        </pc:picChg>
        <pc:picChg chg="add del mod">
          <ac:chgData name="Hordur Olafsson" userId="35673f1e-1533-427a-a84f-da77feac3cd7" providerId="ADAL" clId="{D86224CB-17E1-9E43-9BCF-9385AB0FE1DB}" dt="2022-10-14T13:49:33.257" v="923" actId="478"/>
          <ac:picMkLst>
            <pc:docMk/>
            <pc:sldMk cId="1386955932" sldId="2146845846"/>
            <ac:picMk id="5" creationId="{67E4BF43-567E-E79B-148D-28CB002844BA}"/>
          </ac:picMkLst>
        </pc:picChg>
      </pc:sldChg>
      <pc:sldChg chg="addSp modSp new mod">
        <pc:chgData name="Hordur Olafsson" userId="35673f1e-1533-427a-a84f-da77feac3cd7" providerId="ADAL" clId="{D86224CB-17E1-9E43-9BCF-9385AB0FE1DB}" dt="2022-10-14T13:50:36.306" v="944" actId="1076"/>
        <pc:sldMkLst>
          <pc:docMk/>
          <pc:sldMk cId="2272316449" sldId="2146845847"/>
        </pc:sldMkLst>
        <pc:spChg chg="mod">
          <ac:chgData name="Hordur Olafsson" userId="35673f1e-1533-427a-a84f-da77feac3cd7" providerId="ADAL" clId="{D86224CB-17E1-9E43-9BCF-9385AB0FE1DB}" dt="2022-10-14T13:49:56.171" v="928" actId="27636"/>
          <ac:spMkLst>
            <pc:docMk/>
            <pc:sldMk cId="2272316449" sldId="2146845847"/>
            <ac:spMk id="2" creationId="{7A8980EF-11AB-1345-ADAE-1F34E99EDBEC}"/>
          </ac:spMkLst>
        </pc:spChg>
        <pc:spChg chg="mod">
          <ac:chgData name="Hordur Olafsson" userId="35673f1e-1533-427a-a84f-da77feac3cd7" providerId="ADAL" clId="{D86224CB-17E1-9E43-9BCF-9385AB0FE1DB}" dt="2022-10-14T13:50:17.156" v="939" actId="14100"/>
          <ac:spMkLst>
            <pc:docMk/>
            <pc:sldMk cId="2272316449" sldId="2146845847"/>
            <ac:spMk id="3" creationId="{7E0B34AC-CD41-A73F-06A6-244926BDF2F8}"/>
          </ac:spMkLst>
        </pc:spChg>
        <pc:picChg chg="add mod">
          <ac:chgData name="Hordur Olafsson" userId="35673f1e-1533-427a-a84f-da77feac3cd7" providerId="ADAL" clId="{D86224CB-17E1-9E43-9BCF-9385AB0FE1DB}" dt="2022-10-14T13:50:36.306" v="944" actId="1076"/>
          <ac:picMkLst>
            <pc:docMk/>
            <pc:sldMk cId="2272316449" sldId="2146845847"/>
            <ac:picMk id="4" creationId="{71E41608-DE06-4B44-32FC-DE442F2DF41D}"/>
          </ac:picMkLst>
        </pc:picChg>
        <pc:picChg chg="add mod">
          <ac:chgData name="Hordur Olafsson" userId="35673f1e-1533-427a-a84f-da77feac3cd7" providerId="ADAL" clId="{D86224CB-17E1-9E43-9BCF-9385AB0FE1DB}" dt="2022-10-14T13:50:36.306" v="944" actId="1076"/>
          <ac:picMkLst>
            <pc:docMk/>
            <pc:sldMk cId="2272316449" sldId="2146845847"/>
            <ac:picMk id="5" creationId="{6BA14C86-9FCD-AB09-D41E-033F26993546}"/>
          </ac:picMkLst>
        </pc:picChg>
      </pc:sldChg>
    </pc:docChg>
  </pc:docChgLst>
  <pc:docChgLst>
    <pc:chgData name="Bjorn Jonsson" userId="0ba677ab-dff8-4d69-911d-adef4ed2de49" providerId="ADAL" clId="{3CD8B068-5E12-413D-A9CF-1FDB9F4BD151}"/>
    <pc:docChg chg="delSld modSection">
      <pc:chgData name="Bjorn Jonsson" userId="0ba677ab-dff8-4d69-911d-adef4ed2de49" providerId="ADAL" clId="{3CD8B068-5E12-413D-A9CF-1FDB9F4BD151}" dt="2022-11-10T13:54:45.510" v="0" actId="47"/>
      <pc:docMkLst>
        <pc:docMk/>
      </pc:docMkLst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2270077022" sldId="258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703724713" sldId="262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1069272341" sldId="263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4167333918" sldId="264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1298593079" sldId="265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3070821726" sldId="273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2872924889" sldId="274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1840856922" sldId="275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114958360" sldId="276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2895607024" sldId="277"/>
        </pc:sldMkLst>
      </pc:sldChg>
      <pc:sldChg chg="del">
        <pc:chgData name="Bjorn Jonsson" userId="0ba677ab-dff8-4d69-911d-adef4ed2de49" providerId="ADAL" clId="{3CD8B068-5E12-413D-A9CF-1FDB9F4BD151}" dt="2022-11-10T13:54:45.510" v="0" actId="47"/>
        <pc:sldMkLst>
          <pc:docMk/>
          <pc:sldMk cId="1698763586" sldId="278"/>
        </pc:sldMkLst>
      </pc:sldChg>
    </pc:docChg>
  </pc:docChgLst>
  <pc:docChgLst>
    <pc:chgData name="Thorir Bjornsson" userId="S::thorir@lsretail.com::1826e463-7f5e-4715-acc5-03196380e24c" providerId="AD" clId="Web-{AFC479CF-B34A-17FA-B68E-3B1770F1E8DB}"/>
    <pc:docChg chg="modSld">
      <pc:chgData name="Thorir Bjornsson" userId="S::thorir@lsretail.com::1826e463-7f5e-4715-acc5-03196380e24c" providerId="AD" clId="Web-{AFC479CF-B34A-17FA-B68E-3B1770F1E8DB}" dt="2022-10-14T15:14:35.499" v="2"/>
      <pc:docMkLst>
        <pc:docMk/>
      </pc:docMkLst>
      <pc:sldChg chg="addSp delSp modSp">
        <pc:chgData name="Thorir Bjornsson" userId="S::thorir@lsretail.com::1826e463-7f5e-4715-acc5-03196380e24c" providerId="AD" clId="Web-{AFC479CF-B34A-17FA-B68E-3B1770F1E8DB}" dt="2022-10-14T15:14:35.499" v="2"/>
        <pc:sldMkLst>
          <pc:docMk/>
          <pc:sldMk cId="605522121" sldId="2146845778"/>
        </pc:sldMkLst>
        <pc:spChg chg="del">
          <ac:chgData name="Thorir Bjornsson" userId="S::thorir@lsretail.com::1826e463-7f5e-4715-acc5-03196380e24c" providerId="AD" clId="Web-{AFC479CF-B34A-17FA-B68E-3B1770F1E8DB}" dt="2022-10-14T15:14:27.920" v="0"/>
          <ac:spMkLst>
            <pc:docMk/>
            <pc:sldMk cId="605522121" sldId="2146845778"/>
            <ac:spMk id="2" creationId="{ECFC709D-4B73-B8C0-EAC1-96262C0D2545}"/>
          </ac:spMkLst>
        </pc:spChg>
        <pc:spChg chg="del">
          <ac:chgData name="Thorir Bjornsson" userId="S::thorir@lsretail.com::1826e463-7f5e-4715-acc5-03196380e24c" providerId="AD" clId="Web-{AFC479CF-B34A-17FA-B68E-3B1770F1E8DB}" dt="2022-10-14T15:14:35.499" v="2"/>
          <ac:spMkLst>
            <pc:docMk/>
            <pc:sldMk cId="605522121" sldId="2146845778"/>
            <ac:spMk id="6" creationId="{AF985069-7270-74B5-FE09-DED343C40CA9}"/>
          </ac:spMkLst>
        </pc:spChg>
        <pc:picChg chg="add mod ord modCrop">
          <ac:chgData name="Thorir Bjornsson" userId="S::thorir@lsretail.com::1826e463-7f5e-4715-acc5-03196380e24c" providerId="AD" clId="Web-{AFC479CF-B34A-17FA-B68E-3B1770F1E8DB}" dt="2022-10-14T15:14:31.467" v="1" actId="1076"/>
          <ac:picMkLst>
            <pc:docMk/>
            <pc:sldMk cId="605522121" sldId="2146845778"/>
            <ac:picMk id="11" creationId="{F7EB3812-1520-B7D6-275E-20F5C4A61490}"/>
          </ac:picMkLst>
        </pc:picChg>
        <pc:picChg chg="add mod ord modCrop">
          <ac:chgData name="Thorir Bjornsson" userId="S::thorir@lsretail.com::1826e463-7f5e-4715-acc5-03196380e24c" providerId="AD" clId="Web-{AFC479CF-B34A-17FA-B68E-3B1770F1E8DB}" dt="2022-10-14T15:14:35.499" v="2"/>
          <ac:picMkLst>
            <pc:docMk/>
            <pc:sldMk cId="605522121" sldId="2146845778"/>
            <ac:picMk id="12" creationId="{D3E075D7-46D7-16EF-3620-D449E3FB53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CB94F-4F74-9F48-8FC5-C5033467C89B}" type="datetimeFigureOut">
              <a:rPr lang="en-IS" smtClean="0"/>
              <a:t>11/10/2022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C44F-C096-4548-AAAD-E785BEAFFE30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853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46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970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60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68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3" r:id="rId2"/>
    <p:sldLayoutId id="2147483714" r:id="rId3"/>
    <p:sldLayoutId id="2147483715" r:id="rId4"/>
    <p:sldLayoutId id="2147483666" r:id="rId5"/>
    <p:sldLayoutId id="2147483667" r:id="rId6"/>
    <p:sldLayoutId id="2147483691" r:id="rId7"/>
    <p:sldLayoutId id="2147483706" r:id="rId8"/>
    <p:sldLayoutId id="2147483660" r:id="rId9"/>
    <p:sldLayoutId id="2147483661" r:id="rId10"/>
    <p:sldLayoutId id="2147483662" r:id="rId11"/>
    <p:sldLayoutId id="2147483649" r:id="rId12"/>
    <p:sldLayoutId id="2147483664" r:id="rId13"/>
    <p:sldLayoutId id="2147483665" r:id="rId14"/>
    <p:sldLayoutId id="2147483650" r:id="rId15"/>
    <p:sldLayoutId id="2147483651" r:id="rId16"/>
    <p:sldLayoutId id="214748366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BFDE6-ED6C-6833-A727-1FF4C981119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helplscentralimplement.lsretail.com/Content/LS%20Core/LS%20Central%20SaaS.htm#Developmen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emf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4.emf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emf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5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5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4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svg"/><Relationship Id="rId11" Type="http://schemas.openxmlformats.org/officeDocument/2006/relationships/image" Target="../media/image71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8.svg"/><Relationship Id="rId7" Type="http://schemas.openxmlformats.org/officeDocument/2006/relationships/image" Target="../media/image7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7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image" Target="../media/image90.png"/><Relationship Id="rId5" Type="http://schemas.openxmlformats.org/officeDocument/2006/relationships/image" Target="../media/image71.png"/><Relationship Id="rId10" Type="http://schemas.openxmlformats.org/officeDocument/2006/relationships/image" Target="../media/image6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ocs.microsoft.com/en-us/partner-center/overview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6F80-413E-5AE3-DCFA-FC7C61B9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Managing Environments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E1D95-9CE5-EE38-87F4-63C7993DD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939859" cy="5073650"/>
          </a:xfrm>
        </p:spPr>
        <p:txBody>
          <a:bodyPr/>
          <a:lstStyle/>
          <a:p>
            <a:pPr marL="0" indent="0">
              <a:buNone/>
            </a:pPr>
            <a:r>
              <a:rPr lang="en-GB" sz="2400"/>
              <a:t>Environments Tab has the Production &amp; Sandbox Environment in admin </a:t>
            </a:r>
            <a:r>
              <a:rPr lang="en-GB" sz="2400" err="1"/>
              <a:t>center</a:t>
            </a: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r>
              <a:rPr lang="en-GB" sz="2400"/>
              <a:t>Click Name column to view further details.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r>
              <a:rPr lang="en-GB" sz="2400" b="1"/>
              <a:t>You can do the following here:</a:t>
            </a:r>
          </a:p>
          <a:p>
            <a:pPr lvl="1"/>
            <a:r>
              <a:rPr lang="en-GB" sz="2000" u="sng"/>
              <a:t>View and work with production and sandbox environments </a:t>
            </a:r>
            <a:r>
              <a:rPr lang="en-GB" sz="2000"/>
              <a:t>for the tenant</a:t>
            </a:r>
          </a:p>
          <a:p>
            <a:pPr lvl="1"/>
            <a:r>
              <a:rPr lang="en-GB" sz="2000"/>
              <a:t>Manage Sessions</a:t>
            </a:r>
          </a:p>
          <a:p>
            <a:pPr lvl="1"/>
            <a:r>
              <a:rPr lang="en-GB" sz="2000"/>
              <a:t>Manage Update Schedules</a:t>
            </a:r>
          </a:p>
          <a:p>
            <a:pPr lvl="1"/>
            <a:r>
              <a:rPr lang="en-GB" sz="2000"/>
              <a:t>Rename an environment</a:t>
            </a:r>
          </a:p>
          <a:p>
            <a:pPr lvl="1"/>
            <a:r>
              <a:rPr lang="en-GB" sz="2000"/>
              <a:t>Restore an environment</a:t>
            </a:r>
          </a:p>
          <a:p>
            <a:pPr lvl="1"/>
            <a:r>
              <a:rPr lang="en-GB" sz="2000"/>
              <a:t>Raise Support Request</a:t>
            </a:r>
          </a:p>
          <a:p>
            <a:endParaRPr lang="en-GB" sz="2400"/>
          </a:p>
          <a:p>
            <a:endParaRPr lang="en-I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169AC-8A6C-85F7-5207-42F187414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97"/>
          <a:stretch/>
        </p:blipFill>
        <p:spPr>
          <a:xfrm>
            <a:off x="7096027" y="534827"/>
            <a:ext cx="4732242" cy="2247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AA96C7-9EA9-7A8B-4CD5-69B06479E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77"/>
          <a:stretch/>
        </p:blipFill>
        <p:spPr>
          <a:xfrm>
            <a:off x="7096027" y="2781874"/>
            <a:ext cx="4732242" cy="37239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64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7D5B-8265-DBA4-F567-B9F03A8D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Types of Environments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F6255-FD86-A31C-B565-79A6974EE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4863" y="3956399"/>
            <a:ext cx="8260142" cy="1911350"/>
          </a:xfrm>
        </p:spPr>
        <p:txBody>
          <a:bodyPr/>
          <a:lstStyle/>
          <a:p>
            <a:pPr marL="0" indent="0">
              <a:buNone/>
            </a:pPr>
            <a:r>
              <a:rPr lang="en-GB" sz="2000" b="1"/>
              <a:t>Other Notes:</a:t>
            </a:r>
          </a:p>
          <a:p>
            <a:r>
              <a:rPr lang="en-GB" sz="2000"/>
              <a:t>Sandbox environment that includes data from production environment can be created for debugging purposes.</a:t>
            </a:r>
          </a:p>
          <a:p>
            <a:r>
              <a:rPr lang="en-GB" sz="2000"/>
              <a:t>Apps can be deployed from Visual Studio Code to Sandbox environment directly.</a:t>
            </a:r>
          </a:p>
          <a:p>
            <a:r>
              <a:rPr lang="en-GB" sz="2000"/>
              <a:t>Environments can be deleted in admin </a:t>
            </a:r>
            <a:r>
              <a:rPr lang="en-GB" sz="2000" err="1"/>
              <a:t>center</a:t>
            </a:r>
            <a:r>
              <a:rPr lang="en-GB" sz="2000"/>
              <a:t>. But please note that the action is irreversible</a:t>
            </a:r>
            <a:endParaRPr lang="en-IS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63708-315C-0456-1C76-3D81FD008629}"/>
              </a:ext>
            </a:extLst>
          </p:cNvPr>
          <p:cNvSpPr/>
          <p:nvPr/>
        </p:nvSpPr>
        <p:spPr>
          <a:xfrm>
            <a:off x="1984863" y="1242991"/>
            <a:ext cx="3140155" cy="40011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>
                <a:ln w="0"/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Production Environment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A10D9C-786F-C547-2988-D67064FB57C7}"/>
              </a:ext>
            </a:extLst>
          </p:cNvPr>
          <p:cNvSpPr/>
          <p:nvPr/>
        </p:nvSpPr>
        <p:spPr>
          <a:xfrm flipH="1">
            <a:off x="6096000" y="1242991"/>
            <a:ext cx="4517304" cy="40011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cap="none" spc="0">
                <a:ln w="0"/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Sandbox Environment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98BE45E-1280-D200-870B-D8FB4AB16159}"/>
              </a:ext>
            </a:extLst>
          </p:cNvPr>
          <p:cNvSpPr txBox="1">
            <a:spLocks/>
          </p:cNvSpPr>
          <p:nvPr/>
        </p:nvSpPr>
        <p:spPr>
          <a:xfrm>
            <a:off x="1984863" y="1671339"/>
            <a:ext cx="3951696" cy="2087556"/>
          </a:xfrm>
          <a:prstGeom prst="rect">
            <a:avLst/>
          </a:prstGeom>
          <a:solidFill>
            <a:srgbClr val="29B4A9"/>
          </a:solidFill>
        </p:spPr>
        <p:txBody>
          <a:bodyPr lIns="180000" tIns="144000" rIns="180000" bIns="14400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Live LS Central SaaS Environment</a:t>
            </a:r>
          </a:p>
          <a:p>
            <a:r>
              <a:rPr lang="en-US"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Performance Tiers in Azure</a:t>
            </a:r>
          </a:p>
          <a:p>
            <a:r>
              <a:rPr lang="en-US"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Automatic Backups to protect business data</a:t>
            </a:r>
          </a:p>
          <a:p>
            <a:endPara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ACD6E1-848C-3BE8-5042-5190A6543558}"/>
              </a:ext>
            </a:extLst>
          </p:cNvPr>
          <p:cNvSpPr txBox="1">
            <a:spLocks/>
          </p:cNvSpPr>
          <p:nvPr/>
        </p:nvSpPr>
        <p:spPr>
          <a:xfrm>
            <a:off x="6096000" y="1671339"/>
            <a:ext cx="4149004" cy="2087556"/>
          </a:xfrm>
          <a:prstGeom prst="rect">
            <a:avLst/>
          </a:prstGeom>
          <a:solidFill>
            <a:srgbClr val="F7C370"/>
          </a:solidFill>
        </p:spPr>
        <p:txBody>
          <a:bodyPr lIns="180000" tIns="144000" rIns="180000" bIns="14400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Test or Development LS Central SaaS Environment</a:t>
            </a:r>
          </a:p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Comparatively lower Performance Tiers in Azure</a:t>
            </a:r>
          </a:p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No Backups but data export option is available</a:t>
            </a:r>
          </a:p>
        </p:txBody>
      </p:sp>
    </p:spTree>
    <p:extLst>
      <p:ext uri="{BB962C8B-B14F-4D97-AF65-F5344CB8AC3E}">
        <p14:creationId xmlns:p14="http://schemas.microsoft.com/office/powerpoint/2010/main" val="163778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8596B0-46E9-11E1-93C6-8A640831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Exceeding capacity quota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D234B-4E04-B616-2F50-C4E92D0F38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534055" cy="5073650"/>
          </a:xfrm>
        </p:spPr>
        <p:txBody>
          <a:bodyPr/>
          <a:lstStyle/>
          <a:p>
            <a:r>
              <a:rPr lang="en-GB" sz="2400"/>
              <a:t>Exceeding Storage limit won't interrupt transaction</a:t>
            </a:r>
          </a:p>
          <a:p>
            <a:r>
              <a:rPr lang="en-GB" sz="2400"/>
              <a:t>No automatic charges for the extra storage occupied by these environments.</a:t>
            </a:r>
          </a:p>
          <a:p>
            <a:r>
              <a:rPr lang="en-GB" sz="2400"/>
              <a:t>Restriction will be placed on creating or copying environments</a:t>
            </a:r>
          </a:p>
          <a:p>
            <a:r>
              <a:rPr lang="en-GB" sz="2400"/>
              <a:t>These operations will also be blocked for the customers who have more environments than they're entitled to, according to their subscription and purchased environment add-ons.</a:t>
            </a:r>
          </a:p>
          <a:p>
            <a:endParaRPr lang="en-GB" sz="2400"/>
          </a:p>
          <a:p>
            <a:endParaRPr lang="en-IS" sz="2400"/>
          </a:p>
        </p:txBody>
      </p:sp>
      <p:pic>
        <p:nvPicPr>
          <p:cNvPr id="5" name="Picture Placeholder 7" descr="A picture containing text, computer, vending machine&#10;&#10;Description automatically generated">
            <a:extLst>
              <a:ext uri="{FF2B5EF4-FFF2-40B4-BE49-F238E27FC236}">
                <a16:creationId xmlns:a16="http://schemas.microsoft.com/office/drawing/2014/main" id="{E3C010F8-A5D1-0A2D-ABCC-A9F6243698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6287" r="2628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7BFB1BB-6C0E-73EE-B12B-95AB1C234BE6}"/>
              </a:ext>
            </a:extLst>
          </p:cNvPr>
          <p:cNvSpPr txBox="1">
            <a:spLocks/>
          </p:cNvSpPr>
          <p:nvPr/>
        </p:nvSpPr>
        <p:spPr>
          <a:xfrm>
            <a:off x="419724" y="1354138"/>
            <a:ext cx="6892301" cy="2303462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bg1"/>
                </a:solidFill>
              </a:rPr>
              <a:t>Capacity tab shows information on available space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bg1"/>
                </a:solidFill>
              </a:rPr>
              <a:t>The Premium and Essential subscription gives each LS Central SaaS customer 1 production &amp; 3 sandbox environment free of extra charge.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bg1"/>
                </a:solidFill>
              </a:rPr>
              <a:t>80 GB of database storage capacity across all environments.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bg1"/>
                </a:solidFill>
              </a:rPr>
              <a:t>Additional Storage based on the number of licenses. Premium 3GB, Essential 2GB &amp; Device 1GB. </a:t>
            </a:r>
            <a:r>
              <a:rPr lang="en-US" sz="18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E1A52DF-88EC-C360-FEEE-0EEB6754693C}"/>
              </a:ext>
            </a:extLst>
          </p:cNvPr>
          <p:cNvSpPr txBox="1">
            <a:spLocks/>
          </p:cNvSpPr>
          <p:nvPr/>
        </p:nvSpPr>
        <p:spPr>
          <a:xfrm>
            <a:off x="419724" y="381000"/>
            <a:ext cx="9308475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rgbClr val="265888"/>
                </a:solidFill>
                <a:latin typeface="+mj-lt"/>
              </a:rPr>
              <a:t>Managing Storage Capacity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2E345-E09B-C599-413C-F84779CE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397" y="3657475"/>
            <a:ext cx="5713413" cy="255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B0234-5DE6-EC8F-FB17-83F769C03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458" y="1353548"/>
            <a:ext cx="3808352" cy="2075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4C087523-361C-8BE2-84FF-F02661BBC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" t="4062" r="3595" b="7188"/>
          <a:stretch/>
        </p:blipFill>
        <p:spPr>
          <a:xfrm>
            <a:off x="382587" y="3657600"/>
            <a:ext cx="5713413" cy="25558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01230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D1FF1E-D00D-4DFD-F7A8-7FA59D9C1E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4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FA495-BF99-F96A-EE9F-F81A56110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Don’t do this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AA1E7-D955-9130-7342-B077CAF1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876" y="1245560"/>
            <a:ext cx="5794248" cy="51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3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954B5-29FF-CD36-14B9-2502D3D9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Extension Management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410BA-1330-B874-D2D3-32A5D3B079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Multiple Verticals</a:t>
            </a:r>
          </a:p>
          <a:p>
            <a:r>
              <a:rPr lang="en-GB"/>
              <a:t>Development / Deployment Strategy</a:t>
            </a:r>
          </a:p>
          <a:p>
            <a:r>
              <a:rPr lang="en-GB"/>
              <a:t>Constant Monitoring</a:t>
            </a:r>
          </a:p>
          <a:p>
            <a:r>
              <a:rPr lang="en-GB"/>
              <a:t>Upgrade!!!</a:t>
            </a:r>
          </a:p>
          <a:p>
            <a:endParaRPr lang="en-GB"/>
          </a:p>
          <a:p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B96EF-774C-DA9B-567F-894917F3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0" y="3081690"/>
            <a:ext cx="7978410" cy="34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6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1EBC-0C71-52DC-6F1A-D89FBE75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Online implementation 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54EEE-8D38-EA99-A640-16F29BFFA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357558" cy="5073650"/>
          </a:xfrm>
        </p:spPr>
        <p:txBody>
          <a:bodyPr/>
          <a:lstStyle/>
          <a:p>
            <a:r>
              <a:rPr lang="en-GB" sz="2400"/>
              <a:t>POS and Client is a Web Client - only a browser is needed</a:t>
            </a:r>
          </a:p>
          <a:p>
            <a:r>
              <a:rPr lang="en-GB" sz="2400"/>
              <a:t>LS recommend to use Chrome and for the POS “LS Central App Shell”</a:t>
            </a:r>
          </a:p>
          <a:p>
            <a:r>
              <a:rPr lang="en-GB" sz="2400"/>
              <a:t>Import data with Configuration Packages</a:t>
            </a:r>
          </a:p>
          <a:p>
            <a:r>
              <a:rPr lang="en-GB" sz="2400"/>
              <a:t>Replicate data between companies with Web Service Replication</a:t>
            </a:r>
          </a:p>
          <a:p>
            <a:r>
              <a:rPr lang="en-GB" sz="2400"/>
              <a:t>Replication not as fast as before </a:t>
            </a:r>
          </a:p>
          <a:p>
            <a:endParaRPr lang="en-GB" sz="2400"/>
          </a:p>
          <a:p>
            <a:endParaRPr lang="en-GB" sz="2400"/>
          </a:p>
          <a:p>
            <a:endParaRPr lang="en-GB" sz="2400"/>
          </a:p>
          <a:p>
            <a:endParaRPr lang="en-IS" sz="240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6C031F4B-DCF0-0E94-35CC-D1A2A3FACE2C}"/>
              </a:ext>
            </a:extLst>
          </p:cNvPr>
          <p:cNvSpPr/>
          <p:nvPr/>
        </p:nvSpPr>
        <p:spPr>
          <a:xfrm>
            <a:off x="5932172" y="707365"/>
            <a:ext cx="5919537" cy="4369459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096221-9E2F-3E58-9822-6A1FC0128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508" y="1371600"/>
            <a:ext cx="1815160" cy="29622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7E0EDA-7842-F6A7-CCA2-C46D62BF84C1}"/>
              </a:ext>
            </a:extLst>
          </p:cNvPr>
          <p:cNvCxnSpPr>
            <a:cxnSpLocks/>
          </p:cNvCxnSpPr>
          <p:nvPr/>
        </p:nvCxnSpPr>
        <p:spPr>
          <a:xfrm flipH="1" flipV="1">
            <a:off x="8611783" y="2514600"/>
            <a:ext cx="1025614" cy="24765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700DE98-D131-7D34-E7A7-C9578D489C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7913" y="2594577"/>
            <a:ext cx="563946" cy="5639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8AEAA6-DE79-22E1-CF27-A5BB9121C0CB}"/>
              </a:ext>
            </a:extLst>
          </p:cNvPr>
          <p:cNvCxnSpPr>
            <a:cxnSpLocks/>
          </p:cNvCxnSpPr>
          <p:nvPr/>
        </p:nvCxnSpPr>
        <p:spPr>
          <a:xfrm flipH="1">
            <a:off x="8611783" y="2986110"/>
            <a:ext cx="1025614" cy="51920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DE935E-CDA2-6319-FAEC-FE07D156ECDA}"/>
              </a:ext>
            </a:extLst>
          </p:cNvPr>
          <p:cNvSpPr txBox="1"/>
          <p:nvPr/>
        </p:nvSpPr>
        <p:spPr>
          <a:xfrm>
            <a:off x="7674950" y="2468002"/>
            <a:ext cx="111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Company 1</a:t>
            </a:r>
          </a:p>
          <a:p>
            <a:r>
              <a:rPr lang="en-US" sz="1200"/>
              <a:t>Master 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D83E3-27C1-0073-2C32-6DBFF39CF9D8}"/>
              </a:ext>
            </a:extLst>
          </p:cNvPr>
          <p:cNvSpPr txBox="1"/>
          <p:nvPr/>
        </p:nvSpPr>
        <p:spPr>
          <a:xfrm>
            <a:off x="7650030" y="3047265"/>
            <a:ext cx="111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Company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52E989-BFDC-C351-C169-F5E7A5A8FC53}"/>
              </a:ext>
            </a:extLst>
          </p:cNvPr>
          <p:cNvSpPr txBox="1"/>
          <p:nvPr/>
        </p:nvSpPr>
        <p:spPr>
          <a:xfrm>
            <a:off x="7640208" y="3523483"/>
            <a:ext cx="111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Company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22707-2AB1-E328-B37A-EDDE70444195}"/>
              </a:ext>
            </a:extLst>
          </p:cNvPr>
          <p:cNvSpPr txBox="1"/>
          <p:nvPr/>
        </p:nvSpPr>
        <p:spPr>
          <a:xfrm>
            <a:off x="9182150" y="1201672"/>
            <a:ext cx="102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SaaS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61477-6A57-9789-93D2-A9F7AA074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994" y="5267723"/>
            <a:ext cx="1082389" cy="943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C54B19-FF3D-B292-CFFE-9602EDE37525}"/>
              </a:ext>
            </a:extLst>
          </p:cNvPr>
          <p:cNvSpPr txBox="1"/>
          <p:nvPr/>
        </p:nvSpPr>
        <p:spPr>
          <a:xfrm>
            <a:off x="5172234" y="5404401"/>
            <a:ext cx="72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Online</a:t>
            </a:r>
          </a:p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4D386B-FA2D-4469-4B6D-DE1E199DE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0310" y="5187918"/>
            <a:ext cx="1075655" cy="93749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874783-70A3-0585-B354-09714C75CBD9}"/>
              </a:ext>
            </a:extLst>
          </p:cNvPr>
          <p:cNvCxnSpPr>
            <a:cxnSpLocks/>
          </p:cNvCxnSpPr>
          <p:nvPr/>
        </p:nvCxnSpPr>
        <p:spPr>
          <a:xfrm flipH="1">
            <a:off x="6140954" y="5567226"/>
            <a:ext cx="263009" cy="18728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CBF4E1-9C43-6389-F41F-1B5ECAF1CE09}"/>
              </a:ext>
            </a:extLst>
          </p:cNvPr>
          <p:cNvCxnSpPr>
            <a:cxnSpLocks/>
          </p:cNvCxnSpPr>
          <p:nvPr/>
        </p:nvCxnSpPr>
        <p:spPr>
          <a:xfrm>
            <a:off x="8501804" y="3993319"/>
            <a:ext cx="1135593" cy="125194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D5C7039-150E-CAB6-3DE2-0F57EE1C1153}"/>
              </a:ext>
            </a:extLst>
          </p:cNvPr>
          <p:cNvSpPr txBox="1"/>
          <p:nvPr/>
        </p:nvSpPr>
        <p:spPr>
          <a:xfrm>
            <a:off x="9404391" y="5305616"/>
            <a:ext cx="72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Online</a:t>
            </a:r>
          </a:p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022947-A2C9-5C2E-F8E6-C020B3816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706" y="4792341"/>
            <a:ext cx="920354" cy="102654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C9F470-93CE-5681-A90D-42056E64268D}"/>
              </a:ext>
            </a:extLst>
          </p:cNvPr>
          <p:cNvCxnSpPr>
            <a:cxnSpLocks/>
          </p:cNvCxnSpPr>
          <p:nvPr/>
        </p:nvCxnSpPr>
        <p:spPr>
          <a:xfrm flipH="1">
            <a:off x="6839710" y="4026069"/>
            <a:ext cx="1068611" cy="73442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569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82B81-5FB6-90AA-D79D-E1227118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Web Replication in SaaS 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FC97B-C10E-8BAB-7F16-E56E12A08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/>
              <a:t>Distribution Location</a:t>
            </a:r>
          </a:p>
          <a:p>
            <a:r>
              <a:rPr lang="en-GB"/>
              <a:t>Web Service URI</a:t>
            </a:r>
          </a:p>
          <a:p>
            <a:r>
              <a:rPr lang="en-GB"/>
              <a:t>Web Service User</a:t>
            </a:r>
          </a:p>
          <a:p>
            <a:r>
              <a:rPr lang="en-GB"/>
              <a:t>Test Web Connection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83A9A-019D-0813-3453-B41748184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629" y="634955"/>
            <a:ext cx="5995599" cy="1140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A4BC0-54EA-43A1-A3B3-67B4F1F69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49" y="1940875"/>
            <a:ext cx="5995599" cy="1793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3E2324-98B0-9CA5-78FE-F1CF9941E69C}"/>
              </a:ext>
            </a:extLst>
          </p:cNvPr>
          <p:cNvSpPr txBox="1"/>
          <p:nvPr/>
        </p:nvSpPr>
        <p:spPr>
          <a:xfrm>
            <a:off x="304117" y="3876724"/>
            <a:ext cx="108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1917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Service URI:</a:t>
            </a:r>
          </a:p>
          <a:p>
            <a:r>
              <a:rPr lang="fr-FR" sz="1400">
                <a:solidFill>
                  <a:srgbClr val="1917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http://&lt;web server&gt;/v2.0/&lt;tenant&gt;/Production/WS/CRONUS - LS Central/</a:t>
            </a:r>
            <a:r>
              <a:rPr lang="fr-FR" sz="1400" err="1">
                <a:solidFill>
                  <a:srgbClr val="1917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Codeunit</a:t>
            </a:r>
            <a:r>
              <a:rPr lang="fr-FR" sz="1400">
                <a:solidFill>
                  <a:srgbClr val="1917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fr-FR" sz="1400" err="1">
                <a:solidFill>
                  <a:srgbClr val="1917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RetailWebServices</a:t>
            </a:r>
            <a:endParaRPr lang="en-GB" sz="1400">
              <a:solidFill>
                <a:srgbClr val="1917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79F94-9886-8EC3-29F5-DF70B9E428E3}"/>
              </a:ext>
            </a:extLst>
          </p:cNvPr>
          <p:cNvSpPr txBox="1"/>
          <p:nvPr/>
        </p:nvSpPr>
        <p:spPr>
          <a:xfrm>
            <a:off x="304118" y="4639120"/>
            <a:ext cx="234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917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Services: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F5374B-E2B9-A53E-DCE8-091099446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39" y="4966172"/>
            <a:ext cx="8913842" cy="62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E7A2D9-996B-91E5-F699-B75AEFB3F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39" y="6024003"/>
            <a:ext cx="10867867" cy="461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5E34EE-A101-DC65-5FD6-940D20BE0956}"/>
              </a:ext>
            </a:extLst>
          </p:cNvPr>
          <p:cNvSpPr txBox="1"/>
          <p:nvPr/>
        </p:nvSpPr>
        <p:spPr>
          <a:xfrm>
            <a:off x="308338" y="5682013"/>
            <a:ext cx="234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917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Service Setup:</a:t>
            </a:r>
          </a:p>
        </p:txBody>
      </p:sp>
    </p:spTree>
    <p:extLst>
      <p:ext uri="{BB962C8B-B14F-4D97-AF65-F5344CB8AC3E}">
        <p14:creationId xmlns:p14="http://schemas.microsoft.com/office/powerpoint/2010/main" val="493776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86DB-96C2-A73F-6BE8-ADBC2AA5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Web Replication in SaaS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E6D0C-B12D-E58B-0578-45AD953AE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3882459" cy="507365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Web Service User</a:t>
            </a:r>
            <a:endParaRPr lang="en-GB"/>
          </a:p>
          <a:p>
            <a:r>
              <a:rPr lang="en-GB" sz="2400"/>
              <a:t>Web Service Access Key</a:t>
            </a:r>
          </a:p>
          <a:p>
            <a:pPr lvl="1"/>
            <a:r>
              <a:rPr lang="en-GB" sz="2000"/>
              <a:t>The password on the Distribution Location Card</a:t>
            </a:r>
          </a:p>
          <a:p>
            <a:r>
              <a:rPr lang="en-GB" sz="2400"/>
              <a:t>BC User</a:t>
            </a:r>
          </a:p>
          <a:p>
            <a:endParaRPr lang="en-GB"/>
          </a:p>
          <a:p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9012E-E182-430D-A148-C95A82D91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55" y="1278079"/>
            <a:ext cx="7453054" cy="430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0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794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8718-0E46-7745-1237-827748A7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Web Replication in SaaS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C3CA-AFAE-0DB3-5778-B30A560D6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341448" cy="507365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Scheduler Job</a:t>
            </a:r>
          </a:p>
          <a:p>
            <a:r>
              <a:rPr lang="en-GB" sz="2400"/>
              <a:t>Distribution Location</a:t>
            </a:r>
          </a:p>
          <a:p>
            <a:r>
              <a:rPr lang="en-GB" sz="2400"/>
              <a:t>Scheduler Job</a:t>
            </a:r>
          </a:p>
          <a:p>
            <a:pPr lvl="1"/>
            <a:r>
              <a:rPr lang="en-GB" sz="2000" err="1"/>
              <a:t>Codeunit</a:t>
            </a:r>
            <a:r>
              <a:rPr lang="en-GB" sz="2000"/>
              <a:t> 99008923 “LSC Data Distribution WS” used for all replication</a:t>
            </a:r>
          </a:p>
          <a:p>
            <a:pPr lvl="1"/>
            <a:r>
              <a:rPr lang="en-GB" sz="2000"/>
              <a:t>“Use Web Replication”</a:t>
            </a:r>
          </a:p>
          <a:p>
            <a:pPr lvl="1"/>
            <a:endParaRPr lang="en-GB"/>
          </a:p>
          <a:p>
            <a:endParaRPr lang="en-GB"/>
          </a:p>
          <a:p>
            <a:endParaRPr lang="en-GB"/>
          </a:p>
          <a:p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81497-63AC-AEC8-EC05-68C75475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048" y="804952"/>
            <a:ext cx="5123352" cy="52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82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92BF7-F5EC-D6EA-D4E2-0C9ADF04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Web Replication in SaaS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64294-0A41-D530-EC84-78B89419B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000059" cy="507365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Scheduler Sub Job</a:t>
            </a:r>
            <a:endParaRPr lang="en-GB"/>
          </a:p>
          <a:p>
            <a:r>
              <a:rPr lang="en-GB" sz="2400"/>
              <a:t>Configured as before</a:t>
            </a:r>
          </a:p>
          <a:p>
            <a:r>
              <a:rPr lang="en-GB" sz="2400"/>
              <a:t>Action/Normal jobs</a:t>
            </a:r>
          </a:p>
          <a:p>
            <a:r>
              <a:rPr lang="en-GB" sz="2400"/>
              <a:t>Not possible to replicate between different tables</a:t>
            </a:r>
          </a:p>
          <a:p>
            <a:r>
              <a:rPr lang="en-GB" sz="2400"/>
              <a:t>Web Replication packages size have some limitations therefore it is good to use:</a:t>
            </a:r>
          </a:p>
          <a:p>
            <a:pPr lvl="1"/>
            <a:r>
              <a:rPr lang="en-GB" sz="2000"/>
              <a:t>Action Counter Interval</a:t>
            </a:r>
          </a:p>
          <a:p>
            <a:pPr lvl="1"/>
            <a:r>
              <a:rPr lang="en-GB" sz="2000"/>
              <a:t>Repl. Counter Interval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4A69D-CCD2-F084-C398-793BF356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048" y="488601"/>
            <a:ext cx="5123352" cy="3102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B8ECE-D0FC-975D-7259-27867109B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048" y="3591213"/>
            <a:ext cx="5123352" cy="30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92C6-0E55-3ABE-ADAE-C785084F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Web Replication in SaaS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5C490-B594-C6A5-D77C-07E97F38D2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676209" cy="507365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Scheduler Job</a:t>
            </a:r>
          </a:p>
          <a:p>
            <a:r>
              <a:rPr lang="en-GB" sz="2400" err="1"/>
              <a:t>Codeunit</a:t>
            </a:r>
            <a:r>
              <a:rPr lang="en-GB" sz="2400"/>
              <a:t> 99009521 </a:t>
            </a:r>
          </a:p>
          <a:p>
            <a:r>
              <a:rPr lang="en-GB" sz="2400"/>
              <a:t>“LSC Web Repl. Function”</a:t>
            </a:r>
          </a:p>
          <a:p>
            <a:r>
              <a:rPr lang="en-GB" sz="2400"/>
              <a:t>Processing the Web Replication Request Queue</a:t>
            </a:r>
          </a:p>
          <a:p>
            <a:endParaRPr lang="en-GB"/>
          </a:p>
          <a:p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A1936-9A57-AA0A-CE9A-B1DF245AB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048" y="1285811"/>
            <a:ext cx="5124849" cy="46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55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980EF-11AB-1345-ADAE-1F34E99E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Web Replication in SaaS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B34AC-CD41-A73F-06A6-244926BDF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473009" cy="507365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Scheduler Setup</a:t>
            </a:r>
            <a:endParaRPr lang="en-GB"/>
          </a:p>
          <a:p>
            <a:r>
              <a:rPr lang="en-GB" sz="2400"/>
              <a:t>Monitor the Web Replication</a:t>
            </a:r>
          </a:p>
          <a:p>
            <a:r>
              <a:rPr lang="en-GB" sz="2400"/>
              <a:t>Request Queue</a:t>
            </a:r>
          </a:p>
          <a:p>
            <a:r>
              <a:rPr lang="en-GB" sz="2400"/>
              <a:t>Packet Date</a:t>
            </a:r>
          </a:p>
          <a:p>
            <a:endParaRPr lang="en-GB"/>
          </a:p>
          <a:p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41608-DE06-4B44-32FC-DE442F2D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788" y="2504971"/>
            <a:ext cx="7854921" cy="1618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14C86-9FCD-AB09-D41E-033F26993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788" y="4467806"/>
            <a:ext cx="7400000" cy="1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16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1B76-71F3-0273-DA8A-2C9A50E56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Online implementation 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14E21-2B2B-97D5-A485-C8F4CF475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145035" cy="5073650"/>
          </a:xfrm>
        </p:spPr>
        <p:txBody>
          <a:bodyPr/>
          <a:lstStyle/>
          <a:p>
            <a:r>
              <a:rPr lang="en-GB" sz="2000"/>
              <a:t>POS and Clients are web browsers, recommended to use LS Central App Shell</a:t>
            </a:r>
          </a:p>
          <a:p>
            <a:r>
              <a:rPr lang="en-GB" sz="2000"/>
              <a:t>Hardware Station</a:t>
            </a:r>
          </a:p>
          <a:p>
            <a:r>
              <a:rPr lang="en-GB" sz="2000"/>
              <a:t>Configured for https secure connection with SSL Certificate</a:t>
            </a:r>
          </a:p>
          <a:p>
            <a:r>
              <a:rPr lang="en-GB" sz="2000"/>
              <a:t>LS Update Service </a:t>
            </a:r>
          </a:p>
          <a:p>
            <a:r>
              <a:rPr lang="en-GB" sz="2000"/>
              <a:t>BC version</a:t>
            </a:r>
          </a:p>
          <a:p>
            <a:r>
              <a:rPr lang="en-GB" sz="2000"/>
              <a:t>Hardware Station</a:t>
            </a:r>
          </a:p>
          <a:p>
            <a:r>
              <a:rPr lang="en-GB" sz="2000"/>
              <a:t>LS Update Service Client</a:t>
            </a:r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I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BD9E1-84B2-48E8-F394-23243DFCB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104" y="5485239"/>
            <a:ext cx="806798" cy="703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EA3CF-0E84-41D3-23B2-4557BD99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508" y="4772283"/>
            <a:ext cx="806798" cy="703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FD012-2663-E56B-4BD8-E2EB5DE0F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018" y="4822753"/>
            <a:ext cx="867614" cy="756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42754-8ACC-DE4D-0287-8A68B296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59" y="3971568"/>
            <a:ext cx="869615" cy="75792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96881CF2-14DA-A0A9-5825-96067E297D75}"/>
              </a:ext>
            </a:extLst>
          </p:cNvPr>
          <p:cNvSpPr/>
          <p:nvPr/>
        </p:nvSpPr>
        <p:spPr>
          <a:xfrm>
            <a:off x="7942902" y="1166150"/>
            <a:ext cx="3629075" cy="207113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0CA09C6-5ED7-260D-80EB-A0BE21E025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4243" y="1786729"/>
            <a:ext cx="969241" cy="9692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014FBE-AB28-3DEF-8E77-CAA2C9BC56DA}"/>
              </a:ext>
            </a:extLst>
          </p:cNvPr>
          <p:cNvGrpSpPr/>
          <p:nvPr/>
        </p:nvGrpSpPr>
        <p:grpSpPr>
          <a:xfrm>
            <a:off x="7056173" y="4221371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AA0E87-9C9C-7B29-8C60-A4E7A7B6E965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32291EB-310E-73AC-C6E3-E14713887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EF6604D-5A7E-6205-5EE0-0D25DA3E770C}"/>
              </a:ext>
            </a:extLst>
          </p:cNvPr>
          <p:cNvSpPr txBox="1"/>
          <p:nvPr/>
        </p:nvSpPr>
        <p:spPr>
          <a:xfrm>
            <a:off x="8160281" y="5046952"/>
            <a:ext cx="50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FEF6A-DE6C-6F65-2045-51C498045F78}"/>
              </a:ext>
            </a:extLst>
          </p:cNvPr>
          <p:cNvSpPr txBox="1"/>
          <p:nvPr/>
        </p:nvSpPr>
        <p:spPr>
          <a:xfrm>
            <a:off x="10678384" y="4911003"/>
            <a:ext cx="50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62AEF2-3932-53BF-2153-159E15A74168}"/>
              </a:ext>
            </a:extLst>
          </p:cNvPr>
          <p:cNvSpPr txBox="1"/>
          <p:nvPr/>
        </p:nvSpPr>
        <p:spPr>
          <a:xfrm>
            <a:off x="9107805" y="5598124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BC526-B0A5-83D8-639E-259767DF9D66}"/>
              </a:ext>
            </a:extLst>
          </p:cNvPr>
          <p:cNvSpPr txBox="1"/>
          <p:nvPr/>
        </p:nvSpPr>
        <p:spPr>
          <a:xfrm>
            <a:off x="7702438" y="4176605"/>
            <a:ext cx="50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POS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01E819-602C-2F56-07AD-6FA2BB07A4D9}"/>
              </a:ext>
            </a:extLst>
          </p:cNvPr>
          <p:cNvGrpSpPr/>
          <p:nvPr/>
        </p:nvGrpSpPr>
        <p:grpSpPr>
          <a:xfrm>
            <a:off x="7563647" y="5256790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4B06590-FC4B-E373-2109-1138FE11C89D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D7F413B-3DE5-557B-6B65-10015BAB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A10B2D-5B28-70E6-5C50-6BEEEC443349}"/>
              </a:ext>
            </a:extLst>
          </p:cNvPr>
          <p:cNvGrpSpPr/>
          <p:nvPr/>
        </p:nvGrpSpPr>
        <p:grpSpPr>
          <a:xfrm>
            <a:off x="10094988" y="5069835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7EB9E97-A342-21C5-6F41-491F939CA109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E27CC3E-112F-C462-976A-5B6BE348B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E9061F0-64A9-C254-6C97-70625CEC0443}"/>
              </a:ext>
            </a:extLst>
          </p:cNvPr>
          <p:cNvSpPr txBox="1"/>
          <p:nvPr/>
        </p:nvSpPr>
        <p:spPr>
          <a:xfrm>
            <a:off x="5654252" y="4037443"/>
            <a:ext cx="1568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Hardware Station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6A7F79-4842-3639-BC58-FC29009AF373}"/>
              </a:ext>
            </a:extLst>
          </p:cNvPr>
          <p:cNvCxnSpPr>
            <a:cxnSpLocks/>
          </p:cNvCxnSpPr>
          <p:nvPr/>
        </p:nvCxnSpPr>
        <p:spPr>
          <a:xfrm>
            <a:off x="9778930" y="2749092"/>
            <a:ext cx="1143143" cy="128835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84EB80-B139-4A13-FF57-1D6221617322}"/>
              </a:ext>
            </a:extLst>
          </p:cNvPr>
          <p:cNvCxnSpPr>
            <a:cxnSpLocks/>
          </p:cNvCxnSpPr>
          <p:nvPr/>
        </p:nvCxnSpPr>
        <p:spPr>
          <a:xfrm flipH="1">
            <a:off x="8305047" y="2672333"/>
            <a:ext cx="970484" cy="122176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AA7151-431C-972A-EA55-D2822A245810}"/>
              </a:ext>
            </a:extLst>
          </p:cNvPr>
          <p:cNvCxnSpPr>
            <a:cxnSpLocks/>
          </p:cNvCxnSpPr>
          <p:nvPr/>
        </p:nvCxnSpPr>
        <p:spPr>
          <a:xfrm>
            <a:off x="9602162" y="2755970"/>
            <a:ext cx="112408" cy="263101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ED7D21C-D2D4-C1B9-346E-891109818B5B}"/>
              </a:ext>
            </a:extLst>
          </p:cNvPr>
          <p:cNvCxnSpPr>
            <a:cxnSpLocks/>
          </p:cNvCxnSpPr>
          <p:nvPr/>
        </p:nvCxnSpPr>
        <p:spPr>
          <a:xfrm flipH="1">
            <a:off x="8758142" y="2793355"/>
            <a:ext cx="653444" cy="1957604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85871109-0BF4-E7EA-3390-978BCAD9CE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1670" y="4320114"/>
            <a:ext cx="520289" cy="52028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E15FE43-AA28-8DE0-AC9C-D640D07AF1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0903" y="5068597"/>
            <a:ext cx="500118" cy="500118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FE2A7D8-2FB7-BA2B-43F1-21D789A22609}"/>
              </a:ext>
            </a:extLst>
          </p:cNvPr>
          <p:cNvCxnSpPr>
            <a:cxnSpLocks/>
            <a:stCxn id="11" idx="3"/>
            <a:endCxn id="29" idx="0"/>
          </p:cNvCxnSpPr>
          <p:nvPr/>
        </p:nvCxnSpPr>
        <p:spPr>
          <a:xfrm flipH="1">
            <a:off x="6730962" y="4575940"/>
            <a:ext cx="397901" cy="492657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9FE14-9182-BD31-FC3C-300EF0CDA8F5}"/>
              </a:ext>
            </a:extLst>
          </p:cNvPr>
          <p:cNvCxnSpPr>
            <a:cxnSpLocks/>
          </p:cNvCxnSpPr>
          <p:nvPr/>
        </p:nvCxnSpPr>
        <p:spPr>
          <a:xfrm flipH="1">
            <a:off x="6335556" y="4444779"/>
            <a:ext cx="720617" cy="12926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2103C62-042F-46C4-A563-552C9A592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6410" y="2645213"/>
            <a:ext cx="626448" cy="7001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AE3DD8D-B4FC-5B8D-1FBB-D32D5AE0ED2A}"/>
              </a:ext>
            </a:extLst>
          </p:cNvPr>
          <p:cNvSpPr txBox="1"/>
          <p:nvPr/>
        </p:nvSpPr>
        <p:spPr>
          <a:xfrm>
            <a:off x="6561821" y="2824195"/>
            <a:ext cx="1498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LS Update Service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6FD189F3-DADA-0AC3-CF99-AEB742AE289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7361" y="1262613"/>
            <a:ext cx="1500789" cy="117815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5F2A4B-3035-BEE9-6FAD-3EA6EFB17F26}"/>
              </a:ext>
            </a:extLst>
          </p:cNvPr>
          <p:cNvCxnSpPr>
            <a:cxnSpLocks/>
          </p:cNvCxnSpPr>
          <p:nvPr/>
        </p:nvCxnSpPr>
        <p:spPr>
          <a:xfrm flipH="1">
            <a:off x="6386787" y="2264261"/>
            <a:ext cx="344175" cy="47394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7C3C97B-37FA-D8FA-40BF-4AD396CAA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3484" y="1444109"/>
            <a:ext cx="823031" cy="4999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ADBE85-DD38-6974-74BB-9E4284AAF8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4950" y="3767939"/>
            <a:ext cx="397901" cy="3979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64805F7-D966-FAE5-AA3D-FB0D6F9224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3882" y="5631365"/>
            <a:ext cx="397901" cy="3979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1E963A5-B35D-B6F6-5161-1436745C70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68401" y="4614209"/>
            <a:ext cx="397901" cy="397901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FACF1C6-B70A-C387-398A-B6D95F3DC769}"/>
              </a:ext>
            </a:extLst>
          </p:cNvPr>
          <p:cNvCxnSpPr>
            <a:cxnSpLocks/>
          </p:cNvCxnSpPr>
          <p:nvPr/>
        </p:nvCxnSpPr>
        <p:spPr>
          <a:xfrm>
            <a:off x="6386787" y="3283214"/>
            <a:ext cx="855078" cy="54235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ABF6FD6-F64D-462F-E1AC-40FF044467DE}"/>
              </a:ext>
            </a:extLst>
          </p:cNvPr>
          <p:cNvSpPr txBox="1"/>
          <p:nvPr/>
        </p:nvSpPr>
        <p:spPr>
          <a:xfrm>
            <a:off x="6174856" y="5895483"/>
            <a:ext cx="198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LS Update Service Client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EE56616-4CDF-1B99-0480-22FFC58862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8417" y="4107510"/>
            <a:ext cx="604757" cy="6745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7E689A6-1CB2-3086-FB45-8A5CBA3EFDC6}"/>
              </a:ext>
            </a:extLst>
          </p:cNvPr>
          <p:cNvSpPr txBox="1"/>
          <p:nvPr/>
        </p:nvSpPr>
        <p:spPr>
          <a:xfrm>
            <a:off x="6152832" y="1084380"/>
            <a:ext cx="1907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LS Retail Update Server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B085B7-843A-8065-3EFC-59032A50CE28}"/>
              </a:ext>
            </a:extLst>
          </p:cNvPr>
          <p:cNvSpPr txBox="1"/>
          <p:nvPr/>
        </p:nvSpPr>
        <p:spPr>
          <a:xfrm>
            <a:off x="6055404" y="2278649"/>
            <a:ext cx="568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https</a:t>
            </a:r>
          </a:p>
        </p:txBody>
      </p:sp>
    </p:spTree>
    <p:extLst>
      <p:ext uri="{BB962C8B-B14F-4D97-AF65-F5344CB8AC3E}">
        <p14:creationId xmlns:p14="http://schemas.microsoft.com/office/powerpoint/2010/main" val="1688688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97EE-3A40-266D-5D5D-4DA01FA1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Hybrid Implementation HCS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4FF35-9251-647B-B666-F87BD8632A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813806" cy="5073650"/>
          </a:xfrm>
        </p:spPr>
        <p:txBody>
          <a:bodyPr/>
          <a:lstStyle/>
          <a:p>
            <a:r>
              <a:rPr lang="en-GB" sz="2000"/>
              <a:t>On-Prem Hybrid Cloud Component Server</a:t>
            </a:r>
          </a:p>
          <a:p>
            <a:r>
              <a:rPr lang="en-GB" sz="2000"/>
              <a:t>Hosted in Azure or on own hardware</a:t>
            </a:r>
          </a:p>
          <a:p>
            <a:r>
              <a:rPr lang="en-GB" sz="2000"/>
              <a:t>HCS is a communication layer between SaaS and Store/POS where the scheduler is running</a:t>
            </a:r>
          </a:p>
          <a:p>
            <a:r>
              <a:rPr lang="en-GB" sz="2000"/>
              <a:t>POS or Store running fully offline</a:t>
            </a:r>
          </a:p>
          <a:p>
            <a:r>
              <a:rPr lang="en-GB" sz="2000"/>
              <a:t>Online functionality with Web Service Requests</a:t>
            </a:r>
          </a:p>
          <a:p>
            <a:r>
              <a:rPr lang="en-GB" sz="2000"/>
              <a:t>Send Transactions</a:t>
            </a:r>
          </a:p>
          <a:p>
            <a:r>
              <a:rPr lang="en-GB" sz="2000"/>
              <a:t>Member Management</a:t>
            </a:r>
          </a:p>
          <a:p>
            <a:r>
              <a:rPr lang="en-GB" sz="2000"/>
              <a:t>Customer Order</a:t>
            </a:r>
          </a:p>
          <a:p>
            <a:r>
              <a:rPr lang="en-GB" sz="2000"/>
              <a:t>Customer validation …..</a:t>
            </a:r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IS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CB675C-0F36-223E-553F-BEA739929BB9}"/>
              </a:ext>
            </a:extLst>
          </p:cNvPr>
          <p:cNvSpPr/>
          <p:nvPr/>
        </p:nvSpPr>
        <p:spPr>
          <a:xfrm>
            <a:off x="9072880" y="3068493"/>
            <a:ext cx="2214881" cy="730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CBB73-D55F-6298-2090-BEFD31E1C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954" y="2663975"/>
            <a:ext cx="1009766" cy="88007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23A2C3F5-BFBD-DD39-ABBC-2C60C96B9B6D}"/>
              </a:ext>
            </a:extLst>
          </p:cNvPr>
          <p:cNvSpPr/>
          <p:nvPr/>
        </p:nvSpPr>
        <p:spPr>
          <a:xfrm>
            <a:off x="7635782" y="807095"/>
            <a:ext cx="4045169" cy="2028683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2B474F-DE51-B883-9EE2-B7470523A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3115" y="1037662"/>
            <a:ext cx="969241" cy="969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1DC0F-5BEC-2C74-8583-270F9D27C6E4}"/>
              </a:ext>
            </a:extLst>
          </p:cNvPr>
          <p:cNvSpPr txBox="1"/>
          <p:nvPr/>
        </p:nvSpPr>
        <p:spPr>
          <a:xfrm>
            <a:off x="6805671" y="2909047"/>
            <a:ext cx="667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7CA92D-7A61-51B8-9790-E308FA783CF6}"/>
              </a:ext>
            </a:extLst>
          </p:cNvPr>
          <p:cNvCxnSpPr>
            <a:cxnSpLocks/>
          </p:cNvCxnSpPr>
          <p:nvPr/>
        </p:nvCxnSpPr>
        <p:spPr>
          <a:xfrm>
            <a:off x="9975398" y="1975978"/>
            <a:ext cx="62384" cy="110129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BDA811C-F5B6-F8A1-053E-BEF83F7E0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0422" y="4161509"/>
            <a:ext cx="831448" cy="831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ECA21E-27F4-74F5-3834-6F5EE321D309}"/>
              </a:ext>
            </a:extLst>
          </p:cNvPr>
          <p:cNvSpPr txBox="1"/>
          <p:nvPr/>
        </p:nvSpPr>
        <p:spPr>
          <a:xfrm>
            <a:off x="9297930" y="3119390"/>
            <a:ext cx="1768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Hybrid Component Server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3B2619-2ACE-FE1A-D7C7-306526DB10F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473528" y="1522283"/>
            <a:ext cx="1889587" cy="111285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E6394-09AA-266C-0AC6-00D41C5D3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906" y="1213728"/>
            <a:ext cx="823031" cy="499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971CFC-C29C-B8C6-F3D7-7998FBF6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738" y="5591572"/>
            <a:ext cx="810817" cy="70667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AFD10C-8FCA-01DA-3BFD-87813601CD2A}"/>
              </a:ext>
            </a:extLst>
          </p:cNvPr>
          <p:cNvCxnSpPr>
            <a:cxnSpLocks/>
          </p:cNvCxnSpPr>
          <p:nvPr/>
        </p:nvCxnSpPr>
        <p:spPr>
          <a:xfrm flipH="1">
            <a:off x="8883420" y="4891820"/>
            <a:ext cx="910483" cy="400444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AD64CD-BC77-092C-F9B4-BC25C3F01098}"/>
              </a:ext>
            </a:extLst>
          </p:cNvPr>
          <p:cNvSpPr txBox="1"/>
          <p:nvPr/>
        </p:nvSpPr>
        <p:spPr>
          <a:xfrm>
            <a:off x="9671804" y="5743128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E203DC-DACD-9226-F03C-9357376E1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471" y="5205190"/>
            <a:ext cx="810817" cy="706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5072BD-1316-0B6C-5113-C4E9628B413A}"/>
              </a:ext>
            </a:extLst>
          </p:cNvPr>
          <p:cNvSpPr txBox="1"/>
          <p:nvPr/>
        </p:nvSpPr>
        <p:spPr>
          <a:xfrm>
            <a:off x="8738537" y="5356746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50520-857F-9E60-E680-AD5E860D4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506" y="5203605"/>
            <a:ext cx="810817" cy="706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B5F06A-7D51-E15F-B306-09B8FC3721BC}"/>
              </a:ext>
            </a:extLst>
          </p:cNvPr>
          <p:cNvSpPr txBox="1"/>
          <p:nvPr/>
        </p:nvSpPr>
        <p:spPr>
          <a:xfrm>
            <a:off x="10680572" y="5355161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BAC34A2-0C54-583B-AA86-4424D6C2B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3598" y="4804274"/>
            <a:ext cx="648258" cy="6482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1DFD8D-22DC-0C1B-FFAB-16EB2DD7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65" y="4788189"/>
            <a:ext cx="810817" cy="706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1060A1-0D15-73B2-E09A-A10FCF0F99CF}"/>
              </a:ext>
            </a:extLst>
          </p:cNvPr>
          <p:cNvSpPr txBox="1"/>
          <p:nvPr/>
        </p:nvSpPr>
        <p:spPr>
          <a:xfrm>
            <a:off x="6896031" y="4939745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5F40CE-770E-ABFF-9CEF-313117C0A85E}"/>
              </a:ext>
            </a:extLst>
          </p:cNvPr>
          <p:cNvCxnSpPr>
            <a:cxnSpLocks/>
          </p:cNvCxnSpPr>
          <p:nvPr/>
        </p:nvCxnSpPr>
        <p:spPr>
          <a:xfrm>
            <a:off x="9975398" y="3827731"/>
            <a:ext cx="0" cy="46882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E79F1D-C9BF-8E05-6F78-74475AF33176}"/>
              </a:ext>
            </a:extLst>
          </p:cNvPr>
          <p:cNvCxnSpPr>
            <a:cxnSpLocks/>
          </p:cNvCxnSpPr>
          <p:nvPr/>
        </p:nvCxnSpPr>
        <p:spPr>
          <a:xfrm flipH="1">
            <a:off x="8066829" y="3846819"/>
            <a:ext cx="1523593" cy="103397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B26BAF8-4239-0162-F7BE-38D0548C0710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7635782" y="5141527"/>
            <a:ext cx="181615" cy="0"/>
          </a:xfrm>
          <a:prstGeom prst="straightConnector1">
            <a:avLst/>
          </a:prstGeom>
          <a:ln w="254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B44151-AC81-6538-B3D5-49598E62916C}"/>
              </a:ext>
            </a:extLst>
          </p:cNvPr>
          <p:cNvCxnSpPr>
            <a:cxnSpLocks/>
          </p:cNvCxnSpPr>
          <p:nvPr/>
        </p:nvCxnSpPr>
        <p:spPr>
          <a:xfrm>
            <a:off x="10239248" y="4920811"/>
            <a:ext cx="744918" cy="35575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3FE9CF-1DC5-613A-A7C9-E9454130B859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10006146" y="4992957"/>
            <a:ext cx="1" cy="59861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E8BEB2C-E51F-28C9-C8AC-07178EEA70AB}"/>
              </a:ext>
            </a:extLst>
          </p:cNvPr>
          <p:cNvSpPr txBox="1"/>
          <p:nvPr/>
        </p:nvSpPr>
        <p:spPr>
          <a:xfrm>
            <a:off x="10368253" y="4133083"/>
            <a:ext cx="139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Offline </a:t>
            </a:r>
          </a:p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Store Server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856371-679A-303A-07FD-A7724B61594B}"/>
              </a:ext>
            </a:extLst>
          </p:cNvPr>
          <p:cNvSpPr txBox="1"/>
          <p:nvPr/>
        </p:nvSpPr>
        <p:spPr>
          <a:xfrm>
            <a:off x="6822651" y="5594897"/>
            <a:ext cx="13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Offline POS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597668-0C1A-BA4E-1DDA-134277C61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321" y="2038786"/>
            <a:ext cx="847046" cy="66455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FEAAD1-253A-08F5-8351-708B5F8C44E2}"/>
              </a:ext>
            </a:extLst>
          </p:cNvPr>
          <p:cNvCxnSpPr>
            <a:cxnSpLocks/>
          </p:cNvCxnSpPr>
          <p:nvPr/>
        </p:nvCxnSpPr>
        <p:spPr>
          <a:xfrm flipH="1">
            <a:off x="9072880" y="1875164"/>
            <a:ext cx="517542" cy="36230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32EC8E-E3F0-78D8-5C3D-7A832DA6B7A5}"/>
              </a:ext>
            </a:extLst>
          </p:cNvPr>
          <p:cNvCxnSpPr>
            <a:cxnSpLocks/>
          </p:cNvCxnSpPr>
          <p:nvPr/>
        </p:nvCxnSpPr>
        <p:spPr>
          <a:xfrm flipH="1">
            <a:off x="7480924" y="2521610"/>
            <a:ext cx="1094846" cy="225524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36BD268-DE3E-A4F7-483F-8E0124317657}"/>
              </a:ext>
            </a:extLst>
          </p:cNvPr>
          <p:cNvSpPr txBox="1"/>
          <p:nvPr/>
        </p:nvSpPr>
        <p:spPr>
          <a:xfrm>
            <a:off x="6475003" y="3846819"/>
            <a:ext cx="13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Web Service</a:t>
            </a:r>
          </a:p>
        </p:txBody>
      </p:sp>
    </p:spTree>
    <p:extLst>
      <p:ext uri="{BB962C8B-B14F-4D97-AF65-F5344CB8AC3E}">
        <p14:creationId xmlns:p14="http://schemas.microsoft.com/office/powerpoint/2010/main" val="43587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5CD8-644C-93DE-7F0C-AD11A13C2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Hybrid Implementation – Data Migration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38A32-5479-E495-B36E-ACAB6098A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586895" cy="5073650"/>
          </a:xfrm>
        </p:spPr>
        <p:txBody>
          <a:bodyPr/>
          <a:lstStyle/>
          <a:p>
            <a:r>
              <a:rPr lang="en-GB" sz="2400"/>
              <a:t>Data Migration from On-Prem to SaaS</a:t>
            </a:r>
          </a:p>
          <a:p>
            <a:r>
              <a:rPr lang="en-GB" sz="2400"/>
              <a:t>On-Prem HCS – Integration Runtime Service</a:t>
            </a:r>
          </a:p>
          <a:p>
            <a:r>
              <a:rPr lang="en-GB" sz="2400"/>
              <a:t>SaaS – Setup and process for the integration</a:t>
            </a:r>
          </a:p>
          <a:p>
            <a:r>
              <a:rPr lang="en-GB" sz="2400"/>
              <a:t>Azure Data Factory</a:t>
            </a:r>
          </a:p>
          <a:p>
            <a:r>
              <a:rPr lang="en-GB" sz="2400"/>
              <a:t>Import Files</a:t>
            </a:r>
          </a:p>
          <a:p>
            <a:r>
              <a:rPr lang="en-GB" sz="2400"/>
              <a:t>SQL access</a:t>
            </a:r>
          </a:p>
          <a:p>
            <a:r>
              <a:rPr lang="en-GB" sz="2400"/>
              <a:t>Configuration Packages</a:t>
            </a:r>
          </a:p>
          <a:p>
            <a:endParaRPr lang="en-GB" sz="2400"/>
          </a:p>
          <a:p>
            <a:endParaRPr lang="en-GB" sz="2400"/>
          </a:p>
          <a:p>
            <a:endParaRPr lang="en-GB" sz="2400"/>
          </a:p>
          <a:p>
            <a:endParaRPr lang="en-I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EA601F-7908-3369-4F37-493644E3EBE9}"/>
              </a:ext>
            </a:extLst>
          </p:cNvPr>
          <p:cNvSpPr/>
          <p:nvPr/>
        </p:nvSpPr>
        <p:spPr>
          <a:xfrm>
            <a:off x="4610582" y="58891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72691-C10B-EA54-0306-99F2D7EC8400}"/>
              </a:ext>
            </a:extLst>
          </p:cNvPr>
          <p:cNvSpPr/>
          <p:nvPr/>
        </p:nvSpPr>
        <p:spPr>
          <a:xfrm>
            <a:off x="4458182" y="57367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D1A8E-551D-F0EC-A694-BB98DA89DB73}"/>
              </a:ext>
            </a:extLst>
          </p:cNvPr>
          <p:cNvSpPr/>
          <p:nvPr/>
        </p:nvSpPr>
        <p:spPr>
          <a:xfrm>
            <a:off x="4305782" y="55843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6CD8D-6E75-4ECE-3F54-49C014D3B76E}"/>
              </a:ext>
            </a:extLst>
          </p:cNvPr>
          <p:cNvSpPr/>
          <p:nvPr/>
        </p:nvSpPr>
        <p:spPr>
          <a:xfrm>
            <a:off x="6048038" y="3966183"/>
            <a:ext cx="5017087" cy="2358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E5423-49CF-33C9-95A8-8CCB359D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446" y="2767133"/>
            <a:ext cx="806798" cy="703172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7C447CB1-CB8F-3CE4-1A6B-125FC8B8C5FA}"/>
              </a:ext>
            </a:extLst>
          </p:cNvPr>
          <p:cNvSpPr/>
          <p:nvPr/>
        </p:nvSpPr>
        <p:spPr>
          <a:xfrm>
            <a:off x="7802402" y="1187664"/>
            <a:ext cx="3824335" cy="1791451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31E554A-44FA-FD84-E502-16818884DB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1098" y="1651818"/>
            <a:ext cx="969241" cy="969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089B1F-C0BB-4099-A4C8-A57498D3301A}"/>
              </a:ext>
            </a:extLst>
          </p:cNvPr>
          <p:cNvSpPr txBox="1"/>
          <p:nvPr/>
        </p:nvSpPr>
        <p:spPr>
          <a:xfrm>
            <a:off x="6857147" y="2880018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E2A108-0203-DAD3-7786-D335588DD072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9635718" y="2621059"/>
            <a:ext cx="1" cy="181468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CA2C68F2-F499-0199-F2CC-6BF6CA8432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9912" y="4455649"/>
            <a:ext cx="787596" cy="787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264FA0-77EA-DCC2-8A1F-AACF7A1FE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355" y="4384232"/>
            <a:ext cx="487722" cy="7376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EF8C4A-985A-EE86-7015-A33A55C33D60}"/>
              </a:ext>
            </a:extLst>
          </p:cNvPr>
          <p:cNvCxnSpPr>
            <a:cxnSpLocks/>
          </p:cNvCxnSpPr>
          <p:nvPr/>
        </p:nvCxnSpPr>
        <p:spPr>
          <a:xfrm>
            <a:off x="9966662" y="4878186"/>
            <a:ext cx="241693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BBCEAA-3092-35FA-157B-8643D7C75C8F}"/>
              </a:ext>
            </a:extLst>
          </p:cNvPr>
          <p:cNvSpPr txBox="1"/>
          <p:nvPr/>
        </p:nvSpPr>
        <p:spPr>
          <a:xfrm>
            <a:off x="5865891" y="3935058"/>
            <a:ext cx="199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Hybrid Component Server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74E76E-D81B-C98B-93F9-EB43C82A47EC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7642244" y="2532788"/>
            <a:ext cx="1500068" cy="58593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96632D5-0DB5-A8BB-27C0-0C3EE7B77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7089" y="1444109"/>
            <a:ext cx="823031" cy="49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8E0F45-16A6-ED03-24B7-D0270106B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773" y="4742952"/>
            <a:ext cx="869615" cy="75792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3C8A5D-E68B-E9CF-ADE0-C7FA1197EBAD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9000492" y="4849447"/>
            <a:ext cx="299420" cy="19148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AA3C79-B67E-17D9-49DC-D976960D8994}"/>
              </a:ext>
            </a:extLst>
          </p:cNvPr>
          <p:cNvSpPr txBox="1"/>
          <p:nvPr/>
        </p:nvSpPr>
        <p:spPr>
          <a:xfrm>
            <a:off x="8184736" y="4924150"/>
            <a:ext cx="66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Client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067309-E9F6-6C45-5096-0DFD574841EF}"/>
              </a:ext>
            </a:extLst>
          </p:cNvPr>
          <p:cNvCxnSpPr>
            <a:cxnSpLocks/>
          </p:cNvCxnSpPr>
          <p:nvPr/>
        </p:nvCxnSpPr>
        <p:spPr>
          <a:xfrm flipH="1">
            <a:off x="5329603" y="4924150"/>
            <a:ext cx="852396" cy="60040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CB796-6015-A5CF-CBBE-9F2B1A7AF14F}"/>
              </a:ext>
            </a:extLst>
          </p:cNvPr>
          <p:cNvSpPr/>
          <p:nvPr/>
        </p:nvSpPr>
        <p:spPr>
          <a:xfrm>
            <a:off x="4153382" y="54319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FBE9AB-4A22-79C0-E6C2-85BB9231EB9E}"/>
              </a:ext>
            </a:extLst>
          </p:cNvPr>
          <p:cNvSpPr/>
          <p:nvPr/>
        </p:nvSpPr>
        <p:spPr>
          <a:xfrm>
            <a:off x="6181999" y="5212665"/>
            <a:ext cx="1497176" cy="619221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Configuration Packages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3548819-8ABD-2077-D408-D3C1098B3987}"/>
              </a:ext>
            </a:extLst>
          </p:cNvPr>
          <p:cNvSpPr/>
          <p:nvPr/>
        </p:nvSpPr>
        <p:spPr>
          <a:xfrm>
            <a:off x="6212001" y="4507289"/>
            <a:ext cx="1460245" cy="570749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Import files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F20B8E-2E19-0BE1-0295-5EB12B309535}"/>
              </a:ext>
            </a:extLst>
          </p:cNvPr>
          <p:cNvCxnSpPr>
            <a:cxnSpLocks/>
          </p:cNvCxnSpPr>
          <p:nvPr/>
        </p:nvCxnSpPr>
        <p:spPr>
          <a:xfrm flipH="1">
            <a:off x="5454195" y="5573916"/>
            <a:ext cx="658750" cy="6736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D84B84-A197-5D33-287A-91422BA95DE5}"/>
              </a:ext>
            </a:extLst>
          </p:cNvPr>
          <p:cNvCxnSpPr>
            <a:cxnSpLocks/>
          </p:cNvCxnSpPr>
          <p:nvPr/>
        </p:nvCxnSpPr>
        <p:spPr>
          <a:xfrm flipH="1" flipV="1">
            <a:off x="7609324" y="4934524"/>
            <a:ext cx="503345" cy="9282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DE49C7-9B1E-BB6A-6634-B360D1B75FD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591459" y="5121912"/>
            <a:ext cx="530314" cy="26573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371EFE8-7953-A1E3-87A5-3CB7D38A463A}"/>
              </a:ext>
            </a:extLst>
          </p:cNvPr>
          <p:cNvSpPr txBox="1"/>
          <p:nvPr/>
        </p:nvSpPr>
        <p:spPr>
          <a:xfrm>
            <a:off x="9693710" y="3255628"/>
            <a:ext cx="166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Data Migration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9E97BC-F84A-A8EE-2D36-5B03A2DCA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9952" y="5247744"/>
            <a:ext cx="562132" cy="5536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FEE41D4-8AB8-446B-ADBD-FB81ACA1B8B2}"/>
              </a:ext>
            </a:extLst>
          </p:cNvPr>
          <p:cNvSpPr txBox="1"/>
          <p:nvPr/>
        </p:nvSpPr>
        <p:spPr>
          <a:xfrm>
            <a:off x="9398644" y="5740224"/>
            <a:ext cx="173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rgbClr val="171717"/>
                </a:solidFill>
                <a:effectLst/>
                <a:latin typeface="Segoe UI" panose="020B0502040204020203" pitchFamily="34" charset="0"/>
              </a:rPr>
              <a:t>Integration runtime Service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68602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32DC-3E30-00B8-2058-0622680E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Hybrid Implementation - Offline POS database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8F8A2-F752-3E1C-455F-3ED670748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4676805" cy="5073650"/>
          </a:xfrm>
        </p:spPr>
        <p:txBody>
          <a:bodyPr/>
          <a:lstStyle/>
          <a:p>
            <a:r>
              <a:rPr lang="en-GB" sz="2400"/>
              <a:t>POS and Clients are web browsers using the LS App shell</a:t>
            </a:r>
          </a:p>
          <a:p>
            <a:r>
              <a:rPr lang="en-GB" sz="2400"/>
              <a:t>POS is online to the Hybrid Server or Offline (stand alone)</a:t>
            </a:r>
          </a:p>
          <a:p>
            <a:r>
              <a:rPr lang="en-GB" sz="2400"/>
              <a:t>Data replication with Data Director</a:t>
            </a:r>
          </a:p>
          <a:p>
            <a:r>
              <a:rPr lang="en-GB" sz="2400"/>
              <a:t>Scheduler is running in the Hybrid Server</a:t>
            </a:r>
          </a:p>
          <a:p>
            <a:endParaRPr lang="en-GB" sz="2400"/>
          </a:p>
          <a:p>
            <a:endParaRPr lang="en-GB" sz="2400"/>
          </a:p>
          <a:p>
            <a:endParaRPr lang="en-GB" sz="2400"/>
          </a:p>
          <a:p>
            <a:endParaRPr lang="en-IS" sz="2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7053245-8C56-C20C-D885-E647A3A1609F}"/>
              </a:ext>
            </a:extLst>
          </p:cNvPr>
          <p:cNvSpPr/>
          <p:nvPr/>
        </p:nvSpPr>
        <p:spPr>
          <a:xfrm>
            <a:off x="6669497" y="5469841"/>
            <a:ext cx="1899197" cy="1295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B94BC5-D7F7-D524-ED59-C90730D3CF51}"/>
              </a:ext>
            </a:extLst>
          </p:cNvPr>
          <p:cNvSpPr/>
          <p:nvPr/>
        </p:nvSpPr>
        <p:spPr>
          <a:xfrm>
            <a:off x="2912037" y="5199333"/>
            <a:ext cx="3269007" cy="1412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836B3A-D705-88C4-A02A-D7D59CD282E4}"/>
              </a:ext>
            </a:extLst>
          </p:cNvPr>
          <p:cNvSpPr/>
          <p:nvPr/>
        </p:nvSpPr>
        <p:spPr>
          <a:xfrm>
            <a:off x="8684649" y="3346536"/>
            <a:ext cx="2602762" cy="22797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FB3A0F9-4DCA-2A64-F700-7A0750BB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770" y="2701944"/>
            <a:ext cx="806798" cy="70317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11D8914-D28A-B286-5FFB-6A2D765A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323" y="5965462"/>
            <a:ext cx="867614" cy="756176"/>
          </a:xfrm>
          <a:prstGeom prst="rect">
            <a:avLst/>
          </a:prstGeom>
        </p:spPr>
      </p:pic>
      <p:sp>
        <p:nvSpPr>
          <p:cNvPr id="58" name="Cloud 57">
            <a:extLst>
              <a:ext uri="{FF2B5EF4-FFF2-40B4-BE49-F238E27FC236}">
                <a16:creationId xmlns:a16="http://schemas.microsoft.com/office/drawing/2014/main" id="{2D5F4600-6B40-928A-8EAF-60C0973CBE97}"/>
              </a:ext>
            </a:extLst>
          </p:cNvPr>
          <p:cNvSpPr/>
          <p:nvPr/>
        </p:nvSpPr>
        <p:spPr>
          <a:xfrm>
            <a:off x="7802402" y="1187664"/>
            <a:ext cx="3824335" cy="1791451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44028FCE-D0EE-2163-1B9E-BF25FCDD4D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1098" y="1651818"/>
            <a:ext cx="969241" cy="96924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C0C6F5A-157F-2402-830A-B57BF532673B}"/>
              </a:ext>
            </a:extLst>
          </p:cNvPr>
          <p:cNvSpPr txBox="1"/>
          <p:nvPr/>
        </p:nvSpPr>
        <p:spPr>
          <a:xfrm>
            <a:off x="7007471" y="2814829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418AFB5-EB78-8E93-3855-402EB496B5BB}"/>
              </a:ext>
            </a:extLst>
          </p:cNvPr>
          <p:cNvGrpSpPr/>
          <p:nvPr/>
        </p:nvGrpSpPr>
        <p:grpSpPr>
          <a:xfrm>
            <a:off x="6743148" y="6281727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FBDCA99-557B-A0BC-784A-7AC574C659E7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C8A9C0D7-1B23-9634-D093-54E7D273F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9C08B99-C47C-15CB-49C5-8AFB82323DE4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9635719" y="2621059"/>
            <a:ext cx="182049" cy="83606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ADFC2C9-86E4-58A0-D00B-43FB199E0A40}"/>
              </a:ext>
            </a:extLst>
          </p:cNvPr>
          <p:cNvCxnSpPr>
            <a:cxnSpLocks/>
          </p:cNvCxnSpPr>
          <p:nvPr/>
        </p:nvCxnSpPr>
        <p:spPr>
          <a:xfrm flipH="1">
            <a:off x="8122792" y="4842596"/>
            <a:ext cx="1487918" cy="129569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phic 65">
            <a:extLst>
              <a:ext uri="{FF2B5EF4-FFF2-40B4-BE49-F238E27FC236}">
                <a16:creationId xmlns:a16="http://schemas.microsoft.com/office/drawing/2014/main" id="{D7BB7320-856B-5159-50E2-A1062DE5EE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4027" y="5319413"/>
            <a:ext cx="520289" cy="52028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2172DE97-C89A-254A-D6FD-53797EB404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9680" y="5960303"/>
            <a:ext cx="500118" cy="500118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082D84-5826-C582-D5F6-D09EA36766B6}"/>
              </a:ext>
            </a:extLst>
          </p:cNvPr>
          <p:cNvCxnSpPr>
            <a:cxnSpLocks/>
          </p:cNvCxnSpPr>
          <p:nvPr/>
        </p:nvCxnSpPr>
        <p:spPr>
          <a:xfrm flipH="1">
            <a:off x="3634450" y="6073285"/>
            <a:ext cx="437471" cy="19016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CCA03B2-87EC-57C0-EEFC-A4A8F043CA87}"/>
              </a:ext>
            </a:extLst>
          </p:cNvPr>
          <p:cNvCxnSpPr>
            <a:cxnSpLocks/>
          </p:cNvCxnSpPr>
          <p:nvPr/>
        </p:nvCxnSpPr>
        <p:spPr>
          <a:xfrm flipH="1" flipV="1">
            <a:off x="3653415" y="5618105"/>
            <a:ext cx="418506" cy="28771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Graphic 69">
            <a:extLst>
              <a:ext uri="{FF2B5EF4-FFF2-40B4-BE49-F238E27FC236}">
                <a16:creationId xmlns:a16="http://schemas.microsoft.com/office/drawing/2014/main" id="{3EF4C1D4-BE4F-5A97-93D0-B18C429E3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6887" y="4104331"/>
            <a:ext cx="852906" cy="85290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38BC1AB-9F9E-17E8-814E-F84C6789F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0196" y="4032913"/>
            <a:ext cx="528166" cy="798851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6E04788-0ECF-45B1-4A28-D051E3CF5BC4}"/>
              </a:ext>
            </a:extLst>
          </p:cNvPr>
          <p:cNvCxnSpPr>
            <a:cxnSpLocks/>
          </p:cNvCxnSpPr>
          <p:nvPr/>
        </p:nvCxnSpPr>
        <p:spPr>
          <a:xfrm>
            <a:off x="10170518" y="4526868"/>
            <a:ext cx="219678" cy="376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249440C-DA6C-3C25-A346-E50423E1D7CC}"/>
              </a:ext>
            </a:extLst>
          </p:cNvPr>
          <p:cNvSpPr txBox="1"/>
          <p:nvPr/>
        </p:nvSpPr>
        <p:spPr>
          <a:xfrm>
            <a:off x="9384886" y="5059437"/>
            <a:ext cx="211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Hybrid Component Server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74DCA88-7592-C08B-EEC0-466A000D4E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981" y="5988447"/>
            <a:ext cx="424342" cy="50832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A85126A-BED3-A48B-0287-9B31915B6D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9693" y="3495443"/>
            <a:ext cx="528166" cy="528166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BF9E758-0815-EC9D-4C0E-494556340C08}"/>
              </a:ext>
            </a:extLst>
          </p:cNvPr>
          <p:cNvCxnSpPr>
            <a:cxnSpLocks/>
          </p:cNvCxnSpPr>
          <p:nvPr/>
        </p:nvCxnSpPr>
        <p:spPr>
          <a:xfrm>
            <a:off x="9867469" y="4041582"/>
            <a:ext cx="16256" cy="2815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59F66EDB-8405-418F-001F-BA98DC0F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63" y="5690548"/>
            <a:ext cx="869615" cy="75792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72BEA63-4B93-5E15-5A3B-6BFC38DCBCB8}"/>
              </a:ext>
            </a:extLst>
          </p:cNvPr>
          <p:cNvSpPr txBox="1"/>
          <p:nvPr/>
        </p:nvSpPr>
        <p:spPr>
          <a:xfrm>
            <a:off x="4576274" y="5207842"/>
            <a:ext cx="1118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POS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018F57-69CF-FB0E-EBD9-C4778D4025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720" y="5295347"/>
            <a:ext cx="487722" cy="487722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F48B8E6-F0F1-0EAC-3C32-0A3D4C4D5B73}"/>
              </a:ext>
            </a:extLst>
          </p:cNvPr>
          <p:cNvCxnSpPr>
            <a:cxnSpLocks/>
          </p:cNvCxnSpPr>
          <p:nvPr/>
        </p:nvCxnSpPr>
        <p:spPr>
          <a:xfrm>
            <a:off x="5729152" y="5745313"/>
            <a:ext cx="4501" cy="32419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AEE9102-3DC8-CC13-3F53-2F37DA3C7DFD}"/>
              </a:ext>
            </a:extLst>
          </p:cNvPr>
          <p:cNvGrpSpPr/>
          <p:nvPr/>
        </p:nvGrpSpPr>
        <p:grpSpPr>
          <a:xfrm>
            <a:off x="4098423" y="5803339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642B642-6264-1A4A-28B1-56FBBA7A7BBC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A8E9DA8D-CC7E-E26B-FF2C-2A2357E13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4039BC1-968F-711E-99DD-B49FB4396F39}"/>
              </a:ext>
            </a:extLst>
          </p:cNvPr>
          <p:cNvCxnSpPr>
            <a:cxnSpLocks/>
            <a:endCxn id="56" idx="3"/>
          </p:cNvCxnSpPr>
          <p:nvPr/>
        </p:nvCxnSpPr>
        <p:spPr>
          <a:xfrm flipH="1">
            <a:off x="7792568" y="2452028"/>
            <a:ext cx="1410590" cy="60150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715B7D2C-F476-6511-4407-70AC280125C1}"/>
              </a:ext>
            </a:extLst>
          </p:cNvPr>
          <p:cNvSpPr/>
          <p:nvPr/>
        </p:nvSpPr>
        <p:spPr>
          <a:xfrm>
            <a:off x="4748355" y="3545156"/>
            <a:ext cx="2193417" cy="1412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A5FD7A1-96AE-64F2-D816-F3B280E8B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7709" y="4334270"/>
            <a:ext cx="424342" cy="50832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DC1005E-FCB0-F3BD-E138-CF2BADE15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91" y="4036371"/>
            <a:ext cx="869615" cy="75792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515FE56-2A1B-C7F5-978C-1D47E0686EB7}"/>
              </a:ext>
            </a:extLst>
          </p:cNvPr>
          <p:cNvSpPr txBox="1"/>
          <p:nvPr/>
        </p:nvSpPr>
        <p:spPr>
          <a:xfrm>
            <a:off x="4776112" y="3608879"/>
            <a:ext cx="1105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POS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9224D24-2F8B-1CA7-557F-631F0206F3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0448" y="3641170"/>
            <a:ext cx="487722" cy="487722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BFB6114-E5DE-C3DA-CBC0-862C1DC3483C}"/>
              </a:ext>
            </a:extLst>
          </p:cNvPr>
          <p:cNvCxnSpPr>
            <a:cxnSpLocks/>
          </p:cNvCxnSpPr>
          <p:nvPr/>
        </p:nvCxnSpPr>
        <p:spPr>
          <a:xfrm>
            <a:off x="6489880" y="4091136"/>
            <a:ext cx="4501" cy="32419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B9678CB-D5BA-6F6A-BFFA-F657C7BFA435}"/>
              </a:ext>
            </a:extLst>
          </p:cNvPr>
          <p:cNvGrpSpPr/>
          <p:nvPr/>
        </p:nvGrpSpPr>
        <p:grpSpPr>
          <a:xfrm>
            <a:off x="4859151" y="4416759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BD0C934-D689-48A7-8FF4-1724A8ED9F95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AAEEB675-C4CD-30B4-3656-C5D4EAF9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4CFB2E3-1C34-3B60-4E86-3559F5694622}"/>
              </a:ext>
            </a:extLst>
          </p:cNvPr>
          <p:cNvCxnSpPr>
            <a:cxnSpLocks/>
          </p:cNvCxnSpPr>
          <p:nvPr/>
        </p:nvCxnSpPr>
        <p:spPr>
          <a:xfrm flipV="1">
            <a:off x="6843030" y="3708326"/>
            <a:ext cx="2731830" cy="20247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8F47900-E614-78B5-9EC5-96C93E55B287}"/>
              </a:ext>
            </a:extLst>
          </p:cNvPr>
          <p:cNvCxnSpPr>
            <a:cxnSpLocks/>
          </p:cNvCxnSpPr>
          <p:nvPr/>
        </p:nvCxnSpPr>
        <p:spPr>
          <a:xfrm flipV="1">
            <a:off x="6044502" y="3896325"/>
            <a:ext cx="3530358" cy="168575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4A4F41C8-10D6-3836-1884-8A3BFFBFECC8}"/>
              </a:ext>
            </a:extLst>
          </p:cNvPr>
          <p:cNvSpPr txBox="1"/>
          <p:nvPr/>
        </p:nvSpPr>
        <p:spPr>
          <a:xfrm>
            <a:off x="10276886" y="1497929"/>
            <a:ext cx="5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SaaS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2A2D017-A88D-BD9C-B670-C2308A7F946B}"/>
              </a:ext>
            </a:extLst>
          </p:cNvPr>
          <p:cNvSpPr txBox="1"/>
          <p:nvPr/>
        </p:nvSpPr>
        <p:spPr>
          <a:xfrm>
            <a:off x="6654564" y="5461748"/>
            <a:ext cx="1118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Online POS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A8D7C95-300D-B723-CD1C-A276C1B424DC}"/>
              </a:ext>
            </a:extLst>
          </p:cNvPr>
          <p:cNvSpPr txBox="1"/>
          <p:nvPr/>
        </p:nvSpPr>
        <p:spPr>
          <a:xfrm>
            <a:off x="10102778" y="3515516"/>
            <a:ext cx="1024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Director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69B6267-A220-60D4-6C74-DB4BE7DE84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1211" y="5728007"/>
            <a:ext cx="477923" cy="53306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EEFC297-26D5-261F-EF8C-FBD0A030F1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06" y="3882263"/>
            <a:ext cx="477923" cy="53306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6C77034-6FDC-FD9B-5D23-F62C6EFCC9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6590" y="5230971"/>
            <a:ext cx="477923" cy="5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97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5B3DE2D4-7631-E6B9-04E6-73EB0B1F052D}"/>
              </a:ext>
            </a:extLst>
          </p:cNvPr>
          <p:cNvSpPr/>
          <p:nvPr/>
        </p:nvSpPr>
        <p:spPr>
          <a:xfrm>
            <a:off x="7683501" y="901700"/>
            <a:ext cx="4038600" cy="2077415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A4940EA-564E-CD52-BCF5-9A5863C0DCD6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10864484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200">
                <a:solidFill>
                  <a:schemeClr val="bg1"/>
                </a:solidFill>
              </a:rPr>
              <a:t>Hybrid Implementation – Replication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63C0BBF-71E0-5E07-E4F8-10DDFFD9B70A}"/>
              </a:ext>
            </a:extLst>
          </p:cNvPr>
          <p:cNvSpPr txBox="1">
            <a:spLocks/>
          </p:cNvSpPr>
          <p:nvPr/>
        </p:nvSpPr>
        <p:spPr>
          <a:xfrm>
            <a:off x="308339" y="1346768"/>
            <a:ext cx="8173367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</a:rPr>
              <a:t>Data Director Configuration</a:t>
            </a:r>
          </a:p>
          <a:p>
            <a:pPr marL="285750" indent="-285750"/>
            <a:r>
              <a:rPr lang="en-GB" sz="2200">
                <a:solidFill>
                  <a:schemeClr val="bg1"/>
                </a:solidFill>
              </a:rPr>
              <a:t>Data Director instance on-prem</a:t>
            </a:r>
          </a:p>
          <a:p>
            <a:pPr marL="285750" indent="-285750"/>
            <a:r>
              <a:rPr lang="en-GB" sz="2200">
                <a:solidFill>
                  <a:schemeClr val="bg1"/>
                </a:solidFill>
              </a:rPr>
              <a:t>Data Director plug-in to SaaS with Web Service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31E896-9D2B-95DC-AF25-1B31B248789B}"/>
              </a:ext>
            </a:extLst>
          </p:cNvPr>
          <p:cNvSpPr/>
          <p:nvPr/>
        </p:nvSpPr>
        <p:spPr>
          <a:xfrm>
            <a:off x="7941871" y="3515516"/>
            <a:ext cx="3226979" cy="22797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3B9F14-7917-6532-A21E-2D60ADE99A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4287" y="1156085"/>
            <a:ext cx="969241" cy="9692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F55F78-A353-C64B-7B36-273C2E1953B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9762035" y="2653529"/>
            <a:ext cx="3129" cy="98969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5DD1E5-285F-5862-94BD-2CE0FC46C1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8326" y="4273311"/>
            <a:ext cx="852906" cy="852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14CA6-CB2F-7776-E046-F48AC760F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635" y="4201893"/>
            <a:ext cx="528166" cy="7988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C57829-AE9C-EFE7-725B-1209869DEBE2}"/>
              </a:ext>
            </a:extLst>
          </p:cNvPr>
          <p:cNvCxnSpPr>
            <a:cxnSpLocks/>
          </p:cNvCxnSpPr>
          <p:nvPr/>
        </p:nvCxnSpPr>
        <p:spPr>
          <a:xfrm>
            <a:off x="10051957" y="4695848"/>
            <a:ext cx="219678" cy="376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6E1481-4C26-BCCA-0ADE-6D2393898C7E}"/>
              </a:ext>
            </a:extLst>
          </p:cNvPr>
          <p:cNvSpPr txBox="1"/>
          <p:nvPr/>
        </p:nvSpPr>
        <p:spPr>
          <a:xfrm>
            <a:off x="9223077" y="5202311"/>
            <a:ext cx="211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Hybrid Component Server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D19665-E0E8-3673-C6DB-0E5AF0C4A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132" y="3664423"/>
            <a:ext cx="528166" cy="52816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9779AC-F330-7443-DE47-90D1ECE3EB9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9745215" y="4192589"/>
            <a:ext cx="0" cy="31181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F45F57-5681-D6C9-BB7E-EA4AA299D83D}"/>
              </a:ext>
            </a:extLst>
          </p:cNvPr>
          <p:cNvSpPr txBox="1"/>
          <p:nvPr/>
        </p:nvSpPr>
        <p:spPr>
          <a:xfrm>
            <a:off x="10502419" y="1142271"/>
            <a:ext cx="73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SaaS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D783CC-13EC-BEA5-9A44-5636DE22F487}"/>
              </a:ext>
            </a:extLst>
          </p:cNvPr>
          <p:cNvSpPr txBox="1"/>
          <p:nvPr/>
        </p:nvSpPr>
        <p:spPr>
          <a:xfrm>
            <a:off x="9984217" y="3684496"/>
            <a:ext cx="1024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Director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91B503-C4F8-BBA0-8422-340726622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062" y="3600008"/>
            <a:ext cx="737879" cy="6687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F7319E-F7AE-9D45-3C2B-8F5AAA084B06}"/>
              </a:ext>
            </a:extLst>
          </p:cNvPr>
          <p:cNvSpPr txBox="1"/>
          <p:nvPr/>
        </p:nvSpPr>
        <p:spPr>
          <a:xfrm>
            <a:off x="7941871" y="3674533"/>
            <a:ext cx="96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Job Monitor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921209-0DFF-9FFB-5304-E3D1D4CD4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36" y="2914648"/>
            <a:ext cx="6161905" cy="1457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4FAB85-B493-F629-51DD-DDF0509CD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31" y="4504405"/>
            <a:ext cx="6085714" cy="2219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87886-A0AD-BCED-7E73-FA301AA36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8326" y="1989007"/>
            <a:ext cx="84741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53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933BA-B7BE-1A87-E6CE-38280E2B1D4B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10864484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CE11A-EF4A-146E-26A5-8474B112A828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6206760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</a:rPr>
              <a:t>Distribution Location</a:t>
            </a:r>
          </a:p>
          <a:p>
            <a:pPr marL="285750" indent="-285750"/>
            <a:r>
              <a:rPr lang="en-GB">
                <a:solidFill>
                  <a:schemeClr val="bg1"/>
                </a:solidFill>
              </a:rPr>
              <a:t>On-Prem SQL server plug-in</a:t>
            </a:r>
          </a:p>
          <a:p>
            <a:pPr marL="285750" indent="-285750"/>
            <a:r>
              <a:rPr lang="en-GB">
                <a:solidFill>
                  <a:schemeClr val="bg1"/>
                </a:solidFill>
              </a:rPr>
              <a:t>Distribution Server URI</a:t>
            </a:r>
          </a:p>
          <a:p>
            <a:pPr marL="971550" lvl="1" indent="-285750"/>
            <a:r>
              <a:rPr lang="en-GB">
                <a:solidFill>
                  <a:schemeClr val="bg1"/>
                </a:solidFill>
              </a:rPr>
              <a:t>http://ISHQR90TN5DL/DDWebService/</a:t>
            </a:r>
          </a:p>
          <a:p>
            <a:pPr marL="971550" lvl="1" indent="-285750"/>
            <a:r>
              <a:rPr lang="en-GB">
                <a:solidFill>
                  <a:schemeClr val="bg1"/>
                </a:solidFill>
              </a:rPr>
              <a:t>Used for communication between Scheduler Job and Data Director</a:t>
            </a:r>
          </a:p>
          <a:p>
            <a:pPr marL="285750" indent="-285750"/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75765-6033-B3E2-4AE8-4AB767DF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517" y="1122908"/>
            <a:ext cx="4857143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190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AD0AF0-5AD9-6307-99E1-687FEDDFB1C3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10864484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84995-4E40-4D8E-E598-3369A38CD3D3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6099237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</a:rPr>
              <a:t>Distribution Location</a:t>
            </a:r>
          </a:p>
          <a:p>
            <a:pPr marL="285750" indent="-285750"/>
            <a:r>
              <a:rPr lang="en-GB">
                <a:solidFill>
                  <a:schemeClr val="bg1"/>
                </a:solidFill>
              </a:rPr>
              <a:t>BC in SaaS, web service plug-in</a:t>
            </a:r>
          </a:p>
          <a:p>
            <a:pPr marL="342900" indent="-342900"/>
            <a:r>
              <a:rPr lang="en-GB">
                <a:solidFill>
                  <a:schemeClr val="bg1"/>
                </a:solidFill>
              </a:rPr>
              <a:t>Distribution Server URI</a:t>
            </a:r>
          </a:p>
          <a:p>
            <a:pPr marL="342900" indent="-342900"/>
            <a:r>
              <a:rPr lang="en-GB">
                <a:solidFill>
                  <a:schemeClr val="bg1"/>
                </a:solidFill>
              </a:rPr>
              <a:t>Create connection String in field “Db Server Name” or in “Part 1”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 sz="1800">
                <a:solidFill>
                  <a:schemeClr val="bg1"/>
                </a:solidFill>
              </a:rPr>
              <a:t>http://localhost:9047/LSCentral-5/WS/STORE_01/Codeunit/RetailWebServices</a:t>
            </a:r>
          </a:p>
          <a:p>
            <a:endParaRPr lang="en-GB" sz="1800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  <a:latin typeface="Segoe UI" panose="020B0502040204020203" pitchFamily="34" charset="0"/>
              </a:rPr>
              <a:t>server=http://localhost:9047/LSCentral-5/WS/STORE_01/Codeunit/RetailWebServices;nt=tcp;|lsws|none</a:t>
            </a:r>
            <a:endParaRPr lang="en-GB" sz="1800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pPr marL="285750" indent="-285750"/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7F751-E639-AAB7-6665-44101A3C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85" y="1236331"/>
            <a:ext cx="5343330" cy="56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6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1FB3BF-54A7-8504-051A-21570DAD7D74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10864484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7B3A7-5165-603E-6430-7BACCBF8D5CA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7032260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</a:rPr>
              <a:t>Scheduler Job</a:t>
            </a:r>
          </a:p>
          <a:p>
            <a:pPr marL="285750" indent="-285750"/>
            <a:r>
              <a:rPr lang="en-GB">
                <a:solidFill>
                  <a:schemeClr val="bg1"/>
                </a:solidFill>
              </a:rPr>
              <a:t>From-Location</a:t>
            </a:r>
          </a:p>
          <a:p>
            <a:pPr marL="971550" lvl="1" indent="-285750"/>
            <a:r>
              <a:rPr lang="en-GB">
                <a:solidFill>
                  <a:schemeClr val="bg1"/>
                </a:solidFill>
              </a:rPr>
              <a:t>Single Location</a:t>
            </a:r>
          </a:p>
          <a:p>
            <a:pPr marL="971550" lvl="1" indent="-285750"/>
            <a:r>
              <a:rPr lang="en-GB">
                <a:solidFill>
                  <a:schemeClr val="bg1"/>
                </a:solidFill>
              </a:rPr>
              <a:t>Include List</a:t>
            </a:r>
          </a:p>
          <a:p>
            <a:pPr marL="342900" indent="-342900"/>
            <a:r>
              <a:rPr lang="en-GB">
                <a:solidFill>
                  <a:schemeClr val="bg1"/>
                </a:solidFill>
              </a:rPr>
              <a:t>To-Location</a:t>
            </a:r>
          </a:p>
          <a:p>
            <a:pPr marL="971550" lvl="1" indent="-285750"/>
            <a:r>
              <a:rPr lang="en-GB">
                <a:solidFill>
                  <a:schemeClr val="bg1"/>
                </a:solidFill>
              </a:rPr>
              <a:t>Single Location</a:t>
            </a:r>
          </a:p>
          <a:p>
            <a:pPr marL="971550" lvl="1" indent="-285750"/>
            <a:r>
              <a:rPr lang="en-GB">
                <a:solidFill>
                  <a:schemeClr val="bg1"/>
                </a:solidFill>
              </a:rPr>
              <a:t>Include List</a:t>
            </a:r>
          </a:p>
          <a:p>
            <a:pPr marL="342900" indent="-342900"/>
            <a:r>
              <a:rPr lang="en-GB">
                <a:solidFill>
                  <a:schemeClr val="bg1"/>
                </a:solidFill>
              </a:rPr>
              <a:t>Object No.: 99008923 “LSC Data Distribution WS”</a:t>
            </a:r>
          </a:p>
          <a:p>
            <a:pPr marL="342900" indent="-342900"/>
            <a:r>
              <a:rPr lang="en-GB">
                <a:solidFill>
                  <a:schemeClr val="bg1"/>
                </a:solidFill>
              </a:rPr>
              <a:t>Sub jobs configured as before</a:t>
            </a:r>
          </a:p>
          <a:p>
            <a:endParaRPr lang="en-GB">
              <a:solidFill>
                <a:schemeClr val="bg1"/>
              </a:solidFill>
            </a:endParaRPr>
          </a:p>
          <a:p>
            <a:pPr marL="285750" indent="-285750"/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02393-1EE7-9786-4E76-2CE9EF41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997538"/>
            <a:ext cx="4594223" cy="57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0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0B4A78-5A97-B49A-52D2-3AD3D37FB0E9}"/>
              </a:ext>
            </a:extLst>
          </p:cNvPr>
          <p:cNvSpPr txBox="1">
            <a:spLocks/>
          </p:cNvSpPr>
          <p:nvPr/>
        </p:nvSpPr>
        <p:spPr>
          <a:xfrm>
            <a:off x="113258" y="431201"/>
            <a:ext cx="10864484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F4448-EE0C-FE15-DA6E-32DB92391C83}"/>
              </a:ext>
            </a:extLst>
          </p:cNvPr>
          <p:cNvSpPr txBox="1">
            <a:spLocks/>
          </p:cNvSpPr>
          <p:nvPr/>
        </p:nvSpPr>
        <p:spPr>
          <a:xfrm>
            <a:off x="308340" y="1212957"/>
            <a:ext cx="10864484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solidFill>
                  <a:schemeClr val="bg1"/>
                </a:solidFill>
              </a:rPr>
              <a:t>Web Services</a:t>
            </a:r>
          </a:p>
          <a:p>
            <a:pPr marL="342900" indent="-342900">
              <a:lnSpc>
                <a:spcPct val="150000"/>
              </a:lnSpc>
            </a:pPr>
            <a:r>
              <a:rPr lang="en-GB" sz="2000" err="1">
                <a:solidFill>
                  <a:schemeClr val="bg1"/>
                </a:solidFill>
              </a:rPr>
              <a:t>TestConnection</a:t>
            </a:r>
            <a:endParaRPr lang="en-GB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GetActionsFromRmtDBV2</a:t>
            </a:r>
          </a:p>
          <a:p>
            <a:pPr marL="342900" indent="-342900">
              <a:lnSpc>
                <a:spcPct val="150000"/>
              </a:lnSpc>
            </a:pPr>
            <a:r>
              <a:rPr lang="en-GB" sz="2000" err="1">
                <a:solidFill>
                  <a:schemeClr val="bg1"/>
                </a:solidFill>
              </a:rPr>
              <a:t>GetReplCntrFromRemoteDB</a:t>
            </a:r>
            <a:endParaRPr lang="en-GB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GET_TABLE_DATA</a:t>
            </a:r>
          </a:p>
          <a:p>
            <a:pPr marL="342900" indent="-342900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GET_TABLE_DATA_BY_PRIMARY_KEY</a:t>
            </a:r>
          </a:p>
          <a:p>
            <a:pPr marL="342900" indent="-3429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WEB_REPL_ADD_TABLE</a:t>
            </a:r>
          </a:p>
          <a:p>
            <a:pPr marL="342900" indent="-342900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WEB_REPL_END_PACKET</a:t>
            </a:r>
          </a:p>
          <a:p>
            <a:pPr marL="342900" indent="-342900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WEB_REPL_EXE_PACKET</a:t>
            </a:r>
          </a:p>
          <a:p>
            <a:pPr marL="342900" indent="-342900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WEB_REPL_START_PACKET</a:t>
            </a:r>
            <a:endParaRPr lang="en-GB" sz="2000">
              <a:solidFill>
                <a:schemeClr val="bg1"/>
              </a:solidFill>
            </a:endParaRPr>
          </a:p>
          <a:p>
            <a:pPr marL="285750" indent="-285750"/>
            <a:endParaRPr lang="en-GB" sz="2000">
              <a:solidFill>
                <a:schemeClr val="bg1"/>
              </a:solidFill>
            </a:endParaRPr>
          </a:p>
          <a:p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68849-6E5F-5888-1A7F-6EE20265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456" y="2693899"/>
            <a:ext cx="5314286" cy="2038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1083E-C72C-A84C-E3A3-0DC9154F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135" y="1727260"/>
            <a:ext cx="7507525" cy="760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ECD46-DD41-E6C3-A008-AB27414A0B29}"/>
              </a:ext>
            </a:extLst>
          </p:cNvPr>
          <p:cNvSpPr txBox="1"/>
          <p:nvPr/>
        </p:nvSpPr>
        <p:spPr>
          <a:xfrm>
            <a:off x="4331369" y="1301026"/>
            <a:ext cx="19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Web Request 2.0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7AAB6-1EC4-2875-F646-96486A1CFE98}"/>
              </a:ext>
            </a:extLst>
          </p:cNvPr>
          <p:cNvSpPr txBox="1"/>
          <p:nvPr/>
        </p:nvSpPr>
        <p:spPr>
          <a:xfrm>
            <a:off x="5663456" y="2640901"/>
            <a:ext cx="19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Web Request 1.0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1BC06-AB0A-D795-70C7-6E659DF90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137" y="5196713"/>
            <a:ext cx="5314287" cy="1572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7A66C-2D7A-406F-B12E-411D8855137F}"/>
              </a:ext>
            </a:extLst>
          </p:cNvPr>
          <p:cNvSpPr txBox="1"/>
          <p:nvPr/>
        </p:nvSpPr>
        <p:spPr>
          <a:xfrm>
            <a:off x="5026182" y="4804221"/>
            <a:ext cx="19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Web Services</a:t>
            </a:r>
          </a:p>
        </p:txBody>
      </p:sp>
    </p:spTree>
    <p:extLst>
      <p:ext uri="{BB962C8B-B14F-4D97-AF65-F5344CB8AC3E}">
        <p14:creationId xmlns:p14="http://schemas.microsoft.com/office/powerpoint/2010/main" val="433373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947674-AD86-74D6-7661-64282984C9B0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10864484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D5A0E-2F3A-3EF1-6C58-996312DDE331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4736902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</a:rPr>
              <a:t>Retail Setup</a:t>
            </a:r>
          </a:p>
          <a:p>
            <a:pPr marL="342900" indent="-342900"/>
            <a:r>
              <a:rPr lang="en-GB">
                <a:solidFill>
                  <a:schemeClr val="bg1"/>
                </a:solidFill>
              </a:rPr>
              <a:t>“Distribution Location” defines if replication counters or actions are retrieved with web services   </a:t>
            </a:r>
          </a:p>
          <a:p>
            <a:pPr marL="342900" indent="-342900"/>
            <a:endParaRPr lang="en-GB">
              <a:solidFill>
                <a:schemeClr val="bg1"/>
              </a:solidFill>
            </a:endParaRPr>
          </a:p>
          <a:p>
            <a:pPr marL="285750" indent="-285750"/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C11EA-1FA9-23D6-5743-707FF4DA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242" y="1494126"/>
            <a:ext cx="6378582" cy="31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80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140B6D-4F4A-759A-93FF-3CC85B880233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10864484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Hybrid Implementation – Web Service -Transactions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30A50-E48A-5605-0D9D-0D7E4C4EA137}"/>
              </a:ext>
            </a:extLst>
          </p:cNvPr>
          <p:cNvSpPr txBox="1">
            <a:spLocks/>
          </p:cNvSpPr>
          <p:nvPr/>
        </p:nvSpPr>
        <p:spPr>
          <a:xfrm>
            <a:off x="308339" y="1738117"/>
            <a:ext cx="4801071" cy="50075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1800">
                <a:solidFill>
                  <a:schemeClr val="bg1"/>
                </a:solidFill>
              </a:rPr>
              <a:t>Distribution Location</a:t>
            </a:r>
          </a:p>
          <a:p>
            <a:pPr marL="1028700" lvl="1" indent="-342900"/>
            <a:r>
              <a:rPr lang="en-GB" sz="1800">
                <a:solidFill>
                  <a:schemeClr val="bg1"/>
                </a:solidFill>
              </a:rPr>
              <a:t>Web Service URI</a:t>
            </a:r>
          </a:p>
          <a:p>
            <a:pPr marL="342900" indent="-342900"/>
            <a:r>
              <a:rPr lang="en-GB" sz="1800">
                <a:solidFill>
                  <a:schemeClr val="bg1"/>
                </a:solidFill>
              </a:rPr>
              <a:t>Functionality Profile</a:t>
            </a:r>
          </a:p>
          <a:p>
            <a:pPr marL="1028700" lvl="1" indent="-342900"/>
            <a:r>
              <a:rPr lang="en-GB" sz="1800">
                <a:solidFill>
                  <a:schemeClr val="bg1"/>
                </a:solidFill>
              </a:rPr>
              <a:t>Send Transaction</a:t>
            </a:r>
          </a:p>
          <a:p>
            <a:pPr marL="1028700" lvl="1" indent="-342900"/>
            <a:r>
              <a:rPr lang="en-GB" sz="1800">
                <a:solidFill>
                  <a:schemeClr val="bg1"/>
                </a:solidFill>
              </a:rPr>
              <a:t>Use Background Session</a:t>
            </a:r>
          </a:p>
          <a:p>
            <a:pPr marL="1028700" lvl="1" indent="-342900"/>
            <a:r>
              <a:rPr lang="en-GB" sz="1800">
                <a:solidFill>
                  <a:schemeClr val="bg1"/>
                </a:solidFill>
              </a:rPr>
              <a:t>Use Web Replication same as Data Director Web Replication</a:t>
            </a:r>
          </a:p>
          <a:p>
            <a:pPr marL="1485900" lvl="2" indent="-342900"/>
            <a:r>
              <a:rPr lang="en-GB" sz="1400">
                <a:solidFill>
                  <a:schemeClr val="bg1"/>
                </a:solidFill>
              </a:rPr>
              <a:t>WEB_REPL_ADD_TABLE</a:t>
            </a:r>
          </a:p>
          <a:p>
            <a:pPr marL="1485900" lvl="2" indent="-342900"/>
            <a:r>
              <a:rPr lang="en-GB" sz="1400">
                <a:solidFill>
                  <a:schemeClr val="bg1"/>
                </a:solidFill>
              </a:rPr>
              <a:t>WEB_REPL_END_PACKET</a:t>
            </a:r>
          </a:p>
          <a:p>
            <a:pPr marL="1485900" lvl="2" indent="-342900"/>
            <a:r>
              <a:rPr lang="en-GB" sz="1400">
                <a:solidFill>
                  <a:schemeClr val="bg1"/>
                </a:solidFill>
              </a:rPr>
              <a:t>WEB_REPL_EXE_PACKET</a:t>
            </a:r>
          </a:p>
          <a:p>
            <a:pPr marL="1485900" lvl="2" indent="-342900"/>
            <a:r>
              <a:rPr lang="en-GB" sz="1400">
                <a:solidFill>
                  <a:schemeClr val="bg1"/>
                </a:solidFill>
              </a:rPr>
              <a:t>WEB_REPL_START_PACKET</a:t>
            </a:r>
          </a:p>
          <a:p>
            <a:pPr marL="1028700" lvl="1" indent="-342900"/>
            <a:r>
              <a:rPr lang="en-GB" sz="1800">
                <a:solidFill>
                  <a:schemeClr val="bg1"/>
                </a:solidFill>
              </a:rPr>
              <a:t>Easy to add new fields</a:t>
            </a:r>
          </a:p>
          <a:p>
            <a:pPr marL="342900" indent="-342900"/>
            <a:r>
              <a:rPr lang="en-GB" sz="1800">
                <a:solidFill>
                  <a:schemeClr val="bg1"/>
                </a:solidFill>
              </a:rPr>
              <a:t>POS Terminal</a:t>
            </a:r>
          </a:p>
          <a:p>
            <a:pPr marL="1028700" lvl="1" indent="-342900"/>
            <a:r>
              <a:rPr lang="en-GB" sz="1800">
                <a:solidFill>
                  <a:schemeClr val="bg1"/>
                </a:solidFill>
              </a:rPr>
              <a:t>Background Sessions</a:t>
            </a:r>
          </a:p>
          <a:p>
            <a:pPr marL="1028700" lvl="1" indent="-342900"/>
            <a:r>
              <a:rPr lang="en-GB" sz="1800">
                <a:solidFill>
                  <a:schemeClr val="bg1"/>
                </a:solidFill>
              </a:rPr>
              <a:t>Log</a:t>
            </a:r>
          </a:p>
          <a:p>
            <a:pPr marL="285750" indent="-285750"/>
            <a:endParaRPr lang="en-GB" sz="2200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0F166-C523-6153-2BA4-FACFE325E88C}"/>
              </a:ext>
            </a:extLst>
          </p:cNvPr>
          <p:cNvSpPr txBox="1"/>
          <p:nvPr/>
        </p:nvSpPr>
        <p:spPr>
          <a:xfrm>
            <a:off x="308339" y="1229632"/>
            <a:ext cx="987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313C40"/>
              </a:buClr>
            </a:pPr>
            <a:r>
              <a:rPr lang="en-GB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Replicate Transactions with Web Service from the POS’s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68C80-B934-67E1-0E10-F38341127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558" y="2106238"/>
            <a:ext cx="6615263" cy="343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7EF16-C268-291B-33DA-024484F4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76" y="5654124"/>
            <a:ext cx="4353313" cy="1161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75698-DC8E-9C30-0673-45ADB9E863E3}"/>
              </a:ext>
            </a:extLst>
          </p:cNvPr>
          <p:cNvSpPr txBox="1"/>
          <p:nvPr/>
        </p:nvSpPr>
        <p:spPr>
          <a:xfrm>
            <a:off x="5109410" y="1786242"/>
            <a:ext cx="27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Functionality Profile:</a:t>
            </a:r>
          </a:p>
        </p:txBody>
      </p:sp>
    </p:spTree>
    <p:extLst>
      <p:ext uri="{BB962C8B-B14F-4D97-AF65-F5344CB8AC3E}">
        <p14:creationId xmlns:p14="http://schemas.microsoft.com/office/powerpoint/2010/main" val="2972630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0E0FBC-E164-D759-34C3-34709BA7B8A3}"/>
              </a:ext>
            </a:extLst>
          </p:cNvPr>
          <p:cNvSpPr/>
          <p:nvPr/>
        </p:nvSpPr>
        <p:spPr>
          <a:xfrm>
            <a:off x="9732599" y="3202846"/>
            <a:ext cx="1554811" cy="1791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27265-3196-D6A5-9940-145C229F0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795" y="2756841"/>
            <a:ext cx="806798" cy="70317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15DBC69-840B-E9FB-0CFD-18A830FDEF57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Hybrid Implementation – Test Environment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731B8D-F2FB-8CFF-E490-6B7338A871BF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4968920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2400">
                <a:solidFill>
                  <a:schemeClr val="bg1"/>
                </a:solidFill>
              </a:rPr>
              <a:t>Create a Sandbox (test) environment</a:t>
            </a:r>
          </a:p>
          <a:p>
            <a:pPr marL="285750" indent="-285750"/>
            <a:r>
              <a:rPr lang="en-GB" sz="2400">
                <a:solidFill>
                  <a:schemeClr val="bg1"/>
                </a:solidFill>
              </a:rPr>
              <a:t>Update new app releases to the Sandbox for testing before updating Production with the Admin </a:t>
            </a:r>
            <a:r>
              <a:rPr lang="en-GB" sz="2400" err="1">
                <a:solidFill>
                  <a:schemeClr val="bg1"/>
                </a:solidFill>
              </a:rPr>
              <a:t>Center</a:t>
            </a:r>
            <a:r>
              <a:rPr lang="en-GB" sz="2400">
                <a:solidFill>
                  <a:schemeClr val="bg1"/>
                </a:solidFill>
              </a:rPr>
              <a:t> and use LS Update Service for on-prem sites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A7DF7FA-B0F0-08AD-A987-16264A4F2168}"/>
              </a:ext>
            </a:extLst>
          </p:cNvPr>
          <p:cNvSpPr/>
          <p:nvPr/>
        </p:nvSpPr>
        <p:spPr>
          <a:xfrm>
            <a:off x="6096000" y="1187664"/>
            <a:ext cx="5530738" cy="1904538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93EB44-925C-1B69-B70D-9595AEFBB7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419" y="1561868"/>
            <a:ext cx="811663" cy="811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8CFBAE-5105-1CF1-B836-DA31AA1E7DE2}"/>
              </a:ext>
            </a:extLst>
          </p:cNvPr>
          <p:cNvSpPr txBox="1"/>
          <p:nvPr/>
        </p:nvSpPr>
        <p:spPr>
          <a:xfrm>
            <a:off x="5565583" y="2901420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F3BB2D-98F0-C927-EF81-DFC9CAB00050}"/>
              </a:ext>
            </a:extLst>
          </p:cNvPr>
          <p:cNvCxnSpPr>
            <a:cxnSpLocks/>
          </p:cNvCxnSpPr>
          <p:nvPr/>
        </p:nvCxnSpPr>
        <p:spPr>
          <a:xfrm>
            <a:off x="10247209" y="2310872"/>
            <a:ext cx="0" cy="891974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9CA24E44-776D-1F9E-F005-C306402B1D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0741" y="3806664"/>
            <a:ext cx="583266" cy="583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D552DB-F154-4130-189F-A6469892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1371" y="3713083"/>
            <a:ext cx="386628" cy="5847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654E82-586C-BCE2-0926-C77A080713C2}"/>
              </a:ext>
            </a:extLst>
          </p:cNvPr>
          <p:cNvCxnSpPr>
            <a:cxnSpLocks/>
          </p:cNvCxnSpPr>
          <p:nvPr/>
        </p:nvCxnSpPr>
        <p:spPr>
          <a:xfrm flipV="1">
            <a:off x="10491189" y="4089042"/>
            <a:ext cx="162053" cy="9255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7D8C65-28D8-37C0-4154-B016A0C9EE1B}"/>
              </a:ext>
            </a:extLst>
          </p:cNvPr>
          <p:cNvSpPr txBox="1"/>
          <p:nvPr/>
        </p:nvSpPr>
        <p:spPr>
          <a:xfrm>
            <a:off x="9681279" y="4400480"/>
            <a:ext cx="178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Hybrid Component Server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2A5671-3FB7-6FCA-0DBC-03587E456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8691" y="3258766"/>
            <a:ext cx="454317" cy="45431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743A6E-9C45-92C2-DA04-490CEC9CF7A7}"/>
              </a:ext>
            </a:extLst>
          </p:cNvPr>
          <p:cNvCxnSpPr>
            <a:cxnSpLocks/>
          </p:cNvCxnSpPr>
          <p:nvPr/>
        </p:nvCxnSpPr>
        <p:spPr>
          <a:xfrm>
            <a:off x="10247209" y="3723937"/>
            <a:ext cx="16256" cy="2815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2D6E50-7FE8-E83D-C5BE-5DC9DE09B4CC}"/>
              </a:ext>
            </a:extLst>
          </p:cNvPr>
          <p:cNvCxnSpPr>
            <a:cxnSpLocks/>
          </p:cNvCxnSpPr>
          <p:nvPr/>
        </p:nvCxnSpPr>
        <p:spPr>
          <a:xfrm flipH="1">
            <a:off x="5709050" y="2286111"/>
            <a:ext cx="537973" cy="52692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29331E5-83A8-AF95-6925-33861C3F8817}"/>
              </a:ext>
            </a:extLst>
          </p:cNvPr>
          <p:cNvSpPr/>
          <p:nvPr/>
        </p:nvSpPr>
        <p:spPr>
          <a:xfrm>
            <a:off x="9808013" y="5276676"/>
            <a:ext cx="1445239" cy="1289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3B58E-E34C-CCBE-324A-51B32E33F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5973" y="5859005"/>
            <a:ext cx="359681" cy="430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0FFB13-1A46-236F-9EB4-D2C45C65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28" y="5567138"/>
            <a:ext cx="768049" cy="6693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C1B620-2D38-0C36-94BF-39E5E48DFC0D}"/>
              </a:ext>
            </a:extLst>
          </p:cNvPr>
          <p:cNvSpPr txBox="1"/>
          <p:nvPr/>
        </p:nvSpPr>
        <p:spPr>
          <a:xfrm>
            <a:off x="9983474" y="6258444"/>
            <a:ext cx="1105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POS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6422F1-1AD8-4C9D-6395-1B7F705D8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871" y="5362099"/>
            <a:ext cx="430868" cy="43086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54005C-49F7-3738-5FDF-A06AD2FF603D}"/>
              </a:ext>
            </a:extLst>
          </p:cNvPr>
          <p:cNvCxnSpPr>
            <a:cxnSpLocks/>
          </p:cNvCxnSpPr>
          <p:nvPr/>
        </p:nvCxnSpPr>
        <p:spPr>
          <a:xfrm>
            <a:off x="10143188" y="5729074"/>
            <a:ext cx="0" cy="20920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50BE83-1F22-1F8B-5D67-EDBAFA442D32}"/>
              </a:ext>
            </a:extLst>
          </p:cNvPr>
          <p:cNvSpPr txBox="1"/>
          <p:nvPr/>
        </p:nvSpPr>
        <p:spPr>
          <a:xfrm>
            <a:off x="7094111" y="1307959"/>
            <a:ext cx="68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SaaS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98BD4-DC66-B5BE-C80A-97589AEF84CE}"/>
              </a:ext>
            </a:extLst>
          </p:cNvPr>
          <p:cNvSpPr txBox="1"/>
          <p:nvPr/>
        </p:nvSpPr>
        <p:spPr>
          <a:xfrm>
            <a:off x="10414896" y="3234355"/>
            <a:ext cx="80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</a:t>
            </a:r>
          </a:p>
          <a:p>
            <a:r>
              <a:rPr lang="en-US" sz="1200">
                <a:solidFill>
                  <a:schemeClr val="tx2"/>
                </a:solidFill>
              </a:rPr>
              <a:t>Director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82EB93-4749-E5B5-AEA0-FF9E093446E5}"/>
              </a:ext>
            </a:extLst>
          </p:cNvPr>
          <p:cNvCxnSpPr>
            <a:cxnSpLocks/>
          </p:cNvCxnSpPr>
          <p:nvPr/>
        </p:nvCxnSpPr>
        <p:spPr>
          <a:xfrm>
            <a:off x="10143188" y="4994298"/>
            <a:ext cx="0" cy="36780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5696C4C-4118-C6FC-B8B8-A7CDFD0C3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75" y="1735961"/>
            <a:ext cx="1220039" cy="84853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EAE580D-9C03-304F-5CCD-15B5B7AE7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8986" y="1898718"/>
            <a:ext cx="811663" cy="8116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89D8EE0-A20D-47FF-7F26-C17BB2C8CE07}"/>
              </a:ext>
            </a:extLst>
          </p:cNvPr>
          <p:cNvSpPr/>
          <p:nvPr/>
        </p:nvSpPr>
        <p:spPr>
          <a:xfrm>
            <a:off x="7799845" y="3193938"/>
            <a:ext cx="1554811" cy="1791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1291CD34-D800-A42B-7C09-94A196E5E6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7987" y="3797756"/>
            <a:ext cx="583266" cy="5832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D4530A-F2EA-D7D1-E60E-E71235AAF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617" y="3704175"/>
            <a:ext cx="386628" cy="58477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445BEA-27F6-C51D-F9BF-A66BF50B7C18}"/>
              </a:ext>
            </a:extLst>
          </p:cNvPr>
          <p:cNvCxnSpPr>
            <a:cxnSpLocks/>
          </p:cNvCxnSpPr>
          <p:nvPr/>
        </p:nvCxnSpPr>
        <p:spPr>
          <a:xfrm flipV="1">
            <a:off x="8558435" y="4080134"/>
            <a:ext cx="162053" cy="9255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967BDA6A-2845-D162-738C-89460C72A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937" y="3249858"/>
            <a:ext cx="454317" cy="45431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F3B6435-E897-B41B-8054-A01587B7C6E0}"/>
              </a:ext>
            </a:extLst>
          </p:cNvPr>
          <p:cNvCxnSpPr>
            <a:cxnSpLocks/>
          </p:cNvCxnSpPr>
          <p:nvPr/>
        </p:nvCxnSpPr>
        <p:spPr>
          <a:xfrm>
            <a:off x="8314455" y="3715029"/>
            <a:ext cx="16256" cy="2815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976F5CB-AEB8-3F10-7E84-56A0C76AE565}"/>
              </a:ext>
            </a:extLst>
          </p:cNvPr>
          <p:cNvSpPr/>
          <p:nvPr/>
        </p:nvSpPr>
        <p:spPr>
          <a:xfrm>
            <a:off x="7875259" y="5267768"/>
            <a:ext cx="1445239" cy="1289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7478E1-CDC7-2B7F-669C-7510F596B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219" y="5850097"/>
            <a:ext cx="359681" cy="4308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FDC7BC-31E9-427B-01F9-131954AF7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674" y="5558230"/>
            <a:ext cx="768049" cy="66939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96ED879-5ACC-F0E1-D38A-0053D2A63E41}"/>
              </a:ext>
            </a:extLst>
          </p:cNvPr>
          <p:cNvSpPr txBox="1"/>
          <p:nvPr/>
        </p:nvSpPr>
        <p:spPr>
          <a:xfrm>
            <a:off x="7913753" y="6265376"/>
            <a:ext cx="1406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Test POS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583FF4B-B05C-45AB-E18D-2E4F05D19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117" y="5353191"/>
            <a:ext cx="430868" cy="43086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ECE38C-FC65-F1A2-283C-7BF35B267806}"/>
              </a:ext>
            </a:extLst>
          </p:cNvPr>
          <p:cNvCxnSpPr>
            <a:cxnSpLocks/>
          </p:cNvCxnSpPr>
          <p:nvPr/>
        </p:nvCxnSpPr>
        <p:spPr>
          <a:xfrm>
            <a:off x="8210434" y="5720166"/>
            <a:ext cx="0" cy="20920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CB553CC-8958-EF95-5CF1-598152AC434C}"/>
              </a:ext>
            </a:extLst>
          </p:cNvPr>
          <p:cNvSpPr txBox="1"/>
          <p:nvPr/>
        </p:nvSpPr>
        <p:spPr>
          <a:xfrm>
            <a:off x="8482142" y="3225447"/>
            <a:ext cx="80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</a:t>
            </a:r>
          </a:p>
          <a:p>
            <a:r>
              <a:rPr lang="en-US" sz="1200">
                <a:solidFill>
                  <a:schemeClr val="tx2"/>
                </a:solidFill>
              </a:rPr>
              <a:t>Director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6C738F-C27C-855D-7CAA-6F43C6BD2C3D}"/>
              </a:ext>
            </a:extLst>
          </p:cNvPr>
          <p:cNvCxnSpPr>
            <a:cxnSpLocks/>
          </p:cNvCxnSpPr>
          <p:nvPr/>
        </p:nvCxnSpPr>
        <p:spPr>
          <a:xfrm>
            <a:off x="8210434" y="4985390"/>
            <a:ext cx="0" cy="36780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C6FB0B4-7CB6-68A9-0DA5-E2A8C5788222}"/>
              </a:ext>
            </a:extLst>
          </p:cNvPr>
          <p:cNvCxnSpPr>
            <a:cxnSpLocks/>
          </p:cNvCxnSpPr>
          <p:nvPr/>
        </p:nvCxnSpPr>
        <p:spPr>
          <a:xfrm>
            <a:off x="8355315" y="2613451"/>
            <a:ext cx="0" cy="65221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732A8E8-4975-41DF-6E6D-9C524AD0E102}"/>
              </a:ext>
            </a:extLst>
          </p:cNvPr>
          <p:cNvSpPr txBox="1"/>
          <p:nvPr/>
        </p:nvSpPr>
        <p:spPr>
          <a:xfrm>
            <a:off x="7706942" y="4256953"/>
            <a:ext cx="178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Hybrid Component Server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Test environment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F22C58-0DC8-0C20-34C8-961D1D032DBB}"/>
              </a:ext>
            </a:extLst>
          </p:cNvPr>
          <p:cNvSpPr txBox="1"/>
          <p:nvPr/>
        </p:nvSpPr>
        <p:spPr>
          <a:xfrm>
            <a:off x="9604826" y="1307959"/>
            <a:ext cx="126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Production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45AB98-A259-A6E5-BA4B-A11F7F0C6531}"/>
              </a:ext>
            </a:extLst>
          </p:cNvPr>
          <p:cNvSpPr txBox="1"/>
          <p:nvPr/>
        </p:nvSpPr>
        <p:spPr>
          <a:xfrm>
            <a:off x="8093767" y="1561868"/>
            <a:ext cx="113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Sandbox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480EEB5-687B-2C2D-7D24-1E240E1EC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363" y="4442092"/>
            <a:ext cx="7216126" cy="22753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B896FC2-C86E-7DDC-BB22-224A5DBED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0430" y="3478133"/>
            <a:ext cx="626448" cy="70014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EB8B634-D634-FFF4-FB68-5C7B91EC51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8796" y="3855795"/>
            <a:ext cx="151803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8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5E0648-D14F-43EF-9C49-A69DDFAE62E5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How to fix data in SaaS with </a:t>
            </a:r>
            <a:r>
              <a:rPr lang="en-US" sz="3200" err="1">
                <a:solidFill>
                  <a:schemeClr val="bg1"/>
                </a:solidFill>
              </a:rPr>
              <a:t>codeunit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D567B-3E7B-D862-569F-1594A028CC15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5635260" cy="52261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>
                <a:solidFill>
                  <a:schemeClr val="bg1"/>
                </a:solidFill>
              </a:rPr>
              <a:t>Create a </a:t>
            </a:r>
            <a:r>
              <a:rPr lang="en-GB" err="1">
                <a:solidFill>
                  <a:schemeClr val="bg1"/>
                </a:solidFill>
              </a:rPr>
              <a:t>codeunit</a:t>
            </a:r>
            <a:r>
              <a:rPr lang="en-GB">
                <a:solidFill>
                  <a:schemeClr val="bg1"/>
                </a:solidFill>
              </a:rPr>
              <a:t> in Visual Studio Code for code fixing</a:t>
            </a:r>
          </a:p>
          <a:p>
            <a:pPr marL="285750" indent="-285750"/>
            <a:r>
              <a:rPr lang="en-GB">
                <a:solidFill>
                  <a:schemeClr val="bg1"/>
                </a:solidFill>
              </a:rPr>
              <a:t>Install the code fixing app in the cloud instance</a:t>
            </a:r>
          </a:p>
          <a:p>
            <a:pPr marL="285750" indent="-285750"/>
            <a:r>
              <a:rPr lang="en-GB">
                <a:solidFill>
                  <a:schemeClr val="bg1"/>
                </a:solidFill>
              </a:rPr>
              <a:t>Create Scheduler Job to run the </a:t>
            </a:r>
            <a:r>
              <a:rPr lang="en-GB" err="1">
                <a:solidFill>
                  <a:schemeClr val="bg1"/>
                </a:solidFill>
              </a:rPr>
              <a:t>codeunit</a:t>
            </a:r>
            <a:r>
              <a:rPr lang="en-GB">
                <a:solidFill>
                  <a:schemeClr val="bg1"/>
                </a:solidFill>
              </a:rPr>
              <a:t>. Parameters from the Scheduler Job can be used for the functionality if the </a:t>
            </a:r>
            <a:r>
              <a:rPr lang="en-GB" err="1">
                <a:solidFill>
                  <a:schemeClr val="bg1"/>
                </a:solidFill>
              </a:rPr>
              <a:t>codeunit</a:t>
            </a:r>
            <a:r>
              <a:rPr lang="en-GB">
                <a:solidFill>
                  <a:schemeClr val="bg1"/>
                </a:solidFill>
              </a:rPr>
              <a:t> takes the table “LSC Scheduler Job Header” as a parameter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7E18A-416B-9699-320C-D5DC40A1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63" y="1329703"/>
            <a:ext cx="4852920" cy="419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1DA6B-C420-01F0-CBE4-BB58AF7AE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945" y="1997038"/>
            <a:ext cx="4968920" cy="44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6A18CF-095A-9F05-234B-AF2FCB19BA92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Windows App Shell settings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2E4DA-B750-5C56-63DF-04D70B65423F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10969260" cy="52261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Build in app			   Services			App config and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1F00C-CA9D-3EC1-E3C4-6C69471B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3" y="1870997"/>
            <a:ext cx="3884671" cy="527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2F32C-2870-C8A3-6E57-BE756E510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704" y="1870997"/>
            <a:ext cx="3580952" cy="468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55580-7D3C-0599-5460-B933B0A7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652" y="1870997"/>
            <a:ext cx="4380952" cy="130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08D7D-6FD9-D0E4-BCED-CE6B3A66A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963" y="2944791"/>
            <a:ext cx="3276190" cy="4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C5B168-1CE1-F3B2-E3E1-279D94F62E87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</a:rPr>
              <a:t>Windows App Shell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38B11-EC8E-A027-83DC-39831D2004CE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External app				</a:t>
            </a:r>
            <a:r>
              <a:rPr lang="en-US" err="1">
                <a:solidFill>
                  <a:schemeClr val="bg1"/>
                </a:solidFill>
              </a:rPr>
              <a:t>Powershell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1F9CA-3A52-91AE-D8D7-733682D9F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0" y="1884647"/>
            <a:ext cx="4171429" cy="456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6683D-EC9C-AAB7-FD64-5C279BC0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177" y="1842079"/>
            <a:ext cx="4047619" cy="4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6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7739-A250-F039-6AD7-9FFE2CD0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Windows App Shell	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40B8B-331C-7856-ADB2-4069A866F2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Will automatically fire up second screen as dual display if configured.</a:t>
            </a:r>
          </a:p>
          <a:p>
            <a:r>
              <a:rPr lang="en-GB"/>
              <a:t>Can run external apps</a:t>
            </a:r>
          </a:p>
          <a:p>
            <a:r>
              <a:rPr lang="en-GB"/>
              <a:t>Can run </a:t>
            </a:r>
            <a:r>
              <a:rPr lang="en-GB" err="1"/>
              <a:t>Powershell</a:t>
            </a:r>
            <a:r>
              <a:rPr lang="en-GB"/>
              <a:t> </a:t>
            </a:r>
            <a:r>
              <a:rPr lang="en-GB" err="1"/>
              <a:t>commandlets</a:t>
            </a:r>
            <a:endParaRPr lang="en-GB"/>
          </a:p>
          <a:p>
            <a:endParaRPr lang="en-GB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76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F7EB3812-1520-B7D6-275E-20F5C4A614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7026" r="17026"/>
          <a:stretch/>
        </p:blipFill>
        <p:spPr>
          <a:xfrm>
            <a:off x="482182" y="792559"/>
            <a:ext cx="1912409" cy="192880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95325-5788-EBE2-3E7B-6B21E4504F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Johann Sveinsson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60A3A-0EAC-6127-506A-33A9BB53AA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Senior Developer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E0D4C-B17E-C743-EA95-7FE8A0FD2D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Setting up LS Central in SaaS</a:t>
            </a:r>
            <a:endParaRPr lang="en-US">
              <a:latin typeface="Segoe UI"/>
              <a:cs typeface="Segoe UI"/>
            </a:endParaRPr>
          </a:p>
          <a:p>
            <a:endParaRPr lang="en-GB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3E075D7-46D7-16EF-3620-D449E3FB53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6999" r="16999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7F376F-19AE-B296-313F-D9278B7602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johann@lsretail.com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8BD201-3031-FADE-D5B1-1E8957396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Thorir Bjornsson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5258DD-EFAD-227B-6BA2-A0F92F1B1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Customer Technical Lead</a:t>
            </a:r>
            <a:endParaRPr lang="en-US"/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8E749A-4451-285A-FA26-CA013DF22B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Thorir@lsretail.com</a:t>
            </a:r>
          </a:p>
        </p:txBody>
      </p:sp>
    </p:spTree>
    <p:extLst>
      <p:ext uri="{BB962C8B-B14F-4D97-AF65-F5344CB8AC3E}">
        <p14:creationId xmlns:p14="http://schemas.microsoft.com/office/powerpoint/2010/main" val="605522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FF3A-7D06-356E-CFE3-7C2F1DDA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LS Update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148D1-CB55-FBAE-13FF-36702D52B1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/>
              <a:t>Help</a:t>
            </a:r>
          </a:p>
          <a:p>
            <a:pPr marL="0" indent="0">
              <a:buNone/>
            </a:pPr>
            <a:r>
              <a:rPr lang="en-GB" sz="1600">
                <a:solidFill>
                  <a:srgbClr val="29B4A9"/>
                </a:solidFill>
              </a:rPr>
              <a:t>https://</a:t>
            </a:r>
            <a:r>
              <a:rPr lang="en-GB" sz="1600" err="1">
                <a:solidFill>
                  <a:srgbClr val="29B4A9"/>
                </a:solidFill>
              </a:rPr>
              <a:t>help.gocurrent.lsretail.com</a:t>
            </a:r>
            <a:r>
              <a:rPr lang="en-GB" sz="1600">
                <a:solidFill>
                  <a:srgbClr val="29B4A9"/>
                </a:solidFill>
              </a:rPr>
              <a:t>/docs/get-</a:t>
            </a:r>
            <a:r>
              <a:rPr lang="en-GB" sz="1600" err="1">
                <a:solidFill>
                  <a:srgbClr val="29B4A9"/>
                </a:solidFill>
              </a:rPr>
              <a:t>started.html</a:t>
            </a:r>
            <a:endParaRPr lang="en-GB" sz="1600">
              <a:solidFill>
                <a:srgbClr val="29B4A9"/>
              </a:solidFill>
            </a:endParaRPr>
          </a:p>
          <a:p>
            <a:pPr marL="0" indent="0">
              <a:buNone/>
            </a:pPr>
            <a:r>
              <a:rPr lang="en-GB" sz="2400" b="1"/>
              <a:t>Yammer group</a:t>
            </a:r>
          </a:p>
          <a:p>
            <a:pPr marL="0" indent="0">
              <a:buNone/>
            </a:pPr>
            <a:r>
              <a:rPr lang="en-GB" sz="1600">
                <a:solidFill>
                  <a:srgbClr val="29B4A9"/>
                </a:solidFill>
              </a:rPr>
              <a:t>https://</a:t>
            </a:r>
            <a:r>
              <a:rPr lang="en-GB" sz="1600" err="1">
                <a:solidFill>
                  <a:srgbClr val="29B4A9"/>
                </a:solidFill>
              </a:rPr>
              <a:t>www.yammer.com</a:t>
            </a:r>
            <a:r>
              <a:rPr lang="en-GB" sz="1600">
                <a:solidFill>
                  <a:srgbClr val="29B4A9"/>
                </a:solidFill>
              </a:rPr>
              <a:t>/</a:t>
            </a:r>
            <a:r>
              <a:rPr lang="en-GB" sz="1600" err="1">
                <a:solidFill>
                  <a:srgbClr val="29B4A9"/>
                </a:solidFill>
              </a:rPr>
              <a:t>gocurrent</a:t>
            </a:r>
            <a:r>
              <a:rPr lang="en-GB" sz="1600">
                <a:solidFill>
                  <a:srgbClr val="29B4A9"/>
                </a:solidFill>
              </a:rPr>
              <a:t>/?</a:t>
            </a:r>
            <a:r>
              <a:rPr lang="en-GB" sz="1600" err="1">
                <a:solidFill>
                  <a:srgbClr val="29B4A9"/>
                </a:solidFill>
              </a:rPr>
              <a:t>show_login</a:t>
            </a:r>
            <a:r>
              <a:rPr lang="en-GB" sz="1600">
                <a:solidFill>
                  <a:srgbClr val="29B4A9"/>
                </a:solidFill>
              </a:rPr>
              <a:t>=true#/home</a:t>
            </a:r>
          </a:p>
          <a:p>
            <a:pPr marL="0" indent="0">
              <a:buNone/>
            </a:pPr>
            <a:r>
              <a:rPr lang="en-GB" sz="2400" b="1"/>
              <a:t>Hybrid model - Installation and configuration</a:t>
            </a:r>
            <a:endParaRPr lang="en-GB" sz="2400"/>
          </a:p>
          <a:p>
            <a:pPr marL="0" indent="0">
              <a:buNone/>
            </a:pPr>
            <a:r>
              <a:rPr lang="en-GB" sz="1600">
                <a:solidFill>
                  <a:srgbClr val="29B4A9"/>
                </a:solidFill>
              </a:rPr>
              <a:t>https://</a:t>
            </a:r>
            <a:r>
              <a:rPr lang="en-GB" sz="1600" err="1">
                <a:solidFill>
                  <a:srgbClr val="29B4A9"/>
                </a:solidFill>
              </a:rPr>
              <a:t>helplscentralimplement.lsretail.com</a:t>
            </a:r>
            <a:r>
              <a:rPr lang="en-GB" sz="1600">
                <a:solidFill>
                  <a:srgbClr val="29B4A9"/>
                </a:solidFill>
              </a:rPr>
              <a:t>/Content/Hybrid-Model-Installation-</a:t>
            </a:r>
            <a:br>
              <a:rPr lang="en-GB" sz="1600">
                <a:solidFill>
                  <a:srgbClr val="29B4A9"/>
                </a:solidFill>
              </a:rPr>
            </a:br>
            <a:r>
              <a:rPr lang="en-GB" sz="1600" err="1">
                <a:solidFill>
                  <a:srgbClr val="29B4A9"/>
                </a:solidFill>
              </a:rPr>
              <a:t>And-Configuration.htm?tocpath</a:t>
            </a:r>
            <a:r>
              <a:rPr lang="en-GB" sz="1600">
                <a:solidFill>
                  <a:srgbClr val="29B4A9"/>
                </a:solidFill>
              </a:rPr>
              <a:t>=LS%20Central%20SaaS%20Implementation%7CHybrid%20model%20-%20Installation%20and%20configuration%7C_____0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IS" sz="2400"/>
          </a:p>
        </p:txBody>
      </p:sp>
    </p:spTree>
    <p:extLst>
      <p:ext uri="{BB962C8B-B14F-4D97-AF65-F5344CB8AC3E}">
        <p14:creationId xmlns:p14="http://schemas.microsoft.com/office/powerpoint/2010/main" val="4166350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F120-6FEB-45EB-FB29-DA4FAF0C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LS Hardware Station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9622A-CA8E-0358-50A2-39F65DA4B5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6593404" cy="5073650"/>
          </a:xfrm>
        </p:spPr>
        <p:txBody>
          <a:bodyPr/>
          <a:lstStyle/>
          <a:p>
            <a:r>
              <a:rPr lang="en-GB"/>
              <a:t>Configure first with OPOS config tool </a:t>
            </a:r>
          </a:p>
          <a:p>
            <a:r>
              <a:rPr lang="en-GB"/>
              <a:t>Config tool Toshiba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13A1F-66EB-9F6A-6CF7-B4AFE237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92" y="2450445"/>
            <a:ext cx="7933716" cy="40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94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75471C-FCD5-2701-E3CD-DE24BA277813}"/>
              </a:ext>
            </a:extLst>
          </p:cNvPr>
          <p:cNvSpPr txBox="1">
            <a:spLocks/>
          </p:cNvSpPr>
          <p:nvPr/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AB2EC-903F-BE5C-1C46-D8CD2AE3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879" y="622332"/>
            <a:ext cx="5549830" cy="586025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C974824-D550-8944-D867-F260EE28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LS Hardware Station	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155036-4A7C-DB63-8A03-CB838C34F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Epson config tool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5274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75CA6-E0F6-A223-F02C-579E4BF4F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76" y="1222864"/>
            <a:ext cx="2831931" cy="5226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F1F0C-2B8F-F9AE-971A-ED4AB4A41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307" y="1222864"/>
            <a:ext cx="8116517" cy="52261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23D3B94-548E-429C-F493-71970E62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LS Hardware Station</a:t>
            </a:r>
            <a:br>
              <a:rPr lang="en-GB"/>
            </a:br>
            <a:br>
              <a:rPr lang="en-GB"/>
            </a:b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9112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E1849-B1CC-BC3C-C116-BC044D37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LS Update</a:t>
            </a:r>
            <a:br>
              <a:rPr lang="en-GB"/>
            </a:br>
            <a:br>
              <a:rPr lang="en-GB"/>
            </a:br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58AD2-C5F9-E5E6-FB5B-81015BCF3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387" y="1278061"/>
            <a:ext cx="6759223" cy="506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20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731DD-5384-9E97-BA5E-4F7F0E29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388" y="1119628"/>
            <a:ext cx="6759224" cy="53799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CAE1849-B1CC-BC3C-C116-BC044D37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LS Update</a:t>
            </a:r>
            <a:br>
              <a:rPr lang="en-GB"/>
            </a:br>
            <a:br>
              <a:rPr lang="en-GB"/>
            </a:b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6237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E1C05B-0B08-4869-2494-CF7AC53F1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66417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LS Update service</a:t>
            </a:r>
          </a:p>
          <a:p>
            <a:pPr marL="571500" indent="-342900"/>
            <a:r>
              <a:rPr lang="en-US" sz="2400">
                <a:solidFill>
                  <a:schemeClr val="bg1"/>
                </a:solidFill>
              </a:rPr>
              <a:t>Versioning</a:t>
            </a:r>
          </a:p>
          <a:p>
            <a:pPr marL="571500" indent="-342900"/>
            <a:r>
              <a:rPr lang="en-US" sz="2400" err="1">
                <a:solidFill>
                  <a:schemeClr val="bg1"/>
                </a:solidFill>
              </a:rPr>
              <a:t>Powershell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LS Hardware Station</a:t>
            </a:r>
          </a:p>
          <a:p>
            <a:pPr marL="571500" indent="-342900"/>
            <a:r>
              <a:rPr lang="en-US" sz="2400">
                <a:solidFill>
                  <a:schemeClr val="bg1"/>
                </a:solidFill>
              </a:rPr>
              <a:t>XML files distribute</a:t>
            </a:r>
          </a:p>
          <a:p>
            <a:pPr marL="571500" indent="-342900"/>
            <a:r>
              <a:rPr lang="en-US" sz="2400">
                <a:solidFill>
                  <a:schemeClr val="bg1"/>
                </a:solidFill>
              </a:rPr>
              <a:t>Do not configure more than using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Windows App Shell</a:t>
            </a:r>
          </a:p>
          <a:p>
            <a:pPr marL="571500" indent="-342900"/>
            <a:r>
              <a:rPr lang="en-US" sz="2400">
                <a:solidFill>
                  <a:schemeClr val="bg1"/>
                </a:solidFill>
              </a:rPr>
              <a:t>Central config via XLM</a:t>
            </a:r>
            <a:endParaRPr lang="en-I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37F8E-38EF-7C6F-7F08-BABDE48981B6}"/>
              </a:ext>
            </a:extLst>
          </p:cNvPr>
          <p:cNvSpPr txBox="1">
            <a:spLocks/>
          </p:cNvSpPr>
          <p:nvPr/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29BB9-A1E8-E074-29DA-0449F14F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solidFill>
                  <a:srgbClr val="F6C36F"/>
                </a:solidFill>
              </a:rPr>
              <a:t>Lesson learned</a:t>
            </a:r>
            <a:br>
              <a:rPr lang="en-US" sz="4000">
                <a:solidFill>
                  <a:srgbClr val="F6C36F"/>
                </a:solidFill>
              </a:rPr>
            </a:br>
            <a:endParaRPr lang="en-IS">
              <a:solidFill>
                <a:srgbClr val="F6C3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82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3979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2EFFED5-18FD-67E8-3182-624E476756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81" y="711051"/>
            <a:ext cx="5916694" cy="591669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71D8-57F8-01FE-1E08-0BC66F5CB7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13519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C8CB-A452-5382-508C-9EF7C8C4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61601"/>
            <a:ext cx="9444644" cy="588637"/>
          </a:xfrm>
        </p:spPr>
        <p:txBody>
          <a:bodyPr>
            <a:normAutofit fontScale="90000"/>
          </a:bodyPr>
          <a:lstStyle/>
          <a:p>
            <a:r>
              <a:rPr lang="sv-SE"/>
              <a:t>Agenda</a:t>
            </a:r>
            <a:br>
              <a:rPr lang="en-IS"/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4F799-D1E8-34C1-E119-A9FFA0DB32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31900"/>
            <a:ext cx="7667118" cy="49371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ea typeface="Times New Roman" panose="02020603050405020304" pitchFamily="18" charset="0"/>
              </a:rPr>
              <a:t>Getting Started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Times New Roman" panose="02020603050405020304" pitchFamily="18" charset="0"/>
              </a:rPr>
              <a:t>Partner Center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Times New Roman" panose="02020603050405020304" pitchFamily="18" charset="0"/>
              </a:rPr>
              <a:t>Global Administrator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Times New Roman" panose="02020603050405020304" pitchFamily="18" charset="0"/>
              </a:rPr>
              <a:t>Delegated Administrator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effectLst/>
                <a:ea typeface="Times New Roman" panose="02020603050405020304" pitchFamily="18" charset="0"/>
              </a:rPr>
              <a:t>Admin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Times New Roman" panose="02020603050405020304" pitchFamily="18" charset="0"/>
              </a:rPr>
              <a:t>Administrator Center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Times New Roman" panose="02020603050405020304" pitchFamily="18" charset="0"/>
              </a:rPr>
              <a:t>Managing Environments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Times New Roman" panose="02020603050405020304" pitchFamily="18" charset="0"/>
              </a:rPr>
              <a:t>Capacity Quota</a:t>
            </a:r>
            <a:endParaRPr lang="en-US" sz="2000">
              <a:effectLst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effectLst/>
                <a:ea typeface="Times New Roman" panose="02020603050405020304" pitchFamily="18" charset="0"/>
              </a:rPr>
              <a:t>Extension 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ea typeface="Calibri" panose="020F0502020204030204" pitchFamily="34" charset="0"/>
              </a:rPr>
              <a:t>Replication and Architecture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ea typeface="Calibri" panose="020F0502020204030204" pitchFamily="34" charset="0"/>
              </a:rPr>
              <a:t>App Shell and Hardware-Station</a:t>
            </a:r>
            <a:endParaRPr lang="en-US" b="1">
              <a:effectLst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ea typeface="Calibri" panose="020F0502020204030204" pitchFamily="34" charset="0"/>
              </a:rPr>
              <a:t>Lessons Learned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157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C8CB-A452-5382-508C-9EF7C8C4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21496"/>
            <a:ext cx="9444644" cy="588637"/>
          </a:xfrm>
        </p:spPr>
        <p:txBody>
          <a:bodyPr>
            <a:normAutofit fontScale="90000"/>
          </a:bodyPr>
          <a:lstStyle/>
          <a:p>
            <a:r>
              <a:rPr lang="en-US" sz="4000"/>
              <a:t>Partner Center</a:t>
            </a:r>
            <a:br>
              <a:rPr lang="en-US" sz="4000"/>
            </a:br>
            <a:br>
              <a:rPr lang="en-IS"/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4F799-D1E8-34C1-E119-A9FFA0DB32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211" y="4547005"/>
            <a:ext cx="5272470" cy="1604391"/>
          </a:xfrm>
        </p:spPr>
        <p:txBody>
          <a:bodyPr/>
          <a:lstStyle/>
          <a:p>
            <a:r>
              <a:rPr lang="en-US" sz="2000"/>
              <a:t>In </a:t>
            </a:r>
            <a:r>
              <a:rPr lang="en-US" sz="2000">
                <a:hlinkClick r:id="rId2"/>
              </a:rPr>
              <a:t>Partner Center</a:t>
            </a:r>
            <a:r>
              <a:rPr lang="en-US" sz="2000"/>
              <a:t>, you can:</a:t>
            </a:r>
          </a:p>
          <a:p>
            <a:pPr marL="363538" lvl="1" indent="-342900"/>
            <a:r>
              <a:rPr lang="en-US" sz="2000"/>
              <a:t>Manage your Microsoft account and users</a:t>
            </a:r>
            <a:endParaRPr lang="en-US" sz="2000">
              <a:cs typeface="Segoe UI"/>
            </a:endParaRPr>
          </a:p>
          <a:p>
            <a:pPr marL="363538" lvl="1" indent="-342900"/>
            <a:r>
              <a:rPr lang="en-US" sz="2000"/>
              <a:t>Access your customer's tenant</a:t>
            </a:r>
          </a:p>
          <a:p>
            <a:pPr marL="363538" lvl="1" indent="-342900"/>
            <a:r>
              <a:rPr lang="en-US" sz="2000">
                <a:cs typeface="Segoe UI"/>
              </a:rPr>
              <a:t>Manage Customer Subscriptions</a:t>
            </a:r>
            <a:endParaRPr lang="en-GB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38E174-BE51-2E5D-F1FD-3DF7D9C51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062"/>
          <a:stretch/>
        </p:blipFill>
        <p:spPr>
          <a:xfrm>
            <a:off x="462211" y="1131970"/>
            <a:ext cx="9440734" cy="3022368"/>
          </a:xfrm>
          <a:prstGeom prst="rect">
            <a:avLst/>
          </a:prstGeo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3E6D2EE-550C-0952-D121-D6648FA6B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165"/>
          <a:stretch/>
        </p:blipFill>
        <p:spPr>
          <a:xfrm>
            <a:off x="5965170" y="4476176"/>
            <a:ext cx="5764619" cy="18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7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935E42-EBB3-FD61-38A1-131DAF18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Global/Internal Administrators Role</a:t>
            </a:r>
            <a:endParaRPr lang="en-I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912ED-FC33-0FBF-1037-4C3526692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5729077" cy="5073650"/>
          </a:xfrm>
        </p:spPr>
        <p:txBody>
          <a:bodyPr/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/>
              <a:t>Unlimited Control Over the products in your subscriptions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/>
              <a:t>Can Access most of the data in LS Central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/>
              <a:t>Can add multiple admins to redistribute task</a:t>
            </a:r>
          </a:p>
          <a:p>
            <a:pPr marL="342900" indent="-342900" algn="just">
              <a:lnSpc>
                <a:spcPct val="150000"/>
              </a:lnSpc>
              <a:buFont typeface="Wingdings,Sans-Serif" panose="05000000000000000000" pitchFamily="2" charset="2"/>
              <a:buChar char="v"/>
            </a:pPr>
            <a:r>
              <a:rPr lang="en-US" sz="2000">
                <a:ea typeface="+mn-lt"/>
                <a:cs typeface="+mn-lt"/>
              </a:rPr>
              <a:t>Manage Upgrade Schedules</a:t>
            </a:r>
          </a:p>
          <a:p>
            <a:pPr marL="342900" indent="-342900" algn="just">
              <a:lnSpc>
                <a:spcPct val="150000"/>
              </a:lnSpc>
              <a:buFont typeface="Wingdings,Sans-Serif" panose="05000000000000000000" pitchFamily="2" charset="2"/>
              <a:buChar char="v"/>
            </a:pPr>
            <a:r>
              <a:rPr lang="en-US" sz="2000">
                <a:ea typeface="+mn-lt"/>
                <a:cs typeface="+mn-lt"/>
              </a:rPr>
              <a:t>Create &amp; Monitor Environments (Production &amp; Sandbox)</a:t>
            </a:r>
          </a:p>
          <a:p>
            <a:pPr marL="342900" indent="-342900" algn="just">
              <a:lnSpc>
                <a:spcPct val="150000"/>
              </a:lnSpc>
              <a:buFont typeface="Wingdings,Sans-Serif" panose="05000000000000000000" pitchFamily="2" charset="2"/>
              <a:buChar char="v"/>
            </a:pPr>
            <a:r>
              <a:rPr lang="en-US" sz="2000">
                <a:ea typeface="+mn-lt"/>
                <a:cs typeface="+mn-lt"/>
              </a:rPr>
              <a:t>Manage access of Delegated Administrator (partner access)</a:t>
            </a:r>
            <a:endParaRPr lang="en-US" sz="2000"/>
          </a:p>
          <a:p>
            <a:endParaRPr lang="en-GB" sz="2000"/>
          </a:p>
          <a:p>
            <a:endParaRPr lang="en-IS" sz="2000"/>
          </a:p>
        </p:txBody>
      </p:sp>
      <p:pic>
        <p:nvPicPr>
          <p:cNvPr id="5" name="Picture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244C10C2-DD84-E8B1-743D-834C2AE7BA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6312" r="2631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05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62B6D-2950-895E-8FC8-2680CB6FE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Admin and development access to Customer LS Central SaaS tenants</a:t>
            </a:r>
          </a:p>
          <a:p>
            <a:r>
              <a:rPr lang="en-GB"/>
              <a:t>LS Central SaaS access without consuming license of Customer</a:t>
            </a:r>
          </a:p>
          <a:p>
            <a:r>
              <a:rPr lang="en-GB"/>
              <a:t>First line of support for your LS Central SaaS customers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3D77A1-8325-0EAB-6DE2-23C403B0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Delegated Administrators Role</a:t>
            </a:r>
            <a:endParaRPr lang="en-IS"/>
          </a:p>
        </p:txBody>
      </p:sp>
      <p:pic>
        <p:nvPicPr>
          <p:cNvPr id="5" name="Picture Placeholder 22" descr="Graphical user interface">
            <a:extLst>
              <a:ext uri="{FF2B5EF4-FFF2-40B4-BE49-F238E27FC236}">
                <a16:creationId xmlns:a16="http://schemas.microsoft.com/office/drawing/2014/main" id="{490FCBA1-8C32-5167-7C67-FA28332C34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2730" r="2273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84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1D72-247E-3A7F-9853-A558A74D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Ways to Access Administration </a:t>
            </a:r>
            <a:r>
              <a:rPr lang="en-GB" err="1"/>
              <a:t>Center</a:t>
            </a:r>
            <a:br>
              <a:rPr lang="en-GB"/>
            </a:br>
            <a:br>
              <a:rPr lang="en-GB"/>
            </a:b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9081D-8748-7824-45A9-6D42C7C78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393760" cy="5073650"/>
          </a:xfrm>
        </p:spPr>
        <p:txBody>
          <a:bodyPr/>
          <a:lstStyle/>
          <a:p>
            <a:r>
              <a:rPr lang="en-GB" sz="2000"/>
              <a:t>Internal Administrators and Delegated Administrators can access the administration </a:t>
            </a:r>
            <a:r>
              <a:rPr lang="en-GB" sz="2000" err="1"/>
              <a:t>center</a:t>
            </a:r>
            <a:endParaRPr lang="en-GB" sz="2000"/>
          </a:p>
          <a:p>
            <a:r>
              <a:rPr lang="en-GB" sz="2000"/>
              <a:t>It can be accessed after signing into business central -&gt; Settings -&gt; Admin </a:t>
            </a:r>
            <a:r>
              <a:rPr lang="en-GB" sz="2000" err="1"/>
              <a:t>Center</a:t>
            </a:r>
            <a:r>
              <a:rPr lang="en-GB" sz="2000"/>
              <a:t>.</a:t>
            </a:r>
          </a:p>
          <a:p>
            <a:r>
              <a:rPr lang="en-GB" sz="2000"/>
              <a:t>Alternatively, it can be accessed by using the below URL. Replace the [</a:t>
            </a:r>
            <a:r>
              <a:rPr lang="en-GB" sz="2000" err="1"/>
              <a:t>Tenant_ID</a:t>
            </a:r>
            <a:r>
              <a:rPr lang="en-GB" sz="2000"/>
              <a:t>] with tenant ID of your LS Central.</a:t>
            </a:r>
            <a:r>
              <a:rPr lang="en-GB" sz="2400"/>
              <a:t> </a:t>
            </a:r>
            <a:r>
              <a:rPr lang="en-GB" sz="1600">
                <a:solidFill>
                  <a:srgbClr val="29B4A9"/>
                </a:solidFill>
              </a:rPr>
              <a:t>https://</a:t>
            </a:r>
            <a:r>
              <a:rPr lang="en-GB" sz="1600" err="1">
                <a:solidFill>
                  <a:srgbClr val="29B4A9"/>
                </a:solidFill>
              </a:rPr>
              <a:t>lscentral.bc.dynamics.com</a:t>
            </a:r>
            <a:r>
              <a:rPr lang="en-GB" sz="1600">
                <a:solidFill>
                  <a:srgbClr val="29B4A9"/>
                </a:solidFill>
              </a:rPr>
              <a:t>/[TENANT_ID]/admin</a:t>
            </a:r>
          </a:p>
          <a:p>
            <a:endParaRPr lang="en-GB" sz="2400"/>
          </a:p>
          <a:p>
            <a:endParaRPr lang="en-IS" sz="24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30BD6F6-5B15-BD30-06B5-3630DCA057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5480"/>
          <a:stretch/>
        </p:blipFill>
        <p:spPr>
          <a:xfrm>
            <a:off x="6267189" y="1352550"/>
            <a:ext cx="5584518" cy="50736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0932967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584B96C7-8242-5949-B8D7-582591AFFF0E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945F3FDB0DBF41A9833473BDB41180" ma:contentTypeVersion="4" ma:contentTypeDescription="Create a new document." ma:contentTypeScope="" ma:versionID="ac6dc0762533aff804a4ce58443c198d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1fc7a2221b766737c98b260abb73d58a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959996-07D2-49F6-A8D1-173C26782E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FF1EED-3887-4262-9A61-7CB02A75E4F3}">
  <ds:schemaRefs>
    <ds:schemaRef ds:uri="479f23f5-1514-4a81-a8c5-dff8abde87b9"/>
    <ds:schemaRef ds:uri="733dd6f4-91c4-473d-857f-c58c6fb3a4f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7E7809-7FB5-4562-8B4E-DAFC5E6BC35A}">
  <ds:schemaRefs>
    <ds:schemaRef ds:uri="479f23f5-1514-4a81-a8c5-dff8abde87b9"/>
    <ds:schemaRef ds:uri="733dd6f4-91c4-473d-857f-c58c6fb3a4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0</TotalTime>
  <Words>1625</Words>
  <Application>Microsoft Office PowerPoint</Application>
  <PresentationFormat>Widescreen</PresentationFormat>
  <Paragraphs>348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Segoe UI</vt:lpstr>
      <vt:lpstr>Wingdings</vt:lpstr>
      <vt:lpstr>Wingdings,Sans-Serif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PowerPoint Presentation</vt:lpstr>
      <vt:lpstr>Agenda </vt:lpstr>
      <vt:lpstr>Partner Center  </vt:lpstr>
      <vt:lpstr>Global/Internal Administrators Role</vt:lpstr>
      <vt:lpstr>Delegated Administrators Role</vt:lpstr>
      <vt:lpstr>Ways to Access Administration Center  </vt:lpstr>
      <vt:lpstr>Managing Environments  </vt:lpstr>
      <vt:lpstr>Types of Environments  </vt:lpstr>
      <vt:lpstr>Exceeding capacity quota</vt:lpstr>
      <vt:lpstr>PowerPoint Presentation</vt:lpstr>
      <vt:lpstr>PowerPoint Presentation</vt:lpstr>
      <vt:lpstr>Don’t do this</vt:lpstr>
      <vt:lpstr>Extension Management  </vt:lpstr>
      <vt:lpstr>Online implementation </vt:lpstr>
      <vt:lpstr>Web Replication in SaaS </vt:lpstr>
      <vt:lpstr>Web Replication in SaaS</vt:lpstr>
      <vt:lpstr>Web Replication in SaaS</vt:lpstr>
      <vt:lpstr>Web Replication in SaaS</vt:lpstr>
      <vt:lpstr>Web Replication in SaaS</vt:lpstr>
      <vt:lpstr>Web Replication in SaaS</vt:lpstr>
      <vt:lpstr>Online implementation </vt:lpstr>
      <vt:lpstr>Hybrid Implementation HCS</vt:lpstr>
      <vt:lpstr>Hybrid Implementation – Data Migration</vt:lpstr>
      <vt:lpstr>Hybrid Implementation - Offline POS database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Windows App Shell   </vt:lpstr>
      <vt:lpstr>LS Update  </vt:lpstr>
      <vt:lpstr>LS Hardware Station  </vt:lpstr>
      <vt:lpstr>LS Hardware Station   </vt:lpstr>
      <vt:lpstr>LS Hardware Station  </vt:lpstr>
      <vt:lpstr>LS Update  </vt:lpstr>
      <vt:lpstr>LS Update  </vt:lpstr>
      <vt:lpstr>Lesson learned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1</cp:revision>
  <dcterms:created xsi:type="dcterms:W3CDTF">2022-05-24T13:39:42Z</dcterms:created>
  <dcterms:modified xsi:type="dcterms:W3CDTF">2022-11-10T13:54:54Z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0x01010031945F3FDB0DBF41A9833473BDB41180</vt:lpwstr>
  </property>
</Properties>
</file>