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2" r:id="rId5"/>
    <p:sldMasterId id="2147483775" r:id="rId6"/>
    <p:sldMasterId id="2147483800" r:id="rId7"/>
  </p:sldMasterIdLst>
  <p:notesMasterIdLst>
    <p:notesMasterId r:id="rId35"/>
  </p:notesMasterIdLst>
  <p:handoutMasterIdLst>
    <p:handoutMasterId r:id="rId36"/>
  </p:handoutMasterIdLst>
  <p:sldIdLst>
    <p:sldId id="338" r:id="rId8"/>
    <p:sldId id="453" r:id="rId9"/>
    <p:sldId id="446" r:id="rId10"/>
    <p:sldId id="441" r:id="rId11"/>
    <p:sldId id="463" r:id="rId12"/>
    <p:sldId id="439" r:id="rId13"/>
    <p:sldId id="440" r:id="rId14"/>
    <p:sldId id="416" r:id="rId15"/>
    <p:sldId id="443" r:id="rId16"/>
    <p:sldId id="444" r:id="rId17"/>
    <p:sldId id="454" r:id="rId18"/>
    <p:sldId id="445" r:id="rId19"/>
    <p:sldId id="459" r:id="rId20"/>
    <p:sldId id="460" r:id="rId21"/>
    <p:sldId id="462" r:id="rId22"/>
    <p:sldId id="461" r:id="rId23"/>
    <p:sldId id="447" r:id="rId24"/>
    <p:sldId id="449" r:id="rId25"/>
    <p:sldId id="450" r:id="rId26"/>
    <p:sldId id="455" r:id="rId27"/>
    <p:sldId id="456" r:id="rId28"/>
    <p:sldId id="458" r:id="rId29"/>
    <p:sldId id="451" r:id="rId30"/>
    <p:sldId id="452" r:id="rId31"/>
    <p:sldId id="442" r:id="rId32"/>
    <p:sldId id="407" r:id="rId33"/>
    <p:sldId id="4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slides" id="{D6BA4260-533A-4742-A8FA-B380CF029357}">
          <p14:sldIdLst>
            <p14:sldId id="338"/>
            <p14:sldId id="453"/>
            <p14:sldId id="446"/>
            <p14:sldId id="441"/>
            <p14:sldId id="463"/>
            <p14:sldId id="439"/>
            <p14:sldId id="440"/>
            <p14:sldId id="416"/>
            <p14:sldId id="443"/>
            <p14:sldId id="444"/>
            <p14:sldId id="454"/>
            <p14:sldId id="445"/>
            <p14:sldId id="459"/>
            <p14:sldId id="460"/>
            <p14:sldId id="462"/>
            <p14:sldId id="461"/>
            <p14:sldId id="447"/>
            <p14:sldId id="449"/>
            <p14:sldId id="450"/>
            <p14:sldId id="455"/>
            <p14:sldId id="456"/>
            <p14:sldId id="458"/>
            <p14:sldId id="451"/>
            <p14:sldId id="452"/>
            <p14:sldId id="442"/>
          </p14:sldIdLst>
        </p14:section>
        <p14:section name="Questions" id="{A5B42718-F21D-49C5-8349-6097BDC79E94}">
          <p14:sldIdLst>
            <p14:sldId id="407"/>
          </p14:sldIdLst>
        </p14:section>
        <p14:section name="End" id="{79F06AB9-7650-4646-92E9-7F4E1174A1E5}">
          <p14:sldIdLst>
            <p14:sldId id="406"/>
          </p14:sldIdLst>
        </p14:section>
        <p14:section name="Graphics" id="{99D94585-88D9-0447-BAF6-114DA5C518B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4812D-FAE5-F75D-B1ED-0843B6ACB5DD}" name="Ricardo Moinhos" initials="RM" userId="S::ricardomo@lsretail.com::5043ba23-3ebb-477f-9075-c886aae2f68c" providerId="AD"/>
  <p188:author id="{558C4099-2F00-597C-91E7-1C88AB8A1A87}" name="Wojciech Januszauskas" initials="WJ" userId="S::wojciechja@lsretail.com::283006d7-7365-4ce6-9b04-25a42527db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A87"/>
    <a:srgbClr val="FFFFFF"/>
    <a:srgbClr val="265888"/>
    <a:srgbClr val="4472C4"/>
    <a:srgbClr val="58B6C0"/>
    <a:srgbClr val="75BDA7"/>
    <a:srgbClr val="0A3C66"/>
    <a:srgbClr val="BFECFF"/>
    <a:srgbClr val="F8C79F"/>
    <a:srgbClr val="F7F4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8C2F1-296E-461E-8D31-D898633FB361}" v="2128" dt="2022-05-12T22:16:56.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7338" autoAdjust="0"/>
  </p:normalViewPr>
  <p:slideViewPr>
    <p:cSldViewPr snapToGrid="0" snapToObjects="1">
      <p:cViewPr>
        <p:scale>
          <a:sx n="100" d="100"/>
          <a:sy n="100" d="100"/>
        </p:scale>
        <p:origin x="936" y="7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8"/>
    </p:cViewPr>
  </p:sorterViewPr>
  <p:notesViewPr>
    <p:cSldViewPr snapToGrid="0" snapToObjects="1">
      <p:cViewPr varScale="1">
        <p:scale>
          <a:sx n="129" d="100"/>
          <a:sy n="129" d="100"/>
        </p:scale>
        <p:origin x="371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7"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jciech Januszauskas" userId="S::wojciechja@lsretail.com::283006d7-7365-4ce6-9b04-25a42527db96" providerId="AD" clId="Web-{76A5B94F-0F16-C5C6-37DD-43C828D5FB18}"/>
    <pc:docChg chg="delSld modSection">
      <pc:chgData name="Wojciech Januszauskas" userId="S::wojciechja@lsretail.com::283006d7-7365-4ce6-9b04-25a42527db96" providerId="AD" clId="Web-{76A5B94F-0F16-C5C6-37DD-43C828D5FB18}" dt="2022-04-06T09:24:16.088" v="5"/>
      <pc:docMkLst>
        <pc:docMk/>
      </pc:docMkLst>
      <pc:sldChg chg="del">
        <pc:chgData name="Wojciech Januszauskas" userId="S::wojciechja@lsretail.com::283006d7-7365-4ce6-9b04-25a42527db96" providerId="AD" clId="Web-{76A5B94F-0F16-C5C6-37DD-43C828D5FB18}" dt="2022-04-06T09:24:16.088" v="5"/>
        <pc:sldMkLst>
          <pc:docMk/>
          <pc:sldMk cId="2358584932" sldId="364"/>
        </pc:sldMkLst>
      </pc:sldChg>
      <pc:sldChg chg="del">
        <pc:chgData name="Wojciech Januszauskas" userId="S::wojciechja@lsretail.com::283006d7-7365-4ce6-9b04-25a42527db96" providerId="AD" clId="Web-{76A5B94F-0F16-C5C6-37DD-43C828D5FB18}" dt="2022-04-06T09:24:16.088" v="3"/>
        <pc:sldMkLst>
          <pc:docMk/>
          <pc:sldMk cId="1161465190" sldId="365"/>
        </pc:sldMkLst>
      </pc:sldChg>
      <pc:sldChg chg="del">
        <pc:chgData name="Wojciech Januszauskas" userId="S::wojciechja@lsretail.com::283006d7-7365-4ce6-9b04-25a42527db96" providerId="AD" clId="Web-{76A5B94F-0F16-C5C6-37DD-43C828D5FB18}" dt="2022-04-06T09:24:16.088" v="2"/>
        <pc:sldMkLst>
          <pc:docMk/>
          <pc:sldMk cId="3961338366" sldId="366"/>
        </pc:sldMkLst>
      </pc:sldChg>
      <pc:sldChg chg="del">
        <pc:chgData name="Wojciech Januszauskas" userId="S::wojciechja@lsretail.com::283006d7-7365-4ce6-9b04-25a42527db96" providerId="AD" clId="Web-{76A5B94F-0F16-C5C6-37DD-43C828D5FB18}" dt="2022-04-06T09:24:16.088" v="1"/>
        <pc:sldMkLst>
          <pc:docMk/>
          <pc:sldMk cId="2823341848" sldId="367"/>
        </pc:sldMkLst>
      </pc:sldChg>
      <pc:sldChg chg="del">
        <pc:chgData name="Wojciech Januszauskas" userId="S::wojciechja@lsretail.com::283006d7-7365-4ce6-9b04-25a42527db96" providerId="AD" clId="Web-{76A5B94F-0F16-C5C6-37DD-43C828D5FB18}" dt="2022-04-06T09:24:16.088" v="0"/>
        <pc:sldMkLst>
          <pc:docMk/>
          <pc:sldMk cId="1511332693" sldId="368"/>
        </pc:sldMkLst>
      </pc:sldChg>
      <pc:sldChg chg="del">
        <pc:chgData name="Wojciech Januszauskas" userId="S::wojciechja@lsretail.com::283006d7-7365-4ce6-9b04-25a42527db96" providerId="AD" clId="Web-{76A5B94F-0F16-C5C6-37DD-43C828D5FB18}" dt="2022-04-06T09:24:16.088" v="4"/>
        <pc:sldMkLst>
          <pc:docMk/>
          <pc:sldMk cId="1391307838" sldId="381"/>
        </pc:sldMkLst>
      </pc:sldChg>
    </pc:docChg>
  </pc:docChgLst>
  <pc:docChgLst>
    <pc:chgData name="Wojciech Januszauskas" userId="283006d7-7365-4ce6-9b04-25a42527db96" providerId="ADAL" clId="{55A11C82-5926-4676-9395-47DA25270BCE}"/>
    <pc:docChg chg="custSel modSld">
      <pc:chgData name="Wojciech Januszauskas" userId="283006d7-7365-4ce6-9b04-25a42527db96" providerId="ADAL" clId="{55A11C82-5926-4676-9395-47DA25270BCE}" dt="2022-04-20T12:20:21.923" v="57"/>
      <pc:docMkLst>
        <pc:docMk/>
      </pc:docMkLst>
      <pc:sldChg chg="modSp">
        <pc:chgData name="Wojciech Januszauskas" userId="283006d7-7365-4ce6-9b04-25a42527db96" providerId="ADAL" clId="{55A11C82-5926-4676-9395-47DA25270BCE}" dt="2022-04-11T15:07:47.354" v="6" actId="208"/>
        <pc:sldMkLst>
          <pc:docMk/>
          <pc:sldMk cId="2884475419" sldId="413"/>
        </pc:sldMkLst>
        <pc:picChg chg="mod">
          <ac:chgData name="Wojciech Januszauskas" userId="283006d7-7365-4ce6-9b04-25a42527db96" providerId="ADAL" clId="{55A11C82-5926-4676-9395-47DA25270BCE}" dt="2022-04-11T15:07:47.354" v="6" actId="208"/>
          <ac:picMkLst>
            <pc:docMk/>
            <pc:sldMk cId="2884475419" sldId="413"/>
            <ac:picMk id="11" creationId="{BA5A2E10-B055-4907-B095-CF1847686350}"/>
          </ac:picMkLst>
        </pc:picChg>
      </pc:sldChg>
      <pc:sldChg chg="modSp">
        <pc:chgData name="Wojciech Januszauskas" userId="283006d7-7365-4ce6-9b04-25a42527db96" providerId="ADAL" clId="{55A11C82-5926-4676-9395-47DA25270BCE}" dt="2022-04-11T15:07:05.088" v="3" actId="732"/>
        <pc:sldMkLst>
          <pc:docMk/>
          <pc:sldMk cId="3533292059" sldId="414"/>
        </pc:sldMkLst>
        <pc:picChg chg="mod">
          <ac:chgData name="Wojciech Januszauskas" userId="283006d7-7365-4ce6-9b04-25a42527db96" providerId="ADAL" clId="{55A11C82-5926-4676-9395-47DA25270BCE}" dt="2022-04-11T15:07:05.088" v="3" actId="732"/>
          <ac:picMkLst>
            <pc:docMk/>
            <pc:sldMk cId="3533292059" sldId="414"/>
            <ac:picMk id="8" creationId="{64D106B5-0069-4E89-8DDD-05ED3C9BB8F1}"/>
          </ac:picMkLst>
        </pc:picChg>
      </pc:sldChg>
      <pc:sldChg chg="modSp">
        <pc:chgData name="Wojciech Januszauskas" userId="283006d7-7365-4ce6-9b04-25a42527db96" providerId="ADAL" clId="{55A11C82-5926-4676-9395-47DA25270BCE}" dt="2022-04-11T15:12:15.320" v="19" actId="207"/>
        <pc:sldMkLst>
          <pc:docMk/>
          <pc:sldMk cId="409372950" sldId="417"/>
        </pc:sldMkLst>
        <pc:spChg chg="mod">
          <ac:chgData name="Wojciech Januszauskas" userId="283006d7-7365-4ce6-9b04-25a42527db96" providerId="ADAL" clId="{55A11C82-5926-4676-9395-47DA25270BCE}" dt="2022-04-11T15:12:15.320" v="19" actId="207"/>
          <ac:spMkLst>
            <pc:docMk/>
            <pc:sldMk cId="409372950" sldId="417"/>
            <ac:spMk id="3" creationId="{89E55EAC-EFA0-40CE-94B2-2C16BCBF3AF0}"/>
          </ac:spMkLst>
        </pc:spChg>
      </pc:sldChg>
      <pc:sldChg chg="modSp mod">
        <pc:chgData name="Wojciech Januszauskas" userId="283006d7-7365-4ce6-9b04-25a42527db96" providerId="ADAL" clId="{55A11C82-5926-4676-9395-47DA25270BCE}" dt="2022-04-11T15:15:29.730" v="21" actId="12"/>
        <pc:sldMkLst>
          <pc:docMk/>
          <pc:sldMk cId="1018168325" sldId="418"/>
        </pc:sldMkLst>
        <pc:spChg chg="mod">
          <ac:chgData name="Wojciech Januszauskas" userId="283006d7-7365-4ce6-9b04-25a42527db96" providerId="ADAL" clId="{55A11C82-5926-4676-9395-47DA25270BCE}" dt="2022-04-11T15:15:29.730" v="21" actId="12"/>
          <ac:spMkLst>
            <pc:docMk/>
            <pc:sldMk cId="1018168325" sldId="418"/>
            <ac:spMk id="3" creationId="{89E55EAC-EFA0-40CE-94B2-2C16BCBF3AF0}"/>
          </ac:spMkLst>
        </pc:spChg>
      </pc:sldChg>
      <pc:sldChg chg="modSp">
        <pc:chgData name="Wojciech Januszauskas" userId="283006d7-7365-4ce6-9b04-25a42527db96" providerId="ADAL" clId="{55A11C82-5926-4676-9395-47DA25270BCE}" dt="2022-04-11T15:16:25.987" v="23" actId="404"/>
        <pc:sldMkLst>
          <pc:docMk/>
          <pc:sldMk cId="3694371100" sldId="419"/>
        </pc:sldMkLst>
        <pc:spChg chg="mod">
          <ac:chgData name="Wojciech Januszauskas" userId="283006d7-7365-4ce6-9b04-25a42527db96" providerId="ADAL" clId="{55A11C82-5926-4676-9395-47DA25270BCE}" dt="2022-04-11T15:16:25.987" v="23" actId="404"/>
          <ac:spMkLst>
            <pc:docMk/>
            <pc:sldMk cId="3694371100" sldId="419"/>
            <ac:spMk id="3" creationId="{89E55EAC-EFA0-40CE-94B2-2C16BCBF3AF0}"/>
          </ac:spMkLst>
        </pc:spChg>
      </pc:sldChg>
      <pc:sldChg chg="modSp mod">
        <pc:chgData name="Wojciech Januszauskas" userId="283006d7-7365-4ce6-9b04-25a42527db96" providerId="ADAL" clId="{55A11C82-5926-4676-9395-47DA25270BCE}" dt="2022-04-11T15:16:43.566" v="25" actId="1076"/>
        <pc:sldMkLst>
          <pc:docMk/>
          <pc:sldMk cId="2131829111" sldId="420"/>
        </pc:sldMkLst>
        <pc:spChg chg="mod">
          <ac:chgData name="Wojciech Januszauskas" userId="283006d7-7365-4ce6-9b04-25a42527db96" providerId="ADAL" clId="{55A11C82-5926-4676-9395-47DA25270BCE}" dt="2022-04-11T15:16:37.345" v="24" actId="12"/>
          <ac:spMkLst>
            <pc:docMk/>
            <pc:sldMk cId="2131829111" sldId="420"/>
            <ac:spMk id="3" creationId="{89E55EAC-EFA0-40CE-94B2-2C16BCBF3AF0}"/>
          </ac:spMkLst>
        </pc:spChg>
        <pc:picChg chg="mod">
          <ac:chgData name="Wojciech Januszauskas" userId="283006d7-7365-4ce6-9b04-25a42527db96" providerId="ADAL" clId="{55A11C82-5926-4676-9395-47DA25270BCE}" dt="2022-04-11T15:16:43.566" v="25" actId="1076"/>
          <ac:picMkLst>
            <pc:docMk/>
            <pc:sldMk cId="2131829111" sldId="420"/>
            <ac:picMk id="10" creationId="{87C3F102-A128-450F-A6DE-1BA8BB2584E0}"/>
          </ac:picMkLst>
        </pc:picChg>
      </pc:sldChg>
      <pc:sldChg chg="modSp">
        <pc:chgData name="Wojciech Januszauskas" userId="283006d7-7365-4ce6-9b04-25a42527db96" providerId="ADAL" clId="{55A11C82-5926-4676-9395-47DA25270BCE}" dt="2022-04-11T15:17:34.500" v="30" actId="20577"/>
        <pc:sldMkLst>
          <pc:docMk/>
          <pc:sldMk cId="4100118095" sldId="421"/>
        </pc:sldMkLst>
        <pc:spChg chg="mod">
          <ac:chgData name="Wojciech Januszauskas" userId="283006d7-7365-4ce6-9b04-25a42527db96" providerId="ADAL" clId="{55A11C82-5926-4676-9395-47DA25270BCE}" dt="2022-04-11T15:17:34.500" v="30" actId="20577"/>
          <ac:spMkLst>
            <pc:docMk/>
            <pc:sldMk cId="4100118095" sldId="421"/>
            <ac:spMk id="3" creationId="{89E55EAC-EFA0-40CE-94B2-2C16BCBF3AF0}"/>
          </ac:spMkLst>
        </pc:spChg>
      </pc:sldChg>
      <pc:sldChg chg="modSp">
        <pc:chgData name="Wojciech Januszauskas" userId="283006d7-7365-4ce6-9b04-25a42527db96" providerId="ADAL" clId="{55A11C82-5926-4676-9395-47DA25270BCE}" dt="2022-04-11T15:17:43.871" v="31" actId="12"/>
        <pc:sldMkLst>
          <pc:docMk/>
          <pc:sldMk cId="640861711" sldId="422"/>
        </pc:sldMkLst>
        <pc:spChg chg="mod">
          <ac:chgData name="Wojciech Januszauskas" userId="283006d7-7365-4ce6-9b04-25a42527db96" providerId="ADAL" clId="{55A11C82-5926-4676-9395-47DA25270BCE}" dt="2022-04-11T15:17:43.871" v="31" actId="12"/>
          <ac:spMkLst>
            <pc:docMk/>
            <pc:sldMk cId="640861711" sldId="422"/>
            <ac:spMk id="3" creationId="{89E55EAC-EFA0-40CE-94B2-2C16BCBF3AF0}"/>
          </ac:spMkLst>
        </pc:spChg>
      </pc:sldChg>
      <pc:sldChg chg="modSp">
        <pc:chgData name="Wojciech Januszauskas" userId="283006d7-7365-4ce6-9b04-25a42527db96" providerId="ADAL" clId="{55A11C82-5926-4676-9395-47DA25270BCE}" dt="2022-04-11T15:17:54.472" v="33" actId="404"/>
        <pc:sldMkLst>
          <pc:docMk/>
          <pc:sldMk cId="1044881585" sldId="427"/>
        </pc:sldMkLst>
        <pc:spChg chg="mod">
          <ac:chgData name="Wojciech Januszauskas" userId="283006d7-7365-4ce6-9b04-25a42527db96" providerId="ADAL" clId="{55A11C82-5926-4676-9395-47DA25270BCE}" dt="2022-04-11T15:17:54.472" v="33" actId="404"/>
          <ac:spMkLst>
            <pc:docMk/>
            <pc:sldMk cId="1044881585" sldId="427"/>
            <ac:spMk id="3" creationId="{89E55EAC-EFA0-40CE-94B2-2C16BCBF3AF0}"/>
          </ac:spMkLst>
        </pc:spChg>
      </pc:sldChg>
      <pc:sldChg chg="modSp mod">
        <pc:chgData name="Wojciech Januszauskas" userId="283006d7-7365-4ce6-9b04-25a42527db96" providerId="ADAL" clId="{55A11C82-5926-4676-9395-47DA25270BCE}" dt="2022-04-11T15:08:36.815" v="10" actId="14100"/>
        <pc:sldMkLst>
          <pc:docMk/>
          <pc:sldMk cId="3401484468" sldId="429"/>
        </pc:sldMkLst>
        <pc:spChg chg="mod">
          <ac:chgData name="Wojciech Januszauskas" userId="283006d7-7365-4ce6-9b04-25a42527db96" providerId="ADAL" clId="{55A11C82-5926-4676-9395-47DA25270BCE}" dt="2022-04-11T15:08:36.815" v="10" actId="14100"/>
          <ac:spMkLst>
            <pc:docMk/>
            <pc:sldMk cId="3401484468" sldId="429"/>
            <ac:spMk id="41" creationId="{C38C2C28-5FE7-4EC9-A5C0-D3CC1AEC5AA6}"/>
          </ac:spMkLst>
        </pc:spChg>
      </pc:sldChg>
      <pc:sldChg chg="modCm">
        <pc:chgData name="Wojciech Januszauskas" userId="283006d7-7365-4ce6-9b04-25a42527db96" providerId="ADAL" clId="{55A11C82-5926-4676-9395-47DA25270BCE}" dt="2022-04-20T12:20:21.923" v="57"/>
        <pc:sldMkLst>
          <pc:docMk/>
          <pc:sldMk cId="200680068" sldId="430"/>
        </pc:sldMkLst>
      </pc:sldChg>
      <pc:sldChg chg="delSp modSp mod">
        <pc:chgData name="Wojciech Januszauskas" userId="283006d7-7365-4ce6-9b04-25a42527db96" providerId="ADAL" clId="{55A11C82-5926-4676-9395-47DA25270BCE}" dt="2022-04-11T15:18:32.188" v="42" actId="404"/>
        <pc:sldMkLst>
          <pc:docMk/>
          <pc:sldMk cId="2474864960" sldId="431"/>
        </pc:sldMkLst>
        <pc:spChg chg="mod">
          <ac:chgData name="Wojciech Januszauskas" userId="283006d7-7365-4ce6-9b04-25a42527db96" providerId="ADAL" clId="{55A11C82-5926-4676-9395-47DA25270BCE}" dt="2022-04-11T15:18:32.188" v="42" actId="404"/>
          <ac:spMkLst>
            <pc:docMk/>
            <pc:sldMk cId="2474864960" sldId="431"/>
            <ac:spMk id="7" creationId="{29BA47FE-F463-4048-91EC-C498FBDDA15C}"/>
          </ac:spMkLst>
        </pc:spChg>
        <pc:spChg chg="del">
          <ac:chgData name="Wojciech Januszauskas" userId="283006d7-7365-4ce6-9b04-25a42527db96" providerId="ADAL" clId="{55A11C82-5926-4676-9395-47DA25270BCE}" dt="2022-04-11T15:18:02.481" v="34" actId="478"/>
          <ac:spMkLst>
            <pc:docMk/>
            <pc:sldMk cId="2474864960" sldId="431"/>
            <ac:spMk id="8" creationId="{9B354E01-A86B-44F6-8AF2-78D945054F95}"/>
          </ac:spMkLst>
        </pc:spChg>
      </pc:sldChg>
      <pc:sldChg chg="modSp modAnim">
        <pc:chgData name="Wojciech Januszauskas" userId="283006d7-7365-4ce6-9b04-25a42527db96" providerId="ADAL" clId="{55A11C82-5926-4676-9395-47DA25270BCE}" dt="2022-04-11T15:19:04.623" v="47" actId="20577"/>
        <pc:sldMkLst>
          <pc:docMk/>
          <pc:sldMk cId="3907102844" sldId="432"/>
        </pc:sldMkLst>
        <pc:spChg chg="mod">
          <ac:chgData name="Wojciech Januszauskas" userId="283006d7-7365-4ce6-9b04-25a42527db96" providerId="ADAL" clId="{55A11C82-5926-4676-9395-47DA25270BCE}" dt="2022-04-11T15:18:53.190" v="46" actId="20577"/>
          <ac:spMkLst>
            <pc:docMk/>
            <pc:sldMk cId="3907102844" sldId="432"/>
            <ac:spMk id="3" creationId="{89E55EAC-EFA0-40CE-94B2-2C16BCBF3AF0}"/>
          </ac:spMkLst>
        </pc:spChg>
      </pc:sldChg>
      <pc:sldChg chg="modSp">
        <pc:chgData name="Wojciech Januszauskas" userId="283006d7-7365-4ce6-9b04-25a42527db96" providerId="ADAL" clId="{55A11C82-5926-4676-9395-47DA25270BCE}" dt="2022-04-11T15:19:10.826" v="48" actId="12"/>
        <pc:sldMkLst>
          <pc:docMk/>
          <pc:sldMk cId="369510640" sldId="434"/>
        </pc:sldMkLst>
        <pc:spChg chg="mod">
          <ac:chgData name="Wojciech Januszauskas" userId="283006d7-7365-4ce6-9b04-25a42527db96" providerId="ADAL" clId="{55A11C82-5926-4676-9395-47DA25270BCE}" dt="2022-04-11T15:19:10.826" v="48" actId="12"/>
          <ac:spMkLst>
            <pc:docMk/>
            <pc:sldMk cId="369510640" sldId="434"/>
            <ac:spMk id="3" creationId="{89E55EAC-EFA0-40CE-94B2-2C16BCBF3AF0}"/>
          </ac:spMkLst>
        </pc:spChg>
      </pc:sldChg>
      <pc:sldChg chg="modSp">
        <pc:chgData name="Wojciech Januszauskas" userId="283006d7-7365-4ce6-9b04-25a42527db96" providerId="ADAL" clId="{55A11C82-5926-4676-9395-47DA25270BCE}" dt="2022-04-11T15:19:13.549" v="49" actId="12"/>
        <pc:sldMkLst>
          <pc:docMk/>
          <pc:sldMk cId="4277660930" sldId="436"/>
        </pc:sldMkLst>
        <pc:spChg chg="mod">
          <ac:chgData name="Wojciech Januszauskas" userId="283006d7-7365-4ce6-9b04-25a42527db96" providerId="ADAL" clId="{55A11C82-5926-4676-9395-47DA25270BCE}" dt="2022-04-11T15:19:13.549" v="49" actId="12"/>
          <ac:spMkLst>
            <pc:docMk/>
            <pc:sldMk cId="4277660930" sldId="436"/>
            <ac:spMk id="3" creationId="{89E55EAC-EFA0-40CE-94B2-2C16BCBF3AF0}"/>
          </ac:spMkLst>
        </pc:spChg>
      </pc:sldChg>
      <pc:sldChg chg="modSp">
        <pc:chgData name="Wojciech Januszauskas" userId="283006d7-7365-4ce6-9b04-25a42527db96" providerId="ADAL" clId="{55A11C82-5926-4676-9395-47DA25270BCE}" dt="2022-04-11T15:19:16.791" v="50" actId="12"/>
        <pc:sldMkLst>
          <pc:docMk/>
          <pc:sldMk cId="1926024632" sldId="437"/>
        </pc:sldMkLst>
        <pc:spChg chg="mod">
          <ac:chgData name="Wojciech Januszauskas" userId="283006d7-7365-4ce6-9b04-25a42527db96" providerId="ADAL" clId="{55A11C82-5926-4676-9395-47DA25270BCE}" dt="2022-04-11T15:19:16.791" v="50" actId="12"/>
          <ac:spMkLst>
            <pc:docMk/>
            <pc:sldMk cId="1926024632" sldId="437"/>
            <ac:spMk id="3" creationId="{89E55EAC-EFA0-40CE-94B2-2C16BCBF3AF0}"/>
          </ac:spMkLst>
        </pc:spChg>
      </pc:sldChg>
      <pc:sldChg chg="modSp mod modCm">
        <pc:chgData name="Wojciech Januszauskas" userId="283006d7-7365-4ce6-9b04-25a42527db96" providerId="ADAL" clId="{55A11C82-5926-4676-9395-47DA25270BCE}" dt="2022-04-20T12:12:37.249" v="55"/>
        <pc:sldMkLst>
          <pc:docMk/>
          <pc:sldMk cId="4013632873" sldId="438"/>
        </pc:sldMkLst>
        <pc:spChg chg="mod">
          <ac:chgData name="Wojciech Januszauskas" userId="283006d7-7365-4ce6-9b04-25a42527db96" providerId="ADAL" clId="{55A11C82-5926-4676-9395-47DA25270BCE}" dt="2022-04-20T12:11:59.335" v="54" actId="1076"/>
          <ac:spMkLst>
            <pc:docMk/>
            <pc:sldMk cId="4013632873" sldId="438"/>
            <ac:spMk id="4" creationId="{48FD2CF4-3112-43E0-858C-5C4AD7BDA97A}"/>
          </ac:spMkLst>
        </pc:spChg>
      </pc:sldChg>
    </pc:docChg>
  </pc:docChgLst>
  <pc:docChgLst>
    <pc:chgData name="Ricardo Moinhos" userId="S::ricardomo@lsretail.com::5043ba23-3ebb-477f-9075-c886aae2f68c" providerId="AD" clId="Web-{F60D6CAB-6123-BE97-4DC7-DD25ACEFB37F}"/>
    <pc:docChg chg="modSld">
      <pc:chgData name="Ricardo Moinhos" userId="S::ricardomo@lsretail.com::5043ba23-3ebb-477f-9075-c886aae2f68c" providerId="AD" clId="Web-{F60D6CAB-6123-BE97-4DC7-DD25ACEFB37F}" dt="2022-04-06T11:24:45.394" v="72" actId="14100"/>
      <pc:docMkLst>
        <pc:docMk/>
      </pc:docMkLst>
      <pc:sldChg chg="modSp modNotes">
        <pc:chgData name="Ricardo Moinhos" userId="S::ricardomo@lsretail.com::5043ba23-3ebb-477f-9075-c886aae2f68c" providerId="AD" clId="Web-{F60D6CAB-6123-BE97-4DC7-DD25ACEFB37F}" dt="2022-04-06T11:24:45.394" v="72" actId="14100"/>
        <pc:sldMkLst>
          <pc:docMk/>
          <pc:sldMk cId="200680068" sldId="430"/>
        </pc:sldMkLst>
        <pc:graphicFrameChg chg="mod">
          <ac:chgData name="Ricardo Moinhos" userId="S::ricardomo@lsretail.com::5043ba23-3ebb-477f-9075-c886aae2f68c" providerId="AD" clId="Web-{F60D6CAB-6123-BE97-4DC7-DD25ACEFB37F}" dt="2022-04-06T11:24:45.394" v="72" actId="14100"/>
          <ac:graphicFrameMkLst>
            <pc:docMk/>
            <pc:sldMk cId="200680068" sldId="430"/>
            <ac:graphicFrameMk id="7" creationId="{0EEB0E93-63C0-4B99-AE6B-37744C412491}"/>
          </ac:graphicFrameMkLst>
        </pc:graphicFrameChg>
      </pc:sldChg>
      <pc:sldChg chg="modNotes">
        <pc:chgData name="Ricardo Moinhos" userId="S::ricardomo@lsretail.com::5043ba23-3ebb-477f-9075-c886aae2f68c" providerId="AD" clId="Web-{F60D6CAB-6123-BE97-4DC7-DD25ACEFB37F}" dt="2022-04-06T11:24:08.943" v="21"/>
        <pc:sldMkLst>
          <pc:docMk/>
          <pc:sldMk cId="4013632873" sldId="438"/>
        </pc:sldMkLst>
      </pc:sldChg>
    </pc:docChg>
  </pc:docChgLst>
  <pc:docChgLst>
    <pc:chgData name="Ricardo Moinhos" userId="S::ricardomo@lsretail.com::5043ba23-3ebb-477f-9075-c886aae2f68c" providerId="AD" clId="Web-{FD15F580-3BE1-A28D-8E73-CFD37BD9C39E}"/>
    <pc:docChg chg="modSld">
      <pc:chgData name="Ricardo Moinhos" userId="S::ricardomo@lsretail.com::5043ba23-3ebb-477f-9075-c886aae2f68c" providerId="AD" clId="Web-{FD15F580-3BE1-A28D-8E73-CFD37BD9C39E}" dt="2022-04-06T11:17:43.294" v="133" actId="1076"/>
      <pc:docMkLst>
        <pc:docMk/>
      </pc:docMkLst>
      <pc:sldChg chg="modNotes">
        <pc:chgData name="Ricardo Moinhos" userId="S::ricardomo@lsretail.com::5043ba23-3ebb-477f-9075-c886aae2f68c" providerId="AD" clId="Web-{FD15F580-3BE1-A28D-8E73-CFD37BD9C39E}" dt="2022-04-06T11:12:56.036" v="8"/>
        <pc:sldMkLst>
          <pc:docMk/>
          <pc:sldMk cId="1018168325" sldId="418"/>
        </pc:sldMkLst>
      </pc:sldChg>
      <pc:sldChg chg="modNotes">
        <pc:chgData name="Ricardo Moinhos" userId="S::ricardomo@lsretail.com::5043ba23-3ebb-477f-9075-c886aae2f68c" providerId="AD" clId="Web-{FD15F580-3BE1-A28D-8E73-CFD37BD9C39E}" dt="2022-04-06T11:13:01.708" v="11"/>
        <pc:sldMkLst>
          <pc:docMk/>
          <pc:sldMk cId="4100118095" sldId="421"/>
        </pc:sldMkLst>
      </pc:sldChg>
      <pc:sldChg chg="modSp">
        <pc:chgData name="Ricardo Moinhos" userId="S::ricardomo@lsretail.com::5043ba23-3ebb-477f-9075-c886aae2f68c" providerId="AD" clId="Web-{FD15F580-3BE1-A28D-8E73-CFD37BD9C39E}" dt="2022-04-06T11:17:43.294" v="133" actId="1076"/>
        <pc:sldMkLst>
          <pc:docMk/>
          <pc:sldMk cId="1508695301" sldId="424"/>
        </pc:sldMkLst>
        <pc:spChg chg="mod">
          <ac:chgData name="Ricardo Moinhos" userId="S::ricardomo@lsretail.com::5043ba23-3ebb-477f-9075-c886aae2f68c" providerId="AD" clId="Web-{FD15F580-3BE1-A28D-8E73-CFD37BD9C39E}" dt="2022-04-06T11:17:40.122" v="131" actId="1076"/>
          <ac:spMkLst>
            <pc:docMk/>
            <pc:sldMk cId="1508695301" sldId="424"/>
            <ac:spMk id="41" creationId="{C38C2C28-5FE7-4EC9-A5C0-D3CC1AEC5AA6}"/>
          </ac:spMkLst>
        </pc:spChg>
        <pc:grpChg chg="mod">
          <ac:chgData name="Ricardo Moinhos" userId="S::ricardomo@lsretail.com::5043ba23-3ebb-477f-9075-c886aae2f68c" providerId="AD" clId="Web-{FD15F580-3BE1-A28D-8E73-CFD37BD9C39E}" dt="2022-04-06T11:17:43.294" v="133" actId="1076"/>
          <ac:grpSpMkLst>
            <pc:docMk/>
            <pc:sldMk cId="1508695301" sldId="424"/>
            <ac:grpSpMk id="38" creationId="{FED090DF-1457-417A-9421-16D100A51D5F}"/>
          </ac:grpSpMkLst>
        </pc:grpChg>
      </pc:sldChg>
      <pc:sldChg chg="modNotes">
        <pc:chgData name="Ricardo Moinhos" userId="S::ricardomo@lsretail.com::5043ba23-3ebb-477f-9075-c886aae2f68c" providerId="AD" clId="Web-{FD15F580-3BE1-A28D-8E73-CFD37BD9C39E}" dt="2022-04-06T11:15:25.243" v="14"/>
        <pc:sldMkLst>
          <pc:docMk/>
          <pc:sldMk cId="1044881585" sldId="427"/>
        </pc:sldMkLst>
      </pc:sldChg>
      <pc:sldChg chg="modNotes">
        <pc:chgData name="Ricardo Moinhos" userId="S::ricardomo@lsretail.com::5043ba23-3ebb-477f-9075-c886aae2f68c" providerId="AD" clId="Web-{FD15F580-3BE1-A28D-8E73-CFD37BD9C39E}" dt="2022-04-06T11:17:02.292" v="129"/>
        <pc:sldMkLst>
          <pc:docMk/>
          <pc:sldMk cId="1597399627" sldId="428"/>
        </pc:sldMkLst>
      </pc:sldChg>
      <pc:sldChg chg="modSp">
        <pc:chgData name="Ricardo Moinhos" userId="S::ricardomo@lsretail.com::5043ba23-3ebb-477f-9075-c886aae2f68c" providerId="AD" clId="Web-{FD15F580-3BE1-A28D-8E73-CFD37BD9C39E}" dt="2022-04-06T11:12:14.034" v="5" actId="20577"/>
        <pc:sldMkLst>
          <pc:docMk/>
          <pc:sldMk cId="200680068" sldId="430"/>
        </pc:sldMkLst>
        <pc:spChg chg="mod">
          <ac:chgData name="Ricardo Moinhos" userId="S::ricardomo@lsretail.com::5043ba23-3ebb-477f-9075-c886aae2f68c" providerId="AD" clId="Web-{FD15F580-3BE1-A28D-8E73-CFD37BD9C39E}" dt="2022-04-06T11:12:14.034" v="5" actId="20577"/>
          <ac:spMkLst>
            <pc:docMk/>
            <pc:sldMk cId="200680068" sldId="430"/>
            <ac:spMk id="8" creationId="{356E0095-D54D-4E86-99A5-E823D1413921}"/>
          </ac:spMkLst>
        </pc:spChg>
      </pc:sldChg>
    </pc:docChg>
  </pc:docChgLst>
  <pc:docChgLst>
    <pc:chgData name="Wojciech Januszauskas" userId="S::wojciechja@lsretail.com::283006d7-7365-4ce6-9b04-25a42527db96" providerId="AD" clId="Web-{4E390E1C-413B-FB6F-04E5-E49D7D437DB2}"/>
    <pc:docChg chg="modSld">
      <pc:chgData name="Wojciech Januszauskas" userId="S::wojciechja@lsretail.com::283006d7-7365-4ce6-9b04-25a42527db96" providerId="AD" clId="Web-{4E390E1C-413B-FB6F-04E5-E49D7D437DB2}" dt="2022-04-11T12:10:16.052" v="4"/>
      <pc:docMkLst>
        <pc:docMk/>
      </pc:docMkLst>
      <pc:sldChg chg="addSp delSp modSp addAnim delAnim">
        <pc:chgData name="Wojciech Januszauskas" userId="S::wojciechja@lsretail.com::283006d7-7365-4ce6-9b04-25a42527db96" providerId="AD" clId="Web-{4E390E1C-413B-FB6F-04E5-E49D7D437DB2}" dt="2022-04-11T12:10:16.052" v="4"/>
        <pc:sldMkLst>
          <pc:docMk/>
          <pc:sldMk cId="3533292059" sldId="414"/>
        </pc:sldMkLst>
        <pc:picChg chg="add del">
          <ac:chgData name="Wojciech Januszauskas" userId="S::wojciechja@lsretail.com::283006d7-7365-4ce6-9b04-25a42527db96" providerId="AD" clId="Web-{4E390E1C-413B-FB6F-04E5-E49D7D437DB2}" dt="2022-04-11T12:10:16.052" v="4"/>
          <ac:picMkLst>
            <pc:docMk/>
            <pc:sldMk cId="3533292059" sldId="414"/>
            <ac:picMk id="8" creationId="{64D106B5-0069-4E89-8DDD-05ED3C9BB8F1}"/>
          </ac:picMkLst>
        </pc:picChg>
        <pc:picChg chg="mod">
          <ac:chgData name="Wojciech Januszauskas" userId="S::wojciechja@lsretail.com::283006d7-7365-4ce6-9b04-25a42527db96" providerId="AD" clId="Web-{4E390E1C-413B-FB6F-04E5-E49D7D437DB2}" dt="2022-04-11T12:10:13.005" v="3" actId="1076"/>
          <ac:picMkLst>
            <pc:docMk/>
            <pc:sldMk cId="3533292059" sldId="414"/>
            <ac:picMk id="9" creationId="{0FCC16A2-2720-4535-9AB2-0E7345D7E54A}"/>
          </ac:picMkLst>
        </pc:picChg>
      </pc:sldChg>
      <pc:sldChg chg="delSp">
        <pc:chgData name="Wojciech Januszauskas" userId="S::wojciechja@lsretail.com::283006d7-7365-4ce6-9b04-25a42527db96" providerId="AD" clId="Web-{4E390E1C-413B-FB6F-04E5-E49D7D437DB2}" dt="2022-04-11T12:10:00.051" v="0"/>
        <pc:sldMkLst>
          <pc:docMk/>
          <pc:sldMk cId="680213105" sldId="415"/>
        </pc:sldMkLst>
        <pc:spChg chg="del">
          <ac:chgData name="Wojciech Januszauskas" userId="S::wojciechja@lsretail.com::283006d7-7365-4ce6-9b04-25a42527db96" providerId="AD" clId="Web-{4E390E1C-413B-FB6F-04E5-E49D7D437DB2}" dt="2022-04-11T12:10:00.051" v="0"/>
          <ac:spMkLst>
            <pc:docMk/>
            <pc:sldMk cId="680213105" sldId="415"/>
            <ac:spMk id="17" creationId="{A652B4F9-2BD6-4226-A932-92103A0BBB23}"/>
          </ac:spMkLst>
        </pc:spChg>
      </pc:sldChg>
    </pc:docChg>
  </pc:docChgLst>
  <pc:docChgLst>
    <pc:chgData name="Ricardo Moinhos" userId="5043ba23-3ebb-477f-9075-c886aae2f68c" providerId="ADAL" clId="{E02AA987-3F4A-45E2-BC4E-A0E879E67D3A}"/>
    <pc:docChg chg="undo redo custSel addSld delSld modSld sldOrd modSection">
      <pc:chgData name="Ricardo Moinhos" userId="5043ba23-3ebb-477f-9075-c886aae2f68c" providerId="ADAL" clId="{E02AA987-3F4A-45E2-BC4E-A0E879E67D3A}" dt="2022-04-06T09:14:49.769" v="2853" actId="47"/>
      <pc:docMkLst>
        <pc:docMk/>
      </pc:docMkLst>
      <pc:sldChg chg="del">
        <pc:chgData name="Ricardo Moinhos" userId="5043ba23-3ebb-477f-9075-c886aae2f68c" providerId="ADAL" clId="{E02AA987-3F4A-45E2-BC4E-A0E879E67D3A}" dt="2022-04-06T09:14:49.769" v="2853" actId="47"/>
        <pc:sldMkLst>
          <pc:docMk/>
          <pc:sldMk cId="3218000615" sldId="395"/>
        </pc:sldMkLst>
      </pc:sldChg>
      <pc:sldChg chg="modSp mod">
        <pc:chgData name="Ricardo Moinhos" userId="5043ba23-3ebb-477f-9075-c886aae2f68c" providerId="ADAL" clId="{E02AA987-3F4A-45E2-BC4E-A0E879E67D3A}" dt="2022-04-01T08:30:48.908" v="2370" actId="20577"/>
        <pc:sldMkLst>
          <pc:docMk/>
          <pc:sldMk cId="3102760637" sldId="407"/>
        </pc:sldMkLst>
        <pc:spChg chg="mod">
          <ac:chgData name="Ricardo Moinhos" userId="5043ba23-3ebb-477f-9075-c886aae2f68c" providerId="ADAL" clId="{E02AA987-3F4A-45E2-BC4E-A0E879E67D3A}" dt="2022-04-01T08:30:48.908" v="2370" actId="20577"/>
          <ac:spMkLst>
            <pc:docMk/>
            <pc:sldMk cId="3102760637" sldId="407"/>
            <ac:spMk id="2" creationId="{F10D4439-9146-E844-9464-6163BD1F7763}"/>
          </ac:spMkLst>
        </pc:spChg>
      </pc:sldChg>
      <pc:sldChg chg="addSp delSp modSp mod delAnim modAnim">
        <pc:chgData name="Ricardo Moinhos" userId="5043ba23-3ebb-477f-9075-c886aae2f68c" providerId="ADAL" clId="{E02AA987-3F4A-45E2-BC4E-A0E879E67D3A}" dt="2022-03-29T12:45:18.290" v="913" actId="21"/>
        <pc:sldMkLst>
          <pc:docMk/>
          <pc:sldMk cId="2884475419" sldId="413"/>
        </pc:sldMkLst>
        <pc:spChg chg="add del mod">
          <ac:chgData name="Ricardo Moinhos" userId="5043ba23-3ebb-477f-9075-c886aae2f68c" providerId="ADAL" clId="{E02AA987-3F4A-45E2-BC4E-A0E879E67D3A}" dt="2022-03-29T12:43:43.253" v="885" actId="478"/>
          <ac:spMkLst>
            <pc:docMk/>
            <pc:sldMk cId="2884475419" sldId="413"/>
            <ac:spMk id="10" creationId="{2FD5048B-4589-4C90-91C4-0F8F55AEFE10}"/>
          </ac:spMkLst>
        </pc:spChg>
        <pc:spChg chg="mod">
          <ac:chgData name="Ricardo Moinhos" userId="5043ba23-3ebb-477f-9075-c886aae2f68c" providerId="ADAL" clId="{E02AA987-3F4A-45E2-BC4E-A0E879E67D3A}" dt="2022-03-29T12:38:14.724" v="830" actId="1076"/>
          <ac:spMkLst>
            <pc:docMk/>
            <pc:sldMk cId="2884475419" sldId="413"/>
            <ac:spMk id="15" creationId="{A1FE7490-BD84-45BF-9E00-DD4A666BB669}"/>
          </ac:spMkLst>
        </pc:spChg>
        <pc:spChg chg="mod">
          <ac:chgData name="Ricardo Moinhos" userId="5043ba23-3ebb-477f-9075-c886aae2f68c" providerId="ADAL" clId="{E02AA987-3F4A-45E2-BC4E-A0E879E67D3A}" dt="2022-03-29T12:38:14.724" v="830" actId="1076"/>
          <ac:spMkLst>
            <pc:docMk/>
            <pc:sldMk cId="2884475419" sldId="413"/>
            <ac:spMk id="16" creationId="{DAA5F3D0-F5B2-4C21-8EBE-F595FA18C63F}"/>
          </ac:spMkLst>
        </pc:spChg>
        <pc:spChg chg="mod">
          <ac:chgData name="Ricardo Moinhos" userId="5043ba23-3ebb-477f-9075-c886aae2f68c" providerId="ADAL" clId="{E02AA987-3F4A-45E2-BC4E-A0E879E67D3A}" dt="2022-03-29T12:38:09.464" v="829" actId="1076"/>
          <ac:spMkLst>
            <pc:docMk/>
            <pc:sldMk cId="2884475419" sldId="413"/>
            <ac:spMk id="17" creationId="{DD458557-4750-4C98-9C04-635A3A57FB37}"/>
          </ac:spMkLst>
        </pc:spChg>
        <pc:spChg chg="add del mod">
          <ac:chgData name="Ricardo Moinhos" userId="5043ba23-3ebb-477f-9075-c886aae2f68c" providerId="ADAL" clId="{E02AA987-3F4A-45E2-BC4E-A0E879E67D3A}" dt="2022-03-29T12:43:43.253" v="885" actId="478"/>
          <ac:spMkLst>
            <pc:docMk/>
            <pc:sldMk cId="2884475419" sldId="413"/>
            <ac:spMk id="18" creationId="{65A99031-72F8-4955-96DE-F506A833F7DB}"/>
          </ac:spMkLst>
        </pc:spChg>
        <pc:spChg chg="add del mod">
          <ac:chgData name="Ricardo Moinhos" userId="5043ba23-3ebb-477f-9075-c886aae2f68c" providerId="ADAL" clId="{E02AA987-3F4A-45E2-BC4E-A0E879E67D3A}" dt="2022-03-29T12:45:18.290" v="913" actId="21"/>
          <ac:spMkLst>
            <pc:docMk/>
            <pc:sldMk cId="2884475419" sldId="413"/>
            <ac:spMk id="19" creationId="{9C9D9FBC-753D-42D2-8F6B-9973C7DB3F7B}"/>
          </ac:spMkLst>
        </pc:spChg>
        <pc:spChg chg="add del mod">
          <ac:chgData name="Ricardo Moinhos" userId="5043ba23-3ebb-477f-9075-c886aae2f68c" providerId="ADAL" clId="{E02AA987-3F4A-45E2-BC4E-A0E879E67D3A}" dt="2022-03-29T12:45:18.290" v="913" actId="21"/>
          <ac:spMkLst>
            <pc:docMk/>
            <pc:sldMk cId="2884475419" sldId="413"/>
            <ac:spMk id="20" creationId="{40D56494-4316-412E-BD2A-52F288A17195}"/>
          </ac:spMkLst>
        </pc:spChg>
        <pc:picChg chg="mod">
          <ac:chgData name="Ricardo Moinhos" userId="5043ba23-3ebb-477f-9075-c886aae2f68c" providerId="ADAL" clId="{E02AA987-3F4A-45E2-BC4E-A0E879E67D3A}" dt="2022-03-29T12:43:41.139" v="884" actId="14100"/>
          <ac:picMkLst>
            <pc:docMk/>
            <pc:sldMk cId="2884475419" sldId="413"/>
            <ac:picMk id="11" creationId="{BA5A2E10-B055-4907-B095-CF1847686350}"/>
          </ac:picMkLst>
        </pc:picChg>
        <pc:picChg chg="mod">
          <ac:chgData name="Ricardo Moinhos" userId="5043ba23-3ebb-477f-9075-c886aae2f68c" providerId="ADAL" clId="{E02AA987-3F4A-45E2-BC4E-A0E879E67D3A}" dt="2022-03-29T12:38:14.724" v="830" actId="1076"/>
          <ac:picMkLst>
            <pc:docMk/>
            <pc:sldMk cId="2884475419" sldId="413"/>
            <ac:picMk id="12" creationId="{5442EDE0-B9F8-4E35-BAA4-EAE02D3F5533}"/>
          </ac:picMkLst>
        </pc:picChg>
        <pc:picChg chg="mod">
          <ac:chgData name="Ricardo Moinhos" userId="5043ba23-3ebb-477f-9075-c886aae2f68c" providerId="ADAL" clId="{E02AA987-3F4A-45E2-BC4E-A0E879E67D3A}" dt="2022-03-29T12:38:16.817" v="831" actId="1076"/>
          <ac:picMkLst>
            <pc:docMk/>
            <pc:sldMk cId="2884475419" sldId="413"/>
            <ac:picMk id="13" creationId="{360841E9-16E1-48EF-8D61-63144B761E70}"/>
          </ac:picMkLst>
        </pc:picChg>
        <pc:picChg chg="mod">
          <ac:chgData name="Ricardo Moinhos" userId="5043ba23-3ebb-477f-9075-c886aae2f68c" providerId="ADAL" clId="{E02AA987-3F4A-45E2-BC4E-A0E879E67D3A}" dt="2022-03-29T12:38:14.724" v="830" actId="1076"/>
          <ac:picMkLst>
            <pc:docMk/>
            <pc:sldMk cId="2884475419" sldId="413"/>
            <ac:picMk id="14" creationId="{FB72AFB8-4ECC-4860-821C-4617106C9B13}"/>
          </ac:picMkLst>
        </pc:picChg>
      </pc:sldChg>
      <pc:sldChg chg="addSp delSp modSp mod delAnim modAnim">
        <pc:chgData name="Ricardo Moinhos" userId="5043ba23-3ebb-477f-9075-c886aae2f68c" providerId="ADAL" clId="{E02AA987-3F4A-45E2-BC4E-A0E879E67D3A}" dt="2022-03-29T12:45:14.950" v="912" actId="478"/>
        <pc:sldMkLst>
          <pc:docMk/>
          <pc:sldMk cId="3533292059" sldId="414"/>
        </pc:sldMkLst>
        <pc:spChg chg="add del mod">
          <ac:chgData name="Ricardo Moinhos" userId="5043ba23-3ebb-477f-9075-c886aae2f68c" providerId="ADAL" clId="{E02AA987-3F4A-45E2-BC4E-A0E879E67D3A}" dt="2022-03-29T12:42:59.695" v="872" actId="478"/>
          <ac:spMkLst>
            <pc:docMk/>
            <pc:sldMk cId="3533292059" sldId="414"/>
            <ac:spMk id="11" creationId="{891EC8DD-6B81-4E12-9D6E-37D667C127D3}"/>
          </ac:spMkLst>
        </pc:spChg>
        <pc:spChg chg="add del mod">
          <ac:chgData name="Ricardo Moinhos" userId="5043ba23-3ebb-477f-9075-c886aae2f68c" providerId="ADAL" clId="{E02AA987-3F4A-45E2-BC4E-A0E879E67D3A}" dt="2022-03-29T12:42:59.695" v="872" actId="478"/>
          <ac:spMkLst>
            <pc:docMk/>
            <pc:sldMk cId="3533292059" sldId="414"/>
            <ac:spMk id="12" creationId="{9660F0F4-04F3-40FA-AE16-479CD186FB2E}"/>
          </ac:spMkLst>
        </pc:spChg>
        <pc:spChg chg="add del mod">
          <ac:chgData name="Ricardo Moinhos" userId="5043ba23-3ebb-477f-9075-c886aae2f68c" providerId="ADAL" clId="{E02AA987-3F4A-45E2-BC4E-A0E879E67D3A}" dt="2022-03-29T12:43:32.128" v="881" actId="478"/>
          <ac:spMkLst>
            <pc:docMk/>
            <pc:sldMk cId="3533292059" sldId="414"/>
            <ac:spMk id="14" creationId="{814AA24C-BBA2-4D5A-B80C-EAE653516925}"/>
          </ac:spMkLst>
        </pc:spChg>
        <pc:spChg chg="add del mod">
          <ac:chgData name="Ricardo Moinhos" userId="5043ba23-3ebb-477f-9075-c886aae2f68c" providerId="ADAL" clId="{E02AA987-3F4A-45E2-BC4E-A0E879E67D3A}" dt="2022-03-29T12:43:32.128" v="881" actId="478"/>
          <ac:spMkLst>
            <pc:docMk/>
            <pc:sldMk cId="3533292059" sldId="414"/>
            <ac:spMk id="15" creationId="{0354CC55-015C-469A-BE01-CEB5FA67099D}"/>
          </ac:spMkLst>
        </pc:spChg>
        <pc:spChg chg="add del mod">
          <ac:chgData name="Ricardo Moinhos" userId="5043ba23-3ebb-477f-9075-c886aae2f68c" providerId="ADAL" clId="{E02AA987-3F4A-45E2-BC4E-A0E879E67D3A}" dt="2022-03-29T12:45:14.950" v="912" actId="478"/>
          <ac:spMkLst>
            <pc:docMk/>
            <pc:sldMk cId="3533292059" sldId="414"/>
            <ac:spMk id="16" creationId="{9234CBAE-458F-4190-953F-A09282607934}"/>
          </ac:spMkLst>
        </pc:spChg>
        <pc:spChg chg="add del mod">
          <ac:chgData name="Ricardo Moinhos" userId="5043ba23-3ebb-477f-9075-c886aae2f68c" providerId="ADAL" clId="{E02AA987-3F4A-45E2-BC4E-A0E879E67D3A}" dt="2022-03-29T12:45:14.950" v="912" actId="478"/>
          <ac:spMkLst>
            <pc:docMk/>
            <pc:sldMk cId="3533292059" sldId="414"/>
            <ac:spMk id="17" creationId="{FEF3E83F-5A96-4944-9DB5-20E5E68B8B0E}"/>
          </ac:spMkLst>
        </pc:spChg>
      </pc:sldChg>
      <pc:sldChg chg="addSp delSp modSp mod delAnim modAnim">
        <pc:chgData name="Ricardo Moinhos" userId="5043ba23-3ebb-477f-9075-c886aae2f68c" providerId="ADAL" clId="{E02AA987-3F4A-45E2-BC4E-A0E879E67D3A}" dt="2022-03-29T12:45:11.438" v="911" actId="478"/>
        <pc:sldMkLst>
          <pc:docMk/>
          <pc:sldMk cId="680213105" sldId="415"/>
        </pc:sldMkLst>
        <pc:spChg chg="add del mod">
          <ac:chgData name="Ricardo Moinhos" userId="5043ba23-3ebb-477f-9075-c886aae2f68c" providerId="ADAL" clId="{E02AA987-3F4A-45E2-BC4E-A0E879E67D3A}" dt="2022-03-29T12:42:55.018" v="871" actId="478"/>
          <ac:spMkLst>
            <pc:docMk/>
            <pc:sldMk cId="680213105" sldId="415"/>
            <ac:spMk id="13" creationId="{CF12AA3B-DC42-426F-8255-AB0FA1CF99F7}"/>
          </ac:spMkLst>
        </pc:spChg>
        <pc:spChg chg="add del mod">
          <ac:chgData name="Ricardo Moinhos" userId="5043ba23-3ebb-477f-9075-c886aae2f68c" providerId="ADAL" clId="{E02AA987-3F4A-45E2-BC4E-A0E879E67D3A}" dt="2022-03-29T12:42:55.018" v="871" actId="478"/>
          <ac:spMkLst>
            <pc:docMk/>
            <pc:sldMk cId="680213105" sldId="415"/>
            <ac:spMk id="14" creationId="{1FF5736A-5C81-4F26-AAC4-916F562DBA0B}"/>
          </ac:spMkLst>
        </pc:spChg>
        <pc:spChg chg="add del mod">
          <ac:chgData name="Ricardo Moinhos" userId="5043ba23-3ebb-477f-9075-c886aae2f68c" providerId="ADAL" clId="{E02AA987-3F4A-45E2-BC4E-A0E879E67D3A}" dt="2022-03-29T12:45:10.836" v="910" actId="478"/>
          <ac:spMkLst>
            <pc:docMk/>
            <pc:sldMk cId="680213105" sldId="415"/>
            <ac:spMk id="15" creationId="{D76EC81A-F19C-45A7-8028-D5BDA4BC742D}"/>
          </ac:spMkLst>
        </pc:spChg>
        <pc:spChg chg="add del mod">
          <ac:chgData name="Ricardo Moinhos" userId="5043ba23-3ebb-477f-9075-c886aae2f68c" providerId="ADAL" clId="{E02AA987-3F4A-45E2-BC4E-A0E879E67D3A}" dt="2022-03-29T12:45:11.438" v="911" actId="478"/>
          <ac:spMkLst>
            <pc:docMk/>
            <pc:sldMk cId="680213105" sldId="415"/>
            <ac:spMk id="16" creationId="{F1CA25EA-7BD8-44A0-95C4-764BFCAF3523}"/>
          </ac:spMkLst>
        </pc:spChg>
      </pc:sldChg>
      <pc:sldChg chg="addSp delSp modSp mod ord delAnim modAnim">
        <pc:chgData name="Ricardo Moinhos" userId="5043ba23-3ebb-477f-9075-c886aae2f68c" providerId="ADAL" clId="{E02AA987-3F4A-45E2-BC4E-A0E879E67D3A}" dt="2022-03-30T10:57:47.055" v="1317" actId="20577"/>
        <pc:sldMkLst>
          <pc:docMk/>
          <pc:sldMk cId="1912707751" sldId="416"/>
        </pc:sldMkLst>
        <pc:spChg chg="add del">
          <ac:chgData name="Ricardo Moinhos" userId="5043ba23-3ebb-477f-9075-c886aae2f68c" providerId="ADAL" clId="{E02AA987-3F4A-45E2-BC4E-A0E879E67D3A}" dt="2022-03-30T10:24:05.579" v="1081" actId="478"/>
          <ac:spMkLst>
            <pc:docMk/>
            <pc:sldMk cId="1912707751" sldId="416"/>
            <ac:spMk id="2" creationId="{8A955AF4-BB27-444D-8C81-F6E48CB5ABB5}"/>
          </ac:spMkLst>
        </pc:spChg>
        <pc:spChg chg="add mod">
          <ac:chgData name="Ricardo Moinhos" userId="5043ba23-3ebb-477f-9075-c886aae2f68c" providerId="ADAL" clId="{E02AA987-3F4A-45E2-BC4E-A0E879E67D3A}" dt="2022-03-30T10:39:28.230" v="1090" actId="1076"/>
          <ac:spMkLst>
            <pc:docMk/>
            <pc:sldMk cId="1912707751" sldId="416"/>
            <ac:spMk id="3" creationId="{0BD12A76-3961-4BEA-86F7-C26006CAE1C6}"/>
          </ac:spMkLst>
        </pc:spChg>
        <pc:spChg chg="mod">
          <ac:chgData name="Ricardo Moinhos" userId="5043ba23-3ebb-477f-9075-c886aae2f68c" providerId="ADAL" clId="{E02AA987-3F4A-45E2-BC4E-A0E879E67D3A}" dt="2022-03-29T10:21:09.054" v="30" actId="1076"/>
          <ac:spMkLst>
            <pc:docMk/>
            <pc:sldMk cId="1912707751" sldId="416"/>
            <ac:spMk id="7" creationId="{29BA47FE-F463-4048-91EC-C498FBDDA15C}"/>
          </ac:spMkLst>
        </pc:spChg>
        <pc:spChg chg="add del mod">
          <ac:chgData name="Ricardo Moinhos" userId="5043ba23-3ebb-477f-9075-c886aae2f68c" providerId="ADAL" clId="{E02AA987-3F4A-45E2-BC4E-A0E879E67D3A}" dt="2022-03-30T10:39:22.601" v="1089" actId="478"/>
          <ac:spMkLst>
            <pc:docMk/>
            <pc:sldMk cId="1912707751" sldId="416"/>
            <ac:spMk id="12" creationId="{C45120C1-AC55-4AC6-A6FC-0696F1E0BF5C}"/>
          </ac:spMkLst>
        </pc:spChg>
        <pc:spChg chg="mod">
          <ac:chgData name="Ricardo Moinhos" userId="5043ba23-3ebb-477f-9075-c886aae2f68c" providerId="ADAL" clId="{E02AA987-3F4A-45E2-BC4E-A0E879E67D3A}" dt="2022-03-29T10:21:16.440" v="31" actId="1076"/>
          <ac:spMkLst>
            <pc:docMk/>
            <pc:sldMk cId="1912707751" sldId="416"/>
            <ac:spMk id="16" creationId="{98E53738-A892-4CA9-BB29-B64E69FB6B61}"/>
          </ac:spMkLst>
        </pc:spChg>
        <pc:spChg chg="add mod">
          <ac:chgData name="Ricardo Moinhos" userId="5043ba23-3ebb-477f-9075-c886aae2f68c" providerId="ADAL" clId="{E02AA987-3F4A-45E2-BC4E-A0E879E67D3A}" dt="2022-03-30T10:57:47.055" v="1317" actId="20577"/>
          <ac:spMkLst>
            <pc:docMk/>
            <pc:sldMk cId="1912707751" sldId="416"/>
            <ac:spMk id="17" creationId="{A6CBD1E0-6F5B-44FD-A040-EAC2F25FBF5C}"/>
          </ac:spMkLst>
        </pc:spChg>
        <pc:spChg chg="mod">
          <ac:chgData name="Ricardo Moinhos" userId="5043ba23-3ebb-477f-9075-c886aae2f68c" providerId="ADAL" clId="{E02AA987-3F4A-45E2-BC4E-A0E879E67D3A}" dt="2022-03-29T10:21:16.440" v="31" actId="1076"/>
          <ac:spMkLst>
            <pc:docMk/>
            <pc:sldMk cId="1912707751" sldId="416"/>
            <ac:spMk id="19" creationId="{FEF424A0-33A0-4354-9A98-1332A9414DB1}"/>
          </ac:spMkLst>
        </pc:spChg>
        <pc:spChg chg="mod">
          <ac:chgData name="Ricardo Moinhos" userId="5043ba23-3ebb-477f-9075-c886aae2f68c" providerId="ADAL" clId="{E02AA987-3F4A-45E2-BC4E-A0E879E67D3A}" dt="2022-03-30T10:52:00.061" v="1164" actId="1076"/>
          <ac:spMkLst>
            <pc:docMk/>
            <pc:sldMk cId="1912707751" sldId="416"/>
            <ac:spMk id="20" creationId="{8332A6AE-0892-4F46-8623-0621CCB8F01F}"/>
          </ac:spMkLst>
        </pc:spChg>
        <pc:spChg chg="add del mod">
          <ac:chgData name="Ricardo Moinhos" userId="5043ba23-3ebb-477f-9075-c886aae2f68c" providerId="ADAL" clId="{E02AA987-3F4A-45E2-BC4E-A0E879E67D3A}" dt="2022-03-30T10:56:40.256" v="1208" actId="478"/>
          <ac:spMkLst>
            <pc:docMk/>
            <pc:sldMk cId="1912707751" sldId="416"/>
            <ac:spMk id="21" creationId="{50536E40-D07C-45B2-834A-60E13BC7CBE1}"/>
          </ac:spMkLst>
        </pc:spChg>
        <pc:spChg chg="add mod">
          <ac:chgData name="Ricardo Moinhos" userId="5043ba23-3ebb-477f-9075-c886aae2f68c" providerId="ADAL" clId="{E02AA987-3F4A-45E2-BC4E-A0E879E67D3A}" dt="2022-03-30T10:56:58.433" v="1210" actId="14100"/>
          <ac:spMkLst>
            <pc:docMk/>
            <pc:sldMk cId="1912707751" sldId="416"/>
            <ac:spMk id="22" creationId="{B0E81D1C-EA93-47F5-928D-B88BBDA13375}"/>
          </ac:spMkLst>
        </pc:spChg>
      </pc:sldChg>
      <pc:sldChg chg="addSp delSp modSp mod delAnim modAnim">
        <pc:chgData name="Ricardo Moinhos" userId="5043ba23-3ebb-477f-9075-c886aae2f68c" providerId="ADAL" clId="{E02AA987-3F4A-45E2-BC4E-A0E879E67D3A}" dt="2022-03-30T13:00:41.519" v="1514" actId="20577"/>
        <pc:sldMkLst>
          <pc:docMk/>
          <pc:sldMk cId="409372950" sldId="417"/>
        </pc:sldMkLst>
        <pc:spChg chg="mod">
          <ac:chgData name="Ricardo Moinhos" userId="5043ba23-3ebb-477f-9075-c886aae2f68c" providerId="ADAL" clId="{E02AA987-3F4A-45E2-BC4E-A0E879E67D3A}" dt="2022-03-29T12:40:14.805" v="842" actId="14100"/>
          <ac:spMkLst>
            <pc:docMk/>
            <pc:sldMk cId="409372950" sldId="417"/>
            <ac:spMk id="3" creationId="{89E55EAC-EFA0-40CE-94B2-2C16BCBF3AF0}"/>
          </ac:spMkLst>
        </pc:spChg>
        <pc:spChg chg="add del mod">
          <ac:chgData name="Ricardo Moinhos" userId="5043ba23-3ebb-477f-9075-c886aae2f68c" providerId="ADAL" clId="{E02AA987-3F4A-45E2-BC4E-A0E879E67D3A}" dt="2022-03-29T12:55:59.126" v="994" actId="478"/>
          <ac:spMkLst>
            <pc:docMk/>
            <pc:sldMk cId="409372950" sldId="417"/>
            <ac:spMk id="4" creationId="{573A75FD-11C0-4E13-B4A9-D3E85AE0BB13}"/>
          </ac:spMkLst>
        </pc:spChg>
        <pc:spChg chg="add del mod">
          <ac:chgData name="Ricardo Moinhos" userId="5043ba23-3ebb-477f-9075-c886aae2f68c" providerId="ADAL" clId="{E02AA987-3F4A-45E2-BC4E-A0E879E67D3A}" dt="2022-03-29T12:55:59.126" v="994" actId="478"/>
          <ac:spMkLst>
            <pc:docMk/>
            <pc:sldMk cId="409372950" sldId="417"/>
            <ac:spMk id="5" creationId="{8CFEE060-0510-4F68-8421-ABCCD36821E5}"/>
          </ac:spMkLst>
        </pc:spChg>
        <pc:spChg chg="mod">
          <ac:chgData name="Ricardo Moinhos" userId="5043ba23-3ebb-477f-9075-c886aae2f68c" providerId="ADAL" clId="{E02AA987-3F4A-45E2-BC4E-A0E879E67D3A}" dt="2022-03-30T13:00:15.101" v="1487" actId="20577"/>
          <ac:spMkLst>
            <pc:docMk/>
            <pc:sldMk cId="409372950" sldId="417"/>
            <ac:spMk id="7" creationId="{29BA47FE-F463-4048-91EC-C498FBDDA15C}"/>
          </ac:spMkLst>
        </pc:spChg>
      </pc:sldChg>
      <pc:sldChg chg="addSp delSp modSp mod delAnim modAnim">
        <pc:chgData name="Ricardo Moinhos" userId="5043ba23-3ebb-477f-9075-c886aae2f68c" providerId="ADAL" clId="{E02AA987-3F4A-45E2-BC4E-A0E879E67D3A}" dt="2022-03-29T12:55:54.824" v="993" actId="478"/>
        <pc:sldMkLst>
          <pc:docMk/>
          <pc:sldMk cId="1018168325" sldId="418"/>
        </pc:sldMkLst>
        <pc:spChg chg="mod">
          <ac:chgData name="Ricardo Moinhos" userId="5043ba23-3ebb-477f-9075-c886aae2f68c" providerId="ADAL" clId="{E02AA987-3F4A-45E2-BC4E-A0E879E67D3A}" dt="2022-03-29T12:40:55.032" v="850" actId="14100"/>
          <ac:spMkLst>
            <pc:docMk/>
            <pc:sldMk cId="1018168325" sldId="418"/>
            <ac:spMk id="3" creationId="{89E55EAC-EFA0-40CE-94B2-2C16BCBF3AF0}"/>
          </ac:spMkLst>
        </pc:spChg>
        <pc:spChg chg="add del mod">
          <ac:chgData name="Ricardo Moinhos" userId="5043ba23-3ebb-477f-9075-c886aae2f68c" providerId="ADAL" clId="{E02AA987-3F4A-45E2-BC4E-A0E879E67D3A}" dt="2022-03-29T12:40:44.556" v="846" actId="478"/>
          <ac:spMkLst>
            <pc:docMk/>
            <pc:sldMk cId="1018168325" sldId="418"/>
            <ac:spMk id="5" creationId="{02A88D8B-95E2-482D-A878-CAFC6DE67332}"/>
          </ac:spMkLst>
        </pc:spChg>
        <pc:spChg chg="add del mod">
          <ac:chgData name="Ricardo Moinhos" userId="5043ba23-3ebb-477f-9075-c886aae2f68c" providerId="ADAL" clId="{E02AA987-3F4A-45E2-BC4E-A0E879E67D3A}" dt="2022-03-29T12:40:44.556" v="846" actId="478"/>
          <ac:spMkLst>
            <pc:docMk/>
            <pc:sldMk cId="1018168325" sldId="418"/>
            <ac:spMk id="6" creationId="{7E965628-AE8A-42C7-8018-20C487DFABE8}"/>
          </ac:spMkLst>
        </pc:spChg>
        <pc:spChg chg="add del mod">
          <ac:chgData name="Ricardo Moinhos" userId="5043ba23-3ebb-477f-9075-c886aae2f68c" providerId="ADAL" clId="{E02AA987-3F4A-45E2-BC4E-A0E879E67D3A}" dt="2022-03-29T12:55:54.824" v="993" actId="478"/>
          <ac:spMkLst>
            <pc:docMk/>
            <pc:sldMk cId="1018168325" sldId="418"/>
            <ac:spMk id="8" creationId="{6CA7966D-7BFE-4C1C-BC9D-5F58BEE52393}"/>
          </ac:spMkLst>
        </pc:spChg>
        <pc:spChg chg="add del mod">
          <ac:chgData name="Ricardo Moinhos" userId="5043ba23-3ebb-477f-9075-c886aae2f68c" providerId="ADAL" clId="{E02AA987-3F4A-45E2-BC4E-A0E879E67D3A}" dt="2022-03-29T12:55:54.824" v="993" actId="478"/>
          <ac:spMkLst>
            <pc:docMk/>
            <pc:sldMk cId="1018168325" sldId="418"/>
            <ac:spMk id="9" creationId="{8BCB5FED-E823-42F4-84E3-D577362DD70C}"/>
          </ac:spMkLst>
        </pc:spChg>
      </pc:sldChg>
      <pc:sldChg chg="addSp delSp modSp mod">
        <pc:chgData name="Ricardo Moinhos" userId="5043ba23-3ebb-477f-9075-c886aae2f68c" providerId="ADAL" clId="{E02AA987-3F4A-45E2-BC4E-A0E879E67D3A}" dt="2022-03-31T10:30:41.853" v="1565" actId="478"/>
        <pc:sldMkLst>
          <pc:docMk/>
          <pc:sldMk cId="4100118095" sldId="421"/>
        </pc:sldMkLst>
        <pc:spChg chg="mod">
          <ac:chgData name="Ricardo Moinhos" userId="5043ba23-3ebb-477f-9075-c886aae2f68c" providerId="ADAL" clId="{E02AA987-3F4A-45E2-BC4E-A0E879E67D3A}" dt="2022-03-29T13:47:17.670" v="1014" actId="20577"/>
          <ac:spMkLst>
            <pc:docMk/>
            <pc:sldMk cId="4100118095" sldId="421"/>
            <ac:spMk id="3" creationId="{89E55EAC-EFA0-40CE-94B2-2C16BCBF3AF0}"/>
          </ac:spMkLst>
        </pc:spChg>
        <pc:picChg chg="add del mod">
          <ac:chgData name="Ricardo Moinhos" userId="5043ba23-3ebb-477f-9075-c886aae2f68c" providerId="ADAL" clId="{E02AA987-3F4A-45E2-BC4E-A0E879E67D3A}" dt="2022-03-31T10:30:41.853" v="1565" actId="478"/>
          <ac:picMkLst>
            <pc:docMk/>
            <pc:sldMk cId="4100118095" sldId="421"/>
            <ac:picMk id="4" creationId="{6F9D2936-D47E-4C67-AE7B-59C94DDD2C50}"/>
          </ac:picMkLst>
        </pc:picChg>
      </pc:sldChg>
      <pc:sldChg chg="addSp delSp modSp mod delAnim modAnim">
        <pc:chgData name="Ricardo Moinhos" userId="5043ba23-3ebb-477f-9075-c886aae2f68c" providerId="ADAL" clId="{E02AA987-3F4A-45E2-BC4E-A0E879E67D3A}" dt="2022-03-31T10:32:46.259" v="1580"/>
        <pc:sldMkLst>
          <pc:docMk/>
          <pc:sldMk cId="640861711" sldId="422"/>
        </pc:sldMkLst>
        <pc:spChg chg="mod">
          <ac:chgData name="Ricardo Moinhos" userId="5043ba23-3ebb-477f-9075-c886aae2f68c" providerId="ADAL" clId="{E02AA987-3F4A-45E2-BC4E-A0E879E67D3A}" dt="2022-03-30T13:21:23.087" v="1521" actId="20577"/>
          <ac:spMkLst>
            <pc:docMk/>
            <pc:sldMk cId="640861711" sldId="422"/>
            <ac:spMk id="3" creationId="{89E55EAC-EFA0-40CE-94B2-2C16BCBF3AF0}"/>
          </ac:spMkLst>
        </pc:spChg>
        <pc:picChg chg="add mod">
          <ac:chgData name="Ricardo Moinhos" userId="5043ba23-3ebb-477f-9075-c886aae2f68c" providerId="ADAL" clId="{E02AA987-3F4A-45E2-BC4E-A0E879E67D3A}" dt="2022-03-31T10:31:57.845" v="1574" actId="1440"/>
          <ac:picMkLst>
            <pc:docMk/>
            <pc:sldMk cId="640861711" sldId="422"/>
            <ac:picMk id="4" creationId="{2F4DD689-9E02-4434-A4B4-032955056573}"/>
          </ac:picMkLst>
        </pc:picChg>
        <pc:picChg chg="del">
          <ac:chgData name="Ricardo Moinhos" userId="5043ba23-3ebb-477f-9075-c886aae2f68c" providerId="ADAL" clId="{E02AA987-3F4A-45E2-BC4E-A0E879E67D3A}" dt="2022-03-30T13:21:32.780" v="1522" actId="478"/>
          <ac:picMkLst>
            <pc:docMk/>
            <pc:sldMk cId="640861711" sldId="422"/>
            <ac:picMk id="6" creationId="{7E083E74-F1B6-4CAE-B4D4-AA513B66ABC7}"/>
          </ac:picMkLst>
        </pc:picChg>
        <pc:picChg chg="add mod">
          <ac:chgData name="Ricardo Moinhos" userId="5043ba23-3ebb-477f-9075-c886aae2f68c" providerId="ADAL" clId="{E02AA987-3F4A-45E2-BC4E-A0E879E67D3A}" dt="2022-03-31T10:32:08.448" v="1576" actId="1076"/>
          <ac:picMkLst>
            <pc:docMk/>
            <pc:sldMk cId="640861711" sldId="422"/>
            <ac:picMk id="8" creationId="{BA3C1D31-9A1F-4F1C-8FFF-7E934E56D43C}"/>
          </ac:picMkLst>
        </pc:picChg>
        <pc:picChg chg="del">
          <ac:chgData name="Ricardo Moinhos" userId="5043ba23-3ebb-477f-9075-c886aae2f68c" providerId="ADAL" clId="{E02AA987-3F4A-45E2-BC4E-A0E879E67D3A}" dt="2022-03-30T13:21:33.621" v="1523" actId="478"/>
          <ac:picMkLst>
            <pc:docMk/>
            <pc:sldMk cId="640861711" sldId="422"/>
            <ac:picMk id="9" creationId="{686200CF-5D49-4367-B3D0-F12EDBC68E65}"/>
          </ac:picMkLst>
        </pc:picChg>
      </pc:sldChg>
      <pc:sldChg chg="del">
        <pc:chgData name="Ricardo Moinhos" userId="5043ba23-3ebb-477f-9075-c886aae2f68c" providerId="ADAL" clId="{E02AA987-3F4A-45E2-BC4E-A0E879E67D3A}" dt="2022-03-29T12:53:43.431" v="975" actId="47"/>
        <pc:sldMkLst>
          <pc:docMk/>
          <pc:sldMk cId="2094547315" sldId="423"/>
        </pc:sldMkLst>
      </pc:sldChg>
      <pc:sldChg chg="addSp delSp modSp mod ord modClrScheme delAnim modAnim chgLayout">
        <pc:chgData name="Ricardo Moinhos" userId="5043ba23-3ebb-477f-9075-c886aae2f68c" providerId="ADAL" clId="{E02AA987-3F4A-45E2-BC4E-A0E879E67D3A}" dt="2022-03-30T13:00:38.755" v="1513" actId="20577"/>
        <pc:sldMkLst>
          <pc:docMk/>
          <pc:sldMk cId="1508695301" sldId="424"/>
        </pc:sldMkLst>
        <pc:spChg chg="del mod ord">
          <ac:chgData name="Ricardo Moinhos" userId="5043ba23-3ebb-477f-9075-c886aae2f68c" providerId="ADAL" clId="{E02AA987-3F4A-45E2-BC4E-A0E879E67D3A}" dt="2022-03-29T10:32:34.901" v="305" actId="700"/>
          <ac:spMkLst>
            <pc:docMk/>
            <pc:sldMk cId="1508695301" sldId="424"/>
            <ac:spMk id="2" creationId="{A8F80558-8FFD-4B3E-BEBB-7A5E009FDC88}"/>
          </ac:spMkLst>
        </pc:spChg>
        <pc:spChg chg="del mod ord">
          <ac:chgData name="Ricardo Moinhos" userId="5043ba23-3ebb-477f-9075-c886aae2f68c" providerId="ADAL" clId="{E02AA987-3F4A-45E2-BC4E-A0E879E67D3A}" dt="2022-03-29T10:32:34.901" v="305" actId="700"/>
          <ac:spMkLst>
            <pc:docMk/>
            <pc:sldMk cId="1508695301" sldId="424"/>
            <ac:spMk id="3" creationId="{A745FCEE-AC92-4DA8-9DBC-90977A210739}"/>
          </ac:spMkLst>
        </pc:spChg>
        <pc:spChg chg="add del mod">
          <ac:chgData name="Ricardo Moinhos" userId="5043ba23-3ebb-477f-9075-c886aae2f68c" providerId="ADAL" clId="{E02AA987-3F4A-45E2-BC4E-A0E879E67D3A}" dt="2022-03-29T11:02:45.906" v="638" actId="478"/>
          <ac:spMkLst>
            <pc:docMk/>
            <pc:sldMk cId="1508695301" sldId="424"/>
            <ac:spMk id="4" creationId="{04E9508A-E165-4D4D-8906-B301FD610F52}"/>
          </ac:spMkLst>
        </pc:spChg>
        <pc:spChg chg="add del mod">
          <ac:chgData name="Ricardo Moinhos" userId="5043ba23-3ebb-477f-9075-c886aae2f68c" providerId="ADAL" clId="{E02AA987-3F4A-45E2-BC4E-A0E879E67D3A}" dt="2022-03-29T11:02:15.367" v="631" actId="478"/>
          <ac:spMkLst>
            <pc:docMk/>
            <pc:sldMk cId="1508695301" sldId="424"/>
            <ac:spMk id="5" creationId="{D51AA646-46B0-4DC6-9671-0F8EF5F572D3}"/>
          </ac:spMkLst>
        </pc:spChg>
        <pc:spChg chg="add del mod">
          <ac:chgData name="Ricardo Moinhos" userId="5043ba23-3ebb-477f-9075-c886aae2f68c" providerId="ADAL" clId="{E02AA987-3F4A-45E2-BC4E-A0E879E67D3A}" dt="2022-03-29T10:25:32.883" v="154" actId="478"/>
          <ac:spMkLst>
            <pc:docMk/>
            <pc:sldMk cId="1508695301" sldId="424"/>
            <ac:spMk id="6" creationId="{F2FB60AB-B5C3-4D38-97E9-1B917BF20303}"/>
          </ac:spMkLst>
        </pc:spChg>
        <pc:spChg chg="add del mod">
          <ac:chgData name="Ricardo Moinhos" userId="5043ba23-3ebb-477f-9075-c886aae2f68c" providerId="ADAL" clId="{E02AA987-3F4A-45E2-BC4E-A0E879E67D3A}" dt="2022-03-29T10:25:32.883" v="154" actId="478"/>
          <ac:spMkLst>
            <pc:docMk/>
            <pc:sldMk cId="1508695301" sldId="424"/>
            <ac:spMk id="7" creationId="{9E85BED0-1F63-41AA-AA6C-904F3561C4D4}"/>
          </ac:spMkLst>
        </pc:spChg>
        <pc:spChg chg="add del mod">
          <ac:chgData name="Ricardo Moinhos" userId="5043ba23-3ebb-477f-9075-c886aae2f68c" providerId="ADAL" clId="{E02AA987-3F4A-45E2-BC4E-A0E879E67D3A}" dt="2022-03-29T10:30:26.134" v="300" actId="478"/>
          <ac:spMkLst>
            <pc:docMk/>
            <pc:sldMk cId="1508695301" sldId="424"/>
            <ac:spMk id="8" creationId="{9A49FEAF-9064-47CB-9A99-74338B9E3691}"/>
          </ac:spMkLst>
        </pc:spChg>
        <pc:spChg chg="add del mod">
          <ac:chgData name="Ricardo Moinhos" userId="5043ba23-3ebb-477f-9075-c886aae2f68c" providerId="ADAL" clId="{E02AA987-3F4A-45E2-BC4E-A0E879E67D3A}" dt="2022-03-29T10:30:26.134" v="300" actId="478"/>
          <ac:spMkLst>
            <pc:docMk/>
            <pc:sldMk cId="1508695301" sldId="424"/>
            <ac:spMk id="9" creationId="{236E5562-34D3-4BEF-B3F8-6BB7E2FE77EC}"/>
          </ac:spMkLst>
        </pc:spChg>
        <pc:spChg chg="add del mod">
          <ac:chgData name="Ricardo Moinhos" userId="5043ba23-3ebb-477f-9075-c886aae2f68c" providerId="ADAL" clId="{E02AA987-3F4A-45E2-BC4E-A0E879E67D3A}" dt="2022-03-29T11:10:00.587" v="777" actId="478"/>
          <ac:spMkLst>
            <pc:docMk/>
            <pc:sldMk cId="1508695301" sldId="424"/>
            <ac:spMk id="10" creationId="{E281CA66-C2E2-478C-A3A6-6456DB3AEA9B}"/>
          </ac:spMkLst>
        </pc:spChg>
        <pc:spChg chg="add del mod">
          <ac:chgData name="Ricardo Moinhos" userId="5043ba23-3ebb-477f-9075-c886aae2f68c" providerId="ADAL" clId="{E02AA987-3F4A-45E2-BC4E-A0E879E67D3A}" dt="2022-03-29T11:10:00.587" v="777" actId="478"/>
          <ac:spMkLst>
            <pc:docMk/>
            <pc:sldMk cId="1508695301" sldId="424"/>
            <ac:spMk id="11" creationId="{288DC4AA-B462-412E-98BA-09477F3C3A14}"/>
          </ac:spMkLst>
        </pc:spChg>
        <pc:spChg chg="add del mod">
          <ac:chgData name="Ricardo Moinhos" userId="5043ba23-3ebb-477f-9075-c886aae2f68c" providerId="ADAL" clId="{E02AA987-3F4A-45E2-BC4E-A0E879E67D3A}" dt="2022-03-29T11:10:00.587" v="777" actId="478"/>
          <ac:spMkLst>
            <pc:docMk/>
            <pc:sldMk cId="1508695301" sldId="424"/>
            <ac:spMk id="12" creationId="{5FCCFB09-1A8F-4481-BF6A-5894994875ED}"/>
          </ac:spMkLst>
        </pc:spChg>
        <pc:spChg chg="add del mod">
          <ac:chgData name="Ricardo Moinhos" userId="5043ba23-3ebb-477f-9075-c886aae2f68c" providerId="ADAL" clId="{E02AA987-3F4A-45E2-BC4E-A0E879E67D3A}" dt="2022-03-29T11:10:00.587" v="777" actId="478"/>
          <ac:spMkLst>
            <pc:docMk/>
            <pc:sldMk cId="1508695301" sldId="424"/>
            <ac:spMk id="13" creationId="{1F631AB1-A026-4B7D-9A3A-3CB2F21425A9}"/>
          </ac:spMkLst>
        </pc:spChg>
        <pc:spChg chg="add del mod">
          <ac:chgData name="Ricardo Moinhos" userId="5043ba23-3ebb-477f-9075-c886aae2f68c" providerId="ADAL" clId="{E02AA987-3F4A-45E2-BC4E-A0E879E67D3A}" dt="2022-03-29T11:10:00.587" v="777" actId="478"/>
          <ac:spMkLst>
            <pc:docMk/>
            <pc:sldMk cId="1508695301" sldId="424"/>
            <ac:spMk id="14" creationId="{A2F29E57-3E72-49D3-8036-8936A4C13DA3}"/>
          </ac:spMkLst>
        </pc:spChg>
        <pc:spChg chg="add del mod">
          <ac:chgData name="Ricardo Moinhos" userId="5043ba23-3ebb-477f-9075-c886aae2f68c" providerId="ADAL" clId="{E02AA987-3F4A-45E2-BC4E-A0E879E67D3A}" dt="2022-03-29T11:10:00.587" v="777" actId="478"/>
          <ac:spMkLst>
            <pc:docMk/>
            <pc:sldMk cId="1508695301" sldId="424"/>
            <ac:spMk id="15" creationId="{A9E3D606-7E77-480B-9E99-44AF5AA8597E}"/>
          </ac:spMkLst>
        </pc:spChg>
        <pc:spChg chg="add del mod ord">
          <ac:chgData name="Ricardo Moinhos" userId="5043ba23-3ebb-477f-9075-c886aae2f68c" providerId="ADAL" clId="{E02AA987-3F4A-45E2-BC4E-A0E879E67D3A}" dt="2022-03-29T10:33:11.343" v="306" actId="700"/>
          <ac:spMkLst>
            <pc:docMk/>
            <pc:sldMk cId="1508695301" sldId="424"/>
            <ac:spMk id="16" creationId="{5F601A1D-A1DA-4570-87E6-488C15DD038F}"/>
          </ac:spMkLst>
        </pc:spChg>
        <pc:spChg chg="add del mod ord">
          <ac:chgData name="Ricardo Moinhos" userId="5043ba23-3ebb-477f-9075-c886aae2f68c" providerId="ADAL" clId="{E02AA987-3F4A-45E2-BC4E-A0E879E67D3A}" dt="2022-03-29T10:33:11.343" v="306" actId="700"/>
          <ac:spMkLst>
            <pc:docMk/>
            <pc:sldMk cId="1508695301" sldId="424"/>
            <ac:spMk id="17" creationId="{F760CB9A-3311-49C0-8DC9-1791D2399650}"/>
          </ac:spMkLst>
        </pc:spChg>
        <pc:spChg chg="add del mod">
          <ac:chgData name="Ricardo Moinhos" userId="5043ba23-3ebb-477f-9075-c886aae2f68c" providerId="ADAL" clId="{E02AA987-3F4A-45E2-BC4E-A0E879E67D3A}" dt="2022-03-29T10:50:36.562" v="393" actId="478"/>
          <ac:spMkLst>
            <pc:docMk/>
            <pc:sldMk cId="1508695301" sldId="424"/>
            <ac:spMk id="18" creationId="{474EF155-E7FB-4E88-AEB7-B89451F44854}"/>
          </ac:spMkLst>
        </pc:spChg>
        <pc:spChg chg="add del mod">
          <ac:chgData name="Ricardo Moinhos" userId="5043ba23-3ebb-477f-9075-c886aae2f68c" providerId="ADAL" clId="{E02AA987-3F4A-45E2-BC4E-A0E879E67D3A}" dt="2022-03-29T11:00:46.197" v="607" actId="478"/>
          <ac:spMkLst>
            <pc:docMk/>
            <pc:sldMk cId="1508695301" sldId="424"/>
            <ac:spMk id="19" creationId="{A74B4E0C-8B7B-4E92-BCF2-CEAB954D555A}"/>
          </ac:spMkLst>
        </pc:spChg>
        <pc:spChg chg="add del mod">
          <ac:chgData name="Ricardo Moinhos" userId="5043ba23-3ebb-477f-9075-c886aae2f68c" providerId="ADAL" clId="{E02AA987-3F4A-45E2-BC4E-A0E879E67D3A}" dt="2022-03-29T11:02:50.465" v="639" actId="478"/>
          <ac:spMkLst>
            <pc:docMk/>
            <pc:sldMk cId="1508695301" sldId="424"/>
            <ac:spMk id="20" creationId="{1475AAB1-0752-40BA-80FF-F54B7F22DE2B}"/>
          </ac:spMkLst>
        </pc:spChg>
        <pc:spChg chg="add del mod ord">
          <ac:chgData name="Ricardo Moinhos" userId="5043ba23-3ebb-477f-9075-c886aae2f68c" providerId="ADAL" clId="{E02AA987-3F4A-45E2-BC4E-A0E879E67D3A}" dt="2022-03-29T11:07:06.640" v="708" actId="478"/>
          <ac:spMkLst>
            <pc:docMk/>
            <pc:sldMk cId="1508695301" sldId="424"/>
            <ac:spMk id="21" creationId="{F0109ACE-680D-49A6-9952-911B06386522}"/>
          </ac:spMkLst>
        </pc:spChg>
        <pc:spChg chg="add del mod ord">
          <ac:chgData name="Ricardo Moinhos" userId="5043ba23-3ebb-477f-9075-c886aae2f68c" providerId="ADAL" clId="{E02AA987-3F4A-45E2-BC4E-A0E879E67D3A}" dt="2022-03-29T11:04:05.495" v="665" actId="700"/>
          <ac:spMkLst>
            <pc:docMk/>
            <pc:sldMk cId="1508695301" sldId="424"/>
            <ac:spMk id="22" creationId="{1386BF3E-60D7-40DF-868E-A77285A4C444}"/>
          </ac:spMkLst>
        </pc:spChg>
        <pc:spChg chg="add del mod">
          <ac:chgData name="Ricardo Moinhos" userId="5043ba23-3ebb-477f-9075-c886aae2f68c" providerId="ADAL" clId="{E02AA987-3F4A-45E2-BC4E-A0E879E67D3A}" dt="2022-03-29T10:59:40.092" v="570" actId="478"/>
          <ac:spMkLst>
            <pc:docMk/>
            <pc:sldMk cId="1508695301" sldId="424"/>
            <ac:spMk id="23" creationId="{F5080FC5-3592-4B48-A508-09B26091D69D}"/>
          </ac:spMkLst>
        </pc:spChg>
        <pc:spChg chg="add del mod">
          <ac:chgData name="Ricardo Moinhos" userId="5043ba23-3ebb-477f-9075-c886aae2f68c" providerId="ADAL" clId="{E02AA987-3F4A-45E2-BC4E-A0E879E67D3A}" dt="2022-03-29T10:58:13.048" v="557" actId="478"/>
          <ac:spMkLst>
            <pc:docMk/>
            <pc:sldMk cId="1508695301" sldId="424"/>
            <ac:spMk id="25" creationId="{650EC2FF-4CCA-4821-931A-D5912F5057BF}"/>
          </ac:spMkLst>
        </pc:spChg>
        <pc:spChg chg="add mod">
          <ac:chgData name="Ricardo Moinhos" userId="5043ba23-3ebb-477f-9075-c886aae2f68c" providerId="ADAL" clId="{E02AA987-3F4A-45E2-BC4E-A0E879E67D3A}" dt="2022-03-29T10:58:52.464" v="560"/>
          <ac:spMkLst>
            <pc:docMk/>
            <pc:sldMk cId="1508695301" sldId="424"/>
            <ac:spMk id="28" creationId="{DF41FE72-6FDA-470F-9B8D-CE8E54151377}"/>
          </ac:spMkLst>
        </pc:spChg>
        <pc:spChg chg="add mod">
          <ac:chgData name="Ricardo Moinhos" userId="5043ba23-3ebb-477f-9075-c886aae2f68c" providerId="ADAL" clId="{E02AA987-3F4A-45E2-BC4E-A0E879E67D3A}" dt="2022-03-29T10:58:52.464" v="560"/>
          <ac:spMkLst>
            <pc:docMk/>
            <pc:sldMk cId="1508695301" sldId="424"/>
            <ac:spMk id="29" creationId="{89038A0D-66DB-4E96-977D-5A4DB220CA1E}"/>
          </ac:spMkLst>
        </pc:spChg>
        <pc:spChg chg="add mod">
          <ac:chgData name="Ricardo Moinhos" userId="5043ba23-3ebb-477f-9075-c886aae2f68c" providerId="ADAL" clId="{E02AA987-3F4A-45E2-BC4E-A0E879E67D3A}" dt="2022-03-29T10:58:52.464" v="560"/>
          <ac:spMkLst>
            <pc:docMk/>
            <pc:sldMk cId="1508695301" sldId="424"/>
            <ac:spMk id="30" creationId="{AA76EAD3-6EED-4446-9408-A4777D906AC0}"/>
          </ac:spMkLst>
        </pc:spChg>
        <pc:spChg chg="add mod">
          <ac:chgData name="Ricardo Moinhos" userId="5043ba23-3ebb-477f-9075-c886aae2f68c" providerId="ADAL" clId="{E02AA987-3F4A-45E2-BC4E-A0E879E67D3A}" dt="2022-03-29T10:59:15.894" v="563"/>
          <ac:spMkLst>
            <pc:docMk/>
            <pc:sldMk cId="1508695301" sldId="424"/>
            <ac:spMk id="31" creationId="{55AC2315-001A-4431-B39E-271C74D3A7DC}"/>
          </ac:spMkLst>
        </pc:spChg>
        <pc:spChg chg="mod">
          <ac:chgData name="Ricardo Moinhos" userId="5043ba23-3ebb-477f-9075-c886aae2f68c" providerId="ADAL" clId="{E02AA987-3F4A-45E2-BC4E-A0E879E67D3A}" dt="2022-03-29T10:59:34.646" v="567"/>
          <ac:spMkLst>
            <pc:docMk/>
            <pc:sldMk cId="1508695301" sldId="424"/>
            <ac:spMk id="33" creationId="{84585535-5108-466A-B278-9217CBE3C3D9}"/>
          </ac:spMkLst>
        </pc:spChg>
        <pc:spChg chg="mod">
          <ac:chgData name="Ricardo Moinhos" userId="5043ba23-3ebb-477f-9075-c886aae2f68c" providerId="ADAL" clId="{E02AA987-3F4A-45E2-BC4E-A0E879E67D3A}" dt="2022-03-29T11:10:09.067" v="778" actId="20577"/>
          <ac:spMkLst>
            <pc:docMk/>
            <pc:sldMk cId="1508695301" sldId="424"/>
            <ac:spMk id="34" creationId="{D84B144A-840F-49C0-8E57-081971C575A8}"/>
          </ac:spMkLst>
        </pc:spChg>
        <pc:spChg chg="mod">
          <ac:chgData name="Ricardo Moinhos" userId="5043ba23-3ebb-477f-9075-c886aae2f68c" providerId="ADAL" clId="{E02AA987-3F4A-45E2-BC4E-A0E879E67D3A}" dt="2022-03-29T11:00:19.220" v="594"/>
          <ac:spMkLst>
            <pc:docMk/>
            <pc:sldMk cId="1508695301" sldId="424"/>
            <ac:spMk id="36" creationId="{04DBA322-8FEF-4462-9972-A3E243D0EAAB}"/>
          </ac:spMkLst>
        </pc:spChg>
        <pc:spChg chg="mod">
          <ac:chgData name="Ricardo Moinhos" userId="5043ba23-3ebb-477f-9075-c886aae2f68c" providerId="ADAL" clId="{E02AA987-3F4A-45E2-BC4E-A0E879E67D3A}" dt="2022-03-29T11:00:19.220" v="594"/>
          <ac:spMkLst>
            <pc:docMk/>
            <pc:sldMk cId="1508695301" sldId="424"/>
            <ac:spMk id="37" creationId="{5FBA4B3D-284C-47E8-837E-5AB756600418}"/>
          </ac:spMkLst>
        </pc:spChg>
        <pc:spChg chg="mod">
          <ac:chgData name="Ricardo Moinhos" userId="5043ba23-3ebb-477f-9075-c886aae2f68c" providerId="ADAL" clId="{E02AA987-3F4A-45E2-BC4E-A0E879E67D3A}" dt="2022-03-29T11:00:28.917" v="600"/>
          <ac:spMkLst>
            <pc:docMk/>
            <pc:sldMk cId="1508695301" sldId="424"/>
            <ac:spMk id="39" creationId="{7F63E037-3205-47EB-89B6-7ED24E22F32C}"/>
          </ac:spMkLst>
        </pc:spChg>
        <pc:spChg chg="mod">
          <ac:chgData name="Ricardo Moinhos" userId="5043ba23-3ebb-477f-9075-c886aae2f68c" providerId="ADAL" clId="{E02AA987-3F4A-45E2-BC4E-A0E879E67D3A}" dt="2022-03-30T13:00:38.755" v="1513" actId="20577"/>
          <ac:spMkLst>
            <pc:docMk/>
            <pc:sldMk cId="1508695301" sldId="424"/>
            <ac:spMk id="40" creationId="{CCE56175-8906-479E-8BEA-ACA7C53B4BE0}"/>
          </ac:spMkLst>
        </pc:spChg>
        <pc:spChg chg="add mod">
          <ac:chgData name="Ricardo Moinhos" userId="5043ba23-3ebb-477f-9075-c886aae2f68c" providerId="ADAL" clId="{E02AA987-3F4A-45E2-BC4E-A0E879E67D3A}" dt="2022-03-29T11:07:47.767" v="714" actId="1076"/>
          <ac:spMkLst>
            <pc:docMk/>
            <pc:sldMk cId="1508695301" sldId="424"/>
            <ac:spMk id="41" creationId="{C38C2C28-5FE7-4EC9-A5C0-D3CC1AEC5AA6}"/>
          </ac:spMkLst>
        </pc:spChg>
        <pc:spChg chg="add mod">
          <ac:chgData name="Ricardo Moinhos" userId="5043ba23-3ebb-477f-9075-c886aae2f68c" providerId="ADAL" clId="{E02AA987-3F4A-45E2-BC4E-A0E879E67D3A}" dt="2022-03-29T11:07:47.767" v="714" actId="1076"/>
          <ac:spMkLst>
            <pc:docMk/>
            <pc:sldMk cId="1508695301" sldId="424"/>
            <ac:spMk id="42" creationId="{4FAF555B-39A2-4C27-9C98-677691CF2718}"/>
          </ac:spMkLst>
        </pc:spChg>
        <pc:spChg chg="add del mod ord">
          <ac:chgData name="Ricardo Moinhos" userId="5043ba23-3ebb-477f-9075-c886aae2f68c" providerId="ADAL" clId="{E02AA987-3F4A-45E2-BC4E-A0E879E67D3A}" dt="2022-03-29T11:04:19.679" v="666" actId="700"/>
          <ac:spMkLst>
            <pc:docMk/>
            <pc:sldMk cId="1508695301" sldId="424"/>
            <ac:spMk id="43" creationId="{F8BCCAEA-2B46-4775-B584-BAD0E9FBABF0}"/>
          </ac:spMkLst>
        </pc:spChg>
        <pc:spChg chg="add del mod ord">
          <ac:chgData name="Ricardo Moinhos" userId="5043ba23-3ebb-477f-9075-c886aae2f68c" providerId="ADAL" clId="{E02AA987-3F4A-45E2-BC4E-A0E879E67D3A}" dt="2022-03-29T11:04:26.462" v="667" actId="700"/>
          <ac:spMkLst>
            <pc:docMk/>
            <pc:sldMk cId="1508695301" sldId="424"/>
            <ac:spMk id="44" creationId="{54330785-B469-4960-A663-AC9D65DCC9FD}"/>
          </ac:spMkLst>
        </pc:spChg>
        <pc:spChg chg="add del mod ord">
          <ac:chgData name="Ricardo Moinhos" userId="5043ba23-3ebb-477f-9075-c886aae2f68c" providerId="ADAL" clId="{E02AA987-3F4A-45E2-BC4E-A0E879E67D3A}" dt="2022-03-29T11:05:05.653" v="669" actId="700"/>
          <ac:spMkLst>
            <pc:docMk/>
            <pc:sldMk cId="1508695301" sldId="424"/>
            <ac:spMk id="45" creationId="{43B24B98-D55E-4E6B-8509-EBAB7B8690F2}"/>
          </ac:spMkLst>
        </pc:spChg>
        <pc:spChg chg="add del mod ord">
          <ac:chgData name="Ricardo Moinhos" userId="5043ba23-3ebb-477f-9075-c886aae2f68c" providerId="ADAL" clId="{E02AA987-3F4A-45E2-BC4E-A0E879E67D3A}" dt="2022-03-29T11:05:14.572" v="670" actId="700"/>
          <ac:spMkLst>
            <pc:docMk/>
            <pc:sldMk cId="1508695301" sldId="424"/>
            <ac:spMk id="46" creationId="{01F9E68F-8D38-4602-AC9B-C01521116EF2}"/>
          </ac:spMkLst>
        </pc:spChg>
        <pc:spChg chg="add del mod ord">
          <ac:chgData name="Ricardo Moinhos" userId="5043ba23-3ebb-477f-9075-c886aae2f68c" providerId="ADAL" clId="{E02AA987-3F4A-45E2-BC4E-A0E879E67D3A}" dt="2022-03-29T11:07:03.956" v="707" actId="478"/>
          <ac:spMkLst>
            <pc:docMk/>
            <pc:sldMk cId="1508695301" sldId="424"/>
            <ac:spMk id="47" creationId="{C88F7F71-FBAD-4EA2-AF18-326F61678350}"/>
          </ac:spMkLst>
        </pc:spChg>
        <pc:spChg chg="add del mod ord">
          <ac:chgData name="Ricardo Moinhos" userId="5043ba23-3ebb-477f-9075-c886aae2f68c" providerId="ADAL" clId="{E02AA987-3F4A-45E2-BC4E-A0E879E67D3A}" dt="2022-03-29T11:07:12.200" v="709" actId="700"/>
          <ac:spMkLst>
            <pc:docMk/>
            <pc:sldMk cId="1508695301" sldId="424"/>
            <ac:spMk id="49" creationId="{4E4F63CC-5D75-4E6D-8DEB-39865062A8A8}"/>
          </ac:spMkLst>
        </pc:spChg>
        <pc:spChg chg="add del mod ord">
          <ac:chgData name="Ricardo Moinhos" userId="5043ba23-3ebb-477f-9075-c886aae2f68c" providerId="ADAL" clId="{E02AA987-3F4A-45E2-BC4E-A0E879E67D3A}" dt="2022-03-29T11:07:16.334" v="710" actId="700"/>
          <ac:spMkLst>
            <pc:docMk/>
            <pc:sldMk cId="1508695301" sldId="424"/>
            <ac:spMk id="50" creationId="{00258224-3735-4F4E-ADE0-0DA87161EDAB}"/>
          </ac:spMkLst>
        </pc:spChg>
        <pc:spChg chg="add del mod ord">
          <ac:chgData name="Ricardo Moinhos" userId="5043ba23-3ebb-477f-9075-c886aae2f68c" providerId="ADAL" clId="{E02AA987-3F4A-45E2-BC4E-A0E879E67D3A}" dt="2022-03-29T11:07:16.334" v="710" actId="700"/>
          <ac:spMkLst>
            <pc:docMk/>
            <pc:sldMk cId="1508695301" sldId="424"/>
            <ac:spMk id="51" creationId="{47D0097C-E91A-4588-B90B-7F0A2147ED60}"/>
          </ac:spMkLst>
        </pc:spChg>
        <pc:spChg chg="add del mod ord">
          <ac:chgData name="Ricardo Moinhos" userId="5043ba23-3ebb-477f-9075-c886aae2f68c" providerId="ADAL" clId="{E02AA987-3F4A-45E2-BC4E-A0E879E67D3A}" dt="2022-03-29T11:07:29.068" v="711" actId="700"/>
          <ac:spMkLst>
            <pc:docMk/>
            <pc:sldMk cId="1508695301" sldId="424"/>
            <ac:spMk id="52" creationId="{C8D7BB51-F86F-481F-93EE-D8853AEF11AE}"/>
          </ac:spMkLst>
        </pc:spChg>
        <pc:spChg chg="add del mod ord">
          <ac:chgData name="Ricardo Moinhos" userId="5043ba23-3ebb-477f-9075-c886aae2f68c" providerId="ADAL" clId="{E02AA987-3F4A-45E2-BC4E-A0E879E67D3A}" dt="2022-03-29T11:07:29.068" v="711" actId="700"/>
          <ac:spMkLst>
            <pc:docMk/>
            <pc:sldMk cId="1508695301" sldId="424"/>
            <ac:spMk id="53" creationId="{ABF85304-6BA1-4F35-BCC2-42730326B148}"/>
          </ac:spMkLst>
        </pc:spChg>
        <pc:spChg chg="add del mod ord">
          <ac:chgData name="Ricardo Moinhos" userId="5043ba23-3ebb-477f-9075-c886aae2f68c" providerId="ADAL" clId="{E02AA987-3F4A-45E2-BC4E-A0E879E67D3A}" dt="2022-03-29T11:07:34.759" v="712" actId="700"/>
          <ac:spMkLst>
            <pc:docMk/>
            <pc:sldMk cId="1508695301" sldId="424"/>
            <ac:spMk id="54" creationId="{8DEC3272-C6F1-4127-92E1-34A19E1F5060}"/>
          </ac:spMkLst>
        </pc:spChg>
        <pc:spChg chg="add del mod ord">
          <ac:chgData name="Ricardo Moinhos" userId="5043ba23-3ebb-477f-9075-c886aae2f68c" providerId="ADAL" clId="{E02AA987-3F4A-45E2-BC4E-A0E879E67D3A}" dt="2022-03-29T11:07:34.759" v="712" actId="700"/>
          <ac:spMkLst>
            <pc:docMk/>
            <pc:sldMk cId="1508695301" sldId="424"/>
            <ac:spMk id="55" creationId="{5C1EEC81-D710-45AF-AAAD-9A3DEB7F8DA9}"/>
          </ac:spMkLst>
        </pc:spChg>
        <pc:spChg chg="add mod ord">
          <ac:chgData name="Ricardo Moinhos" userId="5043ba23-3ebb-477f-9075-c886aae2f68c" providerId="ADAL" clId="{E02AA987-3F4A-45E2-BC4E-A0E879E67D3A}" dt="2022-03-29T11:08:51.086" v="772" actId="20577"/>
          <ac:spMkLst>
            <pc:docMk/>
            <pc:sldMk cId="1508695301" sldId="424"/>
            <ac:spMk id="56" creationId="{7C890B5C-74F0-4021-8D38-E4EC740A6452}"/>
          </ac:spMkLst>
        </pc:spChg>
        <pc:spChg chg="add del mod ord">
          <ac:chgData name="Ricardo Moinhos" userId="5043ba23-3ebb-477f-9075-c886aae2f68c" providerId="ADAL" clId="{E02AA987-3F4A-45E2-BC4E-A0E879E67D3A}" dt="2022-03-29T11:07:38.803" v="713" actId="478"/>
          <ac:spMkLst>
            <pc:docMk/>
            <pc:sldMk cId="1508695301" sldId="424"/>
            <ac:spMk id="57" creationId="{72F27135-08C9-421B-BB5D-A86BF4F62444}"/>
          </ac:spMkLst>
        </pc:spChg>
        <pc:grpChg chg="add del mod">
          <ac:chgData name="Ricardo Moinhos" userId="5043ba23-3ebb-477f-9075-c886aae2f68c" providerId="ADAL" clId="{E02AA987-3F4A-45E2-BC4E-A0E879E67D3A}" dt="2022-03-29T11:00:57.785" v="612" actId="478"/>
          <ac:grpSpMkLst>
            <pc:docMk/>
            <pc:sldMk cId="1508695301" sldId="424"/>
            <ac:grpSpMk id="26" creationId="{91E0EF0E-D1D4-4A06-83FE-4E3DEE529DA0}"/>
          </ac:grpSpMkLst>
        </pc:grpChg>
        <pc:grpChg chg="add del mod">
          <ac:chgData name="Ricardo Moinhos" userId="5043ba23-3ebb-477f-9075-c886aae2f68c" providerId="ADAL" clId="{E02AA987-3F4A-45E2-BC4E-A0E879E67D3A}" dt="2022-03-29T11:00:57.144" v="611" actId="478"/>
          <ac:grpSpMkLst>
            <pc:docMk/>
            <pc:sldMk cId="1508695301" sldId="424"/>
            <ac:grpSpMk id="27" creationId="{2DFDF923-DFB7-4B94-85DC-B2D22C052789}"/>
          </ac:grpSpMkLst>
        </pc:grpChg>
        <pc:grpChg chg="add mod">
          <ac:chgData name="Ricardo Moinhos" userId="5043ba23-3ebb-477f-9075-c886aae2f68c" providerId="ADAL" clId="{E02AA987-3F4A-45E2-BC4E-A0E879E67D3A}" dt="2022-03-29T11:07:47.767" v="714" actId="1076"/>
          <ac:grpSpMkLst>
            <pc:docMk/>
            <pc:sldMk cId="1508695301" sldId="424"/>
            <ac:grpSpMk id="32" creationId="{A2E6E931-BEC2-45D5-BF31-0D9CC0DAC124}"/>
          </ac:grpSpMkLst>
        </pc:grpChg>
        <pc:grpChg chg="add del mod">
          <ac:chgData name="Ricardo Moinhos" userId="5043ba23-3ebb-477f-9075-c886aae2f68c" providerId="ADAL" clId="{E02AA987-3F4A-45E2-BC4E-A0E879E67D3A}" dt="2022-03-29T11:00:21.835" v="595"/>
          <ac:grpSpMkLst>
            <pc:docMk/>
            <pc:sldMk cId="1508695301" sldId="424"/>
            <ac:grpSpMk id="35" creationId="{2FB44903-3337-41E8-AB50-D2BBAD8A4C0B}"/>
          </ac:grpSpMkLst>
        </pc:grpChg>
        <pc:grpChg chg="add mod">
          <ac:chgData name="Ricardo Moinhos" userId="5043ba23-3ebb-477f-9075-c886aae2f68c" providerId="ADAL" clId="{E02AA987-3F4A-45E2-BC4E-A0E879E67D3A}" dt="2022-03-29T11:07:47.767" v="714" actId="1076"/>
          <ac:grpSpMkLst>
            <pc:docMk/>
            <pc:sldMk cId="1508695301" sldId="424"/>
            <ac:grpSpMk id="38" creationId="{FED090DF-1457-417A-9421-16D100A51D5F}"/>
          </ac:grpSpMkLst>
        </pc:grpChg>
      </pc:sldChg>
      <pc:sldChg chg="addSp delSp modSp new mod setBg delAnim modAnim modShow">
        <pc:chgData name="Ricardo Moinhos" userId="5043ba23-3ebb-477f-9075-c886aae2f68c" providerId="ADAL" clId="{E02AA987-3F4A-45E2-BC4E-A0E879E67D3A}" dt="2022-03-30T12:49:59.829" v="1375" actId="729"/>
        <pc:sldMkLst>
          <pc:docMk/>
          <pc:sldMk cId="4157053990" sldId="425"/>
        </pc:sldMkLst>
        <pc:spChg chg="mod">
          <ac:chgData name="Ricardo Moinhos" userId="5043ba23-3ebb-477f-9075-c886aae2f68c" providerId="ADAL" clId="{E02AA987-3F4A-45E2-BC4E-A0E879E67D3A}" dt="2022-03-29T12:53:37.873" v="973" actId="20577"/>
          <ac:spMkLst>
            <pc:docMk/>
            <pc:sldMk cId="4157053990" sldId="425"/>
            <ac:spMk id="3" creationId="{A36A0A11-FBC7-42AA-89EF-D8BB30A5E699}"/>
          </ac:spMkLst>
        </pc:spChg>
        <pc:spChg chg="add del mod">
          <ac:chgData name="Ricardo Moinhos" userId="5043ba23-3ebb-477f-9075-c886aae2f68c" providerId="ADAL" clId="{E02AA987-3F4A-45E2-BC4E-A0E879E67D3A}" dt="2022-03-29T12:50:57.914" v="939" actId="478"/>
          <ac:spMkLst>
            <pc:docMk/>
            <pc:sldMk cId="4157053990" sldId="425"/>
            <ac:spMk id="4" creationId="{E27F482C-ED00-4651-838D-36358658DA8B}"/>
          </ac:spMkLst>
        </pc:spChg>
        <pc:spChg chg="add del mod">
          <ac:chgData name="Ricardo Moinhos" userId="5043ba23-3ebb-477f-9075-c886aae2f68c" providerId="ADAL" clId="{E02AA987-3F4A-45E2-BC4E-A0E879E67D3A}" dt="2022-03-29T12:50:57.914" v="939" actId="478"/>
          <ac:spMkLst>
            <pc:docMk/>
            <pc:sldMk cId="4157053990" sldId="425"/>
            <ac:spMk id="5" creationId="{ED34955D-0A33-40D6-A258-F8275F2842DF}"/>
          </ac:spMkLst>
        </pc:spChg>
        <pc:spChg chg="add mod">
          <ac:chgData name="Ricardo Moinhos" userId="5043ba23-3ebb-477f-9075-c886aae2f68c" providerId="ADAL" clId="{E02AA987-3F4A-45E2-BC4E-A0E879E67D3A}" dt="2022-03-29T12:46:54.662" v="926" actId="1076"/>
          <ac:spMkLst>
            <pc:docMk/>
            <pc:sldMk cId="4157053990" sldId="425"/>
            <ac:spMk id="6" creationId="{CAFC3C6B-E713-4608-A2CF-34C677D9B034}"/>
          </ac:spMkLst>
        </pc:spChg>
        <pc:spChg chg="add mod">
          <ac:chgData name="Ricardo Moinhos" userId="5043ba23-3ebb-477f-9075-c886aae2f68c" providerId="ADAL" clId="{E02AA987-3F4A-45E2-BC4E-A0E879E67D3A}" dt="2022-03-29T12:45:37.447" v="917" actId="1076"/>
          <ac:spMkLst>
            <pc:docMk/>
            <pc:sldMk cId="4157053990" sldId="425"/>
            <ac:spMk id="7" creationId="{9D373504-3CA0-4DCB-82C9-9473C359964D}"/>
          </ac:spMkLst>
        </pc:spChg>
        <pc:spChg chg="add mod">
          <ac:chgData name="Ricardo Moinhos" userId="5043ba23-3ebb-477f-9075-c886aae2f68c" providerId="ADAL" clId="{E02AA987-3F4A-45E2-BC4E-A0E879E67D3A}" dt="2022-03-29T12:53:17.239" v="971" actId="1076"/>
          <ac:spMkLst>
            <pc:docMk/>
            <pc:sldMk cId="4157053990" sldId="425"/>
            <ac:spMk id="8" creationId="{39BA4310-2B84-4B6E-8F9F-0433F11CB8C3}"/>
          </ac:spMkLst>
        </pc:spChg>
      </pc:sldChg>
      <pc:sldChg chg="addSp delSp modSp add mod setBg delAnim modAnim modShow">
        <pc:chgData name="Ricardo Moinhos" userId="5043ba23-3ebb-477f-9075-c886aae2f68c" providerId="ADAL" clId="{E02AA987-3F4A-45E2-BC4E-A0E879E67D3A}" dt="2022-03-30T12:50:09.330" v="1377" actId="729"/>
        <pc:sldMkLst>
          <pc:docMk/>
          <pc:sldMk cId="2208460333" sldId="426"/>
        </pc:sldMkLst>
        <pc:spChg chg="mod">
          <ac:chgData name="Ricardo Moinhos" userId="5043ba23-3ebb-477f-9075-c886aae2f68c" providerId="ADAL" clId="{E02AA987-3F4A-45E2-BC4E-A0E879E67D3A}" dt="2022-03-29T12:55:13.747" v="992" actId="6549"/>
          <ac:spMkLst>
            <pc:docMk/>
            <pc:sldMk cId="2208460333" sldId="426"/>
            <ac:spMk id="3" creationId="{A36A0A11-FBC7-42AA-89EF-D8BB30A5E699}"/>
          </ac:spMkLst>
        </pc:spChg>
        <pc:spChg chg="del">
          <ac:chgData name="Ricardo Moinhos" userId="5043ba23-3ebb-477f-9075-c886aae2f68c" providerId="ADAL" clId="{E02AA987-3F4A-45E2-BC4E-A0E879E67D3A}" dt="2022-03-29T12:53:49.618" v="976" actId="478"/>
          <ac:spMkLst>
            <pc:docMk/>
            <pc:sldMk cId="2208460333" sldId="426"/>
            <ac:spMk id="8" creationId="{39BA4310-2B84-4B6E-8F9F-0433F11CB8C3}"/>
          </ac:spMkLst>
        </pc:spChg>
        <pc:spChg chg="add mod">
          <ac:chgData name="Ricardo Moinhos" userId="5043ba23-3ebb-477f-9075-c886aae2f68c" providerId="ADAL" clId="{E02AA987-3F4A-45E2-BC4E-A0E879E67D3A}" dt="2022-03-29T12:54:50.481" v="991" actId="1076"/>
          <ac:spMkLst>
            <pc:docMk/>
            <pc:sldMk cId="2208460333" sldId="426"/>
            <ac:spMk id="9" creationId="{13B880CC-E83A-4500-A446-376E3A438EC7}"/>
          </ac:spMkLst>
        </pc:spChg>
      </pc:sldChg>
      <pc:sldChg chg="addSp delSp modSp add mod ord delAnim modAnim">
        <pc:chgData name="Ricardo Moinhos" userId="5043ba23-3ebb-477f-9075-c886aae2f68c" providerId="ADAL" clId="{E02AA987-3F4A-45E2-BC4E-A0E879E67D3A}" dt="2022-03-29T13:54:52.629" v="1079" actId="1440"/>
        <pc:sldMkLst>
          <pc:docMk/>
          <pc:sldMk cId="1044881585" sldId="427"/>
        </pc:sldMkLst>
        <pc:spChg chg="mod">
          <ac:chgData name="Ricardo Moinhos" userId="5043ba23-3ebb-477f-9075-c886aae2f68c" providerId="ADAL" clId="{E02AA987-3F4A-45E2-BC4E-A0E879E67D3A}" dt="2022-03-29T13:50:32.111" v="1064" actId="6549"/>
          <ac:spMkLst>
            <pc:docMk/>
            <pc:sldMk cId="1044881585" sldId="427"/>
            <ac:spMk id="3" creationId="{89E55EAC-EFA0-40CE-94B2-2C16BCBF3AF0}"/>
          </ac:spMkLst>
        </pc:spChg>
        <pc:picChg chg="del">
          <ac:chgData name="Ricardo Moinhos" userId="5043ba23-3ebb-477f-9075-c886aae2f68c" providerId="ADAL" clId="{E02AA987-3F4A-45E2-BC4E-A0E879E67D3A}" dt="2022-03-29T13:49:16.529" v="1030" actId="478"/>
          <ac:picMkLst>
            <pc:docMk/>
            <pc:sldMk cId="1044881585" sldId="427"/>
            <ac:picMk id="4" creationId="{86707D3A-71BC-4471-BB42-F150437DF409}"/>
          </ac:picMkLst>
        </pc:picChg>
        <pc:picChg chg="add del mod">
          <ac:chgData name="Ricardo Moinhos" userId="5043ba23-3ebb-477f-9075-c886aae2f68c" providerId="ADAL" clId="{E02AA987-3F4A-45E2-BC4E-A0E879E67D3A}" dt="2022-03-29T13:53:40.313" v="1068" actId="478"/>
          <ac:picMkLst>
            <pc:docMk/>
            <pc:sldMk cId="1044881585" sldId="427"/>
            <ac:picMk id="5" creationId="{E091DB0D-3E92-43AA-AC2E-4660E7F9B544}"/>
          </ac:picMkLst>
        </pc:picChg>
        <pc:picChg chg="del">
          <ac:chgData name="Ricardo Moinhos" userId="5043ba23-3ebb-477f-9075-c886aae2f68c" providerId="ADAL" clId="{E02AA987-3F4A-45E2-BC4E-A0E879E67D3A}" dt="2022-03-29T13:49:14.216" v="1025" actId="478"/>
          <ac:picMkLst>
            <pc:docMk/>
            <pc:sldMk cId="1044881585" sldId="427"/>
            <ac:picMk id="6" creationId="{F55FDAD3-1D2B-48D3-A593-478411EEB410}"/>
          </ac:picMkLst>
        </pc:picChg>
        <pc:picChg chg="del">
          <ac:chgData name="Ricardo Moinhos" userId="5043ba23-3ebb-477f-9075-c886aae2f68c" providerId="ADAL" clId="{E02AA987-3F4A-45E2-BC4E-A0E879E67D3A}" dt="2022-03-29T13:49:15.693" v="1028" actId="478"/>
          <ac:picMkLst>
            <pc:docMk/>
            <pc:sldMk cId="1044881585" sldId="427"/>
            <ac:picMk id="9" creationId="{FFDA878A-D9A5-45D0-84BE-24CB6E88296B}"/>
          </ac:picMkLst>
        </pc:picChg>
        <pc:picChg chg="add mod">
          <ac:chgData name="Ricardo Moinhos" userId="5043ba23-3ebb-477f-9075-c886aae2f68c" providerId="ADAL" clId="{E02AA987-3F4A-45E2-BC4E-A0E879E67D3A}" dt="2022-03-29T13:53:46.837" v="1073" actId="1076"/>
          <ac:picMkLst>
            <pc:docMk/>
            <pc:sldMk cId="1044881585" sldId="427"/>
            <ac:picMk id="10" creationId="{BF66C740-D325-4CA0-BA52-7F6CB1EE893B}"/>
          </ac:picMkLst>
        </pc:picChg>
        <pc:picChg chg="add mod">
          <ac:chgData name="Ricardo Moinhos" userId="5043ba23-3ebb-477f-9075-c886aae2f68c" providerId="ADAL" clId="{E02AA987-3F4A-45E2-BC4E-A0E879E67D3A}" dt="2022-03-29T13:54:19.754" v="1076" actId="1076"/>
          <ac:picMkLst>
            <pc:docMk/>
            <pc:sldMk cId="1044881585" sldId="427"/>
            <ac:picMk id="12" creationId="{45CBCB5A-9E3D-4763-8013-3808B3D65945}"/>
          </ac:picMkLst>
        </pc:picChg>
        <pc:picChg chg="del">
          <ac:chgData name="Ricardo Moinhos" userId="5043ba23-3ebb-477f-9075-c886aae2f68c" providerId="ADAL" clId="{E02AA987-3F4A-45E2-BC4E-A0E879E67D3A}" dt="2022-03-29T13:49:15.166" v="1027" actId="478"/>
          <ac:picMkLst>
            <pc:docMk/>
            <pc:sldMk cId="1044881585" sldId="427"/>
            <ac:picMk id="13" creationId="{ED88F762-D945-4032-8DCC-70C99046BAAD}"/>
          </ac:picMkLst>
        </pc:picChg>
        <pc:picChg chg="del">
          <ac:chgData name="Ricardo Moinhos" userId="5043ba23-3ebb-477f-9075-c886aae2f68c" providerId="ADAL" clId="{E02AA987-3F4A-45E2-BC4E-A0E879E67D3A}" dt="2022-03-29T13:49:14.730" v="1026" actId="478"/>
          <ac:picMkLst>
            <pc:docMk/>
            <pc:sldMk cId="1044881585" sldId="427"/>
            <ac:picMk id="15" creationId="{BD663182-9AF0-4887-9378-796A8539C562}"/>
          </ac:picMkLst>
        </pc:picChg>
        <pc:picChg chg="add mod">
          <ac:chgData name="Ricardo Moinhos" userId="5043ba23-3ebb-477f-9075-c886aae2f68c" providerId="ADAL" clId="{E02AA987-3F4A-45E2-BC4E-A0E879E67D3A}" dt="2022-03-29T13:54:52.629" v="1079" actId="1440"/>
          <ac:picMkLst>
            <pc:docMk/>
            <pc:sldMk cId="1044881585" sldId="427"/>
            <ac:picMk id="16" creationId="{4120B369-9F62-40FE-9D3D-603C539103B5}"/>
          </ac:picMkLst>
        </pc:picChg>
        <pc:picChg chg="del">
          <ac:chgData name="Ricardo Moinhos" userId="5043ba23-3ebb-477f-9075-c886aae2f68c" providerId="ADAL" clId="{E02AA987-3F4A-45E2-BC4E-A0E879E67D3A}" dt="2022-03-29T13:49:16.148" v="1029" actId="478"/>
          <ac:picMkLst>
            <pc:docMk/>
            <pc:sldMk cId="1044881585" sldId="427"/>
            <ac:picMk id="19" creationId="{35E7A817-E871-4666-AAE3-3F401B6525A5}"/>
          </ac:picMkLst>
        </pc:picChg>
      </pc:sldChg>
      <pc:sldChg chg="add del">
        <pc:chgData name="Ricardo Moinhos" userId="5043ba23-3ebb-477f-9075-c886aae2f68c" providerId="ADAL" clId="{E02AA987-3F4A-45E2-BC4E-A0E879E67D3A}" dt="2022-03-29T13:47:35.048" v="1016" actId="47"/>
        <pc:sldMkLst>
          <pc:docMk/>
          <pc:sldMk cId="1193104627" sldId="427"/>
        </pc:sldMkLst>
      </pc:sldChg>
      <pc:sldChg chg="addSp modSp add mod modAnim">
        <pc:chgData name="Ricardo Moinhos" userId="5043ba23-3ebb-477f-9075-c886aae2f68c" providerId="ADAL" clId="{E02AA987-3F4A-45E2-BC4E-A0E879E67D3A}" dt="2022-03-30T13:00:37.156" v="1510" actId="20577"/>
        <pc:sldMkLst>
          <pc:docMk/>
          <pc:sldMk cId="1597399627" sldId="428"/>
        </pc:sldMkLst>
        <pc:spChg chg="mod">
          <ac:chgData name="Ricardo Moinhos" userId="5043ba23-3ebb-477f-9075-c886aae2f68c" providerId="ADAL" clId="{E02AA987-3F4A-45E2-BC4E-A0E879E67D3A}" dt="2022-03-30T13:00:35.521" v="1508" actId="20577"/>
          <ac:spMkLst>
            <pc:docMk/>
            <pc:sldMk cId="1597399627" sldId="428"/>
            <ac:spMk id="12" creationId="{C322CA93-FBBC-48FF-85C0-9176CA6D186F}"/>
          </ac:spMkLst>
        </pc:spChg>
        <pc:spChg chg="mod">
          <ac:chgData name="Ricardo Moinhos" userId="5043ba23-3ebb-477f-9075-c886aae2f68c" providerId="ADAL" clId="{E02AA987-3F4A-45E2-BC4E-A0E879E67D3A}" dt="2022-03-30T13:00:37.156" v="1510" actId="20577"/>
          <ac:spMkLst>
            <pc:docMk/>
            <pc:sldMk cId="1597399627" sldId="428"/>
            <ac:spMk id="13" creationId="{FFB7D9F7-7D71-46D5-80BE-DABD69AB513E}"/>
          </ac:spMkLst>
        </pc:spChg>
        <pc:spChg chg="add mod">
          <ac:chgData name="Ricardo Moinhos" userId="5043ba23-3ebb-477f-9075-c886aae2f68c" providerId="ADAL" clId="{E02AA987-3F4A-45E2-BC4E-A0E879E67D3A}" dt="2022-03-30T12:48:49.994" v="1365" actId="1076"/>
          <ac:spMkLst>
            <pc:docMk/>
            <pc:sldMk cId="1597399627" sldId="428"/>
            <ac:spMk id="14" creationId="{CA5B6E6A-FFFB-4EAC-8088-656C838EC65B}"/>
          </ac:spMkLst>
        </pc:spChg>
        <pc:grpChg chg="add mod">
          <ac:chgData name="Ricardo Moinhos" userId="5043ba23-3ebb-477f-9075-c886aae2f68c" providerId="ADAL" clId="{E02AA987-3F4A-45E2-BC4E-A0E879E67D3A}" dt="2022-03-30T12:48:29.863" v="1364" actId="1076"/>
          <ac:grpSpMkLst>
            <pc:docMk/>
            <pc:sldMk cId="1597399627" sldId="428"/>
            <ac:grpSpMk id="11" creationId="{B750AE18-7E0A-4ACF-855E-CDD693C4DE81}"/>
          </ac:grpSpMkLst>
        </pc:grpChg>
      </pc:sldChg>
      <pc:sldChg chg="addSp delSp modSp add mod addAnim delAnim modAnim">
        <pc:chgData name="Ricardo Moinhos" userId="5043ba23-3ebb-477f-9075-c886aae2f68c" providerId="ADAL" clId="{E02AA987-3F4A-45E2-BC4E-A0E879E67D3A}" dt="2022-03-30T12:59:32.066" v="1478" actId="1076"/>
        <pc:sldMkLst>
          <pc:docMk/>
          <pc:sldMk cId="3401484468" sldId="429"/>
        </pc:sldMkLst>
        <pc:spChg chg="mod">
          <ac:chgData name="Ricardo Moinhos" userId="5043ba23-3ebb-477f-9075-c886aae2f68c" providerId="ADAL" clId="{E02AA987-3F4A-45E2-BC4E-A0E879E67D3A}" dt="2022-03-30T12:51:54.631" v="1407" actId="1076"/>
          <ac:spMkLst>
            <pc:docMk/>
            <pc:sldMk cId="3401484468" sldId="429"/>
            <ac:spMk id="13" creationId="{FFB7D9F7-7D71-46D5-80BE-DABD69AB513E}"/>
          </ac:spMkLst>
        </pc:spChg>
        <pc:spChg chg="del mod">
          <ac:chgData name="Ricardo Moinhos" userId="5043ba23-3ebb-477f-9075-c886aae2f68c" providerId="ADAL" clId="{E02AA987-3F4A-45E2-BC4E-A0E879E67D3A}" dt="2022-03-30T12:52:25.373" v="1416" actId="478"/>
          <ac:spMkLst>
            <pc:docMk/>
            <pc:sldMk cId="3401484468" sldId="429"/>
            <ac:spMk id="14" creationId="{CA5B6E6A-FFFB-4EAC-8088-656C838EC65B}"/>
          </ac:spMkLst>
        </pc:spChg>
        <pc:spChg chg="mod">
          <ac:chgData name="Ricardo Moinhos" userId="5043ba23-3ebb-477f-9075-c886aae2f68c" providerId="ADAL" clId="{E02AA987-3F4A-45E2-BC4E-A0E879E67D3A}" dt="2022-03-30T12:50:40.746" v="1392" actId="207"/>
          <ac:spMkLst>
            <pc:docMk/>
            <pc:sldMk cId="3401484468" sldId="429"/>
            <ac:spMk id="16" creationId="{0EA11526-E65C-4F44-BEBD-9D27B657413C}"/>
          </ac:spMkLst>
        </pc:spChg>
        <pc:spChg chg="mod">
          <ac:chgData name="Ricardo Moinhos" userId="5043ba23-3ebb-477f-9075-c886aae2f68c" providerId="ADAL" clId="{E02AA987-3F4A-45E2-BC4E-A0E879E67D3A}" dt="2022-03-30T12:50:51.330" v="1396" actId="207"/>
          <ac:spMkLst>
            <pc:docMk/>
            <pc:sldMk cId="3401484468" sldId="429"/>
            <ac:spMk id="17" creationId="{228C6FEF-5FDB-4F6F-A190-0AEB48C59814}"/>
          </ac:spMkLst>
        </pc:spChg>
        <pc:spChg chg="add mod">
          <ac:chgData name="Ricardo Moinhos" userId="5043ba23-3ebb-477f-9075-c886aae2f68c" providerId="ADAL" clId="{E02AA987-3F4A-45E2-BC4E-A0E879E67D3A}" dt="2022-03-30T12:59:32.066" v="1478" actId="1076"/>
          <ac:spMkLst>
            <pc:docMk/>
            <pc:sldMk cId="3401484468" sldId="429"/>
            <ac:spMk id="18" creationId="{1A2E3414-FBB6-4980-9F34-C7E11BE231D0}"/>
          </ac:spMkLst>
        </pc:spChg>
        <pc:spChg chg="del mod topLvl">
          <ac:chgData name="Ricardo Moinhos" userId="5043ba23-3ebb-477f-9075-c886aae2f68c" providerId="ADAL" clId="{E02AA987-3F4A-45E2-BC4E-A0E879E67D3A}" dt="2022-03-30T12:58:18.551" v="1463" actId="478"/>
          <ac:spMkLst>
            <pc:docMk/>
            <pc:sldMk cId="3401484468" sldId="429"/>
            <ac:spMk id="20" creationId="{DB0DBF83-2342-4A8F-8645-7B2B50913F6A}"/>
          </ac:spMkLst>
        </pc:spChg>
        <pc:spChg chg="mod topLvl">
          <ac:chgData name="Ricardo Moinhos" userId="5043ba23-3ebb-477f-9075-c886aae2f68c" providerId="ADAL" clId="{E02AA987-3F4A-45E2-BC4E-A0E879E67D3A}" dt="2022-03-30T12:58:29.412" v="1466" actId="1076"/>
          <ac:spMkLst>
            <pc:docMk/>
            <pc:sldMk cId="3401484468" sldId="429"/>
            <ac:spMk id="21" creationId="{1FC8D576-A470-4D4D-B692-96D9AD21BDAC}"/>
          </ac:spMkLst>
        </pc:spChg>
        <pc:spChg chg="add mod ord">
          <ac:chgData name="Ricardo Moinhos" userId="5043ba23-3ebb-477f-9075-c886aae2f68c" providerId="ADAL" clId="{E02AA987-3F4A-45E2-BC4E-A0E879E67D3A}" dt="2022-03-30T12:54:47.522" v="1432" actId="1076"/>
          <ac:spMkLst>
            <pc:docMk/>
            <pc:sldMk cId="3401484468" sldId="429"/>
            <ac:spMk id="22" creationId="{DECBEE95-61AE-4C8A-B5DB-4F053146F986}"/>
          </ac:spMkLst>
        </pc:spChg>
        <pc:spChg chg="del mod topLvl">
          <ac:chgData name="Ricardo Moinhos" userId="5043ba23-3ebb-477f-9075-c886aae2f68c" providerId="ADAL" clId="{E02AA987-3F4A-45E2-BC4E-A0E879E67D3A}" dt="2022-03-30T12:58:06.251" v="1458" actId="478"/>
          <ac:spMkLst>
            <pc:docMk/>
            <pc:sldMk cId="3401484468" sldId="429"/>
            <ac:spMk id="33" creationId="{84585535-5108-466A-B278-9217CBE3C3D9}"/>
          </ac:spMkLst>
        </pc:spChg>
        <pc:spChg chg="add del mod topLvl">
          <ac:chgData name="Ricardo Moinhos" userId="5043ba23-3ebb-477f-9075-c886aae2f68c" providerId="ADAL" clId="{E02AA987-3F4A-45E2-BC4E-A0E879E67D3A}" dt="2022-03-30T12:58:10.574" v="1460" actId="478"/>
          <ac:spMkLst>
            <pc:docMk/>
            <pc:sldMk cId="3401484468" sldId="429"/>
            <ac:spMk id="34" creationId="{D84B144A-840F-49C0-8E57-081971C575A8}"/>
          </ac:spMkLst>
        </pc:spChg>
        <pc:spChg chg="mod">
          <ac:chgData name="Ricardo Moinhos" userId="5043ba23-3ebb-477f-9075-c886aae2f68c" providerId="ADAL" clId="{E02AA987-3F4A-45E2-BC4E-A0E879E67D3A}" dt="2022-03-30T12:53:28.153" v="1422" actId="1076"/>
          <ac:spMkLst>
            <pc:docMk/>
            <pc:sldMk cId="3401484468" sldId="429"/>
            <ac:spMk id="39" creationId="{7F63E037-3205-47EB-89B6-7ED24E22F32C}"/>
          </ac:spMkLst>
        </pc:spChg>
        <pc:spChg chg="mod">
          <ac:chgData name="Ricardo Moinhos" userId="5043ba23-3ebb-477f-9075-c886aae2f68c" providerId="ADAL" clId="{E02AA987-3F4A-45E2-BC4E-A0E879E67D3A}" dt="2022-03-30T12:53:28.794" v="1423" actId="1076"/>
          <ac:spMkLst>
            <pc:docMk/>
            <pc:sldMk cId="3401484468" sldId="429"/>
            <ac:spMk id="40" creationId="{CCE56175-8906-479E-8BEA-ACA7C53B4BE0}"/>
          </ac:spMkLst>
        </pc:spChg>
        <pc:spChg chg="del mod">
          <ac:chgData name="Ricardo Moinhos" userId="5043ba23-3ebb-477f-9075-c886aae2f68c" providerId="ADAL" clId="{E02AA987-3F4A-45E2-BC4E-A0E879E67D3A}" dt="2022-03-30T12:57:57.189" v="1454" actId="478"/>
          <ac:spMkLst>
            <pc:docMk/>
            <pc:sldMk cId="3401484468" sldId="429"/>
            <ac:spMk id="42" creationId="{4FAF555B-39A2-4C27-9C98-677691CF2718}"/>
          </ac:spMkLst>
        </pc:spChg>
        <pc:spChg chg="mod">
          <ac:chgData name="Ricardo Moinhos" userId="5043ba23-3ebb-477f-9075-c886aae2f68c" providerId="ADAL" clId="{E02AA987-3F4A-45E2-BC4E-A0E879E67D3A}" dt="2022-03-30T12:50:11.885" v="1378" actId="20577"/>
          <ac:spMkLst>
            <pc:docMk/>
            <pc:sldMk cId="3401484468" sldId="429"/>
            <ac:spMk id="56" creationId="{7C890B5C-74F0-4021-8D38-E4EC740A6452}"/>
          </ac:spMkLst>
        </pc:spChg>
        <pc:grpChg chg="del mod">
          <ac:chgData name="Ricardo Moinhos" userId="5043ba23-3ebb-477f-9075-c886aae2f68c" providerId="ADAL" clId="{E02AA987-3F4A-45E2-BC4E-A0E879E67D3A}" dt="2022-03-30T12:52:21.800" v="1414" actId="478"/>
          <ac:grpSpMkLst>
            <pc:docMk/>
            <pc:sldMk cId="3401484468" sldId="429"/>
            <ac:grpSpMk id="11" creationId="{B750AE18-7E0A-4ACF-855E-CDD693C4DE81}"/>
          </ac:grpSpMkLst>
        </pc:grpChg>
        <pc:grpChg chg="add mod">
          <ac:chgData name="Ricardo Moinhos" userId="5043ba23-3ebb-477f-9075-c886aae2f68c" providerId="ADAL" clId="{E02AA987-3F4A-45E2-BC4E-A0E879E67D3A}" dt="2022-03-30T12:59:26.926" v="1477" actId="1076"/>
          <ac:grpSpMkLst>
            <pc:docMk/>
            <pc:sldMk cId="3401484468" sldId="429"/>
            <ac:grpSpMk id="15" creationId="{E8B7C991-FB3F-42C4-8AA6-1F572EA43A34}"/>
          </ac:grpSpMkLst>
        </pc:grpChg>
        <pc:grpChg chg="add del mod ord">
          <ac:chgData name="Ricardo Moinhos" userId="5043ba23-3ebb-477f-9075-c886aae2f68c" providerId="ADAL" clId="{E02AA987-3F4A-45E2-BC4E-A0E879E67D3A}" dt="2022-03-30T12:58:18.551" v="1463" actId="478"/>
          <ac:grpSpMkLst>
            <pc:docMk/>
            <pc:sldMk cId="3401484468" sldId="429"/>
            <ac:grpSpMk id="19" creationId="{21432F53-0C7D-4719-90CE-3806760AF89C}"/>
          </ac:grpSpMkLst>
        </pc:grpChg>
        <pc:grpChg chg="add del mod">
          <ac:chgData name="Ricardo Moinhos" userId="5043ba23-3ebb-477f-9075-c886aae2f68c" providerId="ADAL" clId="{E02AA987-3F4A-45E2-BC4E-A0E879E67D3A}" dt="2022-03-30T12:58:06.251" v="1458" actId="478"/>
          <ac:grpSpMkLst>
            <pc:docMk/>
            <pc:sldMk cId="3401484468" sldId="429"/>
            <ac:grpSpMk id="32" creationId="{A2E6E931-BEC2-45D5-BF31-0D9CC0DAC124}"/>
          </ac:grpSpMkLst>
        </pc:grpChg>
      </pc:sldChg>
      <pc:sldChg chg="addSp delSp modSp new mod modClrScheme chgLayout">
        <pc:chgData name="Ricardo Moinhos" userId="5043ba23-3ebb-477f-9075-c886aae2f68c" providerId="ADAL" clId="{E02AA987-3F4A-45E2-BC4E-A0E879E67D3A}" dt="2022-04-06T09:12:44.407" v="2852" actId="20577"/>
        <pc:sldMkLst>
          <pc:docMk/>
          <pc:sldMk cId="200680068" sldId="430"/>
        </pc:sldMkLst>
        <pc:spChg chg="del">
          <ac:chgData name="Ricardo Moinhos" userId="5043ba23-3ebb-477f-9075-c886aae2f68c" providerId="ADAL" clId="{E02AA987-3F4A-45E2-BC4E-A0E879E67D3A}" dt="2022-03-31T10:25:34.534" v="1525" actId="700"/>
          <ac:spMkLst>
            <pc:docMk/>
            <pc:sldMk cId="200680068" sldId="430"/>
            <ac:spMk id="2" creationId="{23CD9AB0-9375-4E8B-B97E-611538768CDC}"/>
          </ac:spMkLst>
        </pc:spChg>
        <pc:spChg chg="del">
          <ac:chgData name="Ricardo Moinhos" userId="5043ba23-3ebb-477f-9075-c886aae2f68c" providerId="ADAL" clId="{E02AA987-3F4A-45E2-BC4E-A0E879E67D3A}" dt="2022-03-31T10:25:34.534" v="1525" actId="700"/>
          <ac:spMkLst>
            <pc:docMk/>
            <pc:sldMk cId="200680068" sldId="430"/>
            <ac:spMk id="3" creationId="{B0E05469-17C9-4C4E-A157-A35D7FCD06AF}"/>
          </ac:spMkLst>
        </pc:spChg>
        <pc:spChg chg="del">
          <ac:chgData name="Ricardo Moinhos" userId="5043ba23-3ebb-477f-9075-c886aae2f68c" providerId="ADAL" clId="{E02AA987-3F4A-45E2-BC4E-A0E879E67D3A}" dt="2022-03-31T10:25:34.534" v="1525" actId="700"/>
          <ac:spMkLst>
            <pc:docMk/>
            <pc:sldMk cId="200680068" sldId="430"/>
            <ac:spMk id="4" creationId="{1681472B-897A-44F1-818A-04E6692CC750}"/>
          </ac:spMkLst>
        </pc:spChg>
        <pc:spChg chg="del">
          <ac:chgData name="Ricardo Moinhos" userId="5043ba23-3ebb-477f-9075-c886aae2f68c" providerId="ADAL" clId="{E02AA987-3F4A-45E2-BC4E-A0E879E67D3A}" dt="2022-03-31T10:25:34.534" v="1525" actId="700"/>
          <ac:spMkLst>
            <pc:docMk/>
            <pc:sldMk cId="200680068" sldId="430"/>
            <ac:spMk id="5" creationId="{B2951509-E94B-4E8D-AEB0-825C1F3C9E82}"/>
          </ac:spMkLst>
        </pc:spChg>
        <pc:spChg chg="add del mod">
          <ac:chgData name="Ricardo Moinhos" userId="5043ba23-3ebb-477f-9075-c886aae2f68c" providerId="ADAL" clId="{E02AA987-3F4A-45E2-BC4E-A0E879E67D3A}" dt="2022-04-06T09:08:59.863" v="2644" actId="700"/>
          <ac:spMkLst>
            <pc:docMk/>
            <pc:sldMk cId="200680068" sldId="430"/>
            <ac:spMk id="6" creationId="{E962E193-ED4C-4137-B07C-4426CC94B45A}"/>
          </ac:spMkLst>
        </pc:spChg>
        <pc:spChg chg="add mod ord">
          <ac:chgData name="Ricardo Moinhos" userId="5043ba23-3ebb-477f-9075-c886aae2f68c" providerId="ADAL" clId="{E02AA987-3F4A-45E2-BC4E-A0E879E67D3A}" dt="2022-04-06T09:09:18.744" v="2711" actId="6549"/>
          <ac:spMkLst>
            <pc:docMk/>
            <pc:sldMk cId="200680068" sldId="430"/>
            <ac:spMk id="8" creationId="{356E0095-D54D-4E86-99A5-E823D1413921}"/>
          </ac:spMkLst>
        </pc:spChg>
        <pc:spChg chg="add del mod ord">
          <ac:chgData name="Ricardo Moinhos" userId="5043ba23-3ebb-477f-9075-c886aae2f68c" providerId="ADAL" clId="{E02AA987-3F4A-45E2-BC4E-A0E879E67D3A}" dt="2022-04-06T09:09:31.531" v="2712" actId="478"/>
          <ac:spMkLst>
            <pc:docMk/>
            <pc:sldMk cId="200680068" sldId="430"/>
            <ac:spMk id="9" creationId="{6EEE2D4A-78B2-4BB6-A222-6CA23F3C330C}"/>
          </ac:spMkLst>
        </pc:spChg>
        <pc:graphicFrameChg chg="add mod modGraphic">
          <ac:chgData name="Ricardo Moinhos" userId="5043ba23-3ebb-477f-9075-c886aae2f68c" providerId="ADAL" clId="{E02AA987-3F4A-45E2-BC4E-A0E879E67D3A}" dt="2022-04-06T09:12:44.407" v="2852" actId="20577"/>
          <ac:graphicFrameMkLst>
            <pc:docMk/>
            <pc:sldMk cId="200680068" sldId="430"/>
            <ac:graphicFrameMk id="7" creationId="{0EEB0E93-63C0-4B99-AE6B-37744C412491}"/>
          </ac:graphicFrameMkLst>
        </pc:graphicFrameChg>
      </pc:sldChg>
      <pc:sldChg chg="addSp modSp add del mod modClrScheme chgLayout">
        <pc:chgData name="Ricardo Moinhos" userId="5043ba23-3ebb-477f-9075-c886aae2f68c" providerId="ADAL" clId="{E02AA987-3F4A-45E2-BC4E-A0E879E67D3A}" dt="2022-03-31T10:29:10.400" v="1561" actId="47"/>
        <pc:sldMkLst>
          <pc:docMk/>
          <pc:sldMk cId="2130219647" sldId="431"/>
        </pc:sldMkLst>
        <pc:spChg chg="add mod ord">
          <ac:chgData name="Ricardo Moinhos" userId="5043ba23-3ebb-477f-9075-c886aae2f68c" providerId="ADAL" clId="{E02AA987-3F4A-45E2-BC4E-A0E879E67D3A}" dt="2022-03-31T10:26:25.951" v="1527" actId="700"/>
          <ac:spMkLst>
            <pc:docMk/>
            <pc:sldMk cId="2130219647" sldId="431"/>
            <ac:spMk id="2" creationId="{24B68A69-DABA-4F2C-A26F-598BDA433E99}"/>
          </ac:spMkLst>
        </pc:spChg>
        <pc:spChg chg="mod ord">
          <ac:chgData name="Ricardo Moinhos" userId="5043ba23-3ebb-477f-9075-c886aae2f68c" providerId="ADAL" clId="{E02AA987-3F4A-45E2-BC4E-A0E879E67D3A}" dt="2022-03-31T10:28:52.491" v="1560"/>
          <ac:spMkLst>
            <pc:docMk/>
            <pc:sldMk cId="2130219647" sldId="431"/>
            <ac:spMk id="3" creationId="{89E55EAC-EFA0-40CE-94B2-2C16BCBF3AF0}"/>
          </ac:spMkLst>
        </pc:spChg>
        <pc:spChg chg="mod ord">
          <ac:chgData name="Ricardo Moinhos" userId="5043ba23-3ebb-477f-9075-c886aae2f68c" providerId="ADAL" clId="{E02AA987-3F4A-45E2-BC4E-A0E879E67D3A}" dt="2022-03-31T10:26:25.951" v="1527" actId="700"/>
          <ac:spMkLst>
            <pc:docMk/>
            <pc:sldMk cId="2130219647" sldId="431"/>
            <ac:spMk id="7" creationId="{29BA47FE-F463-4048-91EC-C498FBDDA15C}"/>
          </ac:spMkLst>
        </pc:spChg>
        <pc:picChg chg="mod">
          <ac:chgData name="Ricardo Moinhos" userId="5043ba23-3ebb-477f-9075-c886aae2f68c" providerId="ADAL" clId="{E02AA987-3F4A-45E2-BC4E-A0E879E67D3A}" dt="2022-03-31T10:28:36.277" v="1553" actId="1076"/>
          <ac:picMkLst>
            <pc:docMk/>
            <pc:sldMk cId="2130219647" sldId="431"/>
            <ac:picMk id="4" creationId="{86707D3A-71BC-4471-BB42-F150437DF409}"/>
          </ac:picMkLst>
        </pc:picChg>
        <pc:picChg chg="mod">
          <ac:chgData name="Ricardo Moinhos" userId="5043ba23-3ebb-477f-9075-c886aae2f68c" providerId="ADAL" clId="{E02AA987-3F4A-45E2-BC4E-A0E879E67D3A}" dt="2022-03-31T10:28:36.058" v="1552" actId="1076"/>
          <ac:picMkLst>
            <pc:docMk/>
            <pc:sldMk cId="2130219647" sldId="431"/>
            <ac:picMk id="6" creationId="{F55FDAD3-1D2B-48D3-A593-478411EEB410}"/>
          </ac:picMkLst>
        </pc:picChg>
        <pc:picChg chg="mod">
          <ac:chgData name="Ricardo Moinhos" userId="5043ba23-3ebb-477f-9075-c886aae2f68c" providerId="ADAL" clId="{E02AA987-3F4A-45E2-BC4E-A0E879E67D3A}" dt="2022-03-31T10:28:35.819" v="1551" actId="1076"/>
          <ac:picMkLst>
            <pc:docMk/>
            <pc:sldMk cId="2130219647" sldId="431"/>
            <ac:picMk id="9" creationId="{FFDA878A-D9A5-45D0-84BE-24CB6E88296B}"/>
          </ac:picMkLst>
        </pc:picChg>
        <pc:picChg chg="mod">
          <ac:chgData name="Ricardo Moinhos" userId="5043ba23-3ebb-477f-9075-c886aae2f68c" providerId="ADAL" clId="{E02AA987-3F4A-45E2-BC4E-A0E879E67D3A}" dt="2022-03-31T10:28:35.353" v="1549" actId="1076"/>
          <ac:picMkLst>
            <pc:docMk/>
            <pc:sldMk cId="2130219647" sldId="431"/>
            <ac:picMk id="13" creationId="{ED88F762-D945-4032-8DCC-70C99046BAAD}"/>
          </ac:picMkLst>
        </pc:picChg>
        <pc:picChg chg="mod">
          <ac:chgData name="Ricardo Moinhos" userId="5043ba23-3ebb-477f-9075-c886aae2f68c" providerId="ADAL" clId="{E02AA987-3F4A-45E2-BC4E-A0E879E67D3A}" dt="2022-03-31T10:28:35.601" v="1550" actId="1076"/>
          <ac:picMkLst>
            <pc:docMk/>
            <pc:sldMk cId="2130219647" sldId="431"/>
            <ac:picMk id="15" creationId="{BD663182-9AF0-4887-9378-796A8539C562}"/>
          </ac:picMkLst>
        </pc:picChg>
        <pc:picChg chg="mod">
          <ac:chgData name="Ricardo Moinhos" userId="5043ba23-3ebb-477f-9075-c886aae2f68c" providerId="ADAL" clId="{E02AA987-3F4A-45E2-BC4E-A0E879E67D3A}" dt="2022-03-31T10:28:38.845" v="1558" actId="1440"/>
          <ac:picMkLst>
            <pc:docMk/>
            <pc:sldMk cId="2130219647" sldId="431"/>
            <ac:picMk id="19" creationId="{35E7A817-E871-4666-AAE3-3F401B6525A5}"/>
          </ac:picMkLst>
        </pc:picChg>
      </pc:sldChg>
      <pc:sldChg chg="addSp delSp modSp add mod modClrScheme modAnim chgLayout">
        <pc:chgData name="Ricardo Moinhos" userId="5043ba23-3ebb-477f-9075-c886aae2f68c" providerId="ADAL" clId="{E02AA987-3F4A-45E2-BC4E-A0E879E67D3A}" dt="2022-03-31T15:38:38.984" v="2160" actId="20577"/>
        <pc:sldMkLst>
          <pc:docMk/>
          <pc:sldMk cId="2474864960" sldId="431"/>
        </pc:sldMkLst>
        <pc:spChg chg="del mod ord">
          <ac:chgData name="Ricardo Moinhos" userId="5043ba23-3ebb-477f-9075-c886aae2f68c" providerId="ADAL" clId="{E02AA987-3F4A-45E2-BC4E-A0E879E67D3A}" dt="2022-03-31T11:48:08.074" v="1861" actId="700"/>
          <ac:spMkLst>
            <pc:docMk/>
            <pc:sldMk cId="2474864960" sldId="431"/>
            <ac:spMk id="3" creationId="{89E55EAC-EFA0-40CE-94B2-2C16BCBF3AF0}"/>
          </ac:spMkLst>
        </pc:spChg>
        <pc:spChg chg="add mod ord">
          <ac:chgData name="Ricardo Moinhos" userId="5043ba23-3ebb-477f-9075-c886aae2f68c" providerId="ADAL" clId="{E02AA987-3F4A-45E2-BC4E-A0E879E67D3A}" dt="2022-03-31T11:48:19.813" v="1881" actId="20577"/>
          <ac:spMkLst>
            <pc:docMk/>
            <pc:sldMk cId="2474864960" sldId="431"/>
            <ac:spMk id="5" creationId="{012334FA-CF9C-4E88-90B0-19EEC780C966}"/>
          </ac:spMkLst>
        </pc:spChg>
        <pc:spChg chg="add del mod ord">
          <ac:chgData name="Ricardo Moinhos" userId="5043ba23-3ebb-477f-9075-c886aae2f68c" providerId="ADAL" clId="{E02AA987-3F4A-45E2-BC4E-A0E879E67D3A}" dt="2022-03-31T11:48:08.074" v="1861" actId="700"/>
          <ac:spMkLst>
            <pc:docMk/>
            <pc:sldMk cId="2474864960" sldId="431"/>
            <ac:spMk id="6" creationId="{BB84CD8B-2BAF-474D-BADB-324CB7706921}"/>
          </ac:spMkLst>
        </pc:spChg>
        <pc:spChg chg="mod ord">
          <ac:chgData name="Ricardo Moinhos" userId="5043ba23-3ebb-477f-9075-c886aae2f68c" providerId="ADAL" clId="{E02AA987-3F4A-45E2-BC4E-A0E879E67D3A}" dt="2022-03-31T15:38:38.984" v="2160" actId="20577"/>
          <ac:spMkLst>
            <pc:docMk/>
            <pc:sldMk cId="2474864960" sldId="431"/>
            <ac:spMk id="7" creationId="{29BA47FE-F463-4048-91EC-C498FBDDA15C}"/>
          </ac:spMkLst>
        </pc:spChg>
        <pc:spChg chg="add del mod ord">
          <ac:chgData name="Ricardo Moinhos" userId="5043ba23-3ebb-477f-9075-c886aae2f68c" providerId="ADAL" clId="{E02AA987-3F4A-45E2-BC4E-A0E879E67D3A}" dt="2022-03-31T12:01:03.127" v="1891" actId="22"/>
          <ac:spMkLst>
            <pc:docMk/>
            <pc:sldMk cId="2474864960" sldId="431"/>
            <ac:spMk id="8" creationId="{9B354E01-A86B-44F6-8AF2-78D945054F95}"/>
          </ac:spMkLst>
        </pc:spChg>
        <pc:spChg chg="add mod">
          <ac:chgData name="Ricardo Moinhos" userId="5043ba23-3ebb-477f-9075-c886aae2f68c" providerId="ADAL" clId="{E02AA987-3F4A-45E2-BC4E-A0E879E67D3A}" dt="2022-03-31T12:05:01.144" v="1941" actId="113"/>
          <ac:spMkLst>
            <pc:docMk/>
            <pc:sldMk cId="2474864960" sldId="431"/>
            <ac:spMk id="18" creationId="{24D42228-B0A1-4145-B5E3-B3D858A1BDA8}"/>
          </ac:spMkLst>
        </pc:spChg>
        <pc:spChg chg="add mod">
          <ac:chgData name="Ricardo Moinhos" userId="5043ba23-3ebb-477f-9075-c886aae2f68c" providerId="ADAL" clId="{E02AA987-3F4A-45E2-BC4E-A0E879E67D3A}" dt="2022-03-31T15:36:48.281" v="2079" actId="1076"/>
          <ac:spMkLst>
            <pc:docMk/>
            <pc:sldMk cId="2474864960" sldId="431"/>
            <ac:spMk id="19" creationId="{C7CA263E-99C8-45DF-BCB7-24B684AF7F7F}"/>
          </ac:spMkLst>
        </pc:spChg>
        <pc:picChg chg="add mod">
          <ac:chgData name="Ricardo Moinhos" userId="5043ba23-3ebb-477f-9075-c886aae2f68c" providerId="ADAL" clId="{E02AA987-3F4A-45E2-BC4E-A0E879E67D3A}" dt="2022-03-31T11:48:41.317" v="1887" actId="1076"/>
          <ac:picMkLst>
            <pc:docMk/>
            <pc:sldMk cId="2474864960" sldId="431"/>
            <ac:picMk id="4" creationId="{7D3013F3-D9E3-4A02-AF72-ADCB57984C78}"/>
          </ac:picMkLst>
        </pc:picChg>
        <pc:picChg chg="del">
          <ac:chgData name="Ricardo Moinhos" userId="5043ba23-3ebb-477f-9075-c886aae2f68c" providerId="ADAL" clId="{E02AA987-3F4A-45E2-BC4E-A0E879E67D3A}" dt="2022-03-31T10:50:28.321" v="1587" actId="478"/>
          <ac:picMkLst>
            <pc:docMk/>
            <pc:sldMk cId="2474864960" sldId="431"/>
            <ac:picMk id="10" creationId="{BF66C740-D325-4CA0-BA52-7F6CB1EE893B}"/>
          </ac:picMkLst>
        </pc:picChg>
        <pc:picChg chg="add del mod ord modCrop">
          <ac:chgData name="Ricardo Moinhos" userId="5043ba23-3ebb-477f-9075-c886aae2f68c" providerId="ADAL" clId="{E02AA987-3F4A-45E2-BC4E-A0E879E67D3A}" dt="2022-03-31T12:01:03.127" v="1891" actId="22"/>
          <ac:picMkLst>
            <pc:docMk/>
            <pc:sldMk cId="2474864960" sldId="431"/>
            <ac:picMk id="11" creationId="{F840D8CE-B92F-4AD4-9D47-39850A5F1F90}"/>
          </ac:picMkLst>
        </pc:picChg>
        <pc:picChg chg="del">
          <ac:chgData name="Ricardo Moinhos" userId="5043ba23-3ebb-477f-9075-c886aae2f68c" providerId="ADAL" clId="{E02AA987-3F4A-45E2-BC4E-A0E879E67D3A}" dt="2022-03-31T10:50:29.045" v="1588" actId="478"/>
          <ac:picMkLst>
            <pc:docMk/>
            <pc:sldMk cId="2474864960" sldId="431"/>
            <ac:picMk id="12" creationId="{45CBCB5A-9E3D-4763-8013-3808B3D65945}"/>
          </ac:picMkLst>
        </pc:picChg>
        <pc:picChg chg="add mod">
          <ac:chgData name="Ricardo Moinhos" userId="5043ba23-3ebb-477f-9075-c886aae2f68c" providerId="ADAL" clId="{E02AA987-3F4A-45E2-BC4E-A0E879E67D3A}" dt="2022-03-31T12:03:52.378" v="1929" actId="1076"/>
          <ac:picMkLst>
            <pc:docMk/>
            <pc:sldMk cId="2474864960" sldId="431"/>
            <ac:picMk id="14" creationId="{4A7D9EA0-A165-4879-9986-77C8DAF3BC90}"/>
          </ac:picMkLst>
        </pc:picChg>
        <pc:picChg chg="del">
          <ac:chgData name="Ricardo Moinhos" userId="5043ba23-3ebb-477f-9075-c886aae2f68c" providerId="ADAL" clId="{E02AA987-3F4A-45E2-BC4E-A0E879E67D3A}" dt="2022-03-31T10:50:29.655" v="1589" actId="478"/>
          <ac:picMkLst>
            <pc:docMk/>
            <pc:sldMk cId="2474864960" sldId="431"/>
            <ac:picMk id="16" creationId="{4120B369-9F62-40FE-9D3D-603C539103B5}"/>
          </ac:picMkLst>
        </pc:picChg>
        <pc:picChg chg="add mod">
          <ac:chgData name="Ricardo Moinhos" userId="5043ba23-3ebb-477f-9075-c886aae2f68c" providerId="ADAL" clId="{E02AA987-3F4A-45E2-BC4E-A0E879E67D3A}" dt="2022-03-31T15:36:50.155" v="2080" actId="1076"/>
          <ac:picMkLst>
            <pc:docMk/>
            <pc:sldMk cId="2474864960" sldId="431"/>
            <ac:picMk id="17" creationId="{7538E883-8957-4966-84D0-56909BF6EF9C}"/>
          </ac:picMkLst>
        </pc:picChg>
      </pc:sldChg>
      <pc:sldChg chg="addSp delSp modSp add mod modClrScheme delAnim modAnim chgLayout">
        <pc:chgData name="Ricardo Moinhos" userId="5043ba23-3ebb-477f-9075-c886aae2f68c" providerId="ADAL" clId="{E02AA987-3F4A-45E2-BC4E-A0E879E67D3A}" dt="2022-04-01T14:02:09.364" v="2630"/>
        <pc:sldMkLst>
          <pc:docMk/>
          <pc:sldMk cId="3907102844" sldId="432"/>
        </pc:sldMkLst>
        <pc:spChg chg="mod ord">
          <ac:chgData name="Ricardo Moinhos" userId="5043ba23-3ebb-477f-9075-c886aae2f68c" providerId="ADAL" clId="{E02AA987-3F4A-45E2-BC4E-A0E879E67D3A}" dt="2022-04-01T13:56:45.659" v="2570"/>
          <ac:spMkLst>
            <pc:docMk/>
            <pc:sldMk cId="3907102844" sldId="432"/>
            <ac:spMk id="3" creationId="{89E55EAC-EFA0-40CE-94B2-2C16BCBF3AF0}"/>
          </ac:spMkLst>
        </pc:spChg>
        <pc:spChg chg="mod ord">
          <ac:chgData name="Ricardo Moinhos" userId="5043ba23-3ebb-477f-9075-c886aae2f68c" providerId="ADAL" clId="{E02AA987-3F4A-45E2-BC4E-A0E879E67D3A}" dt="2022-04-01T09:52:56.473" v="2428" actId="700"/>
          <ac:spMkLst>
            <pc:docMk/>
            <pc:sldMk cId="3907102844" sldId="432"/>
            <ac:spMk id="7" creationId="{29BA47FE-F463-4048-91EC-C498FBDDA15C}"/>
          </ac:spMkLst>
        </pc:spChg>
        <pc:spChg chg="add mod">
          <ac:chgData name="Ricardo Moinhos" userId="5043ba23-3ebb-477f-9075-c886aae2f68c" providerId="ADAL" clId="{E02AA987-3F4A-45E2-BC4E-A0E879E67D3A}" dt="2022-04-01T09:54:27.474" v="2471" actId="1076"/>
          <ac:spMkLst>
            <pc:docMk/>
            <pc:sldMk cId="3907102844" sldId="432"/>
            <ac:spMk id="10" creationId="{6433D4AA-978C-46C7-BD16-B44ECB97B637}"/>
          </ac:spMkLst>
        </pc:spChg>
        <pc:spChg chg="add mod">
          <ac:chgData name="Ricardo Moinhos" userId="5043ba23-3ebb-477f-9075-c886aae2f68c" providerId="ADAL" clId="{E02AA987-3F4A-45E2-BC4E-A0E879E67D3A}" dt="2022-04-01T09:54:27.474" v="2471" actId="1076"/>
          <ac:spMkLst>
            <pc:docMk/>
            <pc:sldMk cId="3907102844" sldId="432"/>
            <ac:spMk id="11" creationId="{779D20BD-376C-4F55-855C-D5387229387F}"/>
          </ac:spMkLst>
        </pc:spChg>
        <pc:spChg chg="add del mod">
          <ac:chgData name="Ricardo Moinhos" userId="5043ba23-3ebb-477f-9075-c886aae2f68c" providerId="ADAL" clId="{E02AA987-3F4A-45E2-BC4E-A0E879E67D3A}" dt="2022-04-01T09:52:48.971" v="2427" actId="478"/>
          <ac:spMkLst>
            <pc:docMk/>
            <pc:sldMk cId="3907102844" sldId="432"/>
            <ac:spMk id="14" creationId="{5D001A49-FD78-4AC0-AE81-97574F55E9B7}"/>
          </ac:spMkLst>
        </pc:spChg>
        <pc:spChg chg="add del mod ord">
          <ac:chgData name="Ricardo Moinhos" userId="5043ba23-3ebb-477f-9075-c886aae2f68c" providerId="ADAL" clId="{E02AA987-3F4A-45E2-BC4E-A0E879E67D3A}" dt="2022-04-01T09:55:42.594" v="2481" actId="478"/>
          <ac:spMkLst>
            <pc:docMk/>
            <pc:sldMk cId="3907102844" sldId="432"/>
            <ac:spMk id="15" creationId="{7D13F9BE-09B0-47A3-AA29-0524669BCEBE}"/>
          </ac:spMkLst>
        </pc:spChg>
        <pc:picChg chg="add del mod">
          <ac:chgData name="Ricardo Moinhos" userId="5043ba23-3ebb-477f-9075-c886aae2f68c" providerId="ADAL" clId="{E02AA987-3F4A-45E2-BC4E-A0E879E67D3A}" dt="2022-04-01T09:48:43.197" v="2378" actId="22"/>
          <ac:picMkLst>
            <pc:docMk/>
            <pc:sldMk cId="3907102844" sldId="432"/>
            <ac:picMk id="4" creationId="{4D039F8F-65AB-42A4-8FB5-A90F35AB7073}"/>
          </ac:picMkLst>
        </pc:picChg>
        <pc:picChg chg="add mod">
          <ac:chgData name="Ricardo Moinhos" userId="5043ba23-3ebb-477f-9075-c886aae2f68c" providerId="ADAL" clId="{E02AA987-3F4A-45E2-BC4E-A0E879E67D3A}" dt="2022-04-01T09:54:27.474" v="2471" actId="1076"/>
          <ac:picMkLst>
            <pc:docMk/>
            <pc:sldMk cId="3907102844" sldId="432"/>
            <ac:picMk id="6" creationId="{B24946F2-2F6D-4BAB-9508-711E52F22C3F}"/>
          </ac:picMkLst>
        </pc:picChg>
        <pc:picChg chg="add mod">
          <ac:chgData name="Ricardo Moinhos" userId="5043ba23-3ebb-477f-9075-c886aae2f68c" providerId="ADAL" clId="{E02AA987-3F4A-45E2-BC4E-A0E879E67D3A}" dt="2022-04-01T09:54:27.474" v="2471" actId="1076"/>
          <ac:picMkLst>
            <pc:docMk/>
            <pc:sldMk cId="3907102844" sldId="432"/>
            <ac:picMk id="9" creationId="{AABF5E3C-CF1E-4787-884B-F661F60C63DA}"/>
          </ac:picMkLst>
        </pc:picChg>
        <pc:picChg chg="add del mod">
          <ac:chgData name="Ricardo Moinhos" userId="5043ba23-3ebb-477f-9075-c886aae2f68c" providerId="ADAL" clId="{E02AA987-3F4A-45E2-BC4E-A0E879E67D3A}" dt="2022-04-01T09:51:24.032" v="2403" actId="478"/>
          <ac:picMkLst>
            <pc:docMk/>
            <pc:sldMk cId="3907102844" sldId="432"/>
            <ac:picMk id="13" creationId="{23EFE340-9E63-400F-98FD-B08193896812}"/>
          </ac:picMkLst>
        </pc:picChg>
      </pc:sldChg>
      <pc:sldChg chg="add del">
        <pc:chgData name="Ricardo Moinhos" userId="5043ba23-3ebb-477f-9075-c886aae2f68c" providerId="ADAL" clId="{E02AA987-3F4A-45E2-BC4E-A0E879E67D3A}" dt="2022-04-01T09:55:47.002" v="2483" actId="47"/>
        <pc:sldMkLst>
          <pc:docMk/>
          <pc:sldMk cId="1297068138" sldId="433"/>
        </pc:sldMkLst>
      </pc:sldChg>
      <pc:sldChg chg="add del">
        <pc:chgData name="Ricardo Moinhos" userId="5043ba23-3ebb-477f-9075-c886aae2f68c" providerId="ADAL" clId="{E02AA987-3F4A-45E2-BC4E-A0E879E67D3A}" dt="2022-03-31T12:05:26.691" v="1943" actId="47"/>
        <pc:sldMkLst>
          <pc:docMk/>
          <pc:sldMk cId="2184504585" sldId="433"/>
        </pc:sldMkLst>
      </pc:sldChg>
      <pc:sldChg chg="addSp delSp modSp add mod modAnim">
        <pc:chgData name="Ricardo Moinhos" userId="5043ba23-3ebb-477f-9075-c886aae2f68c" providerId="ADAL" clId="{E02AA987-3F4A-45E2-BC4E-A0E879E67D3A}" dt="2022-04-01T14:01:08.940" v="2622"/>
        <pc:sldMkLst>
          <pc:docMk/>
          <pc:sldMk cId="369510640" sldId="434"/>
        </pc:sldMkLst>
        <pc:spChg chg="mod">
          <ac:chgData name="Ricardo Moinhos" userId="5043ba23-3ebb-477f-9075-c886aae2f68c" providerId="ADAL" clId="{E02AA987-3F4A-45E2-BC4E-A0E879E67D3A}" dt="2022-04-01T13:56:43.842" v="2569"/>
          <ac:spMkLst>
            <pc:docMk/>
            <pc:sldMk cId="369510640" sldId="434"/>
            <ac:spMk id="3" creationId="{89E55EAC-EFA0-40CE-94B2-2C16BCBF3AF0}"/>
          </ac:spMkLst>
        </pc:spChg>
        <pc:spChg chg="mod">
          <ac:chgData name="Ricardo Moinhos" userId="5043ba23-3ebb-477f-9075-c886aae2f68c" providerId="ADAL" clId="{E02AA987-3F4A-45E2-BC4E-A0E879E67D3A}" dt="2022-04-01T09:54:47.212" v="2475" actId="1038"/>
          <ac:spMkLst>
            <pc:docMk/>
            <pc:sldMk cId="369510640" sldId="434"/>
            <ac:spMk id="10" creationId="{6433D4AA-978C-46C7-BD16-B44ECB97B637}"/>
          </ac:spMkLst>
        </pc:spChg>
        <pc:spChg chg="mod">
          <ac:chgData name="Ricardo Moinhos" userId="5043ba23-3ebb-477f-9075-c886aae2f68c" providerId="ADAL" clId="{E02AA987-3F4A-45E2-BC4E-A0E879E67D3A}" dt="2022-04-01T09:54:47.212" v="2475" actId="1038"/>
          <ac:spMkLst>
            <pc:docMk/>
            <pc:sldMk cId="369510640" sldId="434"/>
            <ac:spMk id="11" creationId="{779D20BD-376C-4F55-855C-D5387229387F}"/>
          </ac:spMkLst>
        </pc:spChg>
        <pc:spChg chg="del">
          <ac:chgData name="Ricardo Moinhos" userId="5043ba23-3ebb-477f-9075-c886aae2f68c" providerId="ADAL" clId="{E02AA987-3F4A-45E2-BC4E-A0E879E67D3A}" dt="2022-04-01T09:55:45.676" v="2482" actId="478"/>
          <ac:spMkLst>
            <pc:docMk/>
            <pc:sldMk cId="369510640" sldId="434"/>
            <ac:spMk id="15" creationId="{7D13F9BE-09B0-47A3-AA29-0524669BCEBE}"/>
          </ac:spMkLst>
        </pc:spChg>
        <pc:picChg chg="add del mod">
          <ac:chgData name="Ricardo Moinhos" userId="5043ba23-3ebb-477f-9075-c886aae2f68c" providerId="ADAL" clId="{E02AA987-3F4A-45E2-BC4E-A0E879E67D3A}" dt="2022-04-01T09:55:00.492" v="2477" actId="478"/>
          <ac:picMkLst>
            <pc:docMk/>
            <pc:sldMk cId="369510640" sldId="434"/>
            <ac:picMk id="4" creationId="{B875325C-374D-4D76-8069-4701E9387E75}"/>
          </ac:picMkLst>
        </pc:picChg>
        <pc:picChg chg="del">
          <ac:chgData name="Ricardo Moinhos" userId="5043ba23-3ebb-477f-9075-c886aae2f68c" providerId="ADAL" clId="{E02AA987-3F4A-45E2-BC4E-A0E879E67D3A}" dt="2022-04-01T09:53:40.585" v="2453" actId="478"/>
          <ac:picMkLst>
            <pc:docMk/>
            <pc:sldMk cId="369510640" sldId="434"/>
            <ac:picMk id="6" creationId="{B24946F2-2F6D-4BAB-9508-711E52F22C3F}"/>
          </ac:picMkLst>
        </pc:picChg>
        <pc:picChg chg="add mod">
          <ac:chgData name="Ricardo Moinhos" userId="5043ba23-3ebb-477f-9075-c886aae2f68c" providerId="ADAL" clId="{E02AA987-3F4A-45E2-BC4E-A0E879E67D3A}" dt="2022-04-01T09:55:33.278" v="2480" actId="14100"/>
          <ac:picMkLst>
            <pc:docMk/>
            <pc:sldMk cId="369510640" sldId="434"/>
            <ac:picMk id="8" creationId="{A9DBBB11-ABEC-4D6E-9531-28C0D9EAA51A}"/>
          </ac:picMkLst>
        </pc:picChg>
        <pc:picChg chg="del">
          <ac:chgData name="Ricardo Moinhos" userId="5043ba23-3ebb-477f-9075-c886aae2f68c" providerId="ADAL" clId="{E02AA987-3F4A-45E2-BC4E-A0E879E67D3A}" dt="2022-04-01T09:54:14.803" v="2468" actId="478"/>
          <ac:picMkLst>
            <pc:docMk/>
            <pc:sldMk cId="369510640" sldId="434"/>
            <ac:picMk id="9" creationId="{AABF5E3C-CF1E-4787-884B-F661F60C63DA}"/>
          </ac:picMkLst>
        </pc:picChg>
        <pc:picChg chg="add mod">
          <ac:chgData name="Ricardo Moinhos" userId="5043ba23-3ebb-477f-9075-c886aae2f68c" providerId="ADAL" clId="{E02AA987-3F4A-45E2-BC4E-A0E879E67D3A}" dt="2022-04-01T09:54:47.212" v="2475" actId="1038"/>
          <ac:picMkLst>
            <pc:docMk/>
            <pc:sldMk cId="369510640" sldId="434"/>
            <ac:picMk id="12" creationId="{1F1C9327-8706-43A0-BFEF-C08B02CCB4FE}"/>
          </ac:picMkLst>
        </pc:picChg>
      </pc:sldChg>
      <pc:sldChg chg="modSp add del mod">
        <pc:chgData name="Ricardo Moinhos" userId="5043ba23-3ebb-477f-9075-c886aae2f68c" providerId="ADAL" clId="{E02AA987-3F4A-45E2-BC4E-A0E879E67D3A}" dt="2022-04-01T13:57:01.007" v="2571" actId="2696"/>
        <pc:sldMkLst>
          <pc:docMk/>
          <pc:sldMk cId="3698305501" sldId="435"/>
        </pc:sldMkLst>
        <pc:spChg chg="mod">
          <ac:chgData name="Ricardo Moinhos" userId="5043ba23-3ebb-477f-9075-c886aae2f68c" providerId="ADAL" clId="{E02AA987-3F4A-45E2-BC4E-A0E879E67D3A}" dt="2022-04-01T13:56:41.652" v="2568"/>
          <ac:spMkLst>
            <pc:docMk/>
            <pc:sldMk cId="3698305501" sldId="435"/>
            <ac:spMk id="3" creationId="{89E55EAC-EFA0-40CE-94B2-2C16BCBF3AF0}"/>
          </ac:spMkLst>
        </pc:spChg>
      </pc:sldChg>
      <pc:sldChg chg="addSp delSp modSp add mod modAnim">
        <pc:chgData name="Ricardo Moinhos" userId="5043ba23-3ebb-477f-9075-c886aae2f68c" providerId="ADAL" clId="{E02AA987-3F4A-45E2-BC4E-A0E879E67D3A}" dt="2022-04-01T14:03:06.878" v="2639" actId="404"/>
        <pc:sldMkLst>
          <pc:docMk/>
          <pc:sldMk cId="4277660930" sldId="436"/>
        </pc:sldMkLst>
        <pc:spChg chg="mod">
          <ac:chgData name="Ricardo Moinhos" userId="5043ba23-3ebb-477f-9075-c886aae2f68c" providerId="ADAL" clId="{E02AA987-3F4A-45E2-BC4E-A0E879E67D3A}" dt="2022-04-01T14:03:06.878" v="2639" actId="404"/>
          <ac:spMkLst>
            <pc:docMk/>
            <pc:sldMk cId="4277660930" sldId="436"/>
            <ac:spMk id="3" creationId="{89E55EAC-EFA0-40CE-94B2-2C16BCBF3AF0}"/>
          </ac:spMkLst>
        </pc:spChg>
        <pc:picChg chg="add mod">
          <ac:chgData name="Ricardo Moinhos" userId="5043ba23-3ebb-477f-9075-c886aae2f68c" providerId="ADAL" clId="{E02AA987-3F4A-45E2-BC4E-A0E879E67D3A}" dt="2022-04-01T13:55:57.120" v="2561" actId="1076"/>
          <ac:picMkLst>
            <pc:docMk/>
            <pc:sldMk cId="4277660930" sldId="436"/>
            <ac:picMk id="4" creationId="{E109FC7E-D40D-470C-BD06-088BF65FC094}"/>
          </ac:picMkLst>
        </pc:picChg>
        <pc:picChg chg="add mod">
          <ac:chgData name="Ricardo Moinhos" userId="5043ba23-3ebb-477f-9075-c886aae2f68c" providerId="ADAL" clId="{E02AA987-3F4A-45E2-BC4E-A0E879E67D3A}" dt="2022-04-01T13:56:28.977" v="2567" actId="1076"/>
          <ac:picMkLst>
            <pc:docMk/>
            <pc:sldMk cId="4277660930" sldId="436"/>
            <ac:picMk id="6" creationId="{108F2649-3F01-40BD-B748-99BA5E5DA912}"/>
          </ac:picMkLst>
        </pc:picChg>
        <pc:picChg chg="del">
          <ac:chgData name="Ricardo Moinhos" userId="5043ba23-3ebb-477f-9075-c886aae2f68c" providerId="ADAL" clId="{E02AA987-3F4A-45E2-BC4E-A0E879E67D3A}" dt="2022-04-01T13:56:11.048" v="2562" actId="478"/>
          <ac:picMkLst>
            <pc:docMk/>
            <pc:sldMk cId="4277660930" sldId="436"/>
            <ac:picMk id="8" creationId="{A9DBBB11-ABEC-4D6E-9531-28C0D9EAA51A}"/>
          </ac:picMkLst>
        </pc:picChg>
        <pc:picChg chg="del">
          <ac:chgData name="Ricardo Moinhos" userId="5043ba23-3ebb-477f-9075-c886aae2f68c" providerId="ADAL" clId="{E02AA987-3F4A-45E2-BC4E-A0E879E67D3A}" dt="2022-04-01T13:55:39.157" v="2550" actId="478"/>
          <ac:picMkLst>
            <pc:docMk/>
            <pc:sldMk cId="4277660930" sldId="436"/>
            <ac:picMk id="12" creationId="{1F1C9327-8706-43A0-BFEF-C08B02CCB4FE}"/>
          </ac:picMkLst>
        </pc:picChg>
        <pc:picChg chg="add mod">
          <ac:chgData name="Ricardo Moinhos" userId="5043ba23-3ebb-477f-9075-c886aae2f68c" providerId="ADAL" clId="{E02AA987-3F4A-45E2-BC4E-A0E879E67D3A}" dt="2022-04-01T13:57:40.250" v="2574" actId="14100"/>
          <ac:picMkLst>
            <pc:docMk/>
            <pc:sldMk cId="4277660930" sldId="436"/>
            <ac:picMk id="13" creationId="{D82E990B-8934-45A4-BD3B-F2A2F37392F6}"/>
          </ac:picMkLst>
        </pc:picChg>
        <pc:picChg chg="add mod">
          <ac:chgData name="Ricardo Moinhos" userId="5043ba23-3ebb-477f-9075-c886aae2f68c" providerId="ADAL" clId="{E02AA987-3F4A-45E2-BC4E-A0E879E67D3A}" dt="2022-04-01T13:57:56.456" v="2577" actId="14100"/>
          <ac:picMkLst>
            <pc:docMk/>
            <pc:sldMk cId="4277660930" sldId="436"/>
            <ac:picMk id="15" creationId="{6ECD201F-E183-4360-9E67-169EED668EA8}"/>
          </ac:picMkLst>
        </pc:picChg>
      </pc:sldChg>
      <pc:sldChg chg="addSp delSp modSp add mod modAnim">
        <pc:chgData name="Ricardo Moinhos" userId="5043ba23-3ebb-477f-9075-c886aae2f68c" providerId="ADAL" clId="{E02AA987-3F4A-45E2-BC4E-A0E879E67D3A}" dt="2022-04-01T14:03:13.636" v="2640" actId="404"/>
        <pc:sldMkLst>
          <pc:docMk/>
          <pc:sldMk cId="1926024632" sldId="437"/>
        </pc:sldMkLst>
        <pc:spChg chg="mod">
          <ac:chgData name="Ricardo Moinhos" userId="5043ba23-3ebb-477f-9075-c886aae2f68c" providerId="ADAL" clId="{E02AA987-3F4A-45E2-BC4E-A0E879E67D3A}" dt="2022-04-01T14:03:13.636" v="2640" actId="404"/>
          <ac:spMkLst>
            <pc:docMk/>
            <pc:sldMk cId="1926024632" sldId="437"/>
            <ac:spMk id="3" creationId="{89E55EAC-EFA0-40CE-94B2-2C16BCBF3AF0}"/>
          </ac:spMkLst>
        </pc:spChg>
        <pc:picChg chg="del">
          <ac:chgData name="Ricardo Moinhos" userId="5043ba23-3ebb-477f-9075-c886aae2f68c" providerId="ADAL" clId="{E02AA987-3F4A-45E2-BC4E-A0E879E67D3A}" dt="2022-04-01T13:58:49.083" v="2597" actId="478"/>
          <ac:picMkLst>
            <pc:docMk/>
            <pc:sldMk cId="1926024632" sldId="437"/>
            <ac:picMk id="4" creationId="{E109FC7E-D40D-470C-BD06-088BF65FC094}"/>
          </ac:picMkLst>
        </pc:picChg>
        <pc:picChg chg="add mod">
          <ac:chgData name="Ricardo Moinhos" userId="5043ba23-3ebb-477f-9075-c886aae2f68c" providerId="ADAL" clId="{E02AA987-3F4A-45E2-BC4E-A0E879E67D3A}" dt="2022-04-01T13:58:56.176" v="2600" actId="14100"/>
          <ac:picMkLst>
            <pc:docMk/>
            <pc:sldMk cId="1926024632" sldId="437"/>
            <ac:picMk id="5" creationId="{7B7BC857-01A9-408A-9A75-624AD7557500}"/>
          </ac:picMkLst>
        </pc:picChg>
        <pc:picChg chg="del">
          <ac:chgData name="Ricardo Moinhos" userId="5043ba23-3ebb-477f-9075-c886aae2f68c" providerId="ADAL" clId="{E02AA987-3F4A-45E2-BC4E-A0E879E67D3A}" dt="2022-04-01T13:59:08.764" v="2601" actId="478"/>
          <ac:picMkLst>
            <pc:docMk/>
            <pc:sldMk cId="1926024632" sldId="437"/>
            <ac:picMk id="6" creationId="{108F2649-3F01-40BD-B748-99BA5E5DA912}"/>
          </ac:picMkLst>
        </pc:picChg>
        <pc:picChg chg="add mod">
          <ac:chgData name="Ricardo Moinhos" userId="5043ba23-3ebb-477f-9075-c886aae2f68c" providerId="ADAL" clId="{E02AA987-3F4A-45E2-BC4E-A0E879E67D3A}" dt="2022-04-01T13:59:22.072" v="2605" actId="14100"/>
          <ac:picMkLst>
            <pc:docMk/>
            <pc:sldMk cId="1926024632" sldId="437"/>
            <ac:picMk id="9" creationId="{A84031A2-77B6-4A14-808D-F5444AED93FB}"/>
          </ac:picMkLst>
        </pc:picChg>
        <pc:picChg chg="del">
          <ac:chgData name="Ricardo Moinhos" userId="5043ba23-3ebb-477f-9075-c886aae2f68c" providerId="ADAL" clId="{E02AA987-3F4A-45E2-BC4E-A0E879E67D3A}" dt="2022-04-01T13:58:48.418" v="2596" actId="478"/>
          <ac:picMkLst>
            <pc:docMk/>
            <pc:sldMk cId="1926024632" sldId="437"/>
            <ac:picMk id="13" creationId="{D82E990B-8934-45A4-BD3B-F2A2F37392F6}"/>
          </ac:picMkLst>
        </pc:picChg>
        <pc:picChg chg="del">
          <ac:chgData name="Ricardo Moinhos" userId="5043ba23-3ebb-477f-9075-c886aae2f68c" providerId="ADAL" clId="{E02AA987-3F4A-45E2-BC4E-A0E879E67D3A}" dt="2022-04-01T13:59:09.269" v="2602" actId="478"/>
          <ac:picMkLst>
            <pc:docMk/>
            <pc:sldMk cId="1926024632" sldId="437"/>
            <ac:picMk id="15" creationId="{6ECD201F-E183-4360-9E67-169EED668EA8}"/>
          </ac:picMkLst>
        </pc:picChg>
      </pc:sldChg>
    </pc:docChg>
  </pc:docChgLst>
  <pc:docChgLst>
    <pc:chgData name="Wojciech Januszauskas" userId="S::wojciechja@lsretail.com::283006d7-7365-4ce6-9b04-25a42527db96" providerId="AD" clId="Web-{35B84620-76B3-75F4-1AEF-6B3B0362DE02}"/>
    <pc:docChg chg="mod">
      <pc:chgData name="Wojciech Januszauskas" userId="S::wojciechja@lsretail.com::283006d7-7365-4ce6-9b04-25a42527db96" providerId="AD" clId="Web-{35B84620-76B3-75F4-1AEF-6B3B0362DE02}" dt="2022-04-20T09:18:20.315" v="2"/>
      <pc:docMkLst>
        <pc:docMk/>
      </pc:docMkLst>
      <pc:sldChg chg="addCm">
        <pc:chgData name="Wojciech Januszauskas" userId="S::wojciechja@lsretail.com::283006d7-7365-4ce6-9b04-25a42527db96" providerId="AD" clId="Web-{35B84620-76B3-75F4-1AEF-6B3B0362DE02}" dt="2022-04-20T09:16:52.828" v="1"/>
        <pc:sldMkLst>
          <pc:docMk/>
          <pc:sldMk cId="200680068" sldId="430"/>
        </pc:sldMkLst>
      </pc:sldChg>
      <pc:sldChg chg="addCm">
        <pc:chgData name="Wojciech Januszauskas" userId="S::wojciechja@lsretail.com::283006d7-7365-4ce6-9b04-25a42527db96" providerId="AD" clId="Web-{35B84620-76B3-75F4-1AEF-6B3B0362DE02}" dt="2022-04-20T09:18:20.315" v="2"/>
        <pc:sldMkLst>
          <pc:docMk/>
          <pc:sldMk cId="4013632873" sldId="438"/>
        </pc:sldMkLst>
      </pc:sldChg>
    </pc:docChg>
  </pc:docChgLst>
  <pc:docChgLst>
    <pc:chgData name="Ricardo Moinhos" userId="5043ba23-3ebb-477f-9075-c886aae2f68c" providerId="ADAL" clId="{D79B83D0-8388-4C8C-A915-5990DB30E67B}"/>
    <pc:docChg chg="undo custSel addSld delSld modSld modSection">
      <pc:chgData name="Ricardo Moinhos" userId="5043ba23-3ebb-477f-9075-c886aae2f68c" providerId="ADAL" clId="{D79B83D0-8388-4C8C-A915-5990DB30E67B}" dt="2022-04-20T11:36:14.239" v="1649"/>
      <pc:docMkLst>
        <pc:docMk/>
      </pc:docMkLst>
      <pc:sldChg chg="addSp delSp modSp mod">
        <pc:chgData name="Ricardo Moinhos" userId="5043ba23-3ebb-477f-9075-c886aae2f68c" providerId="ADAL" clId="{D79B83D0-8388-4C8C-A915-5990DB30E67B}" dt="2022-04-20T11:28:44.780" v="1648" actId="20577"/>
        <pc:sldMkLst>
          <pc:docMk/>
          <pc:sldMk cId="1912707751" sldId="416"/>
        </pc:sldMkLst>
        <pc:spChg chg="mod">
          <ac:chgData name="Ricardo Moinhos" userId="5043ba23-3ebb-477f-9075-c886aae2f68c" providerId="ADAL" clId="{D79B83D0-8388-4C8C-A915-5990DB30E67B}" dt="2022-04-20T11:28:44.780" v="1648" actId="20577"/>
          <ac:spMkLst>
            <pc:docMk/>
            <pc:sldMk cId="1912707751" sldId="416"/>
            <ac:spMk id="17" creationId="{A6CBD1E0-6F5B-44FD-A040-EAC2F25FBF5C}"/>
          </ac:spMkLst>
        </pc:spChg>
        <pc:graphicFrameChg chg="add del mod modGraphic">
          <ac:chgData name="Ricardo Moinhos" userId="5043ba23-3ebb-477f-9075-c886aae2f68c" providerId="ADAL" clId="{D79B83D0-8388-4C8C-A915-5990DB30E67B}" dt="2022-04-06T14:39:55.827" v="439" actId="1032"/>
          <ac:graphicFrameMkLst>
            <pc:docMk/>
            <pc:sldMk cId="1912707751" sldId="416"/>
            <ac:graphicFrameMk id="2" creationId="{BDEA4333-1829-450C-BD5A-624A5432C857}"/>
          </ac:graphicFrameMkLst>
        </pc:graphicFrameChg>
      </pc:sldChg>
      <pc:sldChg chg="modSp mod">
        <pc:chgData name="Ricardo Moinhos" userId="5043ba23-3ebb-477f-9075-c886aae2f68c" providerId="ADAL" clId="{D79B83D0-8388-4C8C-A915-5990DB30E67B}" dt="2022-04-06T15:11:45.799" v="577" actId="20577"/>
        <pc:sldMkLst>
          <pc:docMk/>
          <pc:sldMk cId="1018168325" sldId="418"/>
        </pc:sldMkLst>
        <pc:spChg chg="mod">
          <ac:chgData name="Ricardo Moinhos" userId="5043ba23-3ebb-477f-9075-c886aae2f68c" providerId="ADAL" clId="{D79B83D0-8388-4C8C-A915-5990DB30E67B}" dt="2022-04-06T14:56:28.771" v="570" actId="207"/>
          <ac:spMkLst>
            <pc:docMk/>
            <pc:sldMk cId="1018168325" sldId="418"/>
            <ac:spMk id="3" creationId="{89E55EAC-EFA0-40CE-94B2-2C16BCBF3AF0}"/>
          </ac:spMkLst>
        </pc:spChg>
        <pc:spChg chg="mod">
          <ac:chgData name="Ricardo Moinhos" userId="5043ba23-3ebb-477f-9075-c886aae2f68c" providerId="ADAL" clId="{D79B83D0-8388-4C8C-A915-5990DB30E67B}" dt="2022-04-06T15:11:45.799" v="577" actId="20577"/>
          <ac:spMkLst>
            <pc:docMk/>
            <pc:sldMk cId="1018168325" sldId="418"/>
            <ac:spMk id="7" creationId="{29BA47FE-F463-4048-91EC-C498FBDDA15C}"/>
          </ac:spMkLst>
        </pc:spChg>
      </pc:sldChg>
      <pc:sldChg chg="del mod modShow">
        <pc:chgData name="Ricardo Moinhos" userId="5043ba23-3ebb-477f-9075-c886aae2f68c" providerId="ADAL" clId="{D79B83D0-8388-4C8C-A915-5990DB30E67B}" dt="2022-04-06T11:19:55.686" v="5" actId="2696"/>
        <pc:sldMkLst>
          <pc:docMk/>
          <pc:sldMk cId="1508695301" sldId="424"/>
        </pc:sldMkLst>
      </pc:sldChg>
      <pc:sldChg chg="del">
        <pc:chgData name="Ricardo Moinhos" userId="5043ba23-3ebb-477f-9075-c886aae2f68c" providerId="ADAL" clId="{D79B83D0-8388-4C8C-A915-5990DB30E67B}" dt="2022-04-06T11:20:24.886" v="6" actId="2696"/>
        <pc:sldMkLst>
          <pc:docMk/>
          <pc:sldMk cId="4157053990" sldId="425"/>
        </pc:sldMkLst>
      </pc:sldChg>
      <pc:sldChg chg="del">
        <pc:chgData name="Ricardo Moinhos" userId="5043ba23-3ebb-477f-9075-c886aae2f68c" providerId="ADAL" clId="{D79B83D0-8388-4C8C-A915-5990DB30E67B}" dt="2022-04-06T11:20:29.543" v="7" actId="2696"/>
        <pc:sldMkLst>
          <pc:docMk/>
          <pc:sldMk cId="2208460333" sldId="426"/>
        </pc:sldMkLst>
      </pc:sldChg>
      <pc:sldChg chg="modAnim">
        <pc:chgData name="Ricardo Moinhos" userId="5043ba23-3ebb-477f-9075-c886aae2f68c" providerId="ADAL" clId="{D79B83D0-8388-4C8C-A915-5990DB30E67B}" dt="2022-04-06T11:19:27.839" v="3"/>
        <pc:sldMkLst>
          <pc:docMk/>
          <pc:sldMk cId="1597399627" sldId="428"/>
        </pc:sldMkLst>
      </pc:sldChg>
      <pc:sldChg chg="modNotesTx">
        <pc:chgData name="Ricardo Moinhos" userId="5043ba23-3ebb-477f-9075-c886aae2f68c" providerId="ADAL" clId="{D79B83D0-8388-4C8C-A915-5990DB30E67B}" dt="2022-04-06T11:21:28.320" v="252" actId="20577"/>
        <pc:sldMkLst>
          <pc:docMk/>
          <pc:sldMk cId="3401484468" sldId="429"/>
        </pc:sldMkLst>
      </pc:sldChg>
      <pc:sldChg chg="modSp mod modCm">
        <pc:chgData name="Ricardo Moinhos" userId="5043ba23-3ebb-477f-9075-c886aae2f68c" providerId="ADAL" clId="{D79B83D0-8388-4C8C-A915-5990DB30E67B}" dt="2022-04-20T11:36:14.239" v="1649"/>
        <pc:sldMkLst>
          <pc:docMk/>
          <pc:sldMk cId="200680068" sldId="430"/>
        </pc:sldMkLst>
        <pc:spChg chg="mod">
          <ac:chgData name="Ricardo Moinhos" userId="5043ba23-3ebb-477f-9075-c886aae2f68c" providerId="ADAL" clId="{D79B83D0-8388-4C8C-A915-5990DB30E67B}" dt="2022-04-20T11:20:53.027" v="1549" actId="20577"/>
          <ac:spMkLst>
            <pc:docMk/>
            <pc:sldMk cId="200680068" sldId="430"/>
            <ac:spMk id="8" creationId="{356E0095-D54D-4E86-99A5-E823D1413921}"/>
          </ac:spMkLst>
        </pc:spChg>
        <pc:graphicFrameChg chg="mod">
          <ac:chgData name="Ricardo Moinhos" userId="5043ba23-3ebb-477f-9075-c886aae2f68c" providerId="ADAL" clId="{D79B83D0-8388-4C8C-A915-5990DB30E67B}" dt="2022-04-20T11:25:23.299" v="1608" actId="20577"/>
          <ac:graphicFrameMkLst>
            <pc:docMk/>
            <pc:sldMk cId="200680068" sldId="430"/>
            <ac:graphicFrameMk id="7" creationId="{0EEB0E93-63C0-4B99-AE6B-37744C412491}"/>
          </ac:graphicFrameMkLst>
        </pc:graphicFrameChg>
      </pc:sldChg>
      <pc:sldChg chg="modAnim">
        <pc:chgData name="Ricardo Moinhos" userId="5043ba23-3ebb-477f-9075-c886aae2f68c" providerId="ADAL" clId="{D79B83D0-8388-4C8C-A915-5990DB30E67B}" dt="2022-04-20T10:19:32.631" v="962"/>
        <pc:sldMkLst>
          <pc:docMk/>
          <pc:sldMk cId="369510640" sldId="434"/>
        </pc:sldMkLst>
      </pc:sldChg>
      <pc:sldChg chg="modAnim">
        <pc:chgData name="Ricardo Moinhos" userId="5043ba23-3ebb-477f-9075-c886aae2f68c" providerId="ADAL" clId="{D79B83D0-8388-4C8C-A915-5990DB30E67B}" dt="2022-04-20T10:19:26.891" v="961"/>
        <pc:sldMkLst>
          <pc:docMk/>
          <pc:sldMk cId="4277660930" sldId="436"/>
        </pc:sldMkLst>
      </pc:sldChg>
      <pc:sldChg chg="modAnim">
        <pc:chgData name="Ricardo Moinhos" userId="5043ba23-3ebb-477f-9075-c886aae2f68c" providerId="ADAL" clId="{D79B83D0-8388-4C8C-A915-5990DB30E67B}" dt="2022-04-20T10:19:19.857" v="960"/>
        <pc:sldMkLst>
          <pc:docMk/>
          <pc:sldMk cId="1926024632" sldId="437"/>
        </pc:sldMkLst>
      </pc:sldChg>
      <pc:sldChg chg="addSp delSp modSp new mod delAnim modAnim modCm modNotesTx">
        <pc:chgData name="Ricardo Moinhos" userId="5043ba23-3ebb-477f-9075-c886aae2f68c" providerId="ADAL" clId="{D79B83D0-8388-4C8C-A915-5990DB30E67B}" dt="2022-04-20T10:49:47.487" v="1309" actId="20577"/>
        <pc:sldMkLst>
          <pc:docMk/>
          <pc:sldMk cId="4013632873" sldId="438"/>
        </pc:sldMkLst>
        <pc:spChg chg="ord">
          <ac:chgData name="Ricardo Moinhos" userId="5043ba23-3ebb-477f-9075-c886aae2f68c" providerId="ADAL" clId="{D79B83D0-8388-4C8C-A915-5990DB30E67B}" dt="2022-04-20T10:24:33.092" v="1131" actId="167"/>
          <ac:spMkLst>
            <pc:docMk/>
            <pc:sldMk cId="4013632873" sldId="438"/>
            <ac:spMk id="2" creationId="{AE5785A8-39E8-40D2-9F32-F1D0839B01AA}"/>
          </ac:spMkLst>
        </pc:spChg>
        <pc:spChg chg="mod">
          <ac:chgData name="Ricardo Moinhos" userId="5043ba23-3ebb-477f-9075-c886aae2f68c" providerId="ADAL" clId="{D79B83D0-8388-4C8C-A915-5990DB30E67B}" dt="2022-04-20T10:25:48.079" v="1138" actId="20577"/>
          <ac:spMkLst>
            <pc:docMk/>
            <pc:sldMk cId="4013632873" sldId="438"/>
            <ac:spMk id="3" creationId="{3C1554E3-D297-478C-A6D3-E4F79FFE1CA0}"/>
          </ac:spMkLst>
        </pc:spChg>
        <pc:spChg chg="mod">
          <ac:chgData name="Ricardo Moinhos" userId="5043ba23-3ebb-477f-9075-c886aae2f68c" providerId="ADAL" clId="{D79B83D0-8388-4C8C-A915-5990DB30E67B}" dt="2022-04-20T10:39:44.178" v="1295" actId="14100"/>
          <ac:spMkLst>
            <pc:docMk/>
            <pc:sldMk cId="4013632873" sldId="438"/>
            <ac:spMk id="4" creationId="{48FD2CF4-3112-43E0-858C-5C4AD7BDA97A}"/>
          </ac:spMkLst>
        </pc:spChg>
        <pc:picChg chg="add del mod">
          <ac:chgData name="Ricardo Moinhos" userId="5043ba23-3ebb-477f-9075-c886aae2f68c" providerId="ADAL" clId="{D79B83D0-8388-4C8C-A915-5990DB30E67B}" dt="2022-04-20T10:24:06.930" v="1124" actId="478"/>
          <ac:picMkLst>
            <pc:docMk/>
            <pc:sldMk cId="4013632873" sldId="438"/>
            <ac:picMk id="6" creationId="{DFB93326-4911-4E53-8202-58C5004ECACD}"/>
          </ac:picMkLst>
        </pc:picChg>
        <pc:picChg chg="add mod">
          <ac:chgData name="Ricardo Moinhos" userId="5043ba23-3ebb-477f-9075-c886aae2f68c" providerId="ADAL" clId="{D79B83D0-8388-4C8C-A915-5990DB30E67B}" dt="2022-04-20T10:28:35.330" v="1151" actId="1076"/>
          <ac:picMkLst>
            <pc:docMk/>
            <pc:sldMk cId="4013632873" sldId="438"/>
            <ac:picMk id="8" creationId="{32323A57-4C78-4B66-94F8-F634492F0E00}"/>
          </ac:picMkLst>
        </pc:picChg>
        <pc:picChg chg="add mod ord">
          <ac:chgData name="Ricardo Moinhos" userId="5043ba23-3ebb-477f-9075-c886aae2f68c" providerId="ADAL" clId="{D79B83D0-8388-4C8C-A915-5990DB30E67B}" dt="2022-04-20T10:27:27.268" v="1140" actId="1440"/>
          <ac:picMkLst>
            <pc:docMk/>
            <pc:sldMk cId="4013632873" sldId="438"/>
            <ac:picMk id="10" creationId="{56396884-34A3-4B2F-BCD0-AD8FF38A4243}"/>
          </ac:picMkLst>
        </pc:picChg>
        <pc:picChg chg="add del mod">
          <ac:chgData name="Ricardo Moinhos" userId="5043ba23-3ebb-477f-9075-c886aae2f68c" providerId="ADAL" clId="{D79B83D0-8388-4C8C-A915-5990DB30E67B}" dt="2022-04-20T10:28:03.509" v="1147" actId="478"/>
          <ac:picMkLst>
            <pc:docMk/>
            <pc:sldMk cId="4013632873" sldId="438"/>
            <ac:picMk id="12" creationId="{6B2BD677-FC50-4BA5-8826-8EEF7E8D32C0}"/>
          </ac:picMkLst>
        </pc:picChg>
        <pc:picChg chg="add mod">
          <ac:chgData name="Ricardo Moinhos" userId="5043ba23-3ebb-477f-9075-c886aae2f68c" providerId="ADAL" clId="{D79B83D0-8388-4C8C-A915-5990DB30E67B}" dt="2022-04-20T10:28:41.779" v="1153" actId="1440"/>
          <ac:picMkLst>
            <pc:docMk/>
            <pc:sldMk cId="4013632873" sldId="438"/>
            <ac:picMk id="14" creationId="{7920793E-8016-4A28-9556-C20CAF009B01}"/>
          </ac:picMkLst>
        </pc:picChg>
        <pc:picChg chg="add mod">
          <ac:chgData name="Ricardo Moinhos" userId="5043ba23-3ebb-477f-9075-c886aae2f68c" providerId="ADAL" clId="{D79B83D0-8388-4C8C-A915-5990DB30E67B}" dt="2022-04-20T10:30:54.462" v="1237" actId="1076"/>
          <ac:picMkLst>
            <pc:docMk/>
            <pc:sldMk cId="4013632873" sldId="438"/>
            <ac:picMk id="16" creationId="{652756A0-3343-41E8-81CC-DFE3B5C83468}"/>
          </ac:picMkLst>
        </pc:picChg>
        <pc:picChg chg="add mod">
          <ac:chgData name="Ricardo Moinhos" userId="5043ba23-3ebb-477f-9075-c886aae2f68c" providerId="ADAL" clId="{D79B83D0-8388-4C8C-A915-5990DB30E67B}" dt="2022-04-20T10:40:09.641" v="1299" actId="1440"/>
          <ac:picMkLst>
            <pc:docMk/>
            <pc:sldMk cId="4013632873" sldId="438"/>
            <ac:picMk id="18" creationId="{A33FC34B-BE16-4103-B62E-11F32AC9BF17}"/>
          </ac:picMkLst>
        </pc:picChg>
      </pc:sldChg>
      <pc:sldChg chg="addSp delSp modSp add del mod delAnim modAnim">
        <pc:chgData name="Ricardo Moinhos" userId="5043ba23-3ebb-477f-9075-c886aae2f68c" providerId="ADAL" clId="{D79B83D0-8388-4C8C-A915-5990DB30E67B}" dt="2022-04-06T14:46:42.720" v="565" actId="47"/>
        <pc:sldMkLst>
          <pc:docMk/>
          <pc:sldMk cId="2862190563" sldId="439"/>
        </pc:sldMkLst>
        <pc:spChg chg="del mod">
          <ac:chgData name="Ricardo Moinhos" userId="5043ba23-3ebb-477f-9075-c886aae2f68c" providerId="ADAL" clId="{D79B83D0-8388-4C8C-A915-5990DB30E67B}" dt="2022-04-06T14:42:49.735" v="512" actId="478"/>
          <ac:spMkLst>
            <pc:docMk/>
            <pc:sldMk cId="2862190563" sldId="439"/>
            <ac:spMk id="13" creationId="{64EE905F-EF62-4E4C-AF01-5A415325FF40}"/>
          </ac:spMkLst>
        </pc:spChg>
        <pc:spChg chg="del">
          <ac:chgData name="Ricardo Moinhos" userId="5043ba23-3ebb-477f-9075-c886aae2f68c" providerId="ADAL" clId="{D79B83D0-8388-4C8C-A915-5990DB30E67B}" dt="2022-04-06T14:42:45.864" v="510" actId="478"/>
          <ac:spMkLst>
            <pc:docMk/>
            <pc:sldMk cId="2862190563" sldId="439"/>
            <ac:spMk id="14" creationId="{705FB326-0A49-4552-AAC9-21AA3308528C}"/>
          </ac:spMkLst>
        </pc:spChg>
        <pc:spChg chg="del">
          <ac:chgData name="Ricardo Moinhos" userId="5043ba23-3ebb-477f-9075-c886aae2f68c" providerId="ADAL" clId="{D79B83D0-8388-4C8C-A915-5990DB30E67B}" dt="2022-04-06T14:42:45.144" v="509" actId="478"/>
          <ac:spMkLst>
            <pc:docMk/>
            <pc:sldMk cId="2862190563" sldId="439"/>
            <ac:spMk id="15" creationId="{FBA51E62-BFE6-45E5-A350-D37F93FC3584}"/>
          </ac:spMkLst>
        </pc:spChg>
        <pc:spChg chg="mod">
          <ac:chgData name="Ricardo Moinhos" userId="5043ba23-3ebb-477f-9075-c886aae2f68c" providerId="ADAL" clId="{D79B83D0-8388-4C8C-A915-5990DB30E67B}" dt="2022-04-06T14:44:57.930" v="557" actId="1076"/>
          <ac:spMkLst>
            <pc:docMk/>
            <pc:sldMk cId="2862190563" sldId="439"/>
            <ac:spMk id="17" creationId="{A6CBD1E0-6F5B-44FD-A040-EAC2F25FBF5C}"/>
          </ac:spMkLst>
        </pc:spChg>
        <pc:spChg chg="del">
          <ac:chgData name="Ricardo Moinhos" userId="5043ba23-3ebb-477f-9075-c886aae2f68c" providerId="ADAL" clId="{D79B83D0-8388-4C8C-A915-5990DB30E67B}" dt="2022-04-06T14:42:44.416" v="508" actId="478"/>
          <ac:spMkLst>
            <pc:docMk/>
            <pc:sldMk cId="2862190563" sldId="439"/>
            <ac:spMk id="20" creationId="{8332A6AE-0892-4F46-8623-0621CCB8F01F}"/>
          </ac:spMkLst>
        </pc:spChg>
        <pc:spChg chg="mod">
          <ac:chgData name="Ricardo Moinhos" userId="5043ba23-3ebb-477f-9075-c886aae2f68c" providerId="ADAL" clId="{D79B83D0-8388-4C8C-A915-5990DB30E67B}" dt="2022-04-06T14:44:57.930" v="557" actId="1076"/>
          <ac:spMkLst>
            <pc:docMk/>
            <pc:sldMk cId="2862190563" sldId="439"/>
            <ac:spMk id="22" creationId="{B0E81D1C-EA93-47F5-928D-B88BBDA13375}"/>
          </ac:spMkLst>
        </pc:spChg>
        <pc:spChg chg="mod">
          <ac:chgData name="Ricardo Moinhos" userId="5043ba23-3ebb-477f-9075-c886aae2f68c" providerId="ADAL" clId="{D79B83D0-8388-4C8C-A915-5990DB30E67B}" dt="2022-04-06T14:42:55.287" v="514" actId="1076"/>
          <ac:spMkLst>
            <pc:docMk/>
            <pc:sldMk cId="2862190563" sldId="439"/>
            <ac:spMk id="24" creationId="{C19D7B8A-4858-4DBC-8F2A-20B228C62885}"/>
          </ac:spMkLst>
        </pc:spChg>
        <pc:graphicFrameChg chg="add mod ord modGraphic">
          <ac:chgData name="Ricardo Moinhos" userId="5043ba23-3ebb-477f-9075-c886aae2f68c" providerId="ADAL" clId="{D79B83D0-8388-4C8C-A915-5990DB30E67B}" dt="2022-04-06T14:46:19.396" v="563"/>
          <ac:graphicFrameMkLst>
            <pc:docMk/>
            <pc:sldMk cId="2862190563" sldId="439"/>
            <ac:graphicFrameMk id="2" creationId="{48F8FAAF-789C-4987-A12D-0BB09C9DDEA1}"/>
          </ac:graphicFrameMkLst>
        </pc:graphicFrameChg>
      </pc:sldChg>
    </pc:docChg>
  </pc:docChgLst>
  <pc:docChgLst>
    <pc:chgData name="Wojciech Januszauskas" userId="S::wojciechja@lsretail.com::283006d7-7365-4ce6-9b04-25a42527db96" providerId="AD" clId="Web-{8B7E15E0-34CF-5D55-812D-E5A75A6F13A6}"/>
    <pc:docChg chg="modSld">
      <pc:chgData name="Wojciech Januszauskas" userId="S::wojciechja@lsretail.com::283006d7-7365-4ce6-9b04-25a42527db96" providerId="AD" clId="Web-{8B7E15E0-34CF-5D55-812D-E5A75A6F13A6}" dt="2022-04-11T15:05:55.913" v="1" actId="1076"/>
      <pc:docMkLst>
        <pc:docMk/>
      </pc:docMkLst>
      <pc:sldChg chg="modSp">
        <pc:chgData name="Wojciech Januszauskas" userId="S::wojciechja@lsretail.com::283006d7-7365-4ce6-9b04-25a42527db96" providerId="AD" clId="Web-{8B7E15E0-34CF-5D55-812D-E5A75A6F13A6}" dt="2022-04-11T15:05:55.913" v="1" actId="1076"/>
        <pc:sldMkLst>
          <pc:docMk/>
          <pc:sldMk cId="3533292059" sldId="414"/>
        </pc:sldMkLst>
        <pc:picChg chg="mod">
          <ac:chgData name="Wojciech Januszauskas" userId="S::wojciechja@lsretail.com::283006d7-7365-4ce6-9b04-25a42527db96" providerId="AD" clId="Web-{8B7E15E0-34CF-5D55-812D-E5A75A6F13A6}" dt="2022-04-11T15:05:55.913" v="1" actId="1076"/>
          <ac:picMkLst>
            <pc:docMk/>
            <pc:sldMk cId="3533292059" sldId="414"/>
            <ac:picMk id="8" creationId="{64D106B5-0069-4E89-8DDD-05ED3C9BB8F1}"/>
          </ac:picMkLst>
        </pc:picChg>
      </pc:sldChg>
    </pc:docChg>
  </pc:docChgLst>
  <pc:docChgLst>
    <pc:chgData name="Wojciech Januszauskas" userId="S::wojciechja@lsretail.com::283006d7-7365-4ce6-9b04-25a42527db96" providerId="AD" clId="Web-{F6E40F38-FD62-9216-3D1D-52ABA53FAC59}"/>
    <pc:docChg chg="modSld">
      <pc:chgData name="Wojciech Januszauskas" userId="S::wojciechja@lsretail.com::283006d7-7365-4ce6-9b04-25a42527db96" providerId="AD" clId="Web-{F6E40F38-FD62-9216-3D1D-52ABA53FAC59}" dt="2022-04-20T12:09:42.863" v="1" actId="20577"/>
      <pc:docMkLst>
        <pc:docMk/>
      </pc:docMkLst>
      <pc:sldChg chg="modSp">
        <pc:chgData name="Wojciech Januszauskas" userId="S::wojciechja@lsretail.com::283006d7-7365-4ce6-9b04-25a42527db96" providerId="AD" clId="Web-{F6E40F38-FD62-9216-3D1D-52ABA53FAC59}" dt="2022-04-20T12:09:42.863" v="1" actId="20577"/>
        <pc:sldMkLst>
          <pc:docMk/>
          <pc:sldMk cId="4013632873" sldId="438"/>
        </pc:sldMkLst>
        <pc:spChg chg="mod">
          <ac:chgData name="Wojciech Januszauskas" userId="S::wojciechja@lsretail.com::283006d7-7365-4ce6-9b04-25a42527db96" providerId="AD" clId="Web-{F6E40F38-FD62-9216-3D1D-52ABA53FAC59}" dt="2022-04-20T12:09:42.863" v="1" actId="20577"/>
          <ac:spMkLst>
            <pc:docMk/>
            <pc:sldMk cId="4013632873" sldId="438"/>
            <ac:spMk id="4" creationId="{48FD2CF4-3112-43E0-858C-5C4AD7BDA97A}"/>
          </ac:spMkLst>
        </pc:spChg>
      </pc:sldChg>
    </pc:docChg>
  </pc:docChgLst>
  <pc:docChgLst>
    <pc:chgData name="Wojciech Januszauskas" userId="S::wojciechja@lsretail.com::283006d7-7365-4ce6-9b04-25a42527db96" providerId="AD" clId="Web-{6D83F371-1E12-23C5-1729-1DDEE989831D}"/>
    <pc:docChg chg="modSld">
      <pc:chgData name="Wojciech Januszauskas" userId="S::wojciechja@lsretail.com::283006d7-7365-4ce6-9b04-25a42527db96" providerId="AD" clId="Web-{6D83F371-1E12-23C5-1729-1DDEE989831D}" dt="2022-05-06T14:27:38.999" v="4" actId="20577"/>
      <pc:docMkLst>
        <pc:docMk/>
      </pc:docMkLst>
      <pc:sldChg chg="modSp">
        <pc:chgData name="Wojciech Januszauskas" userId="S::wojciechja@lsretail.com::283006d7-7365-4ce6-9b04-25a42527db96" providerId="AD" clId="Web-{6D83F371-1E12-23C5-1729-1DDEE989831D}" dt="2022-05-06T14:27:38.999" v="4" actId="20577"/>
        <pc:sldMkLst>
          <pc:docMk/>
          <pc:sldMk cId="4161424489" sldId="449"/>
        </pc:sldMkLst>
        <pc:spChg chg="mod">
          <ac:chgData name="Wojciech Januszauskas" userId="S::wojciechja@lsretail.com::283006d7-7365-4ce6-9b04-25a42527db96" providerId="AD" clId="Web-{6D83F371-1E12-23C5-1729-1DDEE989831D}" dt="2022-05-06T14:27:38.999" v="4" actId="20577"/>
          <ac:spMkLst>
            <pc:docMk/>
            <pc:sldMk cId="4161424489" sldId="449"/>
            <ac:spMk id="7" creationId="{29BA47FE-F463-4048-91EC-C498FBDDA15C}"/>
          </ac:spMkLst>
        </pc:spChg>
        <pc:spChg chg="mod">
          <ac:chgData name="Wojciech Januszauskas" userId="S::wojciechja@lsretail.com::283006d7-7365-4ce6-9b04-25a42527db96" providerId="AD" clId="Web-{6D83F371-1E12-23C5-1729-1DDEE989831D}" dt="2022-05-06T13:37:48.279" v="3" actId="20577"/>
          <ac:spMkLst>
            <pc:docMk/>
            <pc:sldMk cId="4161424489" sldId="449"/>
            <ac:spMk id="18" creationId="{AAFEA822-23A6-93FB-95AA-4D1485884BF1}"/>
          </ac:spMkLst>
        </pc:spChg>
      </pc:sldChg>
    </pc:docChg>
  </pc:docChgLst>
  <pc:docChgLst>
    <pc:chgData name="Giada Pezzini" userId="S::giada@lsretail.com::8f905850-3877-4c4c-b898-2b81bf493e80" providerId="AD" clId="Web-{4363DE29-0953-4985-ACC7-24D0B84FD7C0}"/>
    <pc:docChg chg="modSld">
      <pc:chgData name="Giada Pezzini" userId="S::giada@lsretail.com::8f905850-3877-4c4c-b898-2b81bf493e80" providerId="AD" clId="Web-{4363DE29-0953-4985-ACC7-24D0B84FD7C0}" dt="2022-05-02T21:04:54.644" v="0" actId="20577"/>
      <pc:docMkLst>
        <pc:docMk/>
      </pc:docMkLst>
      <pc:sldChg chg="modSp">
        <pc:chgData name="Giada Pezzini" userId="S::giada@lsretail.com::8f905850-3877-4c4c-b898-2b81bf493e80" providerId="AD" clId="Web-{4363DE29-0953-4985-ACC7-24D0B84FD7C0}" dt="2022-05-02T21:04:54.644" v="0" actId="20577"/>
        <pc:sldMkLst>
          <pc:docMk/>
          <pc:sldMk cId="200680068" sldId="430"/>
        </pc:sldMkLst>
        <pc:spChg chg="mod">
          <ac:chgData name="Giada Pezzini" userId="S::giada@lsretail.com::8f905850-3877-4c4c-b898-2b81bf493e80" providerId="AD" clId="Web-{4363DE29-0953-4985-ACC7-24D0B84FD7C0}" dt="2022-05-02T21:04:54.644" v="0" actId="20577"/>
          <ac:spMkLst>
            <pc:docMk/>
            <pc:sldMk cId="200680068" sldId="430"/>
            <ac:spMk id="3" creationId="{AAF109BC-100C-7227-C930-CDF839751298}"/>
          </ac:spMkLst>
        </pc:spChg>
      </pc:sldChg>
    </pc:docChg>
  </pc:docChgLst>
  <pc:docChgLst>
    <pc:chgData name="Ricardo Moinhos" userId="5043ba23-3ebb-477f-9075-c886aae2f68c" providerId="ADAL" clId="{4088C2F1-296E-461E-8D31-D898633FB361}"/>
    <pc:docChg chg="undo redo custSel addSld delSld modSld sldOrd addSection delSection modSection">
      <pc:chgData name="Ricardo Moinhos" userId="5043ba23-3ebb-477f-9075-c886aae2f68c" providerId="ADAL" clId="{4088C2F1-296E-461E-8D31-D898633FB361}" dt="2022-05-12T22:16:56.732" v="6180"/>
      <pc:docMkLst>
        <pc:docMk/>
      </pc:docMkLst>
      <pc:sldChg chg="modSp mod">
        <pc:chgData name="Ricardo Moinhos" userId="5043ba23-3ebb-477f-9075-c886aae2f68c" providerId="ADAL" clId="{4088C2F1-296E-461E-8D31-D898633FB361}" dt="2022-05-02T13:50:14.708" v="2"/>
        <pc:sldMkLst>
          <pc:docMk/>
          <pc:sldMk cId="1842499158" sldId="338"/>
        </pc:sldMkLst>
        <pc:spChg chg="mod">
          <ac:chgData name="Ricardo Moinhos" userId="5043ba23-3ebb-477f-9075-c886aae2f68c" providerId="ADAL" clId="{4088C2F1-296E-461E-8D31-D898633FB361}" dt="2022-05-02T13:50:14.708" v="2"/>
          <ac:spMkLst>
            <pc:docMk/>
            <pc:sldMk cId="1842499158" sldId="338"/>
            <ac:spMk id="3" creationId="{01714212-C475-1247-B328-86BEB6D5D97B}"/>
          </ac:spMkLst>
        </pc:spChg>
      </pc:sldChg>
      <pc:sldChg chg="add del">
        <pc:chgData name="Ricardo Moinhos" userId="5043ba23-3ebb-477f-9075-c886aae2f68c" providerId="ADAL" clId="{4088C2F1-296E-461E-8D31-D898633FB361}" dt="2022-05-02T17:05:58.239" v="2130" actId="2696"/>
        <pc:sldMkLst>
          <pc:docMk/>
          <pc:sldMk cId="2884475419" sldId="413"/>
        </pc:sldMkLst>
      </pc:sldChg>
      <pc:sldChg chg="add del">
        <pc:chgData name="Ricardo Moinhos" userId="5043ba23-3ebb-477f-9075-c886aae2f68c" providerId="ADAL" clId="{4088C2F1-296E-461E-8D31-D898633FB361}" dt="2022-05-02T17:05:58.239" v="2130" actId="2696"/>
        <pc:sldMkLst>
          <pc:docMk/>
          <pc:sldMk cId="3533292059" sldId="414"/>
        </pc:sldMkLst>
      </pc:sldChg>
      <pc:sldChg chg="add del">
        <pc:chgData name="Ricardo Moinhos" userId="5043ba23-3ebb-477f-9075-c886aae2f68c" providerId="ADAL" clId="{4088C2F1-296E-461E-8D31-D898633FB361}" dt="2022-05-02T17:05:58.239" v="2130" actId="2696"/>
        <pc:sldMkLst>
          <pc:docMk/>
          <pc:sldMk cId="680213105" sldId="415"/>
        </pc:sldMkLst>
      </pc:sldChg>
      <pc:sldChg chg="addSp delSp modSp add del mod modClrScheme addAnim delAnim modAnim chgLayout">
        <pc:chgData name="Ricardo Moinhos" userId="5043ba23-3ebb-477f-9075-c886aae2f68c" providerId="ADAL" clId="{4088C2F1-296E-461E-8D31-D898633FB361}" dt="2022-05-10T15:33:29.464" v="5179" actId="20577"/>
        <pc:sldMkLst>
          <pc:docMk/>
          <pc:sldMk cId="1912707751" sldId="416"/>
        </pc:sldMkLst>
        <pc:spChg chg="add del">
          <ac:chgData name="Ricardo Moinhos" userId="5043ba23-3ebb-477f-9075-c886aae2f68c" providerId="ADAL" clId="{4088C2F1-296E-461E-8D31-D898633FB361}" dt="2022-05-02T17:06:13.754" v="2143" actId="478"/>
          <ac:spMkLst>
            <pc:docMk/>
            <pc:sldMk cId="1912707751" sldId="416"/>
            <ac:spMk id="3" creationId="{0BD12A76-3961-4BEA-86F7-C26006CAE1C6}"/>
          </ac:spMkLst>
        </pc:spChg>
        <pc:spChg chg="add del mod">
          <ac:chgData name="Ricardo Moinhos" userId="5043ba23-3ebb-477f-9075-c886aae2f68c" providerId="ADAL" clId="{4088C2F1-296E-461E-8D31-D898633FB361}" dt="2022-05-02T17:05:51.094" v="2127" actId="478"/>
          <ac:spMkLst>
            <pc:docMk/>
            <pc:sldMk cId="1912707751" sldId="416"/>
            <ac:spMk id="4" creationId="{9460453C-A829-B042-E0E6-0F7B75EA56E4}"/>
          </ac:spMkLst>
        </pc:spChg>
        <pc:spChg chg="add del mod ord">
          <ac:chgData name="Ricardo Moinhos" userId="5043ba23-3ebb-477f-9075-c886aae2f68c" providerId="ADAL" clId="{4088C2F1-296E-461E-8D31-D898633FB361}" dt="2022-05-03T10:52:04.191" v="2260" actId="700"/>
          <ac:spMkLst>
            <pc:docMk/>
            <pc:sldMk cId="1912707751" sldId="416"/>
            <ac:spMk id="6" creationId="{D6B65A59-DC40-C54F-77AD-F16E89CD4111}"/>
          </ac:spMkLst>
        </pc:spChg>
        <pc:spChg chg="mod ord">
          <ac:chgData name="Ricardo Moinhos" userId="5043ba23-3ebb-477f-9075-c886aae2f68c" providerId="ADAL" clId="{4088C2F1-296E-461E-8D31-D898633FB361}" dt="2022-05-10T15:33:29.464" v="5179" actId="20577"/>
          <ac:spMkLst>
            <pc:docMk/>
            <pc:sldMk cId="1912707751" sldId="416"/>
            <ac:spMk id="7" creationId="{29BA47FE-F463-4048-91EC-C498FBDDA15C}"/>
          </ac:spMkLst>
        </pc:spChg>
        <pc:spChg chg="add mod ord">
          <ac:chgData name="Ricardo Moinhos" userId="5043ba23-3ebb-477f-9075-c886aae2f68c" providerId="ADAL" clId="{4088C2F1-296E-461E-8D31-D898633FB361}" dt="2022-05-03T10:52:04.191" v="2260" actId="700"/>
          <ac:spMkLst>
            <pc:docMk/>
            <pc:sldMk cId="1912707751" sldId="416"/>
            <ac:spMk id="8" creationId="{867D059E-B924-8D29-1E6B-BE18AB3AC13A}"/>
          </ac:spMkLst>
        </pc:spChg>
        <pc:spChg chg="add mod ord">
          <ac:chgData name="Ricardo Moinhos" userId="5043ba23-3ebb-477f-9075-c886aae2f68c" providerId="ADAL" clId="{4088C2F1-296E-461E-8D31-D898633FB361}" dt="2022-05-10T15:31:55.046" v="5114" actId="20577"/>
          <ac:spMkLst>
            <pc:docMk/>
            <pc:sldMk cId="1912707751" sldId="416"/>
            <ac:spMk id="9" creationId="{A0364EF9-8E1F-55DD-BE8B-058B67998880}"/>
          </ac:spMkLst>
        </pc:spChg>
        <pc:spChg chg="add del">
          <ac:chgData name="Ricardo Moinhos" userId="5043ba23-3ebb-477f-9075-c886aae2f68c" providerId="ADAL" clId="{4088C2F1-296E-461E-8D31-D898633FB361}" dt="2022-05-02T17:06:13.754" v="2143" actId="478"/>
          <ac:spMkLst>
            <pc:docMk/>
            <pc:sldMk cId="1912707751" sldId="416"/>
            <ac:spMk id="13" creationId="{64EE905F-EF62-4E4C-AF01-5A415325FF40}"/>
          </ac:spMkLst>
        </pc:spChg>
        <pc:spChg chg="add del">
          <ac:chgData name="Ricardo Moinhos" userId="5043ba23-3ebb-477f-9075-c886aae2f68c" providerId="ADAL" clId="{4088C2F1-296E-461E-8D31-D898633FB361}" dt="2022-05-02T17:06:13.754" v="2143" actId="478"/>
          <ac:spMkLst>
            <pc:docMk/>
            <pc:sldMk cId="1912707751" sldId="416"/>
            <ac:spMk id="14" creationId="{705FB326-0A49-4552-AAC9-21AA3308528C}"/>
          </ac:spMkLst>
        </pc:spChg>
        <pc:spChg chg="add del">
          <ac:chgData name="Ricardo Moinhos" userId="5043ba23-3ebb-477f-9075-c886aae2f68c" providerId="ADAL" clId="{4088C2F1-296E-461E-8D31-D898633FB361}" dt="2022-05-02T17:06:13.754" v="2143" actId="478"/>
          <ac:spMkLst>
            <pc:docMk/>
            <pc:sldMk cId="1912707751" sldId="416"/>
            <ac:spMk id="15" creationId="{FBA51E62-BFE6-45E5-A350-D37F93FC3584}"/>
          </ac:spMkLst>
        </pc:spChg>
        <pc:spChg chg="add del">
          <ac:chgData name="Ricardo Moinhos" userId="5043ba23-3ebb-477f-9075-c886aae2f68c" providerId="ADAL" clId="{4088C2F1-296E-461E-8D31-D898633FB361}" dt="2022-05-02T17:06:13.754" v="2143" actId="478"/>
          <ac:spMkLst>
            <pc:docMk/>
            <pc:sldMk cId="1912707751" sldId="416"/>
            <ac:spMk id="16" creationId="{98E53738-A892-4CA9-BB29-B64E69FB6B61}"/>
          </ac:spMkLst>
        </pc:spChg>
        <pc:spChg chg="add del">
          <ac:chgData name="Ricardo Moinhos" userId="5043ba23-3ebb-477f-9075-c886aae2f68c" providerId="ADAL" clId="{4088C2F1-296E-461E-8D31-D898633FB361}" dt="2022-05-02T17:06:13.754" v="2143" actId="478"/>
          <ac:spMkLst>
            <pc:docMk/>
            <pc:sldMk cId="1912707751" sldId="416"/>
            <ac:spMk id="17" creationId="{A6CBD1E0-6F5B-44FD-A040-EAC2F25FBF5C}"/>
          </ac:spMkLst>
        </pc:spChg>
        <pc:spChg chg="add del">
          <ac:chgData name="Ricardo Moinhos" userId="5043ba23-3ebb-477f-9075-c886aae2f68c" providerId="ADAL" clId="{4088C2F1-296E-461E-8D31-D898633FB361}" dt="2022-05-02T17:06:13.754" v="2143" actId="478"/>
          <ac:spMkLst>
            <pc:docMk/>
            <pc:sldMk cId="1912707751" sldId="416"/>
            <ac:spMk id="18" creationId="{54E3769B-C539-46FF-A16E-5584F8CF061C}"/>
          </ac:spMkLst>
        </pc:spChg>
        <pc:spChg chg="add del">
          <ac:chgData name="Ricardo Moinhos" userId="5043ba23-3ebb-477f-9075-c886aae2f68c" providerId="ADAL" clId="{4088C2F1-296E-461E-8D31-D898633FB361}" dt="2022-05-02T17:06:13.754" v="2143" actId="478"/>
          <ac:spMkLst>
            <pc:docMk/>
            <pc:sldMk cId="1912707751" sldId="416"/>
            <ac:spMk id="19" creationId="{FEF424A0-33A0-4354-9A98-1332A9414DB1}"/>
          </ac:spMkLst>
        </pc:spChg>
        <pc:spChg chg="add del">
          <ac:chgData name="Ricardo Moinhos" userId="5043ba23-3ebb-477f-9075-c886aae2f68c" providerId="ADAL" clId="{4088C2F1-296E-461E-8D31-D898633FB361}" dt="2022-05-02T17:06:13.754" v="2143" actId="478"/>
          <ac:spMkLst>
            <pc:docMk/>
            <pc:sldMk cId="1912707751" sldId="416"/>
            <ac:spMk id="20" creationId="{8332A6AE-0892-4F46-8623-0621CCB8F01F}"/>
          </ac:spMkLst>
        </pc:spChg>
        <pc:spChg chg="add del">
          <ac:chgData name="Ricardo Moinhos" userId="5043ba23-3ebb-477f-9075-c886aae2f68c" providerId="ADAL" clId="{4088C2F1-296E-461E-8D31-D898633FB361}" dt="2022-05-02T17:06:13.754" v="2143" actId="478"/>
          <ac:spMkLst>
            <pc:docMk/>
            <pc:sldMk cId="1912707751" sldId="416"/>
            <ac:spMk id="22" creationId="{B0E81D1C-EA93-47F5-928D-B88BBDA13375}"/>
          </ac:spMkLst>
        </pc:spChg>
        <pc:spChg chg="add del">
          <ac:chgData name="Ricardo Moinhos" userId="5043ba23-3ebb-477f-9075-c886aae2f68c" providerId="ADAL" clId="{4088C2F1-296E-461E-8D31-D898633FB361}" dt="2022-05-02T17:06:13.754" v="2143" actId="478"/>
          <ac:spMkLst>
            <pc:docMk/>
            <pc:sldMk cId="1912707751" sldId="416"/>
            <ac:spMk id="24" creationId="{C19D7B8A-4858-4DBC-8F2A-20B228C62885}"/>
          </ac:spMkLst>
        </pc:spChg>
        <pc:spChg chg="add del">
          <ac:chgData name="Ricardo Moinhos" userId="5043ba23-3ebb-477f-9075-c886aae2f68c" providerId="ADAL" clId="{4088C2F1-296E-461E-8D31-D898633FB361}" dt="2022-05-02T17:06:13.754" v="2143" actId="478"/>
          <ac:spMkLst>
            <pc:docMk/>
            <pc:sldMk cId="1912707751" sldId="416"/>
            <ac:spMk id="28" creationId="{4EADF9F0-CE90-4A12-9B0F-A706EE014935}"/>
          </ac:spMkLst>
        </pc:spChg>
        <pc:picChg chg="add mod">
          <ac:chgData name="Ricardo Moinhos" userId="5043ba23-3ebb-477f-9075-c886aae2f68c" providerId="ADAL" clId="{4088C2F1-296E-461E-8D31-D898633FB361}" dt="2022-05-03T10:56:29.345" v="2265" actId="1076"/>
          <ac:picMkLst>
            <pc:docMk/>
            <pc:sldMk cId="1912707751" sldId="416"/>
            <ac:picMk id="5122" creationId="{EF21BB27-95A9-9443-97E0-515A5AD79E4E}"/>
          </ac:picMkLst>
        </pc:picChg>
      </pc:sldChg>
      <pc:sldChg chg="add del">
        <pc:chgData name="Ricardo Moinhos" userId="5043ba23-3ebb-477f-9075-c886aae2f68c" providerId="ADAL" clId="{4088C2F1-296E-461E-8D31-D898633FB361}" dt="2022-05-02T17:05:58.239" v="2130" actId="2696"/>
        <pc:sldMkLst>
          <pc:docMk/>
          <pc:sldMk cId="409372950" sldId="417"/>
        </pc:sldMkLst>
      </pc:sldChg>
      <pc:sldChg chg="add del">
        <pc:chgData name="Ricardo Moinhos" userId="5043ba23-3ebb-477f-9075-c886aae2f68c" providerId="ADAL" clId="{4088C2F1-296E-461E-8D31-D898633FB361}" dt="2022-05-02T17:05:58.239" v="2130" actId="2696"/>
        <pc:sldMkLst>
          <pc:docMk/>
          <pc:sldMk cId="1018168325" sldId="418"/>
        </pc:sldMkLst>
      </pc:sldChg>
      <pc:sldChg chg="add del">
        <pc:chgData name="Ricardo Moinhos" userId="5043ba23-3ebb-477f-9075-c886aae2f68c" providerId="ADAL" clId="{4088C2F1-296E-461E-8D31-D898633FB361}" dt="2022-05-02T17:05:58.239" v="2130" actId="2696"/>
        <pc:sldMkLst>
          <pc:docMk/>
          <pc:sldMk cId="3694371100" sldId="419"/>
        </pc:sldMkLst>
      </pc:sldChg>
      <pc:sldChg chg="add del">
        <pc:chgData name="Ricardo Moinhos" userId="5043ba23-3ebb-477f-9075-c886aae2f68c" providerId="ADAL" clId="{4088C2F1-296E-461E-8D31-D898633FB361}" dt="2022-05-02T17:05:58.239" v="2130" actId="2696"/>
        <pc:sldMkLst>
          <pc:docMk/>
          <pc:sldMk cId="2131829111" sldId="420"/>
        </pc:sldMkLst>
      </pc:sldChg>
      <pc:sldChg chg="add del">
        <pc:chgData name="Ricardo Moinhos" userId="5043ba23-3ebb-477f-9075-c886aae2f68c" providerId="ADAL" clId="{4088C2F1-296E-461E-8D31-D898633FB361}" dt="2022-05-02T17:05:58.239" v="2130" actId="2696"/>
        <pc:sldMkLst>
          <pc:docMk/>
          <pc:sldMk cId="4100118095" sldId="421"/>
        </pc:sldMkLst>
      </pc:sldChg>
      <pc:sldChg chg="add del">
        <pc:chgData name="Ricardo Moinhos" userId="5043ba23-3ebb-477f-9075-c886aae2f68c" providerId="ADAL" clId="{4088C2F1-296E-461E-8D31-D898633FB361}" dt="2022-05-02T17:05:58.239" v="2130" actId="2696"/>
        <pc:sldMkLst>
          <pc:docMk/>
          <pc:sldMk cId="640861711" sldId="422"/>
        </pc:sldMkLst>
      </pc:sldChg>
      <pc:sldChg chg="add del">
        <pc:chgData name="Ricardo Moinhos" userId="5043ba23-3ebb-477f-9075-c886aae2f68c" providerId="ADAL" clId="{4088C2F1-296E-461E-8D31-D898633FB361}" dt="2022-05-02T17:05:58.239" v="2130" actId="2696"/>
        <pc:sldMkLst>
          <pc:docMk/>
          <pc:sldMk cId="1044881585" sldId="427"/>
        </pc:sldMkLst>
      </pc:sldChg>
      <pc:sldChg chg="add del">
        <pc:chgData name="Ricardo Moinhos" userId="5043ba23-3ebb-477f-9075-c886aae2f68c" providerId="ADAL" clId="{4088C2F1-296E-461E-8D31-D898633FB361}" dt="2022-05-02T17:05:58.239" v="2130" actId="2696"/>
        <pc:sldMkLst>
          <pc:docMk/>
          <pc:sldMk cId="1597399627" sldId="428"/>
        </pc:sldMkLst>
      </pc:sldChg>
      <pc:sldChg chg="add del">
        <pc:chgData name="Ricardo Moinhos" userId="5043ba23-3ebb-477f-9075-c886aae2f68c" providerId="ADAL" clId="{4088C2F1-296E-461E-8D31-D898633FB361}" dt="2022-05-02T17:05:58.239" v="2130" actId="2696"/>
        <pc:sldMkLst>
          <pc:docMk/>
          <pc:sldMk cId="3401484468" sldId="429"/>
        </pc:sldMkLst>
      </pc:sldChg>
      <pc:sldChg chg="addSp delSp modSp del mod modClrScheme addAnim delAnim modAnim delCm modCm chgLayout modNotesTx">
        <pc:chgData name="Ricardo Moinhos" userId="5043ba23-3ebb-477f-9075-c886aae2f68c" providerId="ADAL" clId="{4088C2F1-296E-461E-8D31-D898633FB361}" dt="2022-05-05T10:56:18.048" v="4943" actId="47"/>
        <pc:sldMkLst>
          <pc:docMk/>
          <pc:sldMk cId="200680068" sldId="430"/>
        </pc:sldMkLst>
        <pc:spChg chg="add del mod ord">
          <ac:chgData name="Ricardo Moinhos" userId="5043ba23-3ebb-477f-9075-c886aae2f68c" providerId="ADAL" clId="{4088C2F1-296E-461E-8D31-D898633FB361}" dt="2022-05-02T14:14:51.774" v="170"/>
          <ac:spMkLst>
            <pc:docMk/>
            <pc:sldMk cId="200680068" sldId="430"/>
            <ac:spMk id="2" creationId="{B8F0DCA6-2504-0D35-78BE-DCF36B852A73}"/>
          </ac:spMkLst>
        </pc:spChg>
        <pc:spChg chg="add del mod ord">
          <ac:chgData name="Ricardo Moinhos" userId="5043ba23-3ebb-477f-9075-c886aae2f68c" providerId="ADAL" clId="{4088C2F1-296E-461E-8D31-D898633FB361}" dt="2022-05-04T08:56:13.359" v="2577" actId="700"/>
          <ac:spMkLst>
            <pc:docMk/>
            <pc:sldMk cId="200680068" sldId="430"/>
            <ac:spMk id="3" creationId="{AAF109BC-100C-7227-C930-CDF839751298}"/>
          </ac:spMkLst>
        </pc:spChg>
        <pc:spChg chg="del mod ord">
          <ac:chgData name="Ricardo Moinhos" userId="5043ba23-3ebb-477f-9075-c886aae2f68c" providerId="ADAL" clId="{4088C2F1-296E-461E-8D31-D898633FB361}" dt="2022-05-04T08:51:34.200" v="2571" actId="478"/>
          <ac:spMkLst>
            <pc:docMk/>
            <pc:sldMk cId="200680068" sldId="430"/>
            <ac:spMk id="8" creationId="{356E0095-D54D-4E86-99A5-E823D1413921}"/>
          </ac:spMkLst>
        </pc:spChg>
        <pc:spChg chg="add del mod ord">
          <ac:chgData name="Ricardo Moinhos" userId="5043ba23-3ebb-477f-9075-c886aae2f68c" providerId="ADAL" clId="{4088C2F1-296E-461E-8D31-D898633FB361}" dt="2022-05-02T14:26:51.125" v="444"/>
          <ac:spMkLst>
            <pc:docMk/>
            <pc:sldMk cId="200680068" sldId="430"/>
            <ac:spMk id="21" creationId="{0ED765C0-441E-69B7-9251-DC1BC3134C89}"/>
          </ac:spMkLst>
        </pc:spChg>
        <pc:spChg chg="add del mod">
          <ac:chgData name="Ricardo Moinhos" userId="5043ba23-3ebb-477f-9075-c886aae2f68c" providerId="ADAL" clId="{4088C2F1-296E-461E-8D31-D898633FB361}" dt="2022-05-04T08:51:44.352" v="2573" actId="478"/>
          <ac:spMkLst>
            <pc:docMk/>
            <pc:sldMk cId="200680068" sldId="430"/>
            <ac:spMk id="26" creationId="{CC9C5F1A-073E-3006-BFE0-CC7F0D7899E0}"/>
          </ac:spMkLst>
        </pc:spChg>
        <pc:spChg chg="add del mod ord topLvl">
          <ac:chgData name="Ricardo Moinhos" userId="5043ba23-3ebb-477f-9075-c886aae2f68c" providerId="ADAL" clId="{4088C2F1-296E-461E-8D31-D898633FB361}" dt="2022-05-04T08:51:44.352" v="2573" actId="478"/>
          <ac:spMkLst>
            <pc:docMk/>
            <pc:sldMk cId="200680068" sldId="430"/>
            <ac:spMk id="27" creationId="{B29696BE-5F48-4B28-4E71-BFBE08D23C24}"/>
          </ac:spMkLst>
        </pc:spChg>
        <pc:spChg chg="add del mod">
          <ac:chgData name="Ricardo Moinhos" userId="5043ba23-3ebb-477f-9075-c886aae2f68c" providerId="ADAL" clId="{4088C2F1-296E-461E-8D31-D898633FB361}" dt="2022-05-04T08:51:50.950" v="2576" actId="478"/>
          <ac:spMkLst>
            <pc:docMk/>
            <pc:sldMk cId="200680068" sldId="430"/>
            <ac:spMk id="30" creationId="{87D64552-999E-A3C0-DB38-65D37580C2B7}"/>
          </ac:spMkLst>
        </pc:spChg>
        <pc:spChg chg="add mod">
          <ac:chgData name="Ricardo Moinhos" userId="5043ba23-3ebb-477f-9075-c886aae2f68c" providerId="ADAL" clId="{4088C2F1-296E-461E-8D31-D898633FB361}" dt="2022-05-02T14:56:50.411" v="1355" actId="404"/>
          <ac:spMkLst>
            <pc:docMk/>
            <pc:sldMk cId="200680068" sldId="430"/>
            <ac:spMk id="35" creationId="{AC669606-E4E7-2208-96FA-8FF6F3361F1A}"/>
          </ac:spMkLst>
        </pc:spChg>
        <pc:spChg chg="add del mod">
          <ac:chgData name="Ricardo Moinhos" userId="5043ba23-3ebb-477f-9075-c886aae2f68c" providerId="ADAL" clId="{4088C2F1-296E-461E-8D31-D898633FB361}" dt="2022-05-04T08:56:13.359" v="2577" actId="700"/>
          <ac:spMkLst>
            <pc:docMk/>
            <pc:sldMk cId="200680068" sldId="430"/>
            <ac:spMk id="38" creationId="{CF2FEDE8-EFF6-BBC8-BF6E-D7B45D53C057}"/>
          </ac:spMkLst>
        </pc:spChg>
        <pc:spChg chg="add mod">
          <ac:chgData name="Ricardo Moinhos" userId="5043ba23-3ebb-477f-9075-c886aae2f68c" providerId="ADAL" clId="{4088C2F1-296E-461E-8D31-D898633FB361}" dt="2022-05-02T14:56:48.079" v="1354" actId="1076"/>
          <ac:spMkLst>
            <pc:docMk/>
            <pc:sldMk cId="200680068" sldId="430"/>
            <ac:spMk id="39" creationId="{58739FFA-1556-6C37-3A3F-0A3B039FA148}"/>
          </ac:spMkLst>
        </pc:spChg>
        <pc:spChg chg="add del mod ord">
          <ac:chgData name="Ricardo Moinhos" userId="5043ba23-3ebb-477f-9075-c886aae2f68c" providerId="ADAL" clId="{4088C2F1-296E-461E-8D31-D898633FB361}" dt="2022-05-04T08:56:13.359" v="2577" actId="700"/>
          <ac:spMkLst>
            <pc:docMk/>
            <pc:sldMk cId="200680068" sldId="430"/>
            <ac:spMk id="40" creationId="{C61DB44C-AFA7-8DD6-C365-B9B79A417A79}"/>
          </ac:spMkLst>
        </pc:spChg>
        <pc:spChg chg="add del mod">
          <ac:chgData name="Ricardo Moinhos" userId="5043ba23-3ebb-477f-9075-c886aae2f68c" providerId="ADAL" clId="{4088C2F1-296E-461E-8D31-D898633FB361}" dt="2022-05-04T08:51:44.352" v="2573" actId="478"/>
          <ac:spMkLst>
            <pc:docMk/>
            <pc:sldMk cId="200680068" sldId="430"/>
            <ac:spMk id="43" creationId="{24D982E0-83E3-D533-2ED6-8091DA50E059}"/>
          </ac:spMkLst>
        </pc:spChg>
        <pc:grpChg chg="add del mod">
          <ac:chgData name="Ricardo Moinhos" userId="5043ba23-3ebb-477f-9075-c886aae2f68c" providerId="ADAL" clId="{4088C2F1-296E-461E-8D31-D898633FB361}" dt="2022-05-04T08:51:44.352" v="2573" actId="478"/>
          <ac:grpSpMkLst>
            <pc:docMk/>
            <pc:sldMk cId="200680068" sldId="430"/>
            <ac:grpSpMk id="31" creationId="{41676424-BFBC-B0FA-00DA-2D8B6A2C9FEE}"/>
          </ac:grpSpMkLst>
        </pc:grpChg>
        <pc:grpChg chg="add del mod">
          <ac:chgData name="Ricardo Moinhos" userId="5043ba23-3ebb-477f-9075-c886aae2f68c" providerId="ADAL" clId="{4088C2F1-296E-461E-8D31-D898633FB361}" dt="2022-05-02T14:37:25.816" v="556" actId="165"/>
          <ac:grpSpMkLst>
            <pc:docMk/>
            <pc:sldMk cId="200680068" sldId="430"/>
            <ac:grpSpMk id="32" creationId="{6DE938BA-BD19-49DC-A0B1-5E1F922EDB90}"/>
          </ac:grpSpMkLst>
        </pc:grpChg>
        <pc:grpChg chg="add del mod">
          <ac:chgData name="Ricardo Moinhos" userId="5043ba23-3ebb-477f-9075-c886aae2f68c" providerId="ADAL" clId="{4088C2F1-296E-461E-8D31-D898633FB361}" dt="2022-05-04T08:51:44.352" v="2573" actId="478"/>
          <ac:grpSpMkLst>
            <pc:docMk/>
            <pc:sldMk cId="200680068" sldId="430"/>
            <ac:grpSpMk id="36" creationId="{72E8EB5F-860D-2E43-5C12-2A81B28F550E}"/>
          </ac:grpSpMkLst>
        </pc:grpChg>
        <pc:graphicFrameChg chg="del">
          <ac:chgData name="Ricardo Moinhos" userId="5043ba23-3ebb-477f-9075-c886aae2f68c" providerId="ADAL" clId="{4088C2F1-296E-461E-8D31-D898633FB361}" dt="2022-05-02T14:10:59.118" v="79" actId="478"/>
          <ac:graphicFrameMkLst>
            <pc:docMk/>
            <pc:sldMk cId="200680068" sldId="430"/>
            <ac:graphicFrameMk id="7" creationId="{0EEB0E93-63C0-4B99-AE6B-37744C412491}"/>
          </ac:graphicFrameMkLst>
        </pc:graphicFrameChg>
        <pc:graphicFrameChg chg="add del mod modGraphic">
          <ac:chgData name="Ricardo Moinhos" userId="5043ba23-3ebb-477f-9075-c886aae2f68c" providerId="ADAL" clId="{4088C2F1-296E-461E-8D31-D898633FB361}" dt="2022-05-02T14:19:19.354" v="325" actId="478"/>
          <ac:graphicFrameMkLst>
            <pc:docMk/>
            <pc:sldMk cId="200680068" sldId="430"/>
            <ac:graphicFrameMk id="22" creationId="{26F3E605-76DF-EEE4-EC88-A61B0BBB94AD}"/>
          </ac:graphicFrameMkLst>
        </pc:graphicFrameChg>
        <pc:picChg chg="add del mod">
          <ac:chgData name="Ricardo Moinhos" userId="5043ba23-3ebb-477f-9075-c886aae2f68c" providerId="ADAL" clId="{4088C2F1-296E-461E-8D31-D898633FB361}" dt="2022-05-02T14:14:32.419" v="156"/>
          <ac:picMkLst>
            <pc:docMk/>
            <pc:sldMk cId="200680068" sldId="430"/>
            <ac:picMk id="5" creationId="{224E51E4-3832-C239-4F33-AB167A5D1886}"/>
          </ac:picMkLst>
        </pc:picChg>
        <pc:picChg chg="add del mod">
          <ac:chgData name="Ricardo Moinhos" userId="5043ba23-3ebb-477f-9075-c886aae2f68c" providerId="ADAL" clId="{4088C2F1-296E-461E-8D31-D898633FB361}" dt="2022-05-02T14:14:38.956" v="161"/>
          <ac:picMkLst>
            <pc:docMk/>
            <pc:sldMk cId="200680068" sldId="430"/>
            <ac:picMk id="9" creationId="{98839628-B146-41EA-4BAF-D3EB1552DF29}"/>
          </ac:picMkLst>
        </pc:picChg>
        <pc:picChg chg="add del mod">
          <ac:chgData name="Ricardo Moinhos" userId="5043ba23-3ebb-477f-9075-c886aae2f68c" providerId="ADAL" clId="{4088C2F1-296E-461E-8D31-D898633FB361}" dt="2022-05-02T14:14:44.470" v="165"/>
          <ac:picMkLst>
            <pc:docMk/>
            <pc:sldMk cId="200680068" sldId="430"/>
            <ac:picMk id="11" creationId="{9087D97F-60C8-4E01-6F75-A5669660A1C7}"/>
          </ac:picMkLst>
        </pc:picChg>
        <pc:picChg chg="add del mod">
          <ac:chgData name="Ricardo Moinhos" userId="5043ba23-3ebb-477f-9075-c886aae2f68c" providerId="ADAL" clId="{4088C2F1-296E-461E-8D31-D898633FB361}" dt="2022-05-02T14:14:47.265" v="167"/>
          <ac:picMkLst>
            <pc:docMk/>
            <pc:sldMk cId="200680068" sldId="430"/>
            <ac:picMk id="13" creationId="{5EEAA22F-29CF-EB02-2EC6-A8FDB6DD06AE}"/>
          </ac:picMkLst>
        </pc:picChg>
        <pc:picChg chg="add del mod">
          <ac:chgData name="Ricardo Moinhos" userId="5043ba23-3ebb-477f-9075-c886aae2f68c" providerId="ADAL" clId="{4088C2F1-296E-461E-8D31-D898633FB361}" dt="2022-05-02T14:14:51.059" v="169"/>
          <ac:picMkLst>
            <pc:docMk/>
            <pc:sldMk cId="200680068" sldId="430"/>
            <ac:picMk id="15" creationId="{689C8028-AEB2-9BB4-456B-179180D2B0D1}"/>
          </ac:picMkLst>
        </pc:picChg>
        <pc:picChg chg="add del mod">
          <ac:chgData name="Ricardo Moinhos" userId="5043ba23-3ebb-477f-9075-c886aae2f68c" providerId="ADAL" clId="{4088C2F1-296E-461E-8D31-D898633FB361}" dt="2022-05-02T14:15:06.021" v="176" actId="478"/>
          <ac:picMkLst>
            <pc:docMk/>
            <pc:sldMk cId="200680068" sldId="430"/>
            <ac:picMk id="17" creationId="{9A59E87D-940A-6D83-3208-0767534223FE}"/>
          </ac:picMkLst>
        </pc:picChg>
        <pc:picChg chg="add del mod modCrop">
          <ac:chgData name="Ricardo Moinhos" userId="5043ba23-3ebb-477f-9075-c886aae2f68c" providerId="ADAL" clId="{4088C2F1-296E-461E-8D31-D898633FB361}" dt="2022-05-04T08:51:49.067" v="2575" actId="478"/>
          <ac:picMkLst>
            <pc:docMk/>
            <pc:sldMk cId="200680068" sldId="430"/>
            <ac:picMk id="19" creationId="{F13D96FC-0ADF-101D-BA88-B85E6DCFE752}"/>
          </ac:picMkLst>
        </pc:picChg>
        <pc:picChg chg="add del mod">
          <ac:chgData name="Ricardo Moinhos" userId="5043ba23-3ebb-477f-9075-c886aae2f68c" providerId="ADAL" clId="{4088C2F1-296E-461E-8D31-D898633FB361}" dt="2022-05-04T08:51:44.352" v="2573" actId="478"/>
          <ac:picMkLst>
            <pc:docMk/>
            <pc:sldMk cId="200680068" sldId="430"/>
            <ac:picMk id="29" creationId="{35FAD293-FBBA-D9F4-4F37-E258F9853359}"/>
          </ac:picMkLst>
        </pc:picChg>
        <pc:picChg chg="add mod">
          <ac:chgData name="Ricardo Moinhos" userId="5043ba23-3ebb-477f-9075-c886aae2f68c" providerId="ADAL" clId="{4088C2F1-296E-461E-8D31-D898633FB361}" dt="2022-05-02T14:56:23.488" v="1346" actId="164"/>
          <ac:picMkLst>
            <pc:docMk/>
            <pc:sldMk cId="200680068" sldId="430"/>
            <ac:picMk id="34" creationId="{1A92FE6A-6385-D937-402B-93784E1ECA61}"/>
          </ac:picMkLst>
        </pc:picChg>
        <pc:picChg chg="add mod modCrop">
          <ac:chgData name="Ricardo Moinhos" userId="5043ba23-3ebb-477f-9075-c886aae2f68c" providerId="ADAL" clId="{4088C2F1-296E-461E-8D31-D898633FB361}" dt="2022-05-04T12:19:04.292" v="3953" actId="1076"/>
          <ac:picMkLst>
            <pc:docMk/>
            <pc:sldMk cId="200680068" sldId="430"/>
            <ac:picMk id="42" creationId="{ECB8BFFA-B401-4F7B-AE42-614B3D26BD3E}"/>
          </ac:picMkLst>
        </pc:picChg>
        <pc:picChg chg="add mod ord modCrop">
          <ac:chgData name="Ricardo Moinhos" userId="5043ba23-3ebb-477f-9075-c886aae2f68c" providerId="ADAL" clId="{4088C2F1-296E-461E-8D31-D898633FB361}" dt="2022-05-04T12:19:01.458" v="3952" actId="1076"/>
          <ac:picMkLst>
            <pc:docMk/>
            <pc:sldMk cId="200680068" sldId="430"/>
            <ac:picMk id="45" creationId="{BEE0AEAD-F97D-CABD-342C-C81A7115C33F}"/>
          </ac:picMkLst>
        </pc:picChg>
        <pc:picChg chg="add del mod modCrop">
          <ac:chgData name="Ricardo Moinhos" userId="5043ba23-3ebb-477f-9075-c886aae2f68c" providerId="ADAL" clId="{4088C2F1-296E-461E-8D31-D898633FB361}" dt="2022-05-04T12:18:58.692" v="3951" actId="1076"/>
          <ac:picMkLst>
            <pc:docMk/>
            <pc:sldMk cId="200680068" sldId="430"/>
            <ac:picMk id="47" creationId="{943A2D04-C6D2-04FB-E07A-ED31C19ACE59}"/>
          </ac:picMkLst>
        </pc:picChg>
        <pc:picChg chg="add del mod topLvl">
          <ac:chgData name="Ricardo Moinhos" userId="5043ba23-3ebb-477f-9075-c886aae2f68c" providerId="ADAL" clId="{4088C2F1-296E-461E-8D31-D898633FB361}" dt="2022-05-04T08:51:44.352" v="2573" actId="478"/>
          <ac:picMkLst>
            <pc:docMk/>
            <pc:sldMk cId="200680068" sldId="430"/>
            <ac:picMk id="1026" creationId="{0F1929AB-DCB7-F731-C7E7-70E1B93AD929}"/>
          </ac:picMkLst>
        </pc:picChg>
        <pc:picChg chg="add del mod">
          <ac:chgData name="Ricardo Moinhos" userId="5043ba23-3ebb-477f-9075-c886aae2f68c" providerId="ADAL" clId="{4088C2F1-296E-461E-8D31-D898633FB361}" dt="2022-05-02T14:25:36.728" v="438" actId="478"/>
          <ac:picMkLst>
            <pc:docMk/>
            <pc:sldMk cId="200680068" sldId="430"/>
            <ac:picMk id="1028" creationId="{5CCED7C0-DE71-3B88-3C5F-F1A0B3C1E7E7}"/>
          </ac:picMkLst>
        </pc:picChg>
        <pc:picChg chg="add del mod">
          <ac:chgData name="Ricardo Moinhos" userId="5043ba23-3ebb-477f-9075-c886aae2f68c" providerId="ADAL" clId="{4088C2F1-296E-461E-8D31-D898633FB361}" dt="2022-05-02T14:26:55.578" v="448" actId="478"/>
          <ac:picMkLst>
            <pc:docMk/>
            <pc:sldMk cId="200680068" sldId="430"/>
            <ac:picMk id="1030" creationId="{F7F87D2E-67E7-0B2A-65CA-C5BB553C867A}"/>
          </ac:picMkLst>
        </pc:picChg>
        <pc:picChg chg="add del mod">
          <ac:chgData name="Ricardo Moinhos" userId="5043ba23-3ebb-477f-9075-c886aae2f68c" providerId="ADAL" clId="{4088C2F1-296E-461E-8D31-D898633FB361}" dt="2022-05-04T08:51:44.352" v="2573" actId="478"/>
          <ac:picMkLst>
            <pc:docMk/>
            <pc:sldMk cId="200680068" sldId="430"/>
            <ac:picMk id="1032" creationId="{7891F084-B515-BABA-8EB6-7DF5D7000BB7}"/>
          </ac:picMkLst>
        </pc:picChg>
        <pc:picChg chg="add del">
          <ac:chgData name="Ricardo Moinhos" userId="5043ba23-3ebb-477f-9075-c886aae2f68c" providerId="ADAL" clId="{4088C2F1-296E-461E-8D31-D898633FB361}" dt="2022-05-02T14:31:28.370" v="492"/>
          <ac:picMkLst>
            <pc:docMk/>
            <pc:sldMk cId="200680068" sldId="430"/>
            <ac:picMk id="1034" creationId="{13AE5224-23ED-1270-7E07-E46F0E82BE9F}"/>
          </ac:picMkLst>
        </pc:picChg>
        <pc:picChg chg="add del mod">
          <ac:chgData name="Ricardo Moinhos" userId="5043ba23-3ebb-477f-9075-c886aae2f68c" providerId="ADAL" clId="{4088C2F1-296E-461E-8D31-D898633FB361}" dt="2022-05-04T08:51:44.352" v="2573" actId="478"/>
          <ac:picMkLst>
            <pc:docMk/>
            <pc:sldMk cId="200680068" sldId="430"/>
            <ac:picMk id="1036" creationId="{11DA8C68-3FB3-5183-61A5-97912F083AEC}"/>
          </ac:picMkLst>
        </pc:picChg>
        <pc:picChg chg="add del mod">
          <ac:chgData name="Ricardo Moinhos" userId="5043ba23-3ebb-477f-9075-c886aae2f68c" providerId="ADAL" clId="{4088C2F1-296E-461E-8D31-D898633FB361}" dt="2022-05-04T08:51:44.352" v="2573" actId="478"/>
          <ac:picMkLst>
            <pc:docMk/>
            <pc:sldMk cId="200680068" sldId="430"/>
            <ac:picMk id="1038" creationId="{7A313705-C9C6-DF2F-AD2F-C93212F1D2FE}"/>
          </ac:picMkLst>
        </pc:picChg>
        <pc:picChg chg="add mod">
          <ac:chgData name="Ricardo Moinhos" userId="5043ba23-3ebb-477f-9075-c886aae2f68c" providerId="ADAL" clId="{4088C2F1-296E-461E-8D31-D898633FB361}" dt="2022-05-02T14:56:48.079" v="1354" actId="1076"/>
          <ac:picMkLst>
            <pc:docMk/>
            <pc:sldMk cId="200680068" sldId="430"/>
            <ac:picMk id="1040" creationId="{49C8786F-19CA-F32A-4130-66F14945DB87}"/>
          </ac:picMkLst>
        </pc:picChg>
        <pc:picChg chg="add del mod">
          <ac:chgData name="Ricardo Moinhos" userId="5043ba23-3ebb-477f-9075-c886aae2f68c" providerId="ADAL" clId="{4088C2F1-296E-461E-8D31-D898633FB361}" dt="2022-05-04T08:51:44.352" v="2573" actId="478"/>
          <ac:picMkLst>
            <pc:docMk/>
            <pc:sldMk cId="200680068" sldId="430"/>
            <ac:picMk id="1042" creationId="{585D7CAF-DE0D-DDD2-9BAB-AF67E2B6E6CC}"/>
          </ac:picMkLst>
        </pc:picChg>
        <pc:cxnChg chg="add del mod">
          <ac:chgData name="Ricardo Moinhos" userId="5043ba23-3ebb-477f-9075-c886aae2f68c" providerId="ADAL" clId="{4088C2F1-296E-461E-8D31-D898633FB361}" dt="2022-05-02T14:23:28.273" v="422" actId="478"/>
          <ac:cxnSpMkLst>
            <pc:docMk/>
            <pc:sldMk cId="200680068" sldId="430"/>
            <ac:cxnSpMk id="24" creationId="{696122A0-973D-8E59-D5A2-35ECDB6BD9D5}"/>
          </ac:cxnSpMkLst>
        </pc:cxnChg>
      </pc:sldChg>
      <pc:sldChg chg="add del">
        <pc:chgData name="Ricardo Moinhos" userId="5043ba23-3ebb-477f-9075-c886aae2f68c" providerId="ADAL" clId="{4088C2F1-296E-461E-8D31-D898633FB361}" dt="2022-05-02T17:05:58.239" v="2130" actId="2696"/>
        <pc:sldMkLst>
          <pc:docMk/>
          <pc:sldMk cId="2474864960" sldId="431"/>
        </pc:sldMkLst>
      </pc:sldChg>
      <pc:sldChg chg="add del">
        <pc:chgData name="Ricardo Moinhos" userId="5043ba23-3ebb-477f-9075-c886aae2f68c" providerId="ADAL" clId="{4088C2F1-296E-461E-8D31-D898633FB361}" dt="2022-05-02T17:05:58.239" v="2130" actId="2696"/>
        <pc:sldMkLst>
          <pc:docMk/>
          <pc:sldMk cId="3907102844" sldId="432"/>
        </pc:sldMkLst>
      </pc:sldChg>
      <pc:sldChg chg="add del">
        <pc:chgData name="Ricardo Moinhos" userId="5043ba23-3ebb-477f-9075-c886aae2f68c" providerId="ADAL" clId="{4088C2F1-296E-461E-8D31-D898633FB361}" dt="2022-05-02T17:05:58.239" v="2130" actId="2696"/>
        <pc:sldMkLst>
          <pc:docMk/>
          <pc:sldMk cId="369510640" sldId="434"/>
        </pc:sldMkLst>
      </pc:sldChg>
      <pc:sldChg chg="add del">
        <pc:chgData name="Ricardo Moinhos" userId="5043ba23-3ebb-477f-9075-c886aae2f68c" providerId="ADAL" clId="{4088C2F1-296E-461E-8D31-D898633FB361}" dt="2022-05-02T17:05:58.239" v="2130" actId="2696"/>
        <pc:sldMkLst>
          <pc:docMk/>
          <pc:sldMk cId="4277660930" sldId="436"/>
        </pc:sldMkLst>
      </pc:sldChg>
      <pc:sldChg chg="add del">
        <pc:chgData name="Ricardo Moinhos" userId="5043ba23-3ebb-477f-9075-c886aae2f68c" providerId="ADAL" clId="{4088C2F1-296E-461E-8D31-D898633FB361}" dt="2022-05-02T17:05:58.239" v="2130" actId="2696"/>
        <pc:sldMkLst>
          <pc:docMk/>
          <pc:sldMk cId="1926024632" sldId="437"/>
        </pc:sldMkLst>
      </pc:sldChg>
      <pc:sldChg chg="add del">
        <pc:chgData name="Ricardo Moinhos" userId="5043ba23-3ebb-477f-9075-c886aae2f68c" providerId="ADAL" clId="{4088C2F1-296E-461E-8D31-D898633FB361}" dt="2022-05-02T17:05:58.239" v="2130" actId="2696"/>
        <pc:sldMkLst>
          <pc:docMk/>
          <pc:sldMk cId="4013632873" sldId="438"/>
        </pc:sldMkLst>
      </pc:sldChg>
      <pc:sldChg chg="addSp delSp modSp add del mod modClrScheme modAnim chgLayout">
        <pc:chgData name="Ricardo Moinhos" userId="5043ba23-3ebb-477f-9075-c886aae2f68c" providerId="ADAL" clId="{4088C2F1-296E-461E-8D31-D898633FB361}" dt="2022-05-10T15:33:38.617" v="5185" actId="20577"/>
        <pc:sldMkLst>
          <pc:docMk/>
          <pc:sldMk cId="2746922895" sldId="439"/>
        </pc:sldMkLst>
        <pc:spChg chg="mod ord">
          <ac:chgData name="Ricardo Moinhos" userId="5043ba23-3ebb-477f-9075-c886aae2f68c" providerId="ADAL" clId="{4088C2F1-296E-461E-8D31-D898633FB361}" dt="2022-05-10T15:33:38.617" v="5185" actId="20577"/>
          <ac:spMkLst>
            <pc:docMk/>
            <pc:sldMk cId="2746922895" sldId="439"/>
            <ac:spMk id="3" creationId="{AAF109BC-100C-7227-C930-CDF839751298}"/>
          </ac:spMkLst>
        </pc:spChg>
        <pc:spChg chg="add del mod ord">
          <ac:chgData name="Ricardo Moinhos" userId="5043ba23-3ebb-477f-9075-c886aae2f68c" providerId="ADAL" clId="{4088C2F1-296E-461E-8D31-D898633FB361}" dt="2022-05-02T14:46:22.512" v="727" actId="700"/>
          <ac:spMkLst>
            <pc:docMk/>
            <pc:sldMk cId="2746922895" sldId="439"/>
            <ac:spMk id="4" creationId="{C7F291BE-D806-3572-855A-6365B384F07B}"/>
          </ac:spMkLst>
        </pc:spChg>
        <pc:spChg chg="add del mod ord">
          <ac:chgData name="Ricardo Moinhos" userId="5043ba23-3ebb-477f-9075-c886aae2f68c" providerId="ADAL" clId="{4088C2F1-296E-461E-8D31-D898633FB361}" dt="2022-05-02T14:46:22.512" v="727" actId="700"/>
          <ac:spMkLst>
            <pc:docMk/>
            <pc:sldMk cId="2746922895" sldId="439"/>
            <ac:spMk id="5" creationId="{77376D0C-0BAC-6F7D-108D-F4582B22C4ED}"/>
          </ac:spMkLst>
        </pc:spChg>
        <pc:spChg chg="mod ord">
          <ac:chgData name="Ricardo Moinhos" userId="5043ba23-3ebb-477f-9075-c886aae2f68c" providerId="ADAL" clId="{4088C2F1-296E-461E-8D31-D898633FB361}" dt="2022-05-10T15:27:52.336" v="5098" actId="20577"/>
          <ac:spMkLst>
            <pc:docMk/>
            <pc:sldMk cId="2746922895" sldId="439"/>
            <ac:spMk id="8" creationId="{356E0095-D54D-4E86-99A5-E823D1413921}"/>
          </ac:spMkLst>
        </pc:spChg>
        <pc:spChg chg="del">
          <ac:chgData name="Ricardo Moinhos" userId="5043ba23-3ebb-477f-9075-c886aae2f68c" providerId="ADAL" clId="{4088C2F1-296E-461E-8D31-D898633FB361}" dt="2022-05-02T14:45:20.752" v="710" actId="478"/>
          <ac:spMkLst>
            <pc:docMk/>
            <pc:sldMk cId="2746922895" sldId="439"/>
            <ac:spMk id="26" creationId="{CC9C5F1A-073E-3006-BFE0-CC7F0D7899E0}"/>
          </ac:spMkLst>
        </pc:spChg>
        <pc:spChg chg="del">
          <ac:chgData name="Ricardo Moinhos" userId="5043ba23-3ebb-477f-9075-c886aae2f68c" providerId="ADAL" clId="{4088C2F1-296E-461E-8D31-D898633FB361}" dt="2022-05-02T14:45:39.992" v="720" actId="478"/>
          <ac:spMkLst>
            <pc:docMk/>
            <pc:sldMk cId="2746922895" sldId="439"/>
            <ac:spMk id="27" creationId="{B29696BE-5F48-4B28-4E71-BFBE08D23C24}"/>
          </ac:spMkLst>
        </pc:spChg>
        <pc:spChg chg="del mod">
          <ac:chgData name="Ricardo Moinhos" userId="5043ba23-3ebb-477f-9075-c886aae2f68c" providerId="ADAL" clId="{4088C2F1-296E-461E-8D31-D898633FB361}" dt="2022-05-02T14:45:39.992" v="720" actId="478"/>
          <ac:spMkLst>
            <pc:docMk/>
            <pc:sldMk cId="2746922895" sldId="439"/>
            <ac:spMk id="30" creationId="{87D64552-999E-A3C0-DB38-65D37580C2B7}"/>
          </ac:spMkLst>
        </pc:spChg>
        <pc:spChg chg="del">
          <ac:chgData name="Ricardo Moinhos" userId="5043ba23-3ebb-477f-9075-c886aae2f68c" providerId="ADAL" clId="{4088C2F1-296E-461E-8D31-D898633FB361}" dt="2022-05-02T14:45:39.992" v="720" actId="478"/>
          <ac:spMkLst>
            <pc:docMk/>
            <pc:sldMk cId="2746922895" sldId="439"/>
            <ac:spMk id="43" creationId="{24D982E0-83E3-D533-2ED6-8091DA50E059}"/>
          </ac:spMkLst>
        </pc:spChg>
        <pc:grpChg chg="del">
          <ac:chgData name="Ricardo Moinhos" userId="5043ba23-3ebb-477f-9075-c886aae2f68c" providerId="ADAL" clId="{4088C2F1-296E-461E-8D31-D898633FB361}" dt="2022-05-02T14:45:39.992" v="720" actId="478"/>
          <ac:grpSpMkLst>
            <pc:docMk/>
            <pc:sldMk cId="2746922895" sldId="439"/>
            <ac:grpSpMk id="31" creationId="{41676424-BFBC-B0FA-00DA-2D8B6A2C9FEE}"/>
          </ac:grpSpMkLst>
        </pc:grpChg>
        <pc:picChg chg="del">
          <ac:chgData name="Ricardo Moinhos" userId="5043ba23-3ebb-477f-9075-c886aae2f68c" providerId="ADAL" clId="{4088C2F1-296E-461E-8D31-D898633FB361}" dt="2022-05-02T14:45:19.903" v="709" actId="478"/>
          <ac:picMkLst>
            <pc:docMk/>
            <pc:sldMk cId="2746922895" sldId="439"/>
            <ac:picMk id="19" creationId="{F13D96FC-0ADF-101D-BA88-B85E6DCFE752}"/>
          </ac:picMkLst>
        </pc:picChg>
        <pc:picChg chg="del">
          <ac:chgData name="Ricardo Moinhos" userId="5043ba23-3ebb-477f-9075-c886aae2f68c" providerId="ADAL" clId="{4088C2F1-296E-461E-8D31-D898633FB361}" dt="2022-05-02T14:45:22.194" v="713" actId="478"/>
          <ac:picMkLst>
            <pc:docMk/>
            <pc:sldMk cId="2746922895" sldId="439"/>
            <ac:picMk id="29" creationId="{35FAD293-FBBA-D9F4-4F37-E258F9853359}"/>
          </ac:picMkLst>
        </pc:picChg>
        <pc:picChg chg="del">
          <ac:chgData name="Ricardo Moinhos" userId="5043ba23-3ebb-477f-9075-c886aae2f68c" providerId="ADAL" clId="{4088C2F1-296E-461E-8D31-D898633FB361}" dt="2022-05-02T14:45:21.162" v="711" actId="478"/>
          <ac:picMkLst>
            <pc:docMk/>
            <pc:sldMk cId="2746922895" sldId="439"/>
            <ac:picMk id="1026" creationId="{0F1929AB-DCB7-F731-C7E7-70E1B93AD929}"/>
          </ac:picMkLst>
        </pc:picChg>
        <pc:picChg chg="del">
          <ac:chgData name="Ricardo Moinhos" userId="5043ba23-3ebb-477f-9075-c886aae2f68c" providerId="ADAL" clId="{4088C2F1-296E-461E-8D31-D898633FB361}" dt="2022-05-02T14:45:39.992" v="720" actId="478"/>
          <ac:picMkLst>
            <pc:docMk/>
            <pc:sldMk cId="2746922895" sldId="439"/>
            <ac:picMk id="1032" creationId="{7891F084-B515-BABA-8EB6-7DF5D7000BB7}"/>
          </ac:picMkLst>
        </pc:picChg>
        <pc:picChg chg="del">
          <ac:chgData name="Ricardo Moinhos" userId="5043ba23-3ebb-477f-9075-c886aae2f68c" providerId="ADAL" clId="{4088C2F1-296E-461E-8D31-D898633FB361}" dt="2022-05-02T14:45:39.992" v="720" actId="478"/>
          <ac:picMkLst>
            <pc:docMk/>
            <pc:sldMk cId="2746922895" sldId="439"/>
            <ac:picMk id="1036" creationId="{11DA8C68-3FB3-5183-61A5-97912F083AEC}"/>
          </ac:picMkLst>
        </pc:picChg>
        <pc:picChg chg="del">
          <ac:chgData name="Ricardo Moinhos" userId="5043ba23-3ebb-477f-9075-c886aae2f68c" providerId="ADAL" clId="{4088C2F1-296E-461E-8D31-D898633FB361}" dt="2022-05-02T14:45:39.992" v="720" actId="478"/>
          <ac:picMkLst>
            <pc:docMk/>
            <pc:sldMk cId="2746922895" sldId="439"/>
            <ac:picMk id="1038" creationId="{7A313705-C9C6-DF2F-AD2F-C93212F1D2FE}"/>
          </ac:picMkLst>
        </pc:picChg>
        <pc:picChg chg="del">
          <ac:chgData name="Ricardo Moinhos" userId="5043ba23-3ebb-477f-9075-c886aae2f68c" providerId="ADAL" clId="{4088C2F1-296E-461E-8D31-D898633FB361}" dt="2022-05-02T14:45:39.992" v="720" actId="478"/>
          <ac:picMkLst>
            <pc:docMk/>
            <pc:sldMk cId="2746922895" sldId="439"/>
            <ac:picMk id="1042" creationId="{585D7CAF-DE0D-DDD2-9BAB-AF67E2B6E6CC}"/>
          </ac:picMkLst>
        </pc:picChg>
        <pc:picChg chg="add mod">
          <ac:chgData name="Ricardo Moinhos" userId="5043ba23-3ebb-477f-9075-c886aae2f68c" providerId="ADAL" clId="{4088C2F1-296E-461E-8D31-D898633FB361}" dt="2022-05-02T14:46:02.954" v="725" actId="1076"/>
          <ac:picMkLst>
            <pc:docMk/>
            <pc:sldMk cId="2746922895" sldId="439"/>
            <ac:picMk id="2050" creationId="{178D344C-A8D8-2251-8800-278BC7855809}"/>
          </ac:picMkLst>
        </pc:picChg>
      </pc:sldChg>
      <pc:sldChg chg="addSp delSp modSp add del mod">
        <pc:chgData name="Ricardo Moinhos" userId="5043ba23-3ebb-477f-9075-c886aae2f68c" providerId="ADAL" clId="{4088C2F1-296E-461E-8D31-D898633FB361}" dt="2022-05-10T15:33:34.946" v="5182" actId="20577"/>
        <pc:sldMkLst>
          <pc:docMk/>
          <pc:sldMk cId="3329885822" sldId="440"/>
        </pc:sldMkLst>
        <pc:spChg chg="mod">
          <ac:chgData name="Ricardo Moinhos" userId="5043ba23-3ebb-477f-9075-c886aae2f68c" providerId="ADAL" clId="{4088C2F1-296E-461E-8D31-D898633FB361}" dt="2022-05-10T15:33:34.946" v="5182" actId="20577"/>
          <ac:spMkLst>
            <pc:docMk/>
            <pc:sldMk cId="3329885822" sldId="440"/>
            <ac:spMk id="3" creationId="{AAF109BC-100C-7227-C930-CDF839751298}"/>
          </ac:spMkLst>
        </pc:spChg>
        <pc:spChg chg="mod">
          <ac:chgData name="Ricardo Moinhos" userId="5043ba23-3ebb-477f-9075-c886aae2f68c" providerId="ADAL" clId="{4088C2F1-296E-461E-8D31-D898633FB361}" dt="2022-05-04T10:03:41.840" v="3045" actId="20577"/>
          <ac:spMkLst>
            <pc:docMk/>
            <pc:sldMk cId="3329885822" sldId="440"/>
            <ac:spMk id="8" creationId="{356E0095-D54D-4E86-99A5-E823D1413921}"/>
          </ac:spMkLst>
        </pc:spChg>
        <pc:picChg chg="del mod">
          <ac:chgData name="Ricardo Moinhos" userId="5043ba23-3ebb-477f-9075-c886aae2f68c" providerId="ADAL" clId="{4088C2F1-296E-461E-8D31-D898633FB361}" dt="2022-05-02T15:27:22.580" v="2112" actId="478"/>
          <ac:picMkLst>
            <pc:docMk/>
            <pc:sldMk cId="3329885822" sldId="440"/>
            <ac:picMk id="2050" creationId="{178D344C-A8D8-2251-8800-278BC7855809}"/>
          </ac:picMkLst>
        </pc:picChg>
        <pc:picChg chg="add mod">
          <ac:chgData name="Ricardo Moinhos" userId="5043ba23-3ebb-477f-9075-c886aae2f68c" providerId="ADAL" clId="{4088C2F1-296E-461E-8D31-D898633FB361}" dt="2022-05-02T15:27:25.444" v="2113" actId="14100"/>
          <ac:picMkLst>
            <pc:docMk/>
            <pc:sldMk cId="3329885822" sldId="440"/>
            <ac:picMk id="4098" creationId="{831634C7-FD9E-FC7B-03F1-F1BBE0A3ADD6}"/>
          </ac:picMkLst>
        </pc:picChg>
      </pc:sldChg>
      <pc:sldChg chg="addSp delSp modSp add mod ord delAnim modAnim">
        <pc:chgData name="Ricardo Moinhos" userId="5043ba23-3ebb-477f-9075-c886aae2f68c" providerId="ADAL" clId="{4088C2F1-296E-461E-8D31-D898633FB361}" dt="2022-05-12T14:40:11.232" v="6141"/>
        <pc:sldMkLst>
          <pc:docMk/>
          <pc:sldMk cId="2692613599" sldId="441"/>
        </pc:sldMkLst>
        <pc:spChg chg="mod">
          <ac:chgData name="Ricardo Moinhos" userId="5043ba23-3ebb-477f-9075-c886aae2f68c" providerId="ADAL" clId="{4088C2F1-296E-461E-8D31-D898633FB361}" dt="2022-05-10T15:33:42.507" v="5188" actId="20577"/>
          <ac:spMkLst>
            <pc:docMk/>
            <pc:sldMk cId="2692613599" sldId="441"/>
            <ac:spMk id="3" creationId="{AAF109BC-100C-7227-C930-CDF839751298}"/>
          </ac:spMkLst>
        </pc:spChg>
        <pc:spChg chg="add del mod">
          <ac:chgData name="Ricardo Moinhos" userId="5043ba23-3ebb-477f-9075-c886aae2f68c" providerId="ADAL" clId="{4088C2F1-296E-461E-8D31-D898633FB361}" dt="2022-05-12T14:38:16.945" v="6129" actId="478"/>
          <ac:spMkLst>
            <pc:docMk/>
            <pc:sldMk cId="2692613599" sldId="441"/>
            <ac:spMk id="7" creationId="{2C9A4C98-350C-0F11-FEB1-F08980238236}"/>
          </ac:spMkLst>
        </pc:spChg>
        <pc:spChg chg="mod">
          <ac:chgData name="Ricardo Moinhos" userId="5043ba23-3ebb-477f-9075-c886aae2f68c" providerId="ADAL" clId="{4088C2F1-296E-461E-8D31-D898633FB361}" dt="2022-05-12T14:26:43.789" v="6097" actId="20577"/>
          <ac:spMkLst>
            <pc:docMk/>
            <pc:sldMk cId="2692613599" sldId="441"/>
            <ac:spMk id="8" creationId="{356E0095-D54D-4E86-99A5-E823D1413921}"/>
          </ac:spMkLst>
        </pc:spChg>
        <pc:picChg chg="del">
          <ac:chgData name="Ricardo Moinhos" userId="5043ba23-3ebb-477f-9075-c886aae2f68c" providerId="ADAL" clId="{4088C2F1-296E-461E-8D31-D898633FB361}" dt="2022-05-02T15:17:57.609" v="2054" actId="478"/>
          <ac:picMkLst>
            <pc:docMk/>
            <pc:sldMk cId="2692613599" sldId="441"/>
            <ac:picMk id="2050" creationId="{178D344C-A8D8-2251-8800-278BC7855809}"/>
          </ac:picMkLst>
        </pc:picChg>
        <pc:picChg chg="add mod">
          <ac:chgData name="Ricardo Moinhos" userId="5043ba23-3ebb-477f-9075-c886aae2f68c" providerId="ADAL" clId="{4088C2F1-296E-461E-8D31-D898633FB361}" dt="2022-05-12T14:38:42.152" v="6133" actId="1076"/>
          <ac:picMkLst>
            <pc:docMk/>
            <pc:sldMk cId="2692613599" sldId="441"/>
            <ac:picMk id="3074" creationId="{5AAFAF10-5F75-D9A6-58ED-EDF42A27AB93}"/>
          </ac:picMkLst>
        </pc:picChg>
      </pc:sldChg>
      <pc:sldChg chg="addSp delSp modSp new mod ord modClrScheme modAnim chgLayout">
        <pc:chgData name="Ricardo Moinhos" userId="5043ba23-3ebb-477f-9075-c886aae2f68c" providerId="ADAL" clId="{4088C2F1-296E-461E-8D31-D898633FB361}" dt="2022-05-09T16:43:12.600" v="5031" actId="20577"/>
        <pc:sldMkLst>
          <pc:docMk/>
          <pc:sldMk cId="2966381446" sldId="442"/>
        </pc:sldMkLst>
        <pc:spChg chg="del">
          <ac:chgData name="Ricardo Moinhos" userId="5043ba23-3ebb-477f-9075-c886aae2f68c" providerId="ADAL" clId="{4088C2F1-296E-461E-8D31-D898633FB361}" dt="2022-05-03T15:07:13.476" v="2328" actId="700"/>
          <ac:spMkLst>
            <pc:docMk/>
            <pc:sldMk cId="2966381446" sldId="442"/>
            <ac:spMk id="2" creationId="{26982BFC-EB17-F295-D645-11D60466D49A}"/>
          </ac:spMkLst>
        </pc:spChg>
        <pc:spChg chg="mod ord">
          <ac:chgData name="Ricardo Moinhos" userId="5043ba23-3ebb-477f-9075-c886aae2f68c" providerId="ADAL" clId="{4088C2F1-296E-461E-8D31-D898633FB361}" dt="2022-05-09T16:43:12.600" v="5031" actId="20577"/>
          <ac:spMkLst>
            <pc:docMk/>
            <pc:sldMk cId="2966381446" sldId="442"/>
            <ac:spMk id="3" creationId="{9DD45598-B364-7542-A8CE-4FAF378CDDD6}"/>
          </ac:spMkLst>
        </pc:spChg>
        <pc:spChg chg="del mod ord">
          <ac:chgData name="Ricardo Moinhos" userId="5043ba23-3ebb-477f-9075-c886aae2f68c" providerId="ADAL" clId="{4088C2F1-296E-461E-8D31-D898633FB361}" dt="2022-05-03T15:07:13.476" v="2328" actId="700"/>
          <ac:spMkLst>
            <pc:docMk/>
            <pc:sldMk cId="2966381446" sldId="442"/>
            <ac:spMk id="4" creationId="{A4BDF53F-D520-1B1B-FC28-51FF59E9B7DA}"/>
          </ac:spMkLst>
        </pc:spChg>
        <pc:spChg chg="add mod ord">
          <ac:chgData name="Ricardo Moinhos" userId="5043ba23-3ebb-477f-9075-c886aae2f68c" providerId="ADAL" clId="{4088C2F1-296E-461E-8D31-D898633FB361}" dt="2022-05-09T16:40:22.787" v="5022" actId="20577"/>
          <ac:spMkLst>
            <pc:docMk/>
            <pc:sldMk cId="2966381446" sldId="442"/>
            <ac:spMk id="5" creationId="{71C5B2AC-6B89-9F87-BB6E-16AD7673D399}"/>
          </ac:spMkLst>
        </pc:spChg>
        <pc:picChg chg="add del mod">
          <ac:chgData name="Ricardo Moinhos" userId="5043ba23-3ebb-477f-9075-c886aae2f68c" providerId="ADAL" clId="{4088C2F1-296E-461E-8D31-D898633FB361}" dt="2022-05-04T12:26:29.333" v="4085" actId="478"/>
          <ac:picMkLst>
            <pc:docMk/>
            <pc:sldMk cId="2966381446" sldId="442"/>
            <ac:picMk id="6" creationId="{DA4A1FBF-484B-55F0-AAFA-A7118A14BFB4}"/>
          </ac:picMkLst>
        </pc:picChg>
        <pc:picChg chg="add mod">
          <ac:chgData name="Ricardo Moinhos" userId="5043ba23-3ebb-477f-9075-c886aae2f68c" providerId="ADAL" clId="{4088C2F1-296E-461E-8D31-D898633FB361}" dt="2022-05-04T14:52:07.296" v="4939" actId="12788"/>
          <ac:picMkLst>
            <pc:docMk/>
            <pc:sldMk cId="2966381446" sldId="442"/>
            <ac:picMk id="12" creationId="{2E4B838C-4763-A55E-E6A4-F5F055CA4E6B}"/>
          </ac:picMkLst>
        </pc:picChg>
        <pc:picChg chg="add mod">
          <ac:chgData name="Ricardo Moinhos" userId="5043ba23-3ebb-477f-9075-c886aae2f68c" providerId="ADAL" clId="{4088C2F1-296E-461E-8D31-D898633FB361}" dt="2022-05-04T14:52:10.783" v="4940" actId="465"/>
          <ac:picMkLst>
            <pc:docMk/>
            <pc:sldMk cId="2966381446" sldId="442"/>
            <ac:picMk id="13" creationId="{37616388-A1BA-16D4-9C28-37B6089DD4FD}"/>
          </ac:picMkLst>
        </pc:picChg>
        <pc:picChg chg="add mod">
          <ac:chgData name="Ricardo Moinhos" userId="5043ba23-3ebb-477f-9075-c886aae2f68c" providerId="ADAL" clId="{4088C2F1-296E-461E-8D31-D898633FB361}" dt="2022-05-04T14:52:10.783" v="4940" actId="465"/>
          <ac:picMkLst>
            <pc:docMk/>
            <pc:sldMk cId="2966381446" sldId="442"/>
            <ac:picMk id="14" creationId="{4D3AAA69-103F-C9CF-20B0-7F37F8D22BF7}"/>
          </ac:picMkLst>
        </pc:picChg>
        <pc:picChg chg="add mod">
          <ac:chgData name="Ricardo Moinhos" userId="5043ba23-3ebb-477f-9075-c886aae2f68c" providerId="ADAL" clId="{4088C2F1-296E-461E-8D31-D898633FB361}" dt="2022-05-04T14:52:10.783" v="4940" actId="465"/>
          <ac:picMkLst>
            <pc:docMk/>
            <pc:sldMk cId="2966381446" sldId="442"/>
            <ac:picMk id="15" creationId="{8DA479F9-408D-2325-3EF3-042A448826D1}"/>
          </ac:picMkLst>
        </pc:picChg>
        <pc:picChg chg="add mod">
          <ac:chgData name="Ricardo Moinhos" userId="5043ba23-3ebb-477f-9075-c886aae2f68c" providerId="ADAL" clId="{4088C2F1-296E-461E-8D31-D898633FB361}" dt="2022-05-04T14:52:07.296" v="4939" actId="12788"/>
          <ac:picMkLst>
            <pc:docMk/>
            <pc:sldMk cId="2966381446" sldId="442"/>
            <ac:picMk id="16" creationId="{7218255A-DD9A-B0D0-12C9-7ABA3ABCBE36}"/>
          </ac:picMkLst>
        </pc:picChg>
        <pc:cxnChg chg="add del mod">
          <ac:chgData name="Ricardo Moinhos" userId="5043ba23-3ebb-477f-9075-c886aae2f68c" providerId="ADAL" clId="{4088C2F1-296E-461E-8D31-D898633FB361}" dt="2022-05-04T12:25:10.184" v="4054" actId="478"/>
          <ac:cxnSpMkLst>
            <pc:docMk/>
            <pc:sldMk cId="2966381446" sldId="442"/>
            <ac:cxnSpMk id="8" creationId="{9567EE37-7B1F-F399-760D-6A9F876D6A08}"/>
          </ac:cxnSpMkLst>
        </pc:cxnChg>
      </pc:sldChg>
      <pc:sldChg chg="addSp delSp modSp add mod modAnim">
        <pc:chgData name="Ricardo Moinhos" userId="5043ba23-3ebb-477f-9075-c886aae2f68c" providerId="ADAL" clId="{4088C2F1-296E-461E-8D31-D898633FB361}" dt="2022-05-12T13:50:14.949" v="6068"/>
        <pc:sldMkLst>
          <pc:docMk/>
          <pc:sldMk cId="2129119992" sldId="443"/>
        </pc:sldMkLst>
        <pc:spChg chg="add mod">
          <ac:chgData name="Ricardo Moinhos" userId="5043ba23-3ebb-477f-9075-c886aae2f68c" providerId="ADAL" clId="{4088C2F1-296E-461E-8D31-D898633FB361}" dt="2022-05-11T15:52:32.978" v="5304" actId="2711"/>
          <ac:spMkLst>
            <pc:docMk/>
            <pc:sldMk cId="2129119992" sldId="443"/>
            <ac:spMk id="4" creationId="{0020A6DA-C1B0-79EF-EA46-D4393CCADC64}"/>
          </ac:spMkLst>
        </pc:spChg>
        <pc:spChg chg="mod">
          <ac:chgData name="Ricardo Moinhos" userId="5043ba23-3ebb-477f-9075-c886aae2f68c" providerId="ADAL" clId="{4088C2F1-296E-461E-8D31-D898633FB361}" dt="2022-05-10T15:33:06.085" v="5162" actId="20577"/>
          <ac:spMkLst>
            <pc:docMk/>
            <pc:sldMk cId="2129119992" sldId="443"/>
            <ac:spMk id="7" creationId="{29BA47FE-F463-4048-91EC-C498FBDDA15C}"/>
          </ac:spMkLst>
        </pc:spChg>
        <pc:spChg chg="del">
          <ac:chgData name="Ricardo Moinhos" userId="5043ba23-3ebb-477f-9075-c886aae2f68c" providerId="ADAL" clId="{4088C2F1-296E-461E-8D31-D898633FB361}" dt="2022-05-03T15:10:24.099" v="2363" actId="478"/>
          <ac:spMkLst>
            <pc:docMk/>
            <pc:sldMk cId="2129119992" sldId="443"/>
            <ac:spMk id="8" creationId="{867D059E-B924-8D29-1E6B-BE18AB3AC13A}"/>
          </ac:spMkLst>
        </pc:spChg>
        <pc:spChg chg="del">
          <ac:chgData name="Ricardo Moinhos" userId="5043ba23-3ebb-477f-9075-c886aae2f68c" providerId="ADAL" clId="{4088C2F1-296E-461E-8D31-D898633FB361}" dt="2022-05-03T15:49:32.868" v="2457" actId="478"/>
          <ac:spMkLst>
            <pc:docMk/>
            <pc:sldMk cId="2129119992" sldId="443"/>
            <ac:spMk id="9" creationId="{A0364EF9-8E1F-55DD-BE8B-058B67998880}"/>
          </ac:spMkLst>
        </pc:spChg>
        <pc:spChg chg="add mod">
          <ac:chgData name="Ricardo Moinhos" userId="5043ba23-3ebb-477f-9075-c886aae2f68c" providerId="ADAL" clId="{4088C2F1-296E-461E-8D31-D898633FB361}" dt="2022-05-03T15:49:32.868" v="2457" actId="478"/>
          <ac:spMkLst>
            <pc:docMk/>
            <pc:sldMk cId="2129119992" sldId="443"/>
            <ac:spMk id="13" creationId="{5669668D-9B87-DA7F-895C-8F6519DFFC2A}"/>
          </ac:spMkLst>
        </pc:spChg>
        <pc:spChg chg="add mod">
          <ac:chgData name="Ricardo Moinhos" userId="5043ba23-3ebb-477f-9075-c886aae2f68c" providerId="ADAL" clId="{4088C2F1-296E-461E-8D31-D898633FB361}" dt="2022-05-11T15:52:30.327" v="5303" actId="2711"/>
          <ac:spMkLst>
            <pc:docMk/>
            <pc:sldMk cId="2129119992" sldId="443"/>
            <ac:spMk id="17" creationId="{841D56EE-1A20-71F4-F5E8-366C5B0B5BEE}"/>
          </ac:spMkLst>
        </pc:spChg>
        <pc:picChg chg="add mod">
          <ac:chgData name="Ricardo Moinhos" userId="5043ba23-3ebb-477f-9075-c886aae2f68c" providerId="ADAL" clId="{4088C2F1-296E-461E-8D31-D898633FB361}" dt="2022-05-03T15:48:57.259" v="2449" actId="1076"/>
          <ac:picMkLst>
            <pc:docMk/>
            <pc:sldMk cId="2129119992" sldId="443"/>
            <ac:picMk id="3" creationId="{905FB007-6CB2-89BB-020B-9262B86D6C1B}"/>
          </ac:picMkLst>
        </pc:picChg>
        <pc:picChg chg="add del mod">
          <ac:chgData name="Ricardo Moinhos" userId="5043ba23-3ebb-477f-9075-c886aae2f68c" providerId="ADAL" clId="{4088C2F1-296E-461E-8D31-D898633FB361}" dt="2022-05-03T15:45:24.723" v="2434" actId="478"/>
          <ac:picMkLst>
            <pc:docMk/>
            <pc:sldMk cId="2129119992" sldId="443"/>
            <ac:picMk id="6" creationId="{2077FFC0-B075-E851-FDBA-83EFD4F6E40C}"/>
          </ac:picMkLst>
        </pc:picChg>
        <pc:picChg chg="add mod">
          <ac:chgData name="Ricardo Moinhos" userId="5043ba23-3ebb-477f-9075-c886aae2f68c" providerId="ADAL" clId="{4088C2F1-296E-461E-8D31-D898633FB361}" dt="2022-05-03T15:48:56.931" v="2448" actId="1076"/>
          <ac:picMkLst>
            <pc:docMk/>
            <pc:sldMk cId="2129119992" sldId="443"/>
            <ac:picMk id="11" creationId="{3E8696D0-6CB3-B487-E7FF-6142671C837A}"/>
          </ac:picMkLst>
        </pc:picChg>
        <pc:picChg chg="del">
          <ac:chgData name="Ricardo Moinhos" userId="5043ba23-3ebb-477f-9075-c886aae2f68c" providerId="ADAL" clId="{4088C2F1-296E-461E-8D31-D898633FB361}" dt="2022-05-03T15:08:36.420" v="2336" actId="478"/>
          <ac:picMkLst>
            <pc:docMk/>
            <pc:sldMk cId="2129119992" sldId="443"/>
            <ac:picMk id="5122" creationId="{EF21BB27-95A9-9443-97E0-515A5AD79E4E}"/>
          </ac:picMkLst>
        </pc:picChg>
        <pc:picChg chg="add mod">
          <ac:chgData name="Ricardo Moinhos" userId="5043ba23-3ebb-477f-9075-c886aae2f68c" providerId="ADAL" clId="{4088C2F1-296E-461E-8D31-D898633FB361}" dt="2022-05-03T15:10:10.939" v="2348" actId="1076"/>
          <ac:picMkLst>
            <pc:docMk/>
            <pc:sldMk cId="2129119992" sldId="443"/>
            <ac:picMk id="6146" creationId="{1E05B624-FF2C-13F8-B660-250484563B6E}"/>
          </ac:picMkLst>
        </pc:picChg>
        <pc:picChg chg="add mod">
          <ac:chgData name="Ricardo Moinhos" userId="5043ba23-3ebb-477f-9075-c886aae2f68c" providerId="ADAL" clId="{4088C2F1-296E-461E-8D31-D898633FB361}" dt="2022-05-03T15:48:57.555" v="2450" actId="1076"/>
          <ac:picMkLst>
            <pc:docMk/>
            <pc:sldMk cId="2129119992" sldId="443"/>
            <ac:picMk id="6148" creationId="{04A29D44-B775-B161-D13B-098BDC558BFD}"/>
          </ac:picMkLst>
        </pc:picChg>
      </pc:sldChg>
      <pc:sldChg chg="addSp delSp modSp add mod delAnim modAnim">
        <pc:chgData name="Ricardo Moinhos" userId="5043ba23-3ebb-477f-9075-c886aae2f68c" providerId="ADAL" clId="{4088C2F1-296E-461E-8D31-D898633FB361}" dt="2022-05-12T13:50:06.702" v="6066"/>
        <pc:sldMkLst>
          <pc:docMk/>
          <pc:sldMk cId="3212390344" sldId="444"/>
        </pc:sldMkLst>
        <pc:spChg chg="del mod">
          <ac:chgData name="Ricardo Moinhos" userId="5043ba23-3ebb-477f-9075-c886aae2f68c" providerId="ADAL" clId="{4088C2F1-296E-461E-8D31-D898633FB361}" dt="2022-05-11T16:37:39.245" v="5422" actId="478"/>
          <ac:spMkLst>
            <pc:docMk/>
            <pc:sldMk cId="3212390344" sldId="444"/>
            <ac:spMk id="4" creationId="{0020A6DA-C1B0-79EF-EA46-D4393CCADC64}"/>
          </ac:spMkLst>
        </pc:spChg>
        <pc:spChg chg="mod">
          <ac:chgData name="Ricardo Moinhos" userId="5043ba23-3ebb-477f-9075-c886aae2f68c" providerId="ADAL" clId="{4088C2F1-296E-461E-8D31-D898633FB361}" dt="2022-05-10T15:33:01.318" v="5158" actId="20577"/>
          <ac:spMkLst>
            <pc:docMk/>
            <pc:sldMk cId="3212390344" sldId="444"/>
            <ac:spMk id="7" creationId="{29BA47FE-F463-4048-91EC-C498FBDDA15C}"/>
          </ac:spMkLst>
        </pc:spChg>
        <pc:spChg chg="add mod">
          <ac:chgData name="Ricardo Moinhos" userId="5043ba23-3ebb-477f-9075-c886aae2f68c" providerId="ADAL" clId="{4088C2F1-296E-461E-8D31-D898633FB361}" dt="2022-05-03T15:49:47.519" v="2458" actId="478"/>
          <ac:spMkLst>
            <pc:docMk/>
            <pc:sldMk cId="3212390344" sldId="444"/>
            <ac:spMk id="8" creationId="{83C6BAF6-690D-33B1-ABA5-086C52319410}"/>
          </ac:spMkLst>
        </pc:spChg>
        <pc:spChg chg="add mod">
          <ac:chgData name="Ricardo Moinhos" userId="5043ba23-3ebb-477f-9075-c886aae2f68c" providerId="ADAL" clId="{4088C2F1-296E-461E-8D31-D898633FB361}" dt="2022-05-11T16:37:46.881" v="5426" actId="20577"/>
          <ac:spMkLst>
            <pc:docMk/>
            <pc:sldMk cId="3212390344" sldId="444"/>
            <ac:spMk id="9" creationId="{8154AB2C-E2AC-B3C6-F5A0-B6A6E519BD5A}"/>
          </ac:spMkLst>
        </pc:spChg>
        <pc:spChg chg="del">
          <ac:chgData name="Ricardo Moinhos" userId="5043ba23-3ebb-477f-9075-c886aae2f68c" providerId="ADAL" clId="{4088C2F1-296E-461E-8D31-D898633FB361}" dt="2022-05-03T15:49:47.519" v="2458" actId="478"/>
          <ac:spMkLst>
            <pc:docMk/>
            <pc:sldMk cId="3212390344" sldId="444"/>
            <ac:spMk id="9" creationId="{A0364EF9-8E1F-55DD-BE8B-058B67998880}"/>
          </ac:spMkLst>
        </pc:spChg>
        <pc:spChg chg="add mod">
          <ac:chgData name="Ricardo Moinhos" userId="5043ba23-3ebb-477f-9075-c886aae2f68c" providerId="ADAL" clId="{4088C2F1-296E-461E-8D31-D898633FB361}" dt="2022-05-11T16:37:36.423" v="5421"/>
          <ac:spMkLst>
            <pc:docMk/>
            <pc:sldMk cId="3212390344" sldId="444"/>
            <ac:spMk id="10" creationId="{C7354CF4-9B09-B3D8-677E-9111AC8D62F5}"/>
          </ac:spMkLst>
        </pc:spChg>
        <pc:spChg chg="add mod">
          <ac:chgData name="Ricardo Moinhos" userId="5043ba23-3ebb-477f-9075-c886aae2f68c" providerId="ADAL" clId="{4088C2F1-296E-461E-8D31-D898633FB361}" dt="2022-05-11T15:52:21.434" v="5299" actId="2711"/>
          <ac:spMkLst>
            <pc:docMk/>
            <pc:sldMk cId="3212390344" sldId="444"/>
            <ac:spMk id="12" creationId="{89CE3DDD-C0DD-14C5-3AB5-1FED36B40A87}"/>
          </ac:spMkLst>
        </pc:spChg>
        <pc:picChg chg="del mod">
          <ac:chgData name="Ricardo Moinhos" userId="5043ba23-3ebb-477f-9075-c886aae2f68c" providerId="ADAL" clId="{4088C2F1-296E-461E-8D31-D898633FB361}" dt="2022-05-03T15:43:13.302" v="2430" actId="478"/>
          <ac:picMkLst>
            <pc:docMk/>
            <pc:sldMk cId="3212390344" sldId="444"/>
            <ac:picMk id="3" creationId="{905FB007-6CB2-89BB-020B-9262B86D6C1B}"/>
          </ac:picMkLst>
        </pc:picChg>
        <pc:picChg chg="add mod">
          <ac:chgData name="Ricardo Moinhos" userId="5043ba23-3ebb-477f-9075-c886aae2f68c" providerId="ADAL" clId="{4088C2F1-296E-461E-8D31-D898633FB361}" dt="2022-05-11T16:37:52.122" v="5427" actId="1076"/>
          <ac:picMkLst>
            <pc:docMk/>
            <pc:sldMk cId="3212390344" sldId="444"/>
            <ac:picMk id="5" creationId="{B2301DCC-B9D9-D373-099E-678DDC2D2671}"/>
          </ac:picMkLst>
        </pc:picChg>
        <pc:picChg chg="del">
          <ac:chgData name="Ricardo Moinhos" userId="5043ba23-3ebb-477f-9075-c886aae2f68c" providerId="ADAL" clId="{4088C2F1-296E-461E-8D31-D898633FB361}" dt="2022-05-03T15:48:04.854" v="2441" actId="478"/>
          <ac:picMkLst>
            <pc:docMk/>
            <pc:sldMk cId="3212390344" sldId="444"/>
            <ac:picMk id="6146" creationId="{1E05B624-FF2C-13F8-B660-250484563B6E}"/>
          </ac:picMkLst>
        </pc:picChg>
        <pc:picChg chg="del mod">
          <ac:chgData name="Ricardo Moinhos" userId="5043ba23-3ebb-477f-9075-c886aae2f68c" providerId="ADAL" clId="{4088C2F1-296E-461E-8D31-D898633FB361}" dt="2022-05-03T15:43:13.998" v="2431" actId="478"/>
          <ac:picMkLst>
            <pc:docMk/>
            <pc:sldMk cId="3212390344" sldId="444"/>
            <ac:picMk id="6148" creationId="{04A29D44-B775-B161-D13B-098BDC558BFD}"/>
          </ac:picMkLst>
        </pc:picChg>
      </pc:sldChg>
      <pc:sldChg chg="addSp delSp modSp add mod modAnim">
        <pc:chgData name="Ricardo Moinhos" userId="5043ba23-3ebb-477f-9075-c886aae2f68c" providerId="ADAL" clId="{4088C2F1-296E-461E-8D31-D898633FB361}" dt="2022-05-12T13:49:56.218" v="6064"/>
        <pc:sldMkLst>
          <pc:docMk/>
          <pc:sldMk cId="1398819890" sldId="445"/>
        </pc:sldMkLst>
        <pc:spChg chg="mod">
          <ac:chgData name="Ricardo Moinhos" userId="5043ba23-3ebb-477f-9075-c886aae2f68c" providerId="ADAL" clId="{4088C2F1-296E-461E-8D31-D898633FB361}" dt="2022-05-11T15:52:16.548" v="5298" actId="2711"/>
          <ac:spMkLst>
            <pc:docMk/>
            <pc:sldMk cId="1398819890" sldId="445"/>
            <ac:spMk id="4" creationId="{0020A6DA-C1B0-79EF-EA46-D4393CCADC64}"/>
          </ac:spMkLst>
        </pc:spChg>
        <pc:spChg chg="mod">
          <ac:chgData name="Ricardo Moinhos" userId="5043ba23-3ebb-477f-9075-c886aae2f68c" providerId="ADAL" clId="{4088C2F1-296E-461E-8D31-D898633FB361}" dt="2022-05-10T15:32:59.379" v="5156" actId="20577"/>
          <ac:spMkLst>
            <pc:docMk/>
            <pc:sldMk cId="1398819890" sldId="445"/>
            <ac:spMk id="7" creationId="{29BA47FE-F463-4048-91EC-C498FBDDA15C}"/>
          </ac:spMkLst>
        </pc:spChg>
        <pc:spChg chg="add mod">
          <ac:chgData name="Ricardo Moinhos" userId="5043ba23-3ebb-477f-9075-c886aae2f68c" providerId="ADAL" clId="{4088C2F1-296E-461E-8D31-D898633FB361}" dt="2022-05-11T15:52:13.563" v="5297" actId="2711"/>
          <ac:spMkLst>
            <pc:docMk/>
            <pc:sldMk cId="1398819890" sldId="445"/>
            <ac:spMk id="9" creationId="{2FF2EECB-8E7E-62BB-FC6B-F3AA01617F43}"/>
          </ac:spMkLst>
        </pc:spChg>
        <pc:picChg chg="add mod">
          <ac:chgData name="Ricardo Moinhos" userId="5043ba23-3ebb-477f-9075-c886aae2f68c" providerId="ADAL" clId="{4088C2F1-296E-461E-8D31-D898633FB361}" dt="2022-05-03T15:51:31.629" v="2482" actId="1076"/>
          <ac:picMkLst>
            <pc:docMk/>
            <pc:sldMk cId="1398819890" sldId="445"/>
            <ac:picMk id="3" creationId="{603C30F4-8D85-D309-EA97-A6CA1BA8CE35}"/>
          </ac:picMkLst>
        </pc:picChg>
        <pc:picChg chg="del">
          <ac:chgData name="Ricardo Moinhos" userId="5043ba23-3ebb-477f-9075-c886aae2f68c" providerId="ADAL" clId="{4088C2F1-296E-461E-8D31-D898633FB361}" dt="2022-05-03T15:51:23.270" v="2478" actId="478"/>
          <ac:picMkLst>
            <pc:docMk/>
            <pc:sldMk cId="1398819890" sldId="445"/>
            <ac:picMk id="5" creationId="{B2301DCC-B9D9-D373-099E-678DDC2D2671}"/>
          </ac:picMkLst>
        </pc:picChg>
      </pc:sldChg>
      <pc:sldChg chg="addSp modSp add mod modAnim">
        <pc:chgData name="Ricardo Moinhos" userId="5043ba23-3ebb-477f-9075-c886aae2f68c" providerId="ADAL" clId="{4088C2F1-296E-461E-8D31-D898633FB361}" dt="2022-05-04T10:27:21.203" v="3576" actId="12788"/>
        <pc:sldMkLst>
          <pc:docMk/>
          <pc:sldMk cId="3954232160" sldId="446"/>
        </pc:sldMkLst>
        <pc:spChg chg="add mod">
          <ac:chgData name="Ricardo Moinhos" userId="5043ba23-3ebb-477f-9075-c886aae2f68c" providerId="ADAL" clId="{4088C2F1-296E-461E-8D31-D898633FB361}" dt="2022-05-04T10:27:21.203" v="3576" actId="12788"/>
          <ac:spMkLst>
            <pc:docMk/>
            <pc:sldMk cId="3954232160" sldId="446"/>
            <ac:spMk id="23" creationId="{5160FE6E-15B8-EC8D-FA1F-A2E3FA13B883}"/>
          </ac:spMkLst>
        </pc:spChg>
        <pc:spChg chg="mod">
          <ac:chgData name="Ricardo Moinhos" userId="5043ba23-3ebb-477f-9075-c886aae2f68c" providerId="ADAL" clId="{4088C2F1-296E-461E-8D31-D898633FB361}" dt="2022-05-04T09:21:42.852" v="2746" actId="1037"/>
          <ac:spMkLst>
            <pc:docMk/>
            <pc:sldMk cId="3954232160" sldId="446"/>
            <ac:spMk id="26" creationId="{CC9C5F1A-073E-3006-BFE0-CC7F0D7899E0}"/>
          </ac:spMkLst>
        </pc:spChg>
        <pc:spChg chg="mod">
          <ac:chgData name="Ricardo Moinhos" userId="5043ba23-3ebb-477f-9075-c886aae2f68c" providerId="ADAL" clId="{4088C2F1-296E-461E-8D31-D898633FB361}" dt="2022-05-04T09:21:55.671" v="2788" actId="1038"/>
          <ac:spMkLst>
            <pc:docMk/>
            <pc:sldMk cId="3954232160" sldId="446"/>
            <ac:spMk id="27" creationId="{B29696BE-5F48-4B28-4E71-BFBE08D23C24}"/>
          </ac:spMkLst>
        </pc:spChg>
        <pc:spChg chg="mod">
          <ac:chgData name="Ricardo Moinhos" userId="5043ba23-3ebb-477f-9075-c886aae2f68c" providerId="ADAL" clId="{4088C2F1-296E-461E-8D31-D898633FB361}" dt="2022-05-04T09:22:09.552" v="2800" actId="1076"/>
          <ac:spMkLst>
            <pc:docMk/>
            <pc:sldMk cId="3954232160" sldId="446"/>
            <ac:spMk id="30" creationId="{87D64552-999E-A3C0-DB38-65D37580C2B7}"/>
          </ac:spMkLst>
        </pc:spChg>
        <pc:spChg chg="mod">
          <ac:chgData name="Ricardo Moinhos" userId="5043ba23-3ebb-477f-9075-c886aae2f68c" providerId="ADAL" clId="{4088C2F1-296E-461E-8D31-D898633FB361}" dt="2022-05-04T09:22:01.743" v="2798" actId="1037"/>
          <ac:spMkLst>
            <pc:docMk/>
            <pc:sldMk cId="3954232160" sldId="446"/>
            <ac:spMk id="35" creationId="{AC669606-E4E7-2208-96FA-8FF6F3361F1A}"/>
          </ac:spMkLst>
        </pc:spChg>
        <pc:spChg chg="mod">
          <ac:chgData name="Ricardo Moinhos" userId="5043ba23-3ebb-477f-9075-c886aae2f68c" providerId="ADAL" clId="{4088C2F1-296E-461E-8D31-D898633FB361}" dt="2022-05-04T10:26:18.748" v="3569" actId="1076"/>
          <ac:spMkLst>
            <pc:docMk/>
            <pc:sldMk cId="3954232160" sldId="446"/>
            <ac:spMk id="39" creationId="{58739FFA-1556-6C37-3A3F-0A3B039FA148}"/>
          </ac:spMkLst>
        </pc:spChg>
        <pc:spChg chg="mod">
          <ac:chgData name="Ricardo Moinhos" userId="5043ba23-3ebb-477f-9075-c886aae2f68c" providerId="ADAL" clId="{4088C2F1-296E-461E-8D31-D898633FB361}" dt="2022-05-04T09:21:42.852" v="2746" actId="1037"/>
          <ac:spMkLst>
            <pc:docMk/>
            <pc:sldMk cId="3954232160" sldId="446"/>
            <ac:spMk id="43" creationId="{24D982E0-83E3-D533-2ED6-8091DA50E059}"/>
          </ac:spMkLst>
        </pc:spChg>
        <pc:grpChg chg="add mod">
          <ac:chgData name="Ricardo Moinhos" userId="5043ba23-3ebb-477f-9075-c886aae2f68c" providerId="ADAL" clId="{4088C2F1-296E-461E-8D31-D898633FB361}" dt="2022-05-04T10:26:53.433" v="3572" actId="14100"/>
          <ac:grpSpMkLst>
            <pc:docMk/>
            <pc:sldMk cId="3954232160" sldId="446"/>
            <ac:grpSpMk id="5" creationId="{91DA0C79-6341-1E5D-903A-156774196261}"/>
          </ac:grpSpMkLst>
        </pc:grpChg>
        <pc:grpChg chg="mod">
          <ac:chgData name="Ricardo Moinhos" userId="5043ba23-3ebb-477f-9075-c886aae2f68c" providerId="ADAL" clId="{4088C2F1-296E-461E-8D31-D898633FB361}" dt="2022-05-04T10:26:18.748" v="3569" actId="1076"/>
          <ac:grpSpMkLst>
            <pc:docMk/>
            <pc:sldMk cId="3954232160" sldId="446"/>
            <ac:grpSpMk id="31" creationId="{41676424-BFBC-B0FA-00DA-2D8B6A2C9FEE}"/>
          </ac:grpSpMkLst>
        </pc:grpChg>
        <pc:grpChg chg="mod">
          <ac:chgData name="Ricardo Moinhos" userId="5043ba23-3ebb-477f-9075-c886aae2f68c" providerId="ADAL" clId="{4088C2F1-296E-461E-8D31-D898633FB361}" dt="2022-05-04T09:22:01.743" v="2798" actId="1037"/>
          <ac:grpSpMkLst>
            <pc:docMk/>
            <pc:sldMk cId="3954232160" sldId="446"/>
            <ac:grpSpMk id="36" creationId="{72E8EB5F-860D-2E43-5C12-2A81B28F550E}"/>
          </ac:grpSpMkLst>
        </pc:grpChg>
        <pc:picChg chg="add mod">
          <ac:chgData name="Ricardo Moinhos" userId="5043ba23-3ebb-477f-9075-c886aae2f68c" providerId="ADAL" clId="{4088C2F1-296E-461E-8D31-D898633FB361}" dt="2022-05-04T10:27:02.553" v="3574" actId="14100"/>
          <ac:picMkLst>
            <pc:docMk/>
            <pc:sldMk cId="3954232160" sldId="446"/>
            <ac:picMk id="4" creationId="{304A7482-4792-FB4D-DFAC-1FF87B426033}"/>
          </ac:picMkLst>
        </pc:picChg>
        <pc:picChg chg="mod">
          <ac:chgData name="Ricardo Moinhos" userId="5043ba23-3ebb-477f-9075-c886aae2f68c" providerId="ADAL" clId="{4088C2F1-296E-461E-8D31-D898633FB361}" dt="2022-05-04T09:22:05.933" v="2799" actId="1076"/>
          <ac:picMkLst>
            <pc:docMk/>
            <pc:sldMk cId="3954232160" sldId="446"/>
            <ac:picMk id="29" creationId="{35FAD293-FBBA-D9F4-4F37-E258F9853359}"/>
          </ac:picMkLst>
        </pc:picChg>
        <pc:picChg chg="mod">
          <ac:chgData name="Ricardo Moinhos" userId="5043ba23-3ebb-477f-9075-c886aae2f68c" providerId="ADAL" clId="{4088C2F1-296E-461E-8D31-D898633FB361}" dt="2022-05-04T09:22:01.743" v="2798" actId="1037"/>
          <ac:picMkLst>
            <pc:docMk/>
            <pc:sldMk cId="3954232160" sldId="446"/>
            <ac:picMk id="34" creationId="{1A92FE6A-6385-D937-402B-93784E1ECA61}"/>
          </ac:picMkLst>
        </pc:picChg>
        <pc:picChg chg="mod">
          <ac:chgData name="Ricardo Moinhos" userId="5043ba23-3ebb-477f-9075-c886aae2f68c" providerId="ADAL" clId="{4088C2F1-296E-461E-8D31-D898633FB361}" dt="2022-05-04T09:21:42.852" v="2746" actId="1037"/>
          <ac:picMkLst>
            <pc:docMk/>
            <pc:sldMk cId="3954232160" sldId="446"/>
            <ac:picMk id="1026" creationId="{0F1929AB-DCB7-F731-C7E7-70E1B93AD929}"/>
          </ac:picMkLst>
        </pc:picChg>
        <pc:picChg chg="mod">
          <ac:chgData name="Ricardo Moinhos" userId="5043ba23-3ebb-477f-9075-c886aae2f68c" providerId="ADAL" clId="{4088C2F1-296E-461E-8D31-D898633FB361}" dt="2022-05-04T09:22:01.743" v="2798" actId="1037"/>
          <ac:picMkLst>
            <pc:docMk/>
            <pc:sldMk cId="3954232160" sldId="446"/>
            <ac:picMk id="1032" creationId="{7891F084-B515-BABA-8EB6-7DF5D7000BB7}"/>
          </ac:picMkLst>
        </pc:picChg>
        <pc:picChg chg="mod">
          <ac:chgData name="Ricardo Moinhos" userId="5043ba23-3ebb-477f-9075-c886aae2f68c" providerId="ADAL" clId="{4088C2F1-296E-461E-8D31-D898633FB361}" dt="2022-05-04T09:22:01.743" v="2798" actId="1037"/>
          <ac:picMkLst>
            <pc:docMk/>
            <pc:sldMk cId="3954232160" sldId="446"/>
            <ac:picMk id="1036" creationId="{11DA8C68-3FB3-5183-61A5-97912F083AEC}"/>
          </ac:picMkLst>
        </pc:picChg>
        <pc:picChg chg="mod">
          <ac:chgData name="Ricardo Moinhos" userId="5043ba23-3ebb-477f-9075-c886aae2f68c" providerId="ADAL" clId="{4088C2F1-296E-461E-8D31-D898633FB361}" dt="2022-05-04T10:26:18.748" v="3569" actId="1076"/>
          <ac:picMkLst>
            <pc:docMk/>
            <pc:sldMk cId="3954232160" sldId="446"/>
            <ac:picMk id="1038" creationId="{7A313705-C9C6-DF2F-AD2F-C93212F1D2FE}"/>
          </ac:picMkLst>
        </pc:picChg>
        <pc:picChg chg="mod">
          <ac:chgData name="Ricardo Moinhos" userId="5043ba23-3ebb-477f-9075-c886aae2f68c" providerId="ADAL" clId="{4088C2F1-296E-461E-8D31-D898633FB361}" dt="2022-05-04T10:26:18.748" v="3569" actId="1076"/>
          <ac:picMkLst>
            <pc:docMk/>
            <pc:sldMk cId="3954232160" sldId="446"/>
            <ac:picMk id="1040" creationId="{49C8786F-19CA-F32A-4130-66F14945DB87}"/>
          </ac:picMkLst>
        </pc:picChg>
        <pc:picChg chg="mod">
          <ac:chgData name="Ricardo Moinhos" userId="5043ba23-3ebb-477f-9075-c886aae2f68c" providerId="ADAL" clId="{4088C2F1-296E-461E-8D31-D898633FB361}" dt="2022-05-04T10:26:18.748" v="3569" actId="1076"/>
          <ac:picMkLst>
            <pc:docMk/>
            <pc:sldMk cId="3954232160" sldId="446"/>
            <ac:picMk id="1042" creationId="{585D7CAF-DE0D-DDD2-9BAB-AF67E2B6E6CC}"/>
          </ac:picMkLst>
        </pc:picChg>
      </pc:sldChg>
      <pc:sldChg chg="modSp add ord modAnim">
        <pc:chgData name="Ricardo Moinhos" userId="5043ba23-3ebb-477f-9075-c886aae2f68c" providerId="ADAL" clId="{4088C2F1-296E-461E-8D31-D898633FB361}" dt="2022-05-10T15:32:55.513" v="5153" actId="20577"/>
        <pc:sldMkLst>
          <pc:docMk/>
          <pc:sldMk cId="4267293374" sldId="447"/>
        </pc:sldMkLst>
        <pc:spChg chg="mod">
          <ac:chgData name="Ricardo Moinhos" userId="5043ba23-3ebb-477f-9075-c886aae2f68c" providerId="ADAL" clId="{4088C2F1-296E-461E-8D31-D898633FB361}" dt="2022-05-10T15:32:36.337" v="5140" actId="20577"/>
          <ac:spMkLst>
            <pc:docMk/>
            <pc:sldMk cId="4267293374" sldId="447"/>
            <ac:spMk id="7" creationId="{29BA47FE-F463-4048-91EC-C498FBDDA15C}"/>
          </ac:spMkLst>
        </pc:spChg>
        <pc:spChg chg="mod">
          <ac:chgData name="Ricardo Moinhos" userId="5043ba23-3ebb-477f-9075-c886aae2f68c" providerId="ADAL" clId="{4088C2F1-296E-461E-8D31-D898633FB361}" dt="2022-05-10T15:32:34.134" v="5138" actId="20577"/>
          <ac:spMkLst>
            <pc:docMk/>
            <pc:sldMk cId="4267293374" sldId="447"/>
            <ac:spMk id="9" creationId="{A0364EF9-8E1F-55DD-BE8B-058B67998880}"/>
          </ac:spMkLst>
        </pc:spChg>
        <pc:picChg chg="mod">
          <ac:chgData name="Ricardo Moinhos" userId="5043ba23-3ebb-477f-9075-c886aae2f68c" providerId="ADAL" clId="{4088C2F1-296E-461E-8D31-D898633FB361}" dt="2022-05-04T10:08:39.111" v="3214" actId="14100"/>
          <ac:picMkLst>
            <pc:docMk/>
            <pc:sldMk cId="4267293374" sldId="447"/>
            <ac:picMk id="5122" creationId="{EF21BB27-95A9-9443-97E0-515A5AD79E4E}"/>
          </ac:picMkLst>
        </pc:picChg>
      </pc:sldChg>
      <pc:sldChg chg="addSp delSp modSp add del mod ord modClrScheme addAnim delAnim modAnim chgLayout">
        <pc:chgData name="Ricardo Moinhos" userId="5043ba23-3ebb-477f-9075-c886aae2f68c" providerId="ADAL" clId="{4088C2F1-296E-461E-8D31-D898633FB361}" dt="2022-05-04T12:28:44.873" v="4214" actId="47"/>
        <pc:sldMkLst>
          <pc:docMk/>
          <pc:sldMk cId="43648353" sldId="448"/>
        </pc:sldMkLst>
        <pc:spChg chg="add del mod ord">
          <ac:chgData name="Ricardo Moinhos" userId="5043ba23-3ebb-477f-9075-c886aae2f68c" providerId="ADAL" clId="{4088C2F1-296E-461E-8D31-D898633FB361}" dt="2022-05-04T10:42:46.903" v="3827" actId="700"/>
          <ac:spMkLst>
            <pc:docMk/>
            <pc:sldMk cId="43648353" sldId="448"/>
            <ac:spMk id="2" creationId="{59FD3139-DD3A-E281-516E-70AAD4EA2DEC}"/>
          </ac:spMkLst>
        </pc:spChg>
        <pc:spChg chg="add del">
          <ac:chgData name="Ricardo Moinhos" userId="5043ba23-3ebb-477f-9075-c886aae2f68c" providerId="ADAL" clId="{4088C2F1-296E-461E-8D31-D898633FB361}" dt="2022-05-04T10:43:10.859" v="3832" actId="478"/>
          <ac:spMkLst>
            <pc:docMk/>
            <pc:sldMk cId="43648353" sldId="448"/>
            <ac:spMk id="4" creationId="{0020A6DA-C1B0-79EF-EA46-D4393CCADC64}"/>
          </ac:spMkLst>
        </pc:spChg>
        <pc:spChg chg="add del mod ord">
          <ac:chgData name="Ricardo Moinhos" userId="5043ba23-3ebb-477f-9075-c886aae2f68c" providerId="ADAL" clId="{4088C2F1-296E-461E-8D31-D898633FB361}" dt="2022-05-04T10:42:56.550" v="3829" actId="700"/>
          <ac:spMkLst>
            <pc:docMk/>
            <pc:sldMk cId="43648353" sldId="448"/>
            <ac:spMk id="5" creationId="{1E17E05B-4430-D59A-862D-AC906C9353BE}"/>
          </ac:spMkLst>
        </pc:spChg>
        <pc:spChg chg="mod ord">
          <ac:chgData name="Ricardo Moinhos" userId="5043ba23-3ebb-477f-9075-c886aae2f68c" providerId="ADAL" clId="{4088C2F1-296E-461E-8D31-D898633FB361}" dt="2022-05-04T10:42:56.550" v="3829" actId="700"/>
          <ac:spMkLst>
            <pc:docMk/>
            <pc:sldMk cId="43648353" sldId="448"/>
            <ac:spMk id="7" creationId="{29BA47FE-F463-4048-91EC-C498FBDDA15C}"/>
          </ac:spMkLst>
        </pc:spChg>
        <pc:spChg chg="add del mod">
          <ac:chgData name="Ricardo Moinhos" userId="5043ba23-3ebb-477f-9075-c886aae2f68c" providerId="ADAL" clId="{4088C2F1-296E-461E-8D31-D898633FB361}" dt="2022-05-04T10:43:11.217" v="3833" actId="478"/>
          <ac:spMkLst>
            <pc:docMk/>
            <pc:sldMk cId="43648353" sldId="448"/>
            <ac:spMk id="9" creationId="{61EBC8B4-9A95-4B72-C593-71B60F49AE98}"/>
          </ac:spMkLst>
        </pc:spChg>
        <pc:spChg chg="mod ord">
          <ac:chgData name="Ricardo Moinhos" userId="5043ba23-3ebb-477f-9075-c886aae2f68c" providerId="ADAL" clId="{4088C2F1-296E-461E-8D31-D898633FB361}" dt="2022-05-04T10:42:56.550" v="3829" actId="700"/>
          <ac:spMkLst>
            <pc:docMk/>
            <pc:sldMk cId="43648353" sldId="448"/>
            <ac:spMk id="13" creationId="{5669668D-9B87-DA7F-895C-8F6519DFFC2A}"/>
          </ac:spMkLst>
        </pc:spChg>
        <pc:picChg chg="del">
          <ac:chgData name="Ricardo Moinhos" userId="5043ba23-3ebb-477f-9075-c886aae2f68c" providerId="ADAL" clId="{4088C2F1-296E-461E-8D31-D898633FB361}" dt="2022-05-04T10:09:52.684" v="3281" actId="478"/>
          <ac:picMkLst>
            <pc:docMk/>
            <pc:sldMk cId="43648353" sldId="448"/>
            <ac:picMk id="3" creationId="{905FB007-6CB2-89BB-020B-9262B86D6C1B}"/>
          </ac:picMkLst>
        </pc:picChg>
        <pc:picChg chg="del">
          <ac:chgData name="Ricardo Moinhos" userId="5043ba23-3ebb-477f-9075-c886aae2f68c" providerId="ADAL" clId="{4088C2F1-296E-461E-8D31-D898633FB361}" dt="2022-05-04T10:09:52.175" v="3280" actId="478"/>
          <ac:picMkLst>
            <pc:docMk/>
            <pc:sldMk cId="43648353" sldId="448"/>
            <ac:picMk id="11" creationId="{3E8696D0-6CB3-B487-E7FF-6142671C837A}"/>
          </ac:picMkLst>
        </pc:picChg>
        <pc:picChg chg="del">
          <ac:chgData name="Ricardo Moinhos" userId="5043ba23-3ebb-477f-9075-c886aae2f68c" providerId="ADAL" clId="{4088C2F1-296E-461E-8D31-D898633FB361}" dt="2022-05-04T10:16:10.993" v="3351" actId="478"/>
          <ac:picMkLst>
            <pc:docMk/>
            <pc:sldMk cId="43648353" sldId="448"/>
            <ac:picMk id="6146" creationId="{1E05B624-FF2C-13F8-B660-250484563B6E}"/>
          </ac:picMkLst>
        </pc:picChg>
        <pc:picChg chg="del">
          <ac:chgData name="Ricardo Moinhos" userId="5043ba23-3ebb-477f-9075-c886aae2f68c" providerId="ADAL" clId="{4088C2F1-296E-461E-8D31-D898633FB361}" dt="2022-05-04T10:09:53.650" v="3282" actId="478"/>
          <ac:picMkLst>
            <pc:docMk/>
            <pc:sldMk cId="43648353" sldId="448"/>
            <ac:picMk id="6148" creationId="{04A29D44-B775-B161-D13B-098BDC558BFD}"/>
          </ac:picMkLst>
        </pc:picChg>
      </pc:sldChg>
      <pc:sldChg chg="addSp delSp modSp add mod modClrScheme delAnim modAnim chgLayout">
        <pc:chgData name="Ricardo Moinhos" userId="5043ba23-3ebb-477f-9075-c886aae2f68c" providerId="ADAL" clId="{4088C2F1-296E-461E-8D31-D898633FB361}" dt="2022-05-12T22:16:56.732" v="6180"/>
        <pc:sldMkLst>
          <pc:docMk/>
          <pc:sldMk cId="4161424489" sldId="449"/>
        </pc:sldMkLst>
        <pc:spChg chg="add del mod ord">
          <ac:chgData name="Ricardo Moinhos" userId="5043ba23-3ebb-477f-9075-c886aae2f68c" providerId="ADAL" clId="{4088C2F1-296E-461E-8D31-D898633FB361}" dt="2022-05-04T10:43:28.490" v="3839" actId="700"/>
          <ac:spMkLst>
            <pc:docMk/>
            <pc:sldMk cId="4161424489" sldId="449"/>
            <ac:spMk id="2" creationId="{56850AF7-C6FB-9C8A-81FA-8B63EA326043}"/>
          </ac:spMkLst>
        </pc:spChg>
        <pc:spChg chg="add del mod ord">
          <ac:chgData name="Ricardo Moinhos" userId="5043ba23-3ebb-477f-9075-c886aae2f68c" providerId="ADAL" clId="{4088C2F1-296E-461E-8D31-D898633FB361}" dt="2022-05-04T10:46:29.078" v="3866" actId="478"/>
          <ac:spMkLst>
            <pc:docMk/>
            <pc:sldMk cId="4161424489" sldId="449"/>
            <ac:spMk id="3" creationId="{B5345CB5-FF43-A895-3BD5-49734AC00025}"/>
          </ac:spMkLst>
        </pc:spChg>
        <pc:spChg chg="del">
          <ac:chgData name="Ricardo Moinhos" userId="5043ba23-3ebb-477f-9075-c886aae2f68c" providerId="ADAL" clId="{4088C2F1-296E-461E-8D31-D898633FB361}" dt="2022-05-04T10:43:19.069" v="3837" actId="478"/>
          <ac:spMkLst>
            <pc:docMk/>
            <pc:sldMk cId="4161424489" sldId="449"/>
            <ac:spMk id="4" creationId="{0020A6DA-C1B0-79EF-EA46-D4393CCADC64}"/>
          </ac:spMkLst>
        </pc:spChg>
        <pc:spChg chg="add del mod">
          <ac:chgData name="Ricardo Moinhos" userId="5043ba23-3ebb-477f-9075-c886aae2f68c" providerId="ADAL" clId="{4088C2F1-296E-461E-8D31-D898633FB361}" dt="2022-05-04T10:45:31.024" v="3854" actId="478"/>
          <ac:spMkLst>
            <pc:docMk/>
            <pc:sldMk cId="4161424489" sldId="449"/>
            <ac:spMk id="6" creationId="{158DF780-E251-F496-81DF-7E6F411B214C}"/>
          </ac:spMkLst>
        </pc:spChg>
        <pc:spChg chg="add del mod ord">
          <ac:chgData name="Ricardo Moinhos" userId="5043ba23-3ebb-477f-9075-c886aae2f68c" providerId="ADAL" clId="{4088C2F1-296E-461E-8D31-D898633FB361}" dt="2022-05-12T22:12:54.737" v="6178" actId="20577"/>
          <ac:spMkLst>
            <pc:docMk/>
            <pc:sldMk cId="4161424489" sldId="449"/>
            <ac:spMk id="7" creationId="{29BA47FE-F463-4048-91EC-C498FBDDA15C}"/>
          </ac:spMkLst>
        </pc:spChg>
        <pc:spChg chg="add del mod">
          <ac:chgData name="Ricardo Moinhos" userId="5043ba23-3ebb-477f-9075-c886aae2f68c" providerId="ADAL" clId="{4088C2F1-296E-461E-8D31-D898633FB361}" dt="2022-05-04T10:45:34.490" v="3855" actId="478"/>
          <ac:spMkLst>
            <pc:docMk/>
            <pc:sldMk cId="4161424489" sldId="449"/>
            <ac:spMk id="8" creationId="{486E6B19-0669-EAA3-E830-339CC3B4851D}"/>
          </ac:spMkLst>
        </pc:spChg>
        <pc:spChg chg="del mod">
          <ac:chgData name="Ricardo Moinhos" userId="5043ba23-3ebb-477f-9075-c886aae2f68c" providerId="ADAL" clId="{4088C2F1-296E-461E-8D31-D898633FB361}" dt="2022-05-04T10:43:17.625" v="3836" actId="478"/>
          <ac:spMkLst>
            <pc:docMk/>
            <pc:sldMk cId="4161424489" sldId="449"/>
            <ac:spMk id="9" creationId="{61EBC8B4-9A95-4B72-C593-71B60F49AE98}"/>
          </ac:spMkLst>
        </pc:spChg>
        <pc:spChg chg="add mod">
          <ac:chgData name="Ricardo Moinhos" userId="5043ba23-3ebb-477f-9075-c886aae2f68c" providerId="ADAL" clId="{4088C2F1-296E-461E-8D31-D898633FB361}" dt="2022-05-04T10:46:41.448" v="3870" actId="1076"/>
          <ac:spMkLst>
            <pc:docMk/>
            <pc:sldMk cId="4161424489" sldId="449"/>
            <ac:spMk id="11" creationId="{2067CAC2-2D2F-9178-26CB-74F02196F932}"/>
          </ac:spMkLst>
        </pc:spChg>
        <pc:spChg chg="mod ord">
          <ac:chgData name="Ricardo Moinhos" userId="5043ba23-3ebb-477f-9075-c886aae2f68c" providerId="ADAL" clId="{4088C2F1-296E-461E-8D31-D898633FB361}" dt="2022-05-10T15:32:54.806" v="5152" actId="20577"/>
          <ac:spMkLst>
            <pc:docMk/>
            <pc:sldMk cId="4161424489" sldId="449"/>
            <ac:spMk id="13" creationId="{5669668D-9B87-DA7F-895C-8F6519DFFC2A}"/>
          </ac:spMkLst>
        </pc:spChg>
        <pc:spChg chg="add del mod">
          <ac:chgData name="Ricardo Moinhos" userId="5043ba23-3ebb-477f-9075-c886aae2f68c" providerId="ADAL" clId="{4088C2F1-296E-461E-8D31-D898633FB361}" dt="2022-05-11T08:10:51.155" v="5201" actId="478"/>
          <ac:spMkLst>
            <pc:docMk/>
            <pc:sldMk cId="4161424489" sldId="449"/>
            <ac:spMk id="14" creationId="{511300B2-BD1B-9245-BA65-93BAB90895C7}"/>
          </ac:spMkLst>
        </pc:spChg>
        <pc:spChg chg="add del mod ord">
          <ac:chgData name="Ricardo Moinhos" userId="5043ba23-3ebb-477f-9075-c886aae2f68c" providerId="ADAL" clId="{4088C2F1-296E-461E-8D31-D898633FB361}" dt="2022-05-04T12:31:01.217" v="4434" actId="700"/>
          <ac:spMkLst>
            <pc:docMk/>
            <pc:sldMk cId="4161424489" sldId="449"/>
            <ac:spMk id="15" creationId="{C2BA7D1E-89DF-5119-524B-FDE16B361A08}"/>
          </ac:spMkLst>
        </pc:spChg>
        <pc:spChg chg="add mod">
          <ac:chgData name="Ricardo Moinhos" userId="5043ba23-3ebb-477f-9075-c886aae2f68c" providerId="ADAL" clId="{4088C2F1-296E-461E-8D31-D898633FB361}" dt="2022-05-10T15:32:54.516" v="5151" actId="20577"/>
          <ac:spMkLst>
            <pc:docMk/>
            <pc:sldMk cId="4161424489" sldId="449"/>
            <ac:spMk id="18" creationId="{AAFEA822-23A6-93FB-95AA-4D1485884BF1}"/>
          </ac:spMkLst>
        </pc:spChg>
        <pc:picChg chg="add mod">
          <ac:chgData name="Ricardo Moinhos" userId="5043ba23-3ebb-477f-9075-c886aae2f68c" providerId="ADAL" clId="{4088C2F1-296E-461E-8D31-D898633FB361}" dt="2022-05-04T10:54:39.292" v="3910" actId="1076"/>
          <ac:picMkLst>
            <pc:docMk/>
            <pc:sldMk cId="4161424489" sldId="449"/>
            <ac:picMk id="12" creationId="{FB47AB8A-73F5-E0C9-9155-258DAF4BD955}"/>
          </ac:picMkLst>
        </pc:picChg>
        <pc:picChg chg="add mod">
          <ac:chgData name="Ricardo Moinhos" userId="5043ba23-3ebb-477f-9075-c886aae2f68c" providerId="ADAL" clId="{4088C2F1-296E-461E-8D31-D898633FB361}" dt="2022-05-11T08:12:33.937" v="5206" actId="14100"/>
          <ac:picMkLst>
            <pc:docMk/>
            <pc:sldMk cId="4161424489" sldId="449"/>
            <ac:picMk id="1026" creationId="{368D77CB-9149-E811-8230-E36123FE3BAA}"/>
          </ac:picMkLst>
        </pc:picChg>
        <pc:picChg chg="add mod">
          <ac:chgData name="Ricardo Moinhos" userId="5043ba23-3ebb-477f-9075-c886aae2f68c" providerId="ADAL" clId="{4088C2F1-296E-461E-8D31-D898633FB361}" dt="2022-05-04T10:54:35.822" v="3908" actId="1076"/>
          <ac:picMkLst>
            <pc:docMk/>
            <pc:sldMk cId="4161424489" sldId="449"/>
            <ac:picMk id="7170" creationId="{27C7FC41-CD7D-1956-01A9-FD0E42885DE1}"/>
          </ac:picMkLst>
        </pc:picChg>
        <pc:picChg chg="add mod">
          <ac:chgData name="Ricardo Moinhos" userId="5043ba23-3ebb-477f-9075-c886aae2f68c" providerId="ADAL" clId="{4088C2F1-296E-461E-8D31-D898633FB361}" dt="2022-05-04T10:54:34.043" v="3907" actId="1076"/>
          <ac:picMkLst>
            <pc:docMk/>
            <pc:sldMk cId="4161424489" sldId="449"/>
            <ac:picMk id="7172" creationId="{D3791CB8-182D-C681-D84A-637D74C4E9C8}"/>
          </ac:picMkLst>
        </pc:picChg>
        <pc:picChg chg="add mod">
          <ac:chgData name="Ricardo Moinhos" userId="5043ba23-3ebb-477f-9075-c886aae2f68c" providerId="ADAL" clId="{4088C2F1-296E-461E-8D31-D898633FB361}" dt="2022-05-04T10:54:37.365" v="3909" actId="1076"/>
          <ac:picMkLst>
            <pc:docMk/>
            <pc:sldMk cId="4161424489" sldId="449"/>
            <ac:picMk id="7174" creationId="{6501B720-9799-4503-693F-3A5ADA681EDE}"/>
          </ac:picMkLst>
        </pc:picChg>
      </pc:sldChg>
      <pc:sldChg chg="modSp add ord modAnim">
        <pc:chgData name="Ricardo Moinhos" userId="5043ba23-3ebb-477f-9075-c886aae2f68c" providerId="ADAL" clId="{4088C2F1-296E-461E-8D31-D898633FB361}" dt="2022-05-04T14:12:00.177" v="4920"/>
        <pc:sldMkLst>
          <pc:docMk/>
          <pc:sldMk cId="1380775095" sldId="450"/>
        </pc:sldMkLst>
        <pc:spChg chg="mod">
          <ac:chgData name="Ricardo Moinhos" userId="5043ba23-3ebb-477f-9075-c886aae2f68c" providerId="ADAL" clId="{4088C2F1-296E-461E-8D31-D898633FB361}" dt="2022-05-04T12:28:35.820" v="4213" actId="20577"/>
          <ac:spMkLst>
            <pc:docMk/>
            <pc:sldMk cId="1380775095" sldId="450"/>
            <ac:spMk id="9" creationId="{A0364EF9-8E1F-55DD-BE8B-058B67998880}"/>
          </ac:spMkLst>
        </pc:spChg>
        <pc:picChg chg="mod">
          <ac:chgData name="Ricardo Moinhos" userId="5043ba23-3ebb-477f-9075-c886aae2f68c" providerId="ADAL" clId="{4088C2F1-296E-461E-8D31-D898633FB361}" dt="2022-05-04T12:29:47.559" v="4429" actId="18131"/>
          <ac:picMkLst>
            <pc:docMk/>
            <pc:sldMk cId="1380775095" sldId="450"/>
            <ac:picMk id="5122" creationId="{EF21BB27-95A9-9443-97E0-515A5AD79E4E}"/>
          </ac:picMkLst>
        </pc:picChg>
      </pc:sldChg>
      <pc:sldChg chg="addSp delSp modSp add mod ord delAnim modAnim">
        <pc:chgData name="Ricardo Moinhos" userId="5043ba23-3ebb-477f-9075-c886aae2f68c" providerId="ADAL" clId="{4088C2F1-296E-461E-8D31-D898633FB361}" dt="2022-05-11T20:55:41.842" v="5640" actId="404"/>
        <pc:sldMkLst>
          <pc:docMk/>
          <pc:sldMk cId="238908657" sldId="451"/>
        </pc:sldMkLst>
        <pc:spChg chg="mod">
          <ac:chgData name="Ricardo Moinhos" userId="5043ba23-3ebb-477f-9075-c886aae2f68c" providerId="ADAL" clId="{4088C2F1-296E-461E-8D31-D898633FB361}" dt="2022-05-11T20:55:41.842" v="5640" actId="404"/>
          <ac:spMkLst>
            <pc:docMk/>
            <pc:sldMk cId="238908657" sldId="451"/>
            <ac:spMk id="7" creationId="{29BA47FE-F463-4048-91EC-C498FBDDA15C}"/>
          </ac:spMkLst>
        </pc:spChg>
        <pc:spChg chg="add mod">
          <ac:chgData name="Ricardo Moinhos" userId="5043ba23-3ebb-477f-9075-c886aae2f68c" providerId="ADAL" clId="{4088C2F1-296E-461E-8D31-D898633FB361}" dt="2022-05-11T20:55:13.961" v="5632" actId="404"/>
          <ac:spMkLst>
            <pc:docMk/>
            <pc:sldMk cId="238908657" sldId="451"/>
            <ac:spMk id="10" creationId="{09347E8A-8425-B1E1-B32C-8F6096CCA0DD}"/>
          </ac:spMkLst>
        </pc:spChg>
        <pc:spChg chg="del">
          <ac:chgData name="Ricardo Moinhos" userId="5043ba23-3ebb-477f-9075-c886aae2f68c" providerId="ADAL" clId="{4088C2F1-296E-461E-8D31-D898633FB361}" dt="2022-05-04T12:32:24.781" v="4452" actId="478"/>
          <ac:spMkLst>
            <pc:docMk/>
            <pc:sldMk cId="238908657" sldId="451"/>
            <ac:spMk id="11" creationId="{2067CAC2-2D2F-9178-26CB-74F02196F932}"/>
          </ac:spMkLst>
        </pc:spChg>
        <pc:spChg chg="del">
          <ac:chgData name="Ricardo Moinhos" userId="5043ba23-3ebb-477f-9075-c886aae2f68c" providerId="ADAL" clId="{4088C2F1-296E-461E-8D31-D898633FB361}" dt="2022-05-04T12:36:31.930" v="4525" actId="478"/>
          <ac:spMkLst>
            <pc:docMk/>
            <pc:sldMk cId="238908657" sldId="451"/>
            <ac:spMk id="14" creationId="{511300B2-BD1B-9245-BA65-93BAB90895C7}"/>
          </ac:spMkLst>
        </pc:spChg>
        <pc:grpChg chg="add del mod">
          <ac:chgData name="Ricardo Moinhos" userId="5043ba23-3ebb-477f-9075-c886aae2f68c" providerId="ADAL" clId="{4088C2F1-296E-461E-8D31-D898633FB361}" dt="2022-05-04T12:54:31.747" v="4610" actId="165"/>
          <ac:grpSpMkLst>
            <pc:docMk/>
            <pc:sldMk cId="238908657" sldId="451"/>
            <ac:grpSpMk id="16" creationId="{85F76AD1-78D4-A746-47A0-74D4E14CCCBA}"/>
          </ac:grpSpMkLst>
        </pc:grpChg>
        <pc:grpChg chg="add del mod">
          <ac:chgData name="Ricardo Moinhos" userId="5043ba23-3ebb-477f-9075-c886aae2f68c" providerId="ADAL" clId="{4088C2F1-296E-461E-8D31-D898633FB361}" dt="2022-05-04T13:24:41.567" v="4810" actId="165"/>
          <ac:grpSpMkLst>
            <pc:docMk/>
            <pc:sldMk cId="238908657" sldId="451"/>
            <ac:grpSpMk id="17" creationId="{F61CC7FE-EDC4-356B-57B3-46A6FFDAC3E0}"/>
          </ac:grpSpMkLst>
        </pc:grpChg>
        <pc:grpChg chg="add mod">
          <ac:chgData name="Ricardo Moinhos" userId="5043ba23-3ebb-477f-9075-c886aae2f68c" providerId="ADAL" clId="{4088C2F1-296E-461E-8D31-D898633FB361}" dt="2022-05-11T17:56:43.451" v="5449" actId="1076"/>
          <ac:grpSpMkLst>
            <pc:docMk/>
            <pc:sldMk cId="238908657" sldId="451"/>
            <ac:grpSpMk id="30" creationId="{D09B93D8-05AC-52B8-9F02-097FE1404CEE}"/>
          </ac:grpSpMkLst>
        </pc:grpChg>
        <pc:picChg chg="add del mod">
          <ac:chgData name="Ricardo Moinhos" userId="5043ba23-3ebb-477f-9075-c886aae2f68c" providerId="ADAL" clId="{4088C2F1-296E-461E-8D31-D898633FB361}" dt="2022-05-11T17:56:40.413" v="5447" actId="478"/>
          <ac:picMkLst>
            <pc:docMk/>
            <pc:sldMk cId="238908657" sldId="451"/>
            <ac:picMk id="3" creationId="{370ACC75-B933-0961-8FBD-EF41C6F891A3}"/>
          </ac:picMkLst>
        </pc:picChg>
        <pc:picChg chg="add mod">
          <ac:chgData name="Ricardo Moinhos" userId="5043ba23-3ebb-477f-9075-c886aae2f68c" providerId="ADAL" clId="{4088C2F1-296E-461E-8D31-D898633FB361}" dt="2022-05-04T12:44:18.870" v="4587" actId="1440"/>
          <ac:picMkLst>
            <pc:docMk/>
            <pc:sldMk cId="238908657" sldId="451"/>
            <ac:picMk id="5" creationId="{1F130C50-0160-AC79-5AC4-6D0D7271C561}"/>
          </ac:picMkLst>
        </pc:picChg>
        <pc:picChg chg="add mod topLvl">
          <ac:chgData name="Ricardo Moinhos" userId="5043ba23-3ebb-477f-9075-c886aae2f68c" providerId="ADAL" clId="{4088C2F1-296E-461E-8D31-D898633FB361}" dt="2022-05-04T13:24:52.132" v="4812" actId="164"/>
          <ac:picMkLst>
            <pc:docMk/>
            <pc:sldMk cId="238908657" sldId="451"/>
            <ac:picMk id="8" creationId="{92DE9D67-4049-8F21-C920-6A1F992ED66E}"/>
          </ac:picMkLst>
        </pc:picChg>
        <pc:picChg chg="del">
          <ac:chgData name="Ricardo Moinhos" userId="5043ba23-3ebb-477f-9075-c886aae2f68c" providerId="ADAL" clId="{4088C2F1-296E-461E-8D31-D898633FB361}" dt="2022-05-04T12:36:32.829" v="4526" actId="478"/>
          <ac:picMkLst>
            <pc:docMk/>
            <pc:sldMk cId="238908657" sldId="451"/>
            <ac:picMk id="12" creationId="{FB47AB8A-73F5-E0C9-9155-258DAF4BD955}"/>
          </ac:picMkLst>
        </pc:picChg>
        <pc:picChg chg="add mod topLvl">
          <ac:chgData name="Ricardo Moinhos" userId="5043ba23-3ebb-477f-9075-c886aae2f68c" providerId="ADAL" clId="{4088C2F1-296E-461E-8D31-D898633FB361}" dt="2022-05-04T13:24:52.132" v="4812" actId="164"/>
          <ac:picMkLst>
            <pc:docMk/>
            <pc:sldMk cId="238908657" sldId="451"/>
            <ac:picMk id="15" creationId="{E008589C-E7F1-04CC-01C9-F8B0BE8105F2}"/>
          </ac:picMkLst>
        </pc:picChg>
        <pc:picChg chg="add del mod">
          <ac:chgData name="Ricardo Moinhos" userId="5043ba23-3ebb-477f-9075-c886aae2f68c" providerId="ADAL" clId="{4088C2F1-296E-461E-8D31-D898633FB361}" dt="2022-05-11T17:56:37.804" v="5446" actId="478"/>
          <ac:picMkLst>
            <pc:docMk/>
            <pc:sldMk cId="238908657" sldId="451"/>
            <ac:picMk id="19" creationId="{EBB570C5-D5C1-B454-BFAB-57C470821B85}"/>
          </ac:picMkLst>
        </pc:picChg>
        <pc:picChg chg="add del mod">
          <ac:chgData name="Ricardo Moinhos" userId="5043ba23-3ebb-477f-9075-c886aae2f68c" providerId="ADAL" clId="{4088C2F1-296E-461E-8D31-D898633FB361}" dt="2022-05-11T17:56:34.621" v="5445" actId="478"/>
          <ac:picMkLst>
            <pc:docMk/>
            <pc:sldMk cId="238908657" sldId="451"/>
            <ac:picMk id="21" creationId="{9CF77AEE-1229-EBBF-AF57-75366899D88B}"/>
          </ac:picMkLst>
        </pc:picChg>
        <pc:picChg chg="add del mod">
          <ac:chgData name="Ricardo Moinhos" userId="5043ba23-3ebb-477f-9075-c886aae2f68c" providerId="ADAL" clId="{4088C2F1-296E-461E-8D31-D898633FB361}" dt="2022-05-11T17:56:33.432" v="5444" actId="478"/>
          <ac:picMkLst>
            <pc:docMk/>
            <pc:sldMk cId="238908657" sldId="451"/>
            <ac:picMk id="23" creationId="{9380B31B-2EEB-4B6D-66D3-7ACFED81F097}"/>
          </ac:picMkLst>
        </pc:picChg>
        <pc:picChg chg="add del mod">
          <ac:chgData name="Ricardo Moinhos" userId="5043ba23-3ebb-477f-9075-c886aae2f68c" providerId="ADAL" clId="{4088C2F1-296E-461E-8D31-D898633FB361}" dt="2022-05-04T13:18:19.099" v="4783" actId="478"/>
          <ac:picMkLst>
            <pc:docMk/>
            <pc:sldMk cId="238908657" sldId="451"/>
            <ac:picMk id="25" creationId="{420A1C01-AA70-304A-B8C3-174031F34237}"/>
          </ac:picMkLst>
        </pc:picChg>
        <pc:picChg chg="add del mod">
          <ac:chgData name="Ricardo Moinhos" userId="5043ba23-3ebb-477f-9075-c886aae2f68c" providerId="ADAL" clId="{4088C2F1-296E-461E-8D31-D898633FB361}" dt="2022-05-11T17:56:32.653" v="5443" actId="478"/>
          <ac:picMkLst>
            <pc:docMk/>
            <pc:sldMk cId="238908657" sldId="451"/>
            <ac:picMk id="27" creationId="{D806862C-0AF4-0DFB-AD2C-555FB3F190D8}"/>
          </ac:picMkLst>
        </pc:picChg>
        <pc:picChg chg="add del">
          <ac:chgData name="Ricardo Moinhos" userId="5043ba23-3ebb-477f-9075-c886aae2f68c" providerId="ADAL" clId="{4088C2F1-296E-461E-8D31-D898633FB361}" dt="2022-05-04T13:23:29.423" v="4791" actId="22"/>
          <ac:picMkLst>
            <pc:docMk/>
            <pc:sldMk cId="238908657" sldId="451"/>
            <ac:picMk id="29" creationId="{837DD57C-39C4-3BD7-B93D-D054C2CE71B4}"/>
          </ac:picMkLst>
        </pc:picChg>
        <pc:picChg chg="del">
          <ac:chgData name="Ricardo Moinhos" userId="5043ba23-3ebb-477f-9075-c886aae2f68c" providerId="ADAL" clId="{4088C2F1-296E-461E-8D31-D898633FB361}" dt="2022-05-04T12:34:11.482" v="4521" actId="478"/>
          <ac:picMkLst>
            <pc:docMk/>
            <pc:sldMk cId="238908657" sldId="451"/>
            <ac:picMk id="7170" creationId="{27C7FC41-CD7D-1956-01A9-FD0E42885DE1}"/>
          </ac:picMkLst>
        </pc:picChg>
        <pc:picChg chg="del">
          <ac:chgData name="Ricardo Moinhos" userId="5043ba23-3ebb-477f-9075-c886aae2f68c" providerId="ADAL" clId="{4088C2F1-296E-461E-8D31-D898633FB361}" dt="2022-05-04T12:34:12.068" v="4522" actId="478"/>
          <ac:picMkLst>
            <pc:docMk/>
            <pc:sldMk cId="238908657" sldId="451"/>
            <ac:picMk id="7172" creationId="{D3791CB8-182D-C681-D84A-637D74C4E9C8}"/>
          </ac:picMkLst>
        </pc:picChg>
        <pc:picChg chg="del">
          <ac:chgData name="Ricardo Moinhos" userId="5043ba23-3ebb-477f-9075-c886aae2f68c" providerId="ADAL" clId="{4088C2F1-296E-461E-8D31-D898633FB361}" dt="2022-05-04T12:36:28.954" v="4523" actId="478"/>
          <ac:picMkLst>
            <pc:docMk/>
            <pc:sldMk cId="238908657" sldId="451"/>
            <ac:picMk id="7174" creationId="{6501B720-9799-4503-693F-3A5ADA681EDE}"/>
          </ac:picMkLst>
        </pc:picChg>
      </pc:sldChg>
      <pc:sldChg chg="addSp delSp modSp add mod modClrScheme modAnim chgLayout">
        <pc:chgData name="Ricardo Moinhos" userId="5043ba23-3ebb-477f-9075-c886aae2f68c" providerId="ADAL" clId="{4088C2F1-296E-461E-8D31-D898633FB361}" dt="2022-05-04T13:47:02.724" v="4908"/>
        <pc:sldMkLst>
          <pc:docMk/>
          <pc:sldMk cId="1570781516" sldId="452"/>
        </pc:sldMkLst>
        <pc:spChg chg="add del mod ord">
          <ac:chgData name="Ricardo Moinhos" userId="5043ba23-3ebb-477f-9075-c886aae2f68c" providerId="ADAL" clId="{4088C2F1-296E-461E-8D31-D898633FB361}" dt="2022-05-04T13:46:09.949" v="4904"/>
          <ac:spMkLst>
            <pc:docMk/>
            <pc:sldMk cId="1570781516" sldId="452"/>
            <ac:spMk id="2" creationId="{EA11921D-BA49-0801-6E3D-6BE7AE0FD0AA}"/>
          </ac:spMkLst>
        </pc:spChg>
        <pc:spChg chg="mod ord">
          <ac:chgData name="Ricardo Moinhos" userId="5043ba23-3ebb-477f-9075-c886aae2f68c" providerId="ADAL" clId="{4088C2F1-296E-461E-8D31-D898633FB361}" dt="2022-05-04T13:46:06.736" v="4902" actId="700"/>
          <ac:spMkLst>
            <pc:docMk/>
            <pc:sldMk cId="1570781516" sldId="452"/>
            <ac:spMk id="3" creationId="{AAF109BC-100C-7227-C930-CDF839751298}"/>
          </ac:spMkLst>
        </pc:spChg>
        <pc:spChg chg="del mod ord">
          <ac:chgData name="Ricardo Moinhos" userId="5043ba23-3ebb-477f-9075-c886aae2f68c" providerId="ADAL" clId="{4088C2F1-296E-461E-8D31-D898633FB361}" dt="2022-05-04T13:46:06.736" v="4902" actId="700"/>
          <ac:spMkLst>
            <pc:docMk/>
            <pc:sldMk cId="1570781516" sldId="452"/>
            <ac:spMk id="4" creationId="{C7F291BE-D806-3572-855A-6365B384F07B}"/>
          </ac:spMkLst>
        </pc:spChg>
        <pc:spChg chg="del mod ord">
          <ac:chgData name="Ricardo Moinhos" userId="5043ba23-3ebb-477f-9075-c886aae2f68c" providerId="ADAL" clId="{4088C2F1-296E-461E-8D31-D898633FB361}" dt="2022-05-04T13:46:06.736" v="4902" actId="700"/>
          <ac:spMkLst>
            <pc:docMk/>
            <pc:sldMk cId="1570781516" sldId="452"/>
            <ac:spMk id="8" creationId="{356E0095-D54D-4E86-99A5-E823D1413921}"/>
          </ac:spMkLst>
        </pc:spChg>
        <pc:picChg chg="add mod">
          <ac:chgData name="Ricardo Moinhos" userId="5043ba23-3ebb-477f-9075-c886aae2f68c" providerId="ADAL" clId="{4088C2F1-296E-461E-8D31-D898633FB361}" dt="2022-05-04T13:46:12.880" v="4906" actId="1076"/>
          <ac:picMkLst>
            <pc:docMk/>
            <pc:sldMk cId="1570781516" sldId="452"/>
            <ac:picMk id="7" creationId="{CDFAC08C-ECB3-F706-896F-84ED519BB521}"/>
          </ac:picMkLst>
        </pc:picChg>
        <pc:picChg chg="del">
          <ac:chgData name="Ricardo Moinhos" userId="5043ba23-3ebb-477f-9075-c886aae2f68c" providerId="ADAL" clId="{4088C2F1-296E-461E-8D31-D898633FB361}" dt="2022-05-04T13:46:08.681" v="4903" actId="21"/>
          <ac:picMkLst>
            <pc:docMk/>
            <pc:sldMk cId="1570781516" sldId="452"/>
            <ac:picMk id="3074" creationId="{5AAFAF10-5F75-D9A6-58ED-EDF42A27AB93}"/>
          </ac:picMkLst>
        </pc:picChg>
      </pc:sldChg>
      <pc:sldChg chg="add">
        <pc:chgData name="Ricardo Moinhos" userId="5043ba23-3ebb-477f-9075-c886aae2f68c" providerId="ADAL" clId="{4088C2F1-296E-461E-8D31-D898633FB361}" dt="2022-05-05T10:55:52.404" v="4942"/>
        <pc:sldMkLst>
          <pc:docMk/>
          <pc:sldMk cId="3334174574" sldId="453"/>
        </pc:sldMkLst>
      </pc:sldChg>
      <pc:sldChg chg="addSp modSp add mod ord modAnim">
        <pc:chgData name="Ricardo Moinhos" userId="5043ba23-3ebb-477f-9075-c886aae2f68c" providerId="ADAL" clId="{4088C2F1-296E-461E-8D31-D898633FB361}" dt="2022-05-12T14:44:34.651" v="6159" actId="20577"/>
        <pc:sldMkLst>
          <pc:docMk/>
          <pc:sldMk cId="2304194855" sldId="454"/>
        </pc:sldMkLst>
        <pc:spChg chg="mod">
          <ac:chgData name="Ricardo Moinhos" userId="5043ba23-3ebb-477f-9075-c886aae2f68c" providerId="ADAL" clId="{4088C2F1-296E-461E-8D31-D898633FB361}" dt="2022-05-11T15:52:03.273" v="5294" actId="2711"/>
          <ac:spMkLst>
            <pc:docMk/>
            <pc:sldMk cId="2304194855" sldId="454"/>
            <ac:spMk id="4" creationId="{0020A6DA-C1B0-79EF-EA46-D4393CCADC64}"/>
          </ac:spMkLst>
        </pc:spChg>
        <pc:spChg chg="mod">
          <ac:chgData name="Ricardo Moinhos" userId="5043ba23-3ebb-477f-9075-c886aae2f68c" providerId="ADAL" clId="{4088C2F1-296E-461E-8D31-D898633FB361}" dt="2022-05-11T15:51:57.253" v="5293" actId="2711"/>
          <ac:spMkLst>
            <pc:docMk/>
            <pc:sldMk cId="2304194855" sldId="454"/>
            <ac:spMk id="9" creationId="{2FF2EECB-8E7E-62BB-FC6B-F3AA01617F43}"/>
          </ac:spMkLst>
        </pc:spChg>
        <pc:spChg chg="add mod">
          <ac:chgData name="Ricardo Moinhos" userId="5043ba23-3ebb-477f-9075-c886aae2f68c" providerId="ADAL" clId="{4088C2F1-296E-461E-8D31-D898633FB361}" dt="2022-05-11T15:54:24.297" v="5416" actId="14100"/>
          <ac:spMkLst>
            <pc:docMk/>
            <pc:sldMk cId="2304194855" sldId="454"/>
            <ac:spMk id="10" creationId="{6C541A4A-013E-0AF4-2B54-5C44E7DCFA9C}"/>
          </ac:spMkLst>
        </pc:spChg>
        <pc:spChg chg="add mod">
          <ac:chgData name="Ricardo Moinhos" userId="5043ba23-3ebb-477f-9075-c886aae2f68c" providerId="ADAL" clId="{4088C2F1-296E-461E-8D31-D898633FB361}" dt="2022-05-11T15:54:44.085" v="5419" actId="2711"/>
          <ac:spMkLst>
            <pc:docMk/>
            <pc:sldMk cId="2304194855" sldId="454"/>
            <ac:spMk id="11" creationId="{AAF371D5-6999-B16C-11F4-B1864613AA34}"/>
          </ac:spMkLst>
        </pc:spChg>
        <pc:spChg chg="add mod">
          <ac:chgData name="Ricardo Moinhos" userId="5043ba23-3ebb-477f-9075-c886aae2f68c" providerId="ADAL" clId="{4088C2F1-296E-461E-8D31-D898633FB361}" dt="2022-05-12T14:44:34.651" v="6159" actId="20577"/>
          <ac:spMkLst>
            <pc:docMk/>
            <pc:sldMk cId="2304194855" sldId="454"/>
            <ac:spMk id="12" creationId="{6C61CC6F-58A4-36E5-157E-DBFB250391FF}"/>
          </ac:spMkLst>
        </pc:spChg>
        <pc:picChg chg="mod">
          <ac:chgData name="Ricardo Moinhos" userId="5043ba23-3ebb-477f-9075-c886aae2f68c" providerId="ADAL" clId="{4088C2F1-296E-461E-8D31-D898633FB361}" dt="2022-05-11T15:53:07.972" v="5334" actId="1076"/>
          <ac:picMkLst>
            <pc:docMk/>
            <pc:sldMk cId="2304194855" sldId="454"/>
            <ac:picMk id="3" creationId="{603C30F4-8D85-D309-EA97-A6CA1BA8CE35}"/>
          </ac:picMkLst>
        </pc:picChg>
      </pc:sldChg>
      <pc:sldChg chg="delSp modSp add mod ord delAnim modAnim">
        <pc:chgData name="Ricardo Moinhos" userId="5043ba23-3ebb-477f-9075-c886aae2f68c" providerId="ADAL" clId="{4088C2F1-296E-461E-8D31-D898633FB361}" dt="2022-05-12T13:58:45.838" v="6094" actId="2711"/>
        <pc:sldMkLst>
          <pc:docMk/>
          <pc:sldMk cId="2100212789" sldId="455"/>
        </pc:sldMkLst>
        <pc:spChg chg="mod">
          <ac:chgData name="Ricardo Moinhos" userId="5043ba23-3ebb-477f-9075-c886aae2f68c" providerId="ADAL" clId="{4088C2F1-296E-461E-8D31-D898633FB361}" dt="2022-05-12T13:58:45.838" v="6094" actId="2711"/>
          <ac:spMkLst>
            <pc:docMk/>
            <pc:sldMk cId="2100212789" sldId="455"/>
            <ac:spMk id="7" creationId="{29BA47FE-F463-4048-91EC-C498FBDDA15C}"/>
          </ac:spMkLst>
        </pc:spChg>
        <pc:spChg chg="mod">
          <ac:chgData name="Ricardo Moinhos" userId="5043ba23-3ebb-477f-9075-c886aae2f68c" providerId="ADAL" clId="{4088C2F1-296E-461E-8D31-D898633FB361}" dt="2022-05-11T20:54:59.187" v="5629" actId="404"/>
          <ac:spMkLst>
            <pc:docMk/>
            <pc:sldMk cId="2100212789" sldId="455"/>
            <ac:spMk id="10" creationId="{09347E8A-8425-B1E1-B32C-8F6096CCA0DD}"/>
          </ac:spMkLst>
        </pc:spChg>
        <pc:grpChg chg="del">
          <ac:chgData name="Ricardo Moinhos" userId="5043ba23-3ebb-477f-9075-c886aae2f68c" providerId="ADAL" clId="{4088C2F1-296E-461E-8D31-D898633FB361}" dt="2022-05-11T17:56:18.107" v="5436" actId="478"/>
          <ac:grpSpMkLst>
            <pc:docMk/>
            <pc:sldMk cId="2100212789" sldId="455"/>
            <ac:grpSpMk id="30" creationId="{D09B93D8-05AC-52B8-9F02-097FE1404CEE}"/>
          </ac:grpSpMkLst>
        </pc:grpChg>
        <pc:picChg chg="mod">
          <ac:chgData name="Ricardo Moinhos" userId="5043ba23-3ebb-477f-9075-c886aae2f68c" providerId="ADAL" clId="{4088C2F1-296E-461E-8D31-D898633FB361}" dt="2022-05-12T12:57:58.981" v="5645" actId="1076"/>
          <ac:picMkLst>
            <pc:docMk/>
            <pc:sldMk cId="2100212789" sldId="455"/>
            <ac:picMk id="3" creationId="{370ACC75-B933-0961-8FBD-EF41C6F891A3}"/>
          </ac:picMkLst>
        </pc:picChg>
        <pc:picChg chg="del">
          <ac:chgData name="Ricardo Moinhos" userId="5043ba23-3ebb-477f-9075-c886aae2f68c" providerId="ADAL" clId="{4088C2F1-296E-461E-8D31-D898633FB361}" dt="2022-05-11T17:56:18.984" v="5437" actId="478"/>
          <ac:picMkLst>
            <pc:docMk/>
            <pc:sldMk cId="2100212789" sldId="455"/>
            <ac:picMk id="5" creationId="{1F130C50-0160-AC79-5AC4-6D0D7271C561}"/>
          </ac:picMkLst>
        </pc:picChg>
        <pc:picChg chg="del">
          <ac:chgData name="Ricardo Moinhos" userId="5043ba23-3ebb-477f-9075-c886aae2f68c" providerId="ADAL" clId="{4088C2F1-296E-461E-8D31-D898633FB361}" dt="2022-05-11T17:56:19.711" v="5438" actId="478"/>
          <ac:picMkLst>
            <pc:docMk/>
            <pc:sldMk cId="2100212789" sldId="455"/>
            <ac:picMk id="19" creationId="{EBB570C5-D5C1-B454-BFAB-57C470821B85}"/>
          </ac:picMkLst>
        </pc:picChg>
        <pc:picChg chg="del">
          <ac:chgData name="Ricardo Moinhos" userId="5043ba23-3ebb-477f-9075-c886aae2f68c" providerId="ADAL" clId="{4088C2F1-296E-461E-8D31-D898633FB361}" dt="2022-05-11T17:56:15.152" v="5435" actId="478"/>
          <ac:picMkLst>
            <pc:docMk/>
            <pc:sldMk cId="2100212789" sldId="455"/>
            <ac:picMk id="21" creationId="{9CF77AEE-1229-EBBF-AF57-75366899D88B}"/>
          </ac:picMkLst>
        </pc:picChg>
        <pc:picChg chg="del">
          <ac:chgData name="Ricardo Moinhos" userId="5043ba23-3ebb-477f-9075-c886aae2f68c" providerId="ADAL" clId="{4088C2F1-296E-461E-8D31-D898633FB361}" dt="2022-05-11T17:56:13.252" v="5434" actId="478"/>
          <ac:picMkLst>
            <pc:docMk/>
            <pc:sldMk cId="2100212789" sldId="455"/>
            <ac:picMk id="23" creationId="{9380B31B-2EEB-4B6D-66D3-7ACFED81F097}"/>
          </ac:picMkLst>
        </pc:picChg>
        <pc:picChg chg="del">
          <ac:chgData name="Ricardo Moinhos" userId="5043ba23-3ebb-477f-9075-c886aae2f68c" providerId="ADAL" clId="{4088C2F1-296E-461E-8D31-D898633FB361}" dt="2022-05-11T17:56:12.448" v="5433" actId="478"/>
          <ac:picMkLst>
            <pc:docMk/>
            <pc:sldMk cId="2100212789" sldId="455"/>
            <ac:picMk id="27" creationId="{D806862C-0AF4-0DFB-AD2C-555FB3F190D8}"/>
          </ac:picMkLst>
        </pc:picChg>
      </pc:sldChg>
      <pc:sldChg chg="addSp delSp modSp add mod delAnim modAnim">
        <pc:chgData name="Ricardo Moinhos" userId="5043ba23-3ebb-477f-9075-c886aae2f68c" providerId="ADAL" clId="{4088C2F1-296E-461E-8D31-D898633FB361}" dt="2022-05-11T20:55:06.492" v="5630" actId="404"/>
        <pc:sldMkLst>
          <pc:docMk/>
          <pc:sldMk cId="1463081307" sldId="456"/>
        </pc:sldMkLst>
        <pc:spChg chg="mod">
          <ac:chgData name="Ricardo Moinhos" userId="5043ba23-3ebb-477f-9075-c886aae2f68c" providerId="ADAL" clId="{4088C2F1-296E-461E-8D31-D898633FB361}" dt="2022-05-11T20:53:35.520" v="5626" actId="2711"/>
          <ac:spMkLst>
            <pc:docMk/>
            <pc:sldMk cId="1463081307" sldId="456"/>
            <ac:spMk id="7" creationId="{29BA47FE-F463-4048-91EC-C498FBDDA15C}"/>
          </ac:spMkLst>
        </pc:spChg>
        <pc:spChg chg="mod">
          <ac:chgData name="Ricardo Moinhos" userId="5043ba23-3ebb-477f-9075-c886aae2f68c" providerId="ADAL" clId="{4088C2F1-296E-461E-8D31-D898633FB361}" dt="2022-05-11T20:55:06.492" v="5630" actId="404"/>
          <ac:spMkLst>
            <pc:docMk/>
            <pc:sldMk cId="1463081307" sldId="456"/>
            <ac:spMk id="10" creationId="{09347E8A-8425-B1E1-B32C-8F6096CCA0DD}"/>
          </ac:spMkLst>
        </pc:spChg>
        <pc:spChg chg="mod">
          <ac:chgData name="Ricardo Moinhos" userId="5043ba23-3ebb-477f-9075-c886aae2f68c" providerId="ADAL" clId="{4088C2F1-296E-461E-8D31-D898633FB361}" dt="2022-05-11T20:53:14.603" v="5624" actId="2711"/>
          <ac:spMkLst>
            <pc:docMk/>
            <pc:sldMk cId="1463081307" sldId="456"/>
            <ac:spMk id="13" creationId="{5669668D-9B87-DA7F-895C-8F6519DFFC2A}"/>
          </ac:spMkLst>
        </pc:spChg>
        <pc:grpChg chg="del">
          <ac:chgData name="Ricardo Moinhos" userId="5043ba23-3ebb-477f-9075-c886aae2f68c" providerId="ADAL" clId="{4088C2F1-296E-461E-8D31-D898633FB361}" dt="2022-05-11T17:56:54.195" v="5451" actId="478"/>
          <ac:grpSpMkLst>
            <pc:docMk/>
            <pc:sldMk cId="1463081307" sldId="456"/>
            <ac:grpSpMk id="30" creationId="{D09B93D8-05AC-52B8-9F02-097FE1404CEE}"/>
          </ac:grpSpMkLst>
        </pc:grpChg>
        <pc:picChg chg="del">
          <ac:chgData name="Ricardo Moinhos" userId="5043ba23-3ebb-477f-9075-c886aae2f68c" providerId="ADAL" clId="{4088C2F1-296E-461E-8D31-D898633FB361}" dt="2022-05-11T17:57:00.626" v="5455" actId="478"/>
          <ac:picMkLst>
            <pc:docMk/>
            <pc:sldMk cId="1463081307" sldId="456"/>
            <ac:picMk id="3" creationId="{370ACC75-B933-0961-8FBD-EF41C6F891A3}"/>
          </ac:picMkLst>
        </pc:picChg>
        <pc:picChg chg="del">
          <ac:chgData name="Ricardo Moinhos" userId="5043ba23-3ebb-477f-9075-c886aae2f68c" providerId="ADAL" clId="{4088C2F1-296E-461E-8D31-D898633FB361}" dt="2022-05-11T17:56:58.682" v="5454" actId="478"/>
          <ac:picMkLst>
            <pc:docMk/>
            <pc:sldMk cId="1463081307" sldId="456"/>
            <ac:picMk id="5" creationId="{1F130C50-0160-AC79-5AC4-6D0D7271C561}"/>
          </ac:picMkLst>
        </pc:picChg>
        <pc:picChg chg="add mod ord">
          <ac:chgData name="Ricardo Moinhos" userId="5043ba23-3ebb-477f-9075-c886aae2f68c" providerId="ADAL" clId="{4088C2F1-296E-461E-8D31-D898633FB361}" dt="2022-05-11T17:57:11.960" v="5457" actId="167"/>
          <ac:picMkLst>
            <pc:docMk/>
            <pc:sldMk cId="1463081307" sldId="456"/>
            <ac:picMk id="14" creationId="{B2906F02-8879-11EF-F6D4-FFE50E329752}"/>
          </ac:picMkLst>
        </pc:picChg>
        <pc:picChg chg="del">
          <ac:chgData name="Ricardo Moinhos" userId="5043ba23-3ebb-477f-9075-c886aae2f68c" providerId="ADAL" clId="{4088C2F1-296E-461E-8D31-D898633FB361}" dt="2022-05-11T17:56:55.317" v="5452" actId="478"/>
          <ac:picMkLst>
            <pc:docMk/>
            <pc:sldMk cId="1463081307" sldId="456"/>
            <ac:picMk id="19" creationId="{EBB570C5-D5C1-B454-BFAB-57C470821B85}"/>
          </ac:picMkLst>
        </pc:picChg>
        <pc:picChg chg="del">
          <ac:chgData name="Ricardo Moinhos" userId="5043ba23-3ebb-477f-9075-c886aae2f68c" providerId="ADAL" clId="{4088C2F1-296E-461E-8D31-D898633FB361}" dt="2022-05-11T17:56:57.422" v="5453" actId="478"/>
          <ac:picMkLst>
            <pc:docMk/>
            <pc:sldMk cId="1463081307" sldId="456"/>
            <ac:picMk id="21" creationId="{9CF77AEE-1229-EBBF-AF57-75366899D88B}"/>
          </ac:picMkLst>
        </pc:picChg>
      </pc:sldChg>
      <pc:sldChg chg="modSp add del">
        <pc:chgData name="Ricardo Moinhos" userId="5043ba23-3ebb-477f-9075-c886aae2f68c" providerId="ADAL" clId="{4088C2F1-296E-461E-8D31-D898633FB361}" dt="2022-05-11T20:56:44.943" v="5641" actId="2696"/>
        <pc:sldMkLst>
          <pc:docMk/>
          <pc:sldMk cId="1607242708" sldId="457"/>
        </pc:sldMkLst>
        <pc:spChg chg="mod">
          <ac:chgData name="Ricardo Moinhos" userId="5043ba23-3ebb-477f-9075-c886aae2f68c" providerId="ADAL" clId="{4088C2F1-296E-461E-8D31-D898633FB361}" dt="2022-05-11T20:55:17.558" v="5633" actId="404"/>
          <ac:spMkLst>
            <pc:docMk/>
            <pc:sldMk cId="1607242708" sldId="457"/>
            <ac:spMk id="10" creationId="{09347E8A-8425-B1E1-B32C-8F6096CCA0DD}"/>
          </ac:spMkLst>
        </pc:spChg>
      </pc:sldChg>
      <pc:sldChg chg="delSp modSp add mod delAnim modAnim">
        <pc:chgData name="Ricardo Moinhos" userId="5043ba23-3ebb-477f-9075-c886aae2f68c" providerId="ADAL" clId="{4088C2F1-296E-461E-8D31-D898633FB361}" dt="2022-05-12T12:58:07.528" v="5647" actId="1076"/>
        <pc:sldMkLst>
          <pc:docMk/>
          <pc:sldMk cId="2780148521" sldId="458"/>
        </pc:sldMkLst>
        <pc:spChg chg="mod">
          <ac:chgData name="Ricardo Moinhos" userId="5043ba23-3ebb-477f-9075-c886aae2f68c" providerId="ADAL" clId="{4088C2F1-296E-461E-8D31-D898633FB361}" dt="2022-05-11T20:51:57.183" v="5619" actId="2711"/>
          <ac:spMkLst>
            <pc:docMk/>
            <pc:sldMk cId="2780148521" sldId="458"/>
            <ac:spMk id="7" creationId="{29BA47FE-F463-4048-91EC-C498FBDDA15C}"/>
          </ac:spMkLst>
        </pc:spChg>
        <pc:spChg chg="mod">
          <ac:chgData name="Ricardo Moinhos" userId="5043ba23-3ebb-477f-9075-c886aae2f68c" providerId="ADAL" clId="{4088C2F1-296E-461E-8D31-D898633FB361}" dt="2022-05-11T20:55:10.114" v="5631" actId="404"/>
          <ac:spMkLst>
            <pc:docMk/>
            <pc:sldMk cId="2780148521" sldId="458"/>
            <ac:spMk id="10" creationId="{09347E8A-8425-B1E1-B32C-8F6096CCA0DD}"/>
          </ac:spMkLst>
        </pc:spChg>
        <pc:picChg chg="mod">
          <ac:chgData name="Ricardo Moinhos" userId="5043ba23-3ebb-477f-9075-c886aae2f68c" providerId="ADAL" clId="{4088C2F1-296E-461E-8D31-D898633FB361}" dt="2022-05-12T12:58:07.528" v="5647" actId="1076"/>
          <ac:picMkLst>
            <pc:docMk/>
            <pc:sldMk cId="2780148521" sldId="458"/>
            <ac:picMk id="14" creationId="{B2906F02-8879-11EF-F6D4-FFE50E329752}"/>
          </ac:picMkLst>
        </pc:picChg>
        <pc:picChg chg="del">
          <ac:chgData name="Ricardo Moinhos" userId="5043ba23-3ebb-477f-9075-c886aae2f68c" providerId="ADAL" clId="{4088C2F1-296E-461E-8D31-D898633FB361}" dt="2022-05-11T20:45:38.727" v="5557" actId="478"/>
          <ac:picMkLst>
            <pc:docMk/>
            <pc:sldMk cId="2780148521" sldId="458"/>
            <ac:picMk id="23" creationId="{9380B31B-2EEB-4B6D-66D3-7ACFED81F097}"/>
          </ac:picMkLst>
        </pc:picChg>
        <pc:picChg chg="del">
          <ac:chgData name="Ricardo Moinhos" userId="5043ba23-3ebb-477f-9075-c886aae2f68c" providerId="ADAL" clId="{4088C2F1-296E-461E-8D31-D898633FB361}" dt="2022-05-11T20:45:39.745" v="5558" actId="478"/>
          <ac:picMkLst>
            <pc:docMk/>
            <pc:sldMk cId="2780148521" sldId="458"/>
            <ac:picMk id="27" creationId="{D806862C-0AF4-0DFB-AD2C-555FB3F190D8}"/>
          </ac:picMkLst>
        </pc:picChg>
      </pc:sldChg>
      <pc:sldChg chg="addSp delSp modSp add mod delAnim modAnim">
        <pc:chgData name="Ricardo Moinhos" userId="5043ba23-3ebb-477f-9075-c886aae2f68c" providerId="ADAL" clId="{4088C2F1-296E-461E-8D31-D898633FB361}" dt="2022-05-12T13:51:34.732" v="6075" actId="12788"/>
        <pc:sldMkLst>
          <pc:docMk/>
          <pc:sldMk cId="3709945950" sldId="459"/>
        </pc:sldMkLst>
        <pc:spChg chg="del">
          <ac:chgData name="Ricardo Moinhos" userId="5043ba23-3ebb-477f-9075-c886aae2f68c" providerId="ADAL" clId="{4088C2F1-296E-461E-8D31-D898633FB361}" dt="2022-05-12T13:39:30.249" v="5657" actId="478"/>
          <ac:spMkLst>
            <pc:docMk/>
            <pc:sldMk cId="3709945950" sldId="459"/>
            <ac:spMk id="4" creationId="{0020A6DA-C1B0-79EF-EA46-D4393CCADC64}"/>
          </ac:spMkLst>
        </pc:spChg>
        <pc:picChg chg="del">
          <ac:chgData name="Ricardo Moinhos" userId="5043ba23-3ebb-477f-9075-c886aae2f68c" providerId="ADAL" clId="{4088C2F1-296E-461E-8D31-D898633FB361}" dt="2022-05-12T13:39:27.620" v="5656" actId="478"/>
          <ac:picMkLst>
            <pc:docMk/>
            <pc:sldMk cId="3709945950" sldId="459"/>
            <ac:picMk id="3" creationId="{603C30F4-8D85-D309-EA97-A6CA1BA8CE35}"/>
          </ac:picMkLst>
        </pc:picChg>
        <pc:picChg chg="add mod">
          <ac:chgData name="Ricardo Moinhos" userId="5043ba23-3ebb-477f-9075-c886aae2f68c" providerId="ADAL" clId="{4088C2F1-296E-461E-8D31-D898633FB361}" dt="2022-05-12T13:51:34.732" v="6075" actId="12788"/>
          <ac:picMkLst>
            <pc:docMk/>
            <pc:sldMk cId="3709945950" sldId="459"/>
            <ac:picMk id="5" creationId="{47446F49-429A-D213-0DD8-8D8D74B9B877}"/>
          </ac:picMkLst>
        </pc:picChg>
      </pc:sldChg>
      <pc:sldChg chg="addSp delSp modSp add mod modTransition modAnim">
        <pc:chgData name="Ricardo Moinhos" userId="5043ba23-3ebb-477f-9075-c886aae2f68c" providerId="ADAL" clId="{4088C2F1-296E-461E-8D31-D898633FB361}" dt="2022-05-12T13:51:42.669" v="6076" actId="12788"/>
        <pc:sldMkLst>
          <pc:docMk/>
          <pc:sldMk cId="4273387735" sldId="460"/>
        </pc:sldMkLst>
        <pc:picChg chg="del mod modCrop">
          <ac:chgData name="Ricardo Moinhos" userId="5043ba23-3ebb-477f-9075-c886aae2f68c" providerId="ADAL" clId="{4088C2F1-296E-461E-8D31-D898633FB361}" dt="2022-05-12T13:42:33.443" v="5675" actId="478"/>
          <ac:picMkLst>
            <pc:docMk/>
            <pc:sldMk cId="4273387735" sldId="460"/>
            <ac:picMk id="5" creationId="{47446F49-429A-D213-0DD8-8D8D74B9B877}"/>
          </ac:picMkLst>
        </pc:picChg>
        <pc:picChg chg="add mod modCrop">
          <ac:chgData name="Ricardo Moinhos" userId="5043ba23-3ebb-477f-9075-c886aae2f68c" providerId="ADAL" clId="{4088C2F1-296E-461E-8D31-D898633FB361}" dt="2022-05-12T13:51:42.669" v="6076" actId="12788"/>
          <ac:picMkLst>
            <pc:docMk/>
            <pc:sldMk cId="4273387735" sldId="460"/>
            <ac:picMk id="6" creationId="{4FE5B817-4281-7EED-5705-5A69BB925F2C}"/>
          </ac:picMkLst>
        </pc:picChg>
      </pc:sldChg>
      <pc:sldChg chg="modSp add mod modTransition">
        <pc:chgData name="Ricardo Moinhos" userId="5043ba23-3ebb-477f-9075-c886aae2f68c" providerId="ADAL" clId="{4088C2F1-296E-461E-8D31-D898633FB361}" dt="2022-05-12T13:53:31.629" v="6087"/>
        <pc:sldMkLst>
          <pc:docMk/>
          <pc:sldMk cId="2039129479" sldId="461"/>
        </pc:sldMkLst>
        <pc:picChg chg="mod modCrop">
          <ac:chgData name="Ricardo Moinhos" userId="5043ba23-3ebb-477f-9075-c886aae2f68c" providerId="ADAL" clId="{4088C2F1-296E-461E-8D31-D898633FB361}" dt="2022-05-12T13:51:52.922" v="6078" actId="12788"/>
          <ac:picMkLst>
            <pc:docMk/>
            <pc:sldMk cId="2039129479" sldId="461"/>
            <ac:picMk id="6" creationId="{4FE5B817-4281-7EED-5705-5A69BB925F2C}"/>
          </ac:picMkLst>
        </pc:picChg>
      </pc:sldChg>
      <pc:sldChg chg="modSp add mod ord modTransition">
        <pc:chgData name="Ricardo Moinhos" userId="5043ba23-3ebb-477f-9075-c886aae2f68c" providerId="ADAL" clId="{4088C2F1-296E-461E-8D31-D898633FB361}" dt="2022-05-12T13:55:19.302" v="6093"/>
        <pc:sldMkLst>
          <pc:docMk/>
          <pc:sldMk cId="4019640569" sldId="462"/>
        </pc:sldMkLst>
        <pc:picChg chg="mod">
          <ac:chgData name="Ricardo Moinhos" userId="5043ba23-3ebb-477f-9075-c886aae2f68c" providerId="ADAL" clId="{4088C2F1-296E-461E-8D31-D898633FB361}" dt="2022-05-12T13:51:47.704" v="6077" actId="12788"/>
          <ac:picMkLst>
            <pc:docMk/>
            <pc:sldMk cId="4019640569" sldId="462"/>
            <ac:picMk id="6" creationId="{4FE5B817-4281-7EED-5705-5A69BB925F2C}"/>
          </ac:picMkLst>
        </pc:picChg>
      </pc:sldChg>
      <pc:sldChg chg="addSp delSp add mod modTransition addAnim delAnim modAnim">
        <pc:chgData name="Ricardo Moinhos" userId="5043ba23-3ebb-477f-9075-c886aae2f68c" providerId="ADAL" clId="{4088C2F1-296E-461E-8D31-D898633FB361}" dt="2022-05-12T14:41:16.334" v="6144"/>
        <pc:sldMkLst>
          <pc:docMk/>
          <pc:sldMk cId="420638358" sldId="463"/>
        </pc:sldMkLst>
        <pc:spChg chg="add del">
          <ac:chgData name="Ricardo Moinhos" userId="5043ba23-3ebb-477f-9075-c886aae2f68c" providerId="ADAL" clId="{4088C2F1-296E-461E-8D31-D898633FB361}" dt="2022-05-12T14:38:12.047" v="6128" actId="478"/>
          <ac:spMkLst>
            <pc:docMk/>
            <pc:sldMk cId="420638358" sldId="463"/>
            <ac:spMk id="7" creationId="{2C9A4C98-350C-0F11-FEB1-F089802382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5/24/2022</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281090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321849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194886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772520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119408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786586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16</a:t>
            </a:fld>
            <a:endParaRPr lang="en-US"/>
          </a:p>
        </p:txBody>
      </p:sp>
    </p:spTree>
    <p:extLst>
      <p:ext uri="{BB962C8B-B14F-4D97-AF65-F5344CB8AC3E}">
        <p14:creationId xmlns:p14="http://schemas.microsoft.com/office/powerpoint/2010/main" val="187420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17</a:t>
            </a:fld>
            <a:endParaRPr lang="en-US"/>
          </a:p>
        </p:txBody>
      </p:sp>
    </p:spTree>
    <p:extLst>
      <p:ext uri="{BB962C8B-B14F-4D97-AF65-F5344CB8AC3E}">
        <p14:creationId xmlns:p14="http://schemas.microsoft.com/office/powerpoint/2010/main" val="118612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4817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345345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326931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269674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2015938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22</a:t>
            </a:fld>
            <a:endParaRPr lang="en-US"/>
          </a:p>
        </p:txBody>
      </p:sp>
    </p:spTree>
    <p:extLst>
      <p:ext uri="{BB962C8B-B14F-4D97-AF65-F5344CB8AC3E}">
        <p14:creationId xmlns:p14="http://schemas.microsoft.com/office/powerpoint/2010/main" val="200029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23</a:t>
            </a:fld>
            <a:endParaRPr lang="en-US"/>
          </a:p>
        </p:txBody>
      </p:sp>
    </p:spTree>
    <p:extLst>
      <p:ext uri="{BB962C8B-B14F-4D97-AF65-F5344CB8AC3E}">
        <p14:creationId xmlns:p14="http://schemas.microsoft.com/office/powerpoint/2010/main" val="66219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24</a:t>
            </a:fld>
            <a:endParaRPr lang="en-US"/>
          </a:p>
        </p:txBody>
      </p:sp>
    </p:spTree>
    <p:extLst>
      <p:ext uri="{BB962C8B-B14F-4D97-AF65-F5344CB8AC3E}">
        <p14:creationId xmlns:p14="http://schemas.microsoft.com/office/powerpoint/2010/main" val="221044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307843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391533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6</a:t>
            </a:fld>
            <a:endParaRPr lang="en-US"/>
          </a:p>
        </p:txBody>
      </p:sp>
    </p:spTree>
    <p:extLst>
      <p:ext uri="{BB962C8B-B14F-4D97-AF65-F5344CB8AC3E}">
        <p14:creationId xmlns:p14="http://schemas.microsoft.com/office/powerpoint/2010/main" val="229272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7</a:t>
            </a:fld>
            <a:endParaRPr lang="en-US"/>
          </a:p>
        </p:txBody>
      </p:sp>
    </p:spTree>
    <p:extLst>
      <p:ext uri="{BB962C8B-B14F-4D97-AF65-F5344CB8AC3E}">
        <p14:creationId xmlns:p14="http://schemas.microsoft.com/office/powerpoint/2010/main" val="4276159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48423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210315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10</a:t>
            </a:fld>
            <a:endParaRPr lang="en-US"/>
          </a:p>
        </p:txBody>
      </p:sp>
    </p:spTree>
    <p:extLst>
      <p:ext uri="{BB962C8B-B14F-4D97-AF65-F5344CB8AC3E}">
        <p14:creationId xmlns:p14="http://schemas.microsoft.com/office/powerpoint/2010/main" val="4263504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7.sv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1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9.svg"/><Relationship Id="rId5" Type="http://schemas.openxmlformats.org/officeDocument/2006/relationships/image" Target="../media/image36.png"/><Relationship Id="rId4" Type="http://schemas.openxmlformats.org/officeDocument/2006/relationships/image" Target="../media/image12.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37.png"/><Relationship Id="rId4" Type="http://schemas.openxmlformats.org/officeDocument/2006/relationships/image" Target="../media/image12.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emf"/><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emf"/><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2.emf"/><Relationship Id="rId4"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5.svg"/><Relationship Id="rId5" Type="http://schemas.openxmlformats.org/officeDocument/2006/relationships/image" Target="../media/image40.png"/><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speaker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969206" y="41889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969206" y="4552750"/>
            <a:ext cx="47241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69206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peakers B">
    <p:spTree>
      <p:nvGrpSpPr>
        <p:cNvPr id="1" name=""/>
        <p:cNvGrpSpPr/>
        <p:nvPr/>
      </p:nvGrpSpPr>
      <p:grpSpPr>
        <a:xfrm>
          <a:off x="0" y="0"/>
          <a:ext cx="0" cy="0"/>
          <a:chOff x="0" y="0"/>
          <a:chExt cx="0" cy="0"/>
        </a:xfrm>
      </p:grpSpPr>
      <p:pic>
        <p:nvPicPr>
          <p:cNvPr id="3" name="Picture 2" descr="A picture containing text, arthropod&#10;&#10;Description automatically generated">
            <a:extLst>
              <a:ext uri="{FF2B5EF4-FFF2-40B4-BE49-F238E27FC236}">
                <a16:creationId xmlns:a16="http://schemas.microsoft.com/office/drawing/2014/main" id="{C71C4950-87CD-2349-A7AC-DCC2FBC463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F8893BF2-3FEC-254F-B702-12298969EEA0}"/>
              </a:ext>
            </a:extLst>
          </p:cNvPr>
          <p:cNvSpPr>
            <a:spLocks noGrp="1"/>
          </p:cNvSpPr>
          <p:nvPr>
            <p:ph type="body" sz="quarter" idx="10" hasCustomPrompt="1"/>
          </p:nvPr>
        </p:nvSpPr>
        <p:spPr>
          <a:xfrm>
            <a:off x="4591153" y="22606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2A3D2106-2CB9-7844-B2C4-E7B4BC25A2BA}"/>
              </a:ext>
            </a:extLst>
          </p:cNvPr>
          <p:cNvSpPr>
            <a:spLocks noGrp="1"/>
          </p:cNvSpPr>
          <p:nvPr>
            <p:ph type="body" sz="quarter" idx="11" hasCustomPrompt="1"/>
          </p:nvPr>
        </p:nvSpPr>
        <p:spPr>
          <a:xfrm>
            <a:off x="4591153" y="29242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009BD2EB-B635-3240-B94D-EA61FC65A0AA}"/>
              </a:ext>
            </a:extLst>
          </p:cNvPr>
          <p:cNvSpPr>
            <a:spLocks noGrp="1"/>
          </p:cNvSpPr>
          <p:nvPr>
            <p:ph type="body" sz="quarter" idx="12" hasCustomPrompt="1"/>
          </p:nvPr>
        </p:nvSpPr>
        <p:spPr>
          <a:xfrm>
            <a:off x="45276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84CDA298-91DB-E242-8155-E4D2245396F7}"/>
              </a:ext>
            </a:extLst>
          </p:cNvPr>
          <p:cNvSpPr>
            <a:spLocks noGrp="1"/>
          </p:cNvSpPr>
          <p:nvPr>
            <p:ph type="body" sz="quarter" idx="13" hasCustomPrompt="1"/>
          </p:nvPr>
        </p:nvSpPr>
        <p:spPr>
          <a:xfrm>
            <a:off x="45276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3" name="Text Placeholder 5">
            <a:extLst>
              <a:ext uri="{FF2B5EF4-FFF2-40B4-BE49-F238E27FC236}">
                <a16:creationId xmlns:a16="http://schemas.microsoft.com/office/drawing/2014/main" id="{D93E6584-0E39-5343-8EFA-DE29D0DCD79E}"/>
              </a:ext>
            </a:extLst>
          </p:cNvPr>
          <p:cNvSpPr>
            <a:spLocks noGrp="1"/>
          </p:cNvSpPr>
          <p:nvPr>
            <p:ph type="body" sz="quarter" idx="14" hasCustomPrompt="1"/>
          </p:nvPr>
        </p:nvSpPr>
        <p:spPr>
          <a:xfrm>
            <a:off x="67882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4" name="Text Placeholder 5">
            <a:extLst>
              <a:ext uri="{FF2B5EF4-FFF2-40B4-BE49-F238E27FC236}">
                <a16:creationId xmlns:a16="http://schemas.microsoft.com/office/drawing/2014/main" id="{465F44F9-182C-7D4B-AC17-826425B39C57}"/>
              </a:ext>
            </a:extLst>
          </p:cNvPr>
          <p:cNvSpPr>
            <a:spLocks noGrp="1"/>
          </p:cNvSpPr>
          <p:nvPr>
            <p:ph type="body" sz="quarter" idx="15" hasCustomPrompt="1"/>
          </p:nvPr>
        </p:nvSpPr>
        <p:spPr>
          <a:xfrm>
            <a:off x="67882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5" name="Text Placeholder 5">
            <a:extLst>
              <a:ext uri="{FF2B5EF4-FFF2-40B4-BE49-F238E27FC236}">
                <a16:creationId xmlns:a16="http://schemas.microsoft.com/office/drawing/2014/main" id="{46893FEF-344C-624A-9D57-BFD4F107E52E}"/>
              </a:ext>
            </a:extLst>
          </p:cNvPr>
          <p:cNvSpPr>
            <a:spLocks noGrp="1"/>
          </p:cNvSpPr>
          <p:nvPr>
            <p:ph type="body" sz="quarter" idx="16" hasCustomPrompt="1"/>
          </p:nvPr>
        </p:nvSpPr>
        <p:spPr>
          <a:xfrm>
            <a:off x="9048854" y="40746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6" name="Text Placeholder 5">
            <a:extLst>
              <a:ext uri="{FF2B5EF4-FFF2-40B4-BE49-F238E27FC236}">
                <a16:creationId xmlns:a16="http://schemas.microsoft.com/office/drawing/2014/main" id="{D7983DB9-7729-A247-A83C-904776D27243}"/>
              </a:ext>
            </a:extLst>
          </p:cNvPr>
          <p:cNvSpPr>
            <a:spLocks noGrp="1"/>
          </p:cNvSpPr>
          <p:nvPr>
            <p:ph type="body" sz="quarter" idx="17" hasCustomPrompt="1"/>
          </p:nvPr>
        </p:nvSpPr>
        <p:spPr>
          <a:xfrm>
            <a:off x="9048854" y="44384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304334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peakers C">
    <p:spTree>
      <p:nvGrpSpPr>
        <p:cNvPr id="1" name=""/>
        <p:cNvGrpSpPr/>
        <p:nvPr/>
      </p:nvGrpSpPr>
      <p:grpSpPr>
        <a:xfrm>
          <a:off x="0" y="0"/>
          <a:ext cx="0" cy="0"/>
          <a:chOff x="0" y="0"/>
          <a:chExt cx="0" cy="0"/>
        </a:xfrm>
      </p:grpSpPr>
      <p:pic>
        <p:nvPicPr>
          <p:cNvPr id="3" name="Picture 2" descr="A picture containing text, frog&#10;&#10;Description automatically generated">
            <a:extLst>
              <a:ext uri="{FF2B5EF4-FFF2-40B4-BE49-F238E27FC236}">
                <a16:creationId xmlns:a16="http://schemas.microsoft.com/office/drawing/2014/main" id="{F6C5D66B-8AB5-3D48-82E6-9B81A0FBEB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04F7256C-963D-364E-8E22-1B6F64108296}"/>
              </a:ext>
            </a:extLst>
          </p:cNvPr>
          <p:cNvSpPr>
            <a:spLocks noGrp="1"/>
          </p:cNvSpPr>
          <p:nvPr>
            <p:ph type="body" sz="quarter" idx="10" hasCustomPrompt="1"/>
          </p:nvPr>
        </p:nvSpPr>
        <p:spPr>
          <a:xfrm>
            <a:off x="641453" y="24511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482AD51D-03E6-3B4E-8D78-D998A6508C52}"/>
              </a:ext>
            </a:extLst>
          </p:cNvPr>
          <p:cNvSpPr>
            <a:spLocks noGrp="1"/>
          </p:cNvSpPr>
          <p:nvPr>
            <p:ph type="body" sz="quarter" idx="11" hasCustomPrompt="1"/>
          </p:nvPr>
        </p:nvSpPr>
        <p:spPr>
          <a:xfrm>
            <a:off x="641453" y="3114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B9A6239C-EADA-3840-8A0C-2CA4553283D6}"/>
              </a:ext>
            </a:extLst>
          </p:cNvPr>
          <p:cNvSpPr>
            <a:spLocks noGrp="1"/>
          </p:cNvSpPr>
          <p:nvPr>
            <p:ph type="body" sz="quarter" idx="12" hasCustomPrompt="1"/>
          </p:nvPr>
        </p:nvSpPr>
        <p:spPr>
          <a:xfrm>
            <a:off x="5779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EE7CB916-0CC2-444D-9DF6-1041AF3F81E3}"/>
              </a:ext>
            </a:extLst>
          </p:cNvPr>
          <p:cNvSpPr>
            <a:spLocks noGrp="1"/>
          </p:cNvSpPr>
          <p:nvPr>
            <p:ph type="body" sz="quarter" idx="13" hasCustomPrompt="1"/>
          </p:nvPr>
        </p:nvSpPr>
        <p:spPr>
          <a:xfrm>
            <a:off x="5779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E97C664A-CB57-F14F-9C98-B08C1FEDC7BA}"/>
              </a:ext>
            </a:extLst>
          </p:cNvPr>
          <p:cNvSpPr>
            <a:spLocks noGrp="1"/>
          </p:cNvSpPr>
          <p:nvPr>
            <p:ph type="body" sz="quarter" idx="14" hasCustomPrompt="1"/>
          </p:nvPr>
        </p:nvSpPr>
        <p:spPr>
          <a:xfrm>
            <a:off x="28385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D120AA9D-51D5-A742-8B17-759D4C9C2F3A}"/>
              </a:ext>
            </a:extLst>
          </p:cNvPr>
          <p:cNvSpPr>
            <a:spLocks noGrp="1"/>
          </p:cNvSpPr>
          <p:nvPr>
            <p:ph type="body" sz="quarter" idx="15" hasCustomPrompt="1"/>
          </p:nvPr>
        </p:nvSpPr>
        <p:spPr>
          <a:xfrm>
            <a:off x="28385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1" name="Text Placeholder 5">
            <a:extLst>
              <a:ext uri="{FF2B5EF4-FFF2-40B4-BE49-F238E27FC236}">
                <a16:creationId xmlns:a16="http://schemas.microsoft.com/office/drawing/2014/main" id="{1D680E90-C72A-C14E-B1B3-B100FD48E598}"/>
              </a:ext>
            </a:extLst>
          </p:cNvPr>
          <p:cNvSpPr>
            <a:spLocks noGrp="1"/>
          </p:cNvSpPr>
          <p:nvPr>
            <p:ph type="body" sz="quarter" idx="16" hasCustomPrompt="1"/>
          </p:nvPr>
        </p:nvSpPr>
        <p:spPr>
          <a:xfrm>
            <a:off x="5099154" y="4265152"/>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2F40F1D8-60DE-C644-85B6-B5A910DD501A}"/>
              </a:ext>
            </a:extLst>
          </p:cNvPr>
          <p:cNvSpPr>
            <a:spLocks noGrp="1"/>
          </p:cNvSpPr>
          <p:nvPr>
            <p:ph type="body" sz="quarter" idx="17" hasCustomPrompt="1"/>
          </p:nvPr>
        </p:nvSpPr>
        <p:spPr>
          <a:xfrm>
            <a:off x="5099154" y="4628950"/>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6248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eakers 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F00C28A-A381-0549-A4FD-D6337CC4C0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2AD1AEAD-9CD9-4947-8042-9623E4BA38A3}"/>
              </a:ext>
            </a:extLst>
          </p:cNvPr>
          <p:cNvSpPr>
            <a:spLocks noGrp="1"/>
          </p:cNvSpPr>
          <p:nvPr>
            <p:ph type="body" sz="quarter" idx="10" hasCustomPrompt="1"/>
          </p:nvPr>
        </p:nvSpPr>
        <p:spPr>
          <a:xfrm>
            <a:off x="4616553" y="22987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D919ECA9-1033-5D42-9FBA-E2A051680216}"/>
              </a:ext>
            </a:extLst>
          </p:cNvPr>
          <p:cNvSpPr>
            <a:spLocks noGrp="1"/>
          </p:cNvSpPr>
          <p:nvPr>
            <p:ph type="body" sz="quarter" idx="11" hasCustomPrompt="1"/>
          </p:nvPr>
        </p:nvSpPr>
        <p:spPr>
          <a:xfrm>
            <a:off x="4616553" y="29623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56F774E-B852-264B-AB1F-B158D3A09634}"/>
              </a:ext>
            </a:extLst>
          </p:cNvPr>
          <p:cNvSpPr>
            <a:spLocks noGrp="1"/>
          </p:cNvSpPr>
          <p:nvPr>
            <p:ph type="body" sz="quarter" idx="12" hasCustomPrompt="1"/>
          </p:nvPr>
        </p:nvSpPr>
        <p:spPr>
          <a:xfrm>
            <a:off x="45530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F21C5BAC-B89E-E840-9F0E-546A680A25A2}"/>
              </a:ext>
            </a:extLst>
          </p:cNvPr>
          <p:cNvSpPr>
            <a:spLocks noGrp="1"/>
          </p:cNvSpPr>
          <p:nvPr>
            <p:ph type="body" sz="quarter" idx="13" hasCustomPrompt="1"/>
          </p:nvPr>
        </p:nvSpPr>
        <p:spPr>
          <a:xfrm>
            <a:off x="45530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1AD095B0-1A72-9040-809D-5AB754686551}"/>
              </a:ext>
            </a:extLst>
          </p:cNvPr>
          <p:cNvSpPr>
            <a:spLocks noGrp="1"/>
          </p:cNvSpPr>
          <p:nvPr>
            <p:ph type="body" sz="quarter" idx="14" hasCustomPrompt="1"/>
          </p:nvPr>
        </p:nvSpPr>
        <p:spPr>
          <a:xfrm>
            <a:off x="68136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113CA0B3-7A0E-DF45-B1D0-D7118687D4CE}"/>
              </a:ext>
            </a:extLst>
          </p:cNvPr>
          <p:cNvSpPr>
            <a:spLocks noGrp="1"/>
          </p:cNvSpPr>
          <p:nvPr>
            <p:ph type="body" sz="quarter" idx="15" hasCustomPrompt="1"/>
          </p:nvPr>
        </p:nvSpPr>
        <p:spPr>
          <a:xfrm>
            <a:off x="68136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1" name="Text Placeholder 5">
            <a:extLst>
              <a:ext uri="{FF2B5EF4-FFF2-40B4-BE49-F238E27FC236}">
                <a16:creationId xmlns:a16="http://schemas.microsoft.com/office/drawing/2014/main" id="{D99BAB90-8CFC-F849-98CC-A7B73B190A29}"/>
              </a:ext>
            </a:extLst>
          </p:cNvPr>
          <p:cNvSpPr>
            <a:spLocks noGrp="1"/>
          </p:cNvSpPr>
          <p:nvPr>
            <p:ph type="body" sz="quarter" idx="16" hasCustomPrompt="1"/>
          </p:nvPr>
        </p:nvSpPr>
        <p:spPr>
          <a:xfrm>
            <a:off x="9074254" y="3996413"/>
            <a:ext cx="2133394" cy="348214"/>
          </a:xfrm>
          <a:prstGeom prst="rect">
            <a:avLst/>
          </a:prstGeom>
        </p:spPr>
        <p:txBody>
          <a:bodyPr anchor="t" anchorCtr="0"/>
          <a:lstStyle>
            <a:lvl1pPr marL="0" indent="0" algn="ctr">
              <a:buNone/>
              <a:defRPr sz="1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DE2D3CB0-3F15-C44A-B449-D9EF0A917240}"/>
              </a:ext>
            </a:extLst>
          </p:cNvPr>
          <p:cNvSpPr>
            <a:spLocks noGrp="1"/>
          </p:cNvSpPr>
          <p:nvPr>
            <p:ph type="body" sz="quarter" idx="17" hasCustomPrompt="1"/>
          </p:nvPr>
        </p:nvSpPr>
        <p:spPr>
          <a:xfrm>
            <a:off x="9074254" y="4360211"/>
            <a:ext cx="2133394" cy="348214"/>
          </a:xfrm>
          <a:prstGeom prst="rect">
            <a:avLst/>
          </a:prstGeom>
        </p:spPr>
        <p:txBody>
          <a:bodyPr anchor="t" anchorCtr="0"/>
          <a:lstStyle>
            <a:lvl1pPr marL="0" indent="0" algn="ctr">
              <a:buNone/>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98318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team/many speak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453923"/>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3670721"/>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Lead speaker</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034519"/>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92FB97D5-E1AC-DA46-A788-1A923838D6C9}"/>
              </a:ext>
            </a:extLst>
          </p:cNvPr>
          <p:cNvSpPr>
            <a:spLocks noGrp="1"/>
          </p:cNvSpPr>
          <p:nvPr>
            <p:ph type="body" sz="quarter" idx="14" hasCustomPrompt="1"/>
          </p:nvPr>
        </p:nvSpPr>
        <p:spPr>
          <a:xfrm>
            <a:off x="4972256" y="4665629"/>
            <a:ext cx="6489494" cy="348214"/>
          </a:xfrm>
          <a:prstGeom prst="rect">
            <a:avLst/>
          </a:prstGeom>
        </p:spPr>
        <p:txBody>
          <a:bodyPr anchor="t"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names, </a:t>
            </a:r>
            <a:r>
              <a:rPr lang="en-GB" dirty="0" err="1"/>
              <a:t>Seperated</a:t>
            </a:r>
            <a:r>
              <a:rPr lang="en-GB" dirty="0"/>
              <a:t>, By Commas</a:t>
            </a:r>
          </a:p>
        </p:txBody>
      </p:sp>
    </p:spTree>
    <p:extLst>
      <p:ext uri="{BB962C8B-B14F-4D97-AF65-F5344CB8AC3E}">
        <p14:creationId xmlns:p14="http://schemas.microsoft.com/office/powerpoint/2010/main" val="390642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9719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2487478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0032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25356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with text 1">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370F93E-C3A0-D243-BE43-33081C1BC4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440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d slide with text 1">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B7A5FAAC-20B0-0A41-8C3A-893FDA0240E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12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peaker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854906" y="4214352"/>
            <a:ext cx="47241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854906" y="4578150"/>
            <a:ext cx="47241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562977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end slide with text 1">
    <p:spTree>
      <p:nvGrpSpPr>
        <p:cNvPr id="1" name=""/>
        <p:cNvGrpSpPr/>
        <p:nvPr/>
      </p:nvGrpSpPr>
      <p:grpSpPr>
        <a:xfrm>
          <a:off x="0" y="0"/>
          <a:ext cx="0" cy="0"/>
          <a:chOff x="0" y="0"/>
          <a:chExt cx="0" cy="0"/>
        </a:xfrm>
      </p:grpSpPr>
      <p:pic>
        <p:nvPicPr>
          <p:cNvPr id="3" name="Picture 2" descr="A picture containing text, nature, night sky&#10;&#10;Description automatically generated">
            <a:extLst>
              <a:ext uri="{FF2B5EF4-FFF2-40B4-BE49-F238E27FC236}">
                <a16:creationId xmlns:a16="http://schemas.microsoft.com/office/drawing/2014/main" id="{9CF236A4-535D-3C42-9651-87A62E4B0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986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end slide with text 1">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E99FC2D-5AA3-684F-AC58-146D94EE147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3438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nd slide with tex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674205" y="2922104"/>
            <a:ext cx="5943600"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03609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with tex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5208105" y="2922104"/>
            <a:ext cx="5943600" cy="506896"/>
          </a:xfrm>
          <a:prstGeom prst="rect">
            <a:avLst/>
          </a:prstGeom>
        </p:spPr>
        <p:txBody>
          <a:bodyPr/>
          <a:lstStyle>
            <a:lvl1pPr marL="0" indent="0" algn="ctr">
              <a:buNone/>
              <a:defRPr sz="6000" b="1">
                <a:solidFill>
                  <a:srgbClr val="F8C79F"/>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358591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with tex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899991" y="2922104"/>
            <a:ext cx="6867940" cy="506896"/>
          </a:xfrm>
          <a:prstGeom prst="rect">
            <a:avLst/>
          </a:prstGeom>
        </p:spPr>
        <p:txBody>
          <a:bodyPr/>
          <a:lstStyle>
            <a:lvl1pPr marL="0" indent="0" algn="ctr">
              <a:buNone/>
              <a:defRPr sz="6000" b="1">
                <a:solidFill>
                  <a:srgbClr val="5FCC50"/>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24450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with tex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4B096-67FF-FA4F-A3CE-E8BA4D2C5619}"/>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8B5910E4-D108-5F4C-9D75-D019598080A3}"/>
              </a:ext>
            </a:extLst>
          </p:cNvPr>
          <p:cNvSpPr>
            <a:spLocks noGrp="1"/>
          </p:cNvSpPr>
          <p:nvPr>
            <p:ph type="body" sz="quarter" idx="10" hasCustomPrompt="1"/>
          </p:nvPr>
        </p:nvSpPr>
        <p:spPr>
          <a:xfrm>
            <a:off x="4572000" y="2922104"/>
            <a:ext cx="7195931" cy="506896"/>
          </a:xfrm>
          <a:prstGeom prst="rect">
            <a:avLst/>
          </a:prstGeom>
        </p:spPr>
        <p:txBody>
          <a:bodyPr/>
          <a:lstStyle>
            <a:lvl1pPr marL="0" indent="0" algn="ctr">
              <a:buNone/>
              <a:defRPr sz="6000" b="1">
                <a:solidFill>
                  <a:srgbClr val="EFCA48"/>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913850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with tex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88502" y="3175552"/>
            <a:ext cx="5764698" cy="506896"/>
          </a:xfrm>
          <a:prstGeom prst="rect">
            <a:avLst/>
          </a:prstGeom>
        </p:spPr>
        <p:txBody>
          <a:bodyPr/>
          <a:lstStyle>
            <a:lvl1pPr marL="0" indent="0" algn="ctr">
              <a:buNone/>
              <a:defRPr sz="6000" b="1">
                <a:solidFill>
                  <a:srgbClr val="E5B259"/>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725078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with text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81528-0FEA-2042-8865-115177E3C40F}"/>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9">
            <a:extLst>
              <a:ext uri="{FF2B5EF4-FFF2-40B4-BE49-F238E27FC236}">
                <a16:creationId xmlns:a16="http://schemas.microsoft.com/office/drawing/2014/main" id="{1BA25CE3-67A6-DE41-A557-F2E277D316A5}"/>
              </a:ext>
            </a:extLst>
          </p:cNvPr>
          <p:cNvSpPr>
            <a:spLocks noGrp="1"/>
          </p:cNvSpPr>
          <p:nvPr>
            <p:ph type="body" sz="quarter" idx="10" hasCustomPrompt="1"/>
          </p:nvPr>
        </p:nvSpPr>
        <p:spPr>
          <a:xfrm>
            <a:off x="712305" y="2807804"/>
            <a:ext cx="5332895" cy="506896"/>
          </a:xfrm>
          <a:prstGeom prst="rect">
            <a:avLst/>
          </a:prstGeom>
        </p:spPr>
        <p:txBody>
          <a:bodyPr/>
          <a:lstStyle>
            <a:lvl1pPr marL="0" indent="0" algn="ctr">
              <a:buNone/>
              <a:defRPr sz="6000" b="1">
                <a:solidFill>
                  <a:srgbClr val="F7F49D"/>
                </a:solidFill>
                <a:latin typeface="Segoe UI" panose="020B0502040204020203" pitchFamily="34" charset="0"/>
                <a:cs typeface="Segoe UI" panose="020B0502040204020203" pitchFamily="34" charset="0"/>
              </a:defRPr>
            </a:lvl1pPr>
            <a:lvl2pPr marL="457200" indent="0">
              <a:buNone/>
              <a:defRPr b="1">
                <a:latin typeface="Segoe UI" panose="020B0502040204020203" pitchFamily="34" charset="0"/>
                <a:cs typeface="Segoe UI" panose="020B0502040204020203" pitchFamily="34" charset="0"/>
              </a:defRPr>
            </a:lvl2pPr>
            <a:lvl3pPr marL="914400" indent="0">
              <a:buNone/>
              <a:defRPr b="1">
                <a:latin typeface="Segoe UI" panose="020B0502040204020203" pitchFamily="34" charset="0"/>
                <a:cs typeface="Segoe UI" panose="020B0502040204020203" pitchFamily="34" charset="0"/>
              </a:defRPr>
            </a:lvl3pPr>
            <a:lvl4pPr marL="1371600" indent="0">
              <a:buNone/>
              <a:defRPr b="1">
                <a:latin typeface="Segoe UI" panose="020B0502040204020203" pitchFamily="34" charset="0"/>
                <a:cs typeface="Segoe UI" panose="020B0502040204020203" pitchFamily="34" charset="0"/>
              </a:defRPr>
            </a:lvl4pPr>
            <a:lvl5pPr marL="1828800" indent="0">
              <a:buNone/>
              <a:defRPr b="1">
                <a:latin typeface="Segoe UI" panose="020B0502040204020203" pitchFamily="34" charset="0"/>
                <a:cs typeface="Segoe UI" panose="020B0502040204020203" pitchFamily="34" charset="0"/>
              </a:defRPr>
            </a:lvl5pPr>
          </a:lstStyle>
          <a:p>
            <a:pPr lvl="0"/>
            <a:r>
              <a:rPr lang="en-GB" dirty="0"/>
              <a:t>Add text</a:t>
            </a:r>
            <a:endParaRPr lang="en-IS" dirty="0"/>
          </a:p>
        </p:txBody>
      </p:sp>
    </p:spTree>
    <p:extLst>
      <p:ext uri="{BB962C8B-B14F-4D97-AF65-F5344CB8AC3E}">
        <p14:creationId xmlns:p14="http://schemas.microsoft.com/office/powerpoint/2010/main" val="1560755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686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Thank you">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092B2DA-6DCC-2C4D-97C8-27F0D07DCE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rot="18900000">
            <a:off x="7103176" y="569433"/>
            <a:ext cx="1182831" cy="1274405"/>
          </a:xfrm>
          <a:prstGeom prst="rect">
            <a:avLst/>
          </a:prstGeom>
        </p:spPr>
      </p:pic>
      <p:pic>
        <p:nvPicPr>
          <p:cNvPr id="12" name="Picture 11">
            <a:extLst>
              <a:ext uri="{FF2B5EF4-FFF2-40B4-BE49-F238E27FC236}">
                <a16:creationId xmlns:a16="http://schemas.microsoft.com/office/drawing/2014/main" id="{3343B423-E634-C044-A742-9CA382D103E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869477" y="1407319"/>
            <a:ext cx="6453046" cy="4043362"/>
          </a:xfrm>
          <a:prstGeom prst="rect">
            <a:avLst/>
          </a:prstGeom>
        </p:spPr>
      </p:pic>
      <p:sp>
        <p:nvSpPr>
          <p:cNvPr id="10" name="TextBox 9">
            <a:extLst>
              <a:ext uri="{FF2B5EF4-FFF2-40B4-BE49-F238E27FC236}">
                <a16:creationId xmlns:a16="http://schemas.microsoft.com/office/drawing/2014/main" id="{0379F381-2A26-0744-B488-A1E5CADB0C74}"/>
              </a:ext>
            </a:extLst>
          </p:cNvPr>
          <p:cNvSpPr txBox="1"/>
          <p:nvPr userDrawn="1"/>
        </p:nvSpPr>
        <p:spPr>
          <a:xfrm>
            <a:off x="7059168" y="5359241"/>
            <a:ext cx="1799082" cy="246221"/>
          </a:xfrm>
          <a:prstGeom prst="rect">
            <a:avLst/>
          </a:prstGeom>
          <a:noFill/>
        </p:spPr>
        <p:txBody>
          <a:bodyPr wrap="square" rtlCol="0">
            <a:spAutoFit/>
          </a:bodyPr>
          <a:lstStyle/>
          <a:p>
            <a:pPr algn="ctr"/>
            <a:r>
              <a:rPr lang="en-IS" sz="1000">
                <a:solidFill>
                  <a:schemeClr val="bg1"/>
                </a:solidFill>
                <a:latin typeface="Segoe UI" panose="020B0502040204020203" pitchFamily="34" charset="0"/>
                <a:cs typeface="Segoe UI" panose="020B0502040204020203" pitchFamily="34" charset="0"/>
              </a:rPr>
              <a:t>www.LSRetail.com</a:t>
            </a:r>
          </a:p>
        </p:txBody>
      </p:sp>
      <p:pic>
        <p:nvPicPr>
          <p:cNvPr id="15" name="Graphic 14">
            <a:extLst>
              <a:ext uri="{FF2B5EF4-FFF2-40B4-BE49-F238E27FC236}">
                <a16:creationId xmlns:a16="http://schemas.microsoft.com/office/drawing/2014/main" id="{B53ADC09-CA31-5A43-B134-60099CCB568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69316" y="1013895"/>
            <a:ext cx="1774534" cy="544738"/>
          </a:xfrm>
          <a:prstGeom prst="rect">
            <a:avLst/>
          </a:prstGeom>
        </p:spPr>
      </p:pic>
    </p:spTree>
    <p:extLst>
      <p:ext uri="{BB962C8B-B14F-4D97-AF65-F5344CB8AC3E}">
        <p14:creationId xmlns:p14="http://schemas.microsoft.com/office/powerpoint/2010/main" val="14583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peaker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E217D38A-9119-934F-AF72-2CFFD6E93E3F}"/>
              </a:ext>
            </a:extLst>
          </p:cNvPr>
          <p:cNvSpPr>
            <a:spLocks noGrp="1"/>
          </p:cNvSpPr>
          <p:nvPr>
            <p:ph type="body" sz="quarter" idx="10" hasCustomPrompt="1"/>
          </p:nvPr>
        </p:nvSpPr>
        <p:spPr>
          <a:xfrm>
            <a:off x="559006" y="2205294"/>
            <a:ext cx="62481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735FE218-B3D9-314B-84ED-336549C2448D}"/>
              </a:ext>
            </a:extLst>
          </p:cNvPr>
          <p:cNvSpPr>
            <a:spLocks noGrp="1"/>
          </p:cNvSpPr>
          <p:nvPr>
            <p:ph type="body" sz="quarter" idx="11" hasCustomPrompt="1"/>
          </p:nvPr>
        </p:nvSpPr>
        <p:spPr>
          <a:xfrm>
            <a:off x="559006" y="2868971"/>
            <a:ext cx="62481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14929DBF-7912-F84B-B9B2-8BDCDB75BBE9}"/>
              </a:ext>
            </a:extLst>
          </p:cNvPr>
          <p:cNvSpPr>
            <a:spLocks noGrp="1"/>
          </p:cNvSpPr>
          <p:nvPr>
            <p:ph type="body" sz="quarter" idx="12" hasCustomPrompt="1"/>
          </p:nvPr>
        </p:nvSpPr>
        <p:spPr>
          <a:xfrm>
            <a:off x="1111964" y="4019346"/>
            <a:ext cx="5142278"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C79AF4B8-E449-FC4E-9CD2-6DB6DF2EEAA8}"/>
              </a:ext>
            </a:extLst>
          </p:cNvPr>
          <p:cNvSpPr>
            <a:spLocks noGrp="1"/>
          </p:cNvSpPr>
          <p:nvPr>
            <p:ph type="body" sz="quarter" idx="13" hasCustomPrompt="1"/>
          </p:nvPr>
        </p:nvSpPr>
        <p:spPr>
          <a:xfrm>
            <a:off x="1111964" y="4383144"/>
            <a:ext cx="5142278"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646825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184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67418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dient titl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7" name="Text Placeholder 22">
            <a:extLst>
              <a:ext uri="{FF2B5EF4-FFF2-40B4-BE49-F238E27FC236}">
                <a16:creationId xmlns:a16="http://schemas.microsoft.com/office/drawing/2014/main" id="{DA51E97B-DBE7-3843-8135-C3455B991F17}"/>
              </a:ext>
            </a:extLst>
          </p:cNvPr>
          <p:cNvSpPr>
            <a:spLocks noGrp="1"/>
          </p:cNvSpPr>
          <p:nvPr>
            <p:ph type="body" sz="quarter" idx="13" hasCustomPrompt="1"/>
          </p:nvPr>
        </p:nvSpPr>
        <p:spPr>
          <a:xfrm>
            <a:off x="308340" y="1060316"/>
            <a:ext cx="11495098" cy="5435734"/>
          </a:xfrm>
          <a:prstGeom prst="rect">
            <a:avLst/>
          </a:prstGeom>
        </p:spPr>
        <p:txBody>
          <a:bodyPr/>
          <a:lstStyle>
            <a:lvl1pPr marL="0">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
        <p:nvSpPr>
          <p:cNvPr id="8" name="Text Placeholder 9">
            <a:extLst>
              <a:ext uri="{FF2B5EF4-FFF2-40B4-BE49-F238E27FC236}">
                <a16:creationId xmlns:a16="http://schemas.microsoft.com/office/drawing/2014/main" id="{A4FE20AE-B2AC-4542-BEDE-2DF325DA0D50}"/>
              </a:ext>
            </a:extLst>
          </p:cNvPr>
          <p:cNvSpPr>
            <a:spLocks noGrp="1"/>
          </p:cNvSpPr>
          <p:nvPr>
            <p:ph type="body" sz="quarter" idx="11" hasCustomPrompt="1"/>
          </p:nvPr>
        </p:nvSpPr>
        <p:spPr>
          <a:xfrm>
            <a:off x="308341" y="266459"/>
            <a:ext cx="10064166"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49382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dient left image and tex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5" name="Picture Placeholder 7">
            <a:extLst>
              <a:ext uri="{FF2B5EF4-FFF2-40B4-BE49-F238E27FC236}">
                <a16:creationId xmlns:a16="http://schemas.microsoft.com/office/drawing/2014/main" id="{BB264761-5EF5-6146-A38A-C0066B536F05}"/>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6" name="Text Placeholder 9">
            <a:extLst>
              <a:ext uri="{FF2B5EF4-FFF2-40B4-BE49-F238E27FC236}">
                <a16:creationId xmlns:a16="http://schemas.microsoft.com/office/drawing/2014/main" id="{2817761F-E04C-F24A-B500-A1C58C7DC938}"/>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7" name="Text Placeholder 22">
            <a:extLst>
              <a:ext uri="{FF2B5EF4-FFF2-40B4-BE49-F238E27FC236}">
                <a16:creationId xmlns:a16="http://schemas.microsoft.com/office/drawing/2014/main" id="{020D9B57-1EE4-F643-A334-2ED7F31D8BFC}"/>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chemeClr val="bg1"/>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spTree>
    <p:extLst>
      <p:ext uri="{BB962C8B-B14F-4D97-AF65-F5344CB8AC3E}">
        <p14:creationId xmlns:p14="http://schemas.microsoft.com/office/powerpoint/2010/main" val="2180407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20069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3125108"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pic>
        <p:nvPicPr>
          <p:cNvPr id="14" name="Graphic 13">
            <a:extLst>
              <a:ext uri="{FF2B5EF4-FFF2-40B4-BE49-F238E27FC236}">
                <a16:creationId xmlns:a16="http://schemas.microsoft.com/office/drawing/2014/main" id="{34183842-239F-3145-8DE1-C724966E93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7090040" y="511731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58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presenters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92885" y="1245496"/>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130054"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700000">
            <a:off x="4572001" y="3547174"/>
            <a:ext cx="2817967" cy="2450085"/>
          </a:xfrm>
          <a:prstGeom prst="rect">
            <a:avLst/>
          </a:prstGeom>
        </p:spPr>
      </p:pic>
      <p:sp>
        <p:nvSpPr>
          <p:cNvPr id="15" name="Text Placeholder 22">
            <a:extLst>
              <a:ext uri="{FF2B5EF4-FFF2-40B4-BE49-F238E27FC236}">
                <a16:creationId xmlns:a16="http://schemas.microsoft.com/office/drawing/2014/main" id="{E776E937-D4E5-4A4D-8A58-AC58FC81555F}"/>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3A7DC782-85E9-3F4F-896A-2E426809F4E8}"/>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F3A82E1-FBE5-CF4E-B782-37A3528CCFD4}"/>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0" name="Straight Connector 19">
            <a:extLst>
              <a:ext uri="{FF2B5EF4-FFF2-40B4-BE49-F238E27FC236}">
                <a16:creationId xmlns:a16="http://schemas.microsoft.com/office/drawing/2014/main" id="{E5967BE1-0290-FD4C-80F1-0C99FC84F9BC}"/>
              </a:ext>
            </a:extLst>
          </p:cNvPr>
          <p:cNvCxnSpPr>
            <a:cxnSpLocks/>
          </p:cNvCxnSpPr>
          <p:nvPr userDrawn="1"/>
        </p:nvCxnSpPr>
        <p:spPr>
          <a:xfrm>
            <a:off x="5094986"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21" name="Text Placeholder 22">
            <a:extLst>
              <a:ext uri="{FF2B5EF4-FFF2-40B4-BE49-F238E27FC236}">
                <a16:creationId xmlns:a16="http://schemas.microsoft.com/office/drawing/2014/main" id="{EAFCBB06-2F42-9549-BC2C-0384FFBF55C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3" name="Text Placeholder 22">
            <a:extLst>
              <a:ext uri="{FF2B5EF4-FFF2-40B4-BE49-F238E27FC236}">
                <a16:creationId xmlns:a16="http://schemas.microsoft.com/office/drawing/2014/main" id="{315E8185-86B5-E640-B9F5-4C2A39F44C02}"/>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4" name="Picture Placeholder 7">
            <a:extLst>
              <a:ext uri="{FF2B5EF4-FFF2-40B4-BE49-F238E27FC236}">
                <a16:creationId xmlns:a16="http://schemas.microsoft.com/office/drawing/2014/main" id="{356B376F-8D5A-DE4A-862B-3D83D01482FA}"/>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25" name="Straight Connector 24">
            <a:extLst>
              <a:ext uri="{FF2B5EF4-FFF2-40B4-BE49-F238E27FC236}">
                <a16:creationId xmlns:a16="http://schemas.microsoft.com/office/drawing/2014/main" id="{4725A9FC-7DBA-3D45-A740-A26AD8F440B9}"/>
              </a:ext>
            </a:extLst>
          </p:cNvPr>
          <p:cNvCxnSpPr>
            <a:cxnSpLocks/>
          </p:cNvCxnSpPr>
          <p:nvPr userDrawn="1"/>
        </p:nvCxnSpPr>
        <p:spPr>
          <a:xfrm>
            <a:off x="9069663"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ACEA8362-64D4-EF45-82FE-7DB01A2F599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280816" y="462248"/>
            <a:ext cx="1630368" cy="500484"/>
          </a:xfrm>
          <a:prstGeom prst="rect">
            <a:avLst/>
          </a:prstGeom>
        </p:spPr>
      </p:pic>
    </p:spTree>
    <p:extLst>
      <p:ext uri="{BB962C8B-B14F-4D97-AF65-F5344CB8AC3E}">
        <p14:creationId xmlns:p14="http://schemas.microsoft.com/office/powerpoint/2010/main" val="4162237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08340" y="1360461"/>
            <a:ext cx="9417864" cy="5226101"/>
          </a:xfrm>
          <a:prstGeom prst="rect">
            <a:avLst/>
          </a:prstGeom>
        </p:spPr>
        <p:txBody>
          <a:bodyPr/>
          <a:lstStyle>
            <a:lvl1pPr marL="0" indent="0" algn="l">
              <a:lnSpc>
                <a:spcPct val="100000"/>
              </a:lnSpc>
              <a:spcBef>
                <a:spcPts val="0"/>
              </a:spcBef>
              <a:buNone/>
              <a:defRPr sz="24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319974" y="397414"/>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8900000">
            <a:off x="6807061" y="1508431"/>
            <a:ext cx="4417892" cy="3841138"/>
          </a:xfrm>
          <a:prstGeom prst="rect">
            <a:avLst/>
          </a:prstGeom>
        </p:spPr>
      </p:pic>
    </p:spTree>
    <p:extLst>
      <p:ext uri="{BB962C8B-B14F-4D97-AF65-F5344CB8AC3E}">
        <p14:creationId xmlns:p14="http://schemas.microsoft.com/office/powerpoint/2010/main" val="122600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mpty gradient slide with logo and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522188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88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463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099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858556" y="3960352"/>
            <a:ext cx="5064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858556" y="4324150"/>
            <a:ext cx="506489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064925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slid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AD87-55F5-3E44-899A-0565F78A97F8}"/>
              </a:ext>
            </a:extLst>
          </p:cNvPr>
          <p:cNvPicPr>
            <a:picLocks noChangeAspect="1"/>
          </p:cNvPicPr>
          <p:nvPr userDrawn="1"/>
        </p:nvPicPr>
        <p:blipFill>
          <a:blip r:embed="rId2"/>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574931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presenter white">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500000">
            <a:off x="5020804" y="2911643"/>
            <a:ext cx="1944243" cy="2225236"/>
          </a:xfrm>
          <a:prstGeom prst="rect">
            <a:avLst/>
          </a:prstGeom>
        </p:spPr>
      </p:pic>
      <p:sp>
        <p:nvSpPr>
          <p:cNvPr id="5" name="Text Placeholder 9">
            <a:extLst>
              <a:ext uri="{FF2B5EF4-FFF2-40B4-BE49-F238E27FC236}">
                <a16:creationId xmlns:a16="http://schemas.microsoft.com/office/drawing/2014/main" id="{0C0CAC74-6C1D-C242-A6AA-ABD9DE74FEF0}"/>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8" name="Text Placeholder 22">
            <a:extLst>
              <a:ext uri="{FF2B5EF4-FFF2-40B4-BE49-F238E27FC236}">
                <a16:creationId xmlns:a16="http://schemas.microsoft.com/office/drawing/2014/main" id="{ED3E2F73-80FA-4740-8CAA-0B947925AD91}"/>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9" name="Text Placeholder 22">
            <a:extLst>
              <a:ext uri="{FF2B5EF4-FFF2-40B4-BE49-F238E27FC236}">
                <a16:creationId xmlns:a16="http://schemas.microsoft.com/office/drawing/2014/main" id="{E7B9EA13-00C9-284F-AAC0-D37B003F432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0" name="Text Placeholder 22">
            <a:extLst>
              <a:ext uri="{FF2B5EF4-FFF2-40B4-BE49-F238E27FC236}">
                <a16:creationId xmlns:a16="http://schemas.microsoft.com/office/drawing/2014/main" id="{4B91F223-E32E-6546-8115-8838534E4414}"/>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3" name="Picture Placeholder 7">
            <a:extLst>
              <a:ext uri="{FF2B5EF4-FFF2-40B4-BE49-F238E27FC236}">
                <a16:creationId xmlns:a16="http://schemas.microsoft.com/office/drawing/2014/main" id="{16CF0A54-9D04-2A49-A132-BFDDF84FF291}"/>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latin typeface="Segoe UI" panose="020B0502040204020203" pitchFamily="34" charset="0"/>
                <a:cs typeface="Segoe UI" panose="020B0502040204020203" pitchFamily="34" charset="0"/>
              </a:defRPr>
            </a:lvl1pPr>
          </a:lstStyle>
          <a:p>
            <a:r>
              <a:rPr lang="en-IS"/>
              <a:t>Profile</a:t>
            </a:r>
          </a:p>
        </p:txBody>
      </p:sp>
      <p:pic>
        <p:nvPicPr>
          <p:cNvPr id="12" name="Picture 11" descr="A picture containing night sky&#10;&#10;Description automatically generated">
            <a:extLst>
              <a:ext uri="{FF2B5EF4-FFF2-40B4-BE49-F238E27FC236}">
                <a16:creationId xmlns:a16="http://schemas.microsoft.com/office/drawing/2014/main" id="{EAFAA614-FB71-7C4D-B24A-811B366D76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3672" y="2736418"/>
            <a:ext cx="1719562" cy="1916023"/>
          </a:xfrm>
          <a:prstGeom prst="rect">
            <a:avLst/>
          </a:prstGeom>
        </p:spPr>
      </p:pic>
      <p:cxnSp>
        <p:nvCxnSpPr>
          <p:cNvPr id="15" name="Straight Connector 14">
            <a:extLst>
              <a:ext uri="{FF2B5EF4-FFF2-40B4-BE49-F238E27FC236}">
                <a16:creationId xmlns:a16="http://schemas.microsoft.com/office/drawing/2014/main" id="{D4A958D9-CAF9-2E4B-ACC3-FAA0463BE006}"/>
              </a:ext>
            </a:extLst>
          </p:cNvPr>
          <p:cNvCxnSpPr>
            <a:cxnSpLocks/>
          </p:cNvCxnSpPr>
          <p:nvPr userDrawn="1"/>
        </p:nvCxnSpPr>
        <p:spPr>
          <a:xfrm>
            <a:off x="1381252" y="1404520"/>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688575-816C-914A-BC61-D8C49D7F1948}"/>
              </a:ext>
            </a:extLst>
          </p:cNvPr>
          <p:cNvCxnSpPr>
            <a:cxnSpLocks/>
          </p:cNvCxnSpPr>
          <p:nvPr userDrawn="1"/>
        </p:nvCxnSpPr>
        <p:spPr>
          <a:xfrm>
            <a:off x="7524206" y="5133965"/>
            <a:ext cx="3263276"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84DD9D-D97A-F545-AD6F-32C739EF034B}"/>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rgbClr val="004A87"/>
                </a:solidFill>
                <a:latin typeface="Segoe UI" panose="020B0502040204020203" pitchFamily="34" charset="0"/>
                <a:cs typeface="Segoe UI" panose="020B0502040204020203" pitchFamily="34" charset="0"/>
              </a:rPr>
              <a:t>www.LSRetail.com</a:t>
            </a:r>
            <a:endParaRPr lang="en-IS" sz="1000">
              <a:solidFill>
                <a:srgbClr val="004A87"/>
              </a:solidFill>
              <a:latin typeface="Segoe UI" panose="020B0502040204020203" pitchFamily="34" charset="0"/>
              <a:cs typeface="Segoe UI" panose="020B0502040204020203" pitchFamily="34" charset="0"/>
            </a:endParaRPr>
          </a:p>
        </p:txBody>
      </p:sp>
      <p:cxnSp>
        <p:nvCxnSpPr>
          <p:cNvPr id="25" name="Straight Connector 24">
            <a:extLst>
              <a:ext uri="{FF2B5EF4-FFF2-40B4-BE49-F238E27FC236}">
                <a16:creationId xmlns:a16="http://schemas.microsoft.com/office/drawing/2014/main" id="{ADB64D14-4AE8-B041-958B-CEA19A4AC5A7}"/>
              </a:ext>
            </a:extLst>
          </p:cNvPr>
          <p:cNvCxnSpPr>
            <a:cxnSpLocks/>
          </p:cNvCxnSpPr>
          <p:nvPr userDrawn="1"/>
        </p:nvCxnSpPr>
        <p:spPr>
          <a:xfrm>
            <a:off x="1381251"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8B3C5350-8538-884F-93DB-8AD386678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7339" y="2933122"/>
            <a:ext cx="2197004" cy="674022"/>
          </a:xfrm>
          <a:prstGeom prst="rect">
            <a:avLst/>
          </a:prstGeom>
        </p:spPr>
      </p:pic>
    </p:spTree>
    <p:extLst>
      <p:ext uri="{BB962C8B-B14F-4D97-AF65-F5344CB8AC3E}">
        <p14:creationId xmlns:p14="http://schemas.microsoft.com/office/powerpoint/2010/main" val="3574403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2 presenters white">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25C2E4A4-86DC-F349-8174-F33F78BCF2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56" name="Picture 55">
            <a:extLst>
              <a:ext uri="{FF2B5EF4-FFF2-40B4-BE49-F238E27FC236}">
                <a16:creationId xmlns:a16="http://schemas.microsoft.com/office/drawing/2014/main" id="{84384870-28EC-4C42-9C28-5339B22718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4FF77D9-269F-BA4D-95F8-FF20C18F6E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sp>
        <p:nvSpPr>
          <p:cNvPr id="46" name="Text Placeholder 22">
            <a:extLst>
              <a:ext uri="{FF2B5EF4-FFF2-40B4-BE49-F238E27FC236}">
                <a16:creationId xmlns:a16="http://schemas.microsoft.com/office/drawing/2014/main" id="{8FC4BAFB-2861-DA47-A210-F9C85BD6EAB5}"/>
              </a:ext>
            </a:extLst>
          </p:cNvPr>
          <p:cNvSpPr>
            <a:spLocks noGrp="1"/>
          </p:cNvSpPr>
          <p:nvPr>
            <p:ph type="body" sz="quarter" idx="12" hasCustomPrompt="1"/>
          </p:nvPr>
        </p:nvSpPr>
        <p:spPr>
          <a:xfrm>
            <a:off x="2456776"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47" name="Text Placeholder 22">
            <a:extLst>
              <a:ext uri="{FF2B5EF4-FFF2-40B4-BE49-F238E27FC236}">
                <a16:creationId xmlns:a16="http://schemas.microsoft.com/office/drawing/2014/main" id="{40F7B3BB-8A99-5C42-8141-99767C345FF9}"/>
              </a:ext>
            </a:extLst>
          </p:cNvPr>
          <p:cNvSpPr>
            <a:spLocks noGrp="1"/>
          </p:cNvSpPr>
          <p:nvPr>
            <p:ph type="body" sz="quarter" idx="13" hasCustomPrompt="1"/>
          </p:nvPr>
        </p:nvSpPr>
        <p:spPr>
          <a:xfrm>
            <a:off x="2456776"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48" name="Picture Placeholder 7">
            <a:extLst>
              <a:ext uri="{FF2B5EF4-FFF2-40B4-BE49-F238E27FC236}">
                <a16:creationId xmlns:a16="http://schemas.microsoft.com/office/drawing/2014/main" id="{6FCA27B3-5DD3-C143-AAAA-77550CD1065F}"/>
              </a:ext>
            </a:extLst>
          </p:cNvPr>
          <p:cNvSpPr>
            <a:spLocks noGrp="1"/>
          </p:cNvSpPr>
          <p:nvPr>
            <p:ph type="pic" sz="quarter" idx="10" hasCustomPrompt="1"/>
          </p:nvPr>
        </p:nvSpPr>
        <p:spPr>
          <a:xfrm>
            <a:off x="3406122"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49" name="Straight Connector 48">
            <a:extLst>
              <a:ext uri="{FF2B5EF4-FFF2-40B4-BE49-F238E27FC236}">
                <a16:creationId xmlns:a16="http://schemas.microsoft.com/office/drawing/2014/main" id="{E50AEF21-C4E7-4B4A-A55A-2CA9B5B31143}"/>
              </a:ext>
            </a:extLst>
          </p:cNvPr>
          <p:cNvCxnSpPr>
            <a:cxnSpLocks/>
          </p:cNvCxnSpPr>
          <p:nvPr userDrawn="1"/>
        </p:nvCxnSpPr>
        <p:spPr>
          <a:xfrm>
            <a:off x="3125108"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50" name="Text Placeholder 22">
            <a:extLst>
              <a:ext uri="{FF2B5EF4-FFF2-40B4-BE49-F238E27FC236}">
                <a16:creationId xmlns:a16="http://schemas.microsoft.com/office/drawing/2014/main" id="{36B7450C-EB48-F84E-8AE7-D2C3A69434F1}"/>
              </a:ext>
            </a:extLst>
          </p:cNvPr>
          <p:cNvSpPr>
            <a:spLocks noGrp="1"/>
          </p:cNvSpPr>
          <p:nvPr>
            <p:ph type="body" sz="quarter" idx="14" hasCustomPrompt="1"/>
          </p:nvPr>
        </p:nvSpPr>
        <p:spPr>
          <a:xfrm>
            <a:off x="6421708" y="424694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51" name="Text Placeholder 22">
            <a:extLst>
              <a:ext uri="{FF2B5EF4-FFF2-40B4-BE49-F238E27FC236}">
                <a16:creationId xmlns:a16="http://schemas.microsoft.com/office/drawing/2014/main" id="{28C32758-8533-044D-B91C-82229D10574D}"/>
              </a:ext>
            </a:extLst>
          </p:cNvPr>
          <p:cNvSpPr>
            <a:spLocks noGrp="1"/>
          </p:cNvSpPr>
          <p:nvPr>
            <p:ph type="body" sz="quarter" idx="15" hasCustomPrompt="1"/>
          </p:nvPr>
        </p:nvSpPr>
        <p:spPr>
          <a:xfrm>
            <a:off x="6421708" y="463580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52" name="Picture Placeholder 7">
            <a:extLst>
              <a:ext uri="{FF2B5EF4-FFF2-40B4-BE49-F238E27FC236}">
                <a16:creationId xmlns:a16="http://schemas.microsoft.com/office/drawing/2014/main" id="{90472264-A9E3-5849-9E1F-95B844B59D80}"/>
              </a:ext>
            </a:extLst>
          </p:cNvPr>
          <p:cNvSpPr>
            <a:spLocks noGrp="1"/>
          </p:cNvSpPr>
          <p:nvPr>
            <p:ph type="pic" sz="quarter" idx="16" hasCustomPrompt="1"/>
          </p:nvPr>
        </p:nvSpPr>
        <p:spPr>
          <a:xfrm>
            <a:off x="7371054" y="2533483"/>
            <a:ext cx="1440000" cy="1440000"/>
          </a:xfrm>
          <a:prstGeom prst="rect">
            <a:avLst/>
          </a:prstGeom>
          <a:ln>
            <a:noFill/>
          </a:ln>
        </p:spPr>
        <p:txBody>
          <a:bodyPr anchor="t" anchorCtr="1"/>
          <a:lstStyle>
            <a:lvl1pPr algn="ctr">
              <a:defRPr sz="1800">
                <a:solidFill>
                  <a:srgbClr val="313C40"/>
                </a:solidFill>
                <a:latin typeface="Segoe UI" panose="020B0502040204020203" pitchFamily="34" charset="0"/>
                <a:cs typeface="Segoe UI" panose="020B0502040204020203" pitchFamily="34" charset="0"/>
              </a:defRPr>
            </a:lvl1pPr>
          </a:lstStyle>
          <a:p>
            <a:r>
              <a:rPr lang="en-IS"/>
              <a:t>Profile</a:t>
            </a:r>
          </a:p>
        </p:txBody>
      </p:sp>
      <p:cxnSp>
        <p:nvCxnSpPr>
          <p:cNvPr id="53" name="Straight Connector 52">
            <a:extLst>
              <a:ext uri="{FF2B5EF4-FFF2-40B4-BE49-F238E27FC236}">
                <a16:creationId xmlns:a16="http://schemas.microsoft.com/office/drawing/2014/main" id="{DD17AB8A-E142-B649-82A6-8D4BC5CDF15A}"/>
              </a:ext>
            </a:extLst>
          </p:cNvPr>
          <p:cNvCxnSpPr>
            <a:cxnSpLocks/>
          </p:cNvCxnSpPr>
          <p:nvPr userDrawn="1"/>
        </p:nvCxnSpPr>
        <p:spPr>
          <a:xfrm>
            <a:off x="7090040" y="511731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46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3 presenters 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0176E2-A4BA-CF4E-A970-B8A596DE48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789665" y="-427770"/>
            <a:ext cx="266793" cy="3060352"/>
          </a:xfrm>
          <a:prstGeom prst="rect">
            <a:avLst/>
          </a:prstGeom>
        </p:spPr>
      </p:pic>
      <p:pic>
        <p:nvPicPr>
          <p:cNvPr id="22" name="Picture 21">
            <a:extLst>
              <a:ext uri="{FF2B5EF4-FFF2-40B4-BE49-F238E27FC236}">
                <a16:creationId xmlns:a16="http://schemas.microsoft.com/office/drawing/2014/main" id="{81F34CA5-E78B-2943-994C-CFEF601187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9135542" y="-427769"/>
            <a:ext cx="266793" cy="3060352"/>
          </a:xfrm>
          <a:prstGeom prst="rect">
            <a:avLst/>
          </a:prstGeom>
        </p:spPr>
      </p:pic>
      <p:pic>
        <p:nvPicPr>
          <p:cNvPr id="23" name="Picture 22">
            <a:extLst>
              <a:ext uri="{FF2B5EF4-FFF2-40B4-BE49-F238E27FC236}">
                <a16:creationId xmlns:a16="http://schemas.microsoft.com/office/drawing/2014/main" id="{193967D2-549A-1D44-B760-D1347B37F0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4595" y="465009"/>
            <a:ext cx="1642810" cy="504000"/>
          </a:xfrm>
          <a:prstGeom prst="rect">
            <a:avLst/>
          </a:prstGeom>
        </p:spPr>
      </p:pic>
      <p:pic>
        <p:nvPicPr>
          <p:cNvPr id="4" name="Picture 3" descr="Shape, circle&#10;&#10;Description automatically generated">
            <a:extLst>
              <a:ext uri="{FF2B5EF4-FFF2-40B4-BE49-F238E27FC236}">
                <a16:creationId xmlns:a16="http://schemas.microsoft.com/office/drawing/2014/main" id="{99C48C6C-307D-8341-8776-A36AFAFEC8D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2700000">
            <a:off x="5236424" y="4047469"/>
            <a:ext cx="1944243" cy="2225236"/>
          </a:xfrm>
          <a:prstGeom prst="rect">
            <a:avLst/>
          </a:prstGeom>
        </p:spPr>
      </p:pic>
      <p:sp>
        <p:nvSpPr>
          <p:cNvPr id="14" name="Text Placeholder 9">
            <a:extLst>
              <a:ext uri="{FF2B5EF4-FFF2-40B4-BE49-F238E27FC236}">
                <a16:creationId xmlns:a16="http://schemas.microsoft.com/office/drawing/2014/main" id="{FB4A3A2D-EF7A-E34C-9A9D-841AF90B2AB2}"/>
              </a:ext>
            </a:extLst>
          </p:cNvPr>
          <p:cNvSpPr>
            <a:spLocks noGrp="1"/>
          </p:cNvSpPr>
          <p:nvPr>
            <p:ph type="body" sz="quarter" idx="11" hasCustomPrompt="1"/>
          </p:nvPr>
        </p:nvSpPr>
        <p:spPr>
          <a:xfrm>
            <a:off x="1392885" y="1483051"/>
            <a:ext cx="9406230" cy="465290"/>
          </a:xfrm>
          <a:prstGeom prst="rect">
            <a:avLst/>
          </a:prstGeom>
        </p:spPr>
        <p:txBody>
          <a:bodyPr anchor="ctr" anchorCtr="0"/>
          <a:lstStyle>
            <a:lvl1pPr marL="0" indent="0" algn="ctr">
              <a:lnSpc>
                <a:spcPct val="100000"/>
              </a:lnSpc>
              <a:spcBef>
                <a:spcPts val="0"/>
              </a:spcBef>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Text Placeholder 22">
            <a:extLst>
              <a:ext uri="{FF2B5EF4-FFF2-40B4-BE49-F238E27FC236}">
                <a16:creationId xmlns:a16="http://schemas.microsoft.com/office/drawing/2014/main" id="{563C4FC1-AF12-874D-8EBC-2D7BB0D7D51B}"/>
              </a:ext>
            </a:extLst>
          </p:cNvPr>
          <p:cNvSpPr>
            <a:spLocks noGrp="1"/>
          </p:cNvSpPr>
          <p:nvPr>
            <p:ph type="body" sz="quarter" idx="12" hasCustomPrompt="1"/>
          </p:nvPr>
        </p:nvSpPr>
        <p:spPr>
          <a:xfrm>
            <a:off x="461722"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17" name="Text Placeholder 22">
            <a:extLst>
              <a:ext uri="{FF2B5EF4-FFF2-40B4-BE49-F238E27FC236}">
                <a16:creationId xmlns:a16="http://schemas.microsoft.com/office/drawing/2014/main" id="{2E2FDF5F-9FFF-1C43-981C-BD76E3F35882}"/>
              </a:ext>
            </a:extLst>
          </p:cNvPr>
          <p:cNvSpPr>
            <a:spLocks noGrp="1"/>
          </p:cNvSpPr>
          <p:nvPr>
            <p:ph type="body" sz="quarter" idx="13" hasCustomPrompt="1"/>
          </p:nvPr>
        </p:nvSpPr>
        <p:spPr>
          <a:xfrm>
            <a:off x="461722"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18" name="Picture Placeholder 7">
            <a:extLst>
              <a:ext uri="{FF2B5EF4-FFF2-40B4-BE49-F238E27FC236}">
                <a16:creationId xmlns:a16="http://schemas.microsoft.com/office/drawing/2014/main" id="{71BAE84D-7B86-BB42-9EB3-D5A8DC32C910}"/>
              </a:ext>
            </a:extLst>
          </p:cNvPr>
          <p:cNvSpPr>
            <a:spLocks noGrp="1"/>
          </p:cNvSpPr>
          <p:nvPr>
            <p:ph type="pic" sz="quarter" idx="10" hasCustomPrompt="1"/>
          </p:nvPr>
        </p:nvSpPr>
        <p:spPr>
          <a:xfrm>
            <a:off x="1411068"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19" name="Straight Connector 18">
            <a:extLst>
              <a:ext uri="{FF2B5EF4-FFF2-40B4-BE49-F238E27FC236}">
                <a16:creationId xmlns:a16="http://schemas.microsoft.com/office/drawing/2014/main" id="{9B4952D5-3955-D34D-9D61-D806455F78E8}"/>
              </a:ext>
            </a:extLst>
          </p:cNvPr>
          <p:cNvCxnSpPr>
            <a:cxnSpLocks/>
          </p:cNvCxnSpPr>
          <p:nvPr userDrawn="1"/>
        </p:nvCxnSpPr>
        <p:spPr>
          <a:xfrm>
            <a:off x="1392885" y="1245496"/>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78E71-7820-CD4C-87AC-335D469A66C6}"/>
              </a:ext>
            </a:extLst>
          </p:cNvPr>
          <p:cNvCxnSpPr>
            <a:cxnSpLocks/>
          </p:cNvCxnSpPr>
          <p:nvPr userDrawn="1"/>
        </p:nvCxnSpPr>
        <p:spPr>
          <a:xfrm>
            <a:off x="1130054"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26" name="Text Placeholder 22">
            <a:extLst>
              <a:ext uri="{FF2B5EF4-FFF2-40B4-BE49-F238E27FC236}">
                <a16:creationId xmlns:a16="http://schemas.microsoft.com/office/drawing/2014/main" id="{2C813984-F125-3845-9801-C17FBF5F85FE}"/>
              </a:ext>
            </a:extLst>
          </p:cNvPr>
          <p:cNvSpPr>
            <a:spLocks noGrp="1"/>
          </p:cNvSpPr>
          <p:nvPr>
            <p:ph type="body" sz="quarter" idx="14" hasCustomPrompt="1"/>
          </p:nvPr>
        </p:nvSpPr>
        <p:spPr>
          <a:xfrm>
            <a:off x="4426654"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27" name="Text Placeholder 22">
            <a:extLst>
              <a:ext uri="{FF2B5EF4-FFF2-40B4-BE49-F238E27FC236}">
                <a16:creationId xmlns:a16="http://schemas.microsoft.com/office/drawing/2014/main" id="{40179083-6A39-984C-97A8-8F3224679B11}"/>
              </a:ext>
            </a:extLst>
          </p:cNvPr>
          <p:cNvSpPr>
            <a:spLocks noGrp="1"/>
          </p:cNvSpPr>
          <p:nvPr>
            <p:ph type="body" sz="quarter" idx="15" hasCustomPrompt="1"/>
          </p:nvPr>
        </p:nvSpPr>
        <p:spPr>
          <a:xfrm>
            <a:off x="4426654"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29" name="Picture Placeholder 7">
            <a:extLst>
              <a:ext uri="{FF2B5EF4-FFF2-40B4-BE49-F238E27FC236}">
                <a16:creationId xmlns:a16="http://schemas.microsoft.com/office/drawing/2014/main" id="{D24F7F13-04F0-2047-B520-0170DFB1989B}"/>
              </a:ext>
            </a:extLst>
          </p:cNvPr>
          <p:cNvSpPr>
            <a:spLocks noGrp="1"/>
          </p:cNvSpPr>
          <p:nvPr>
            <p:ph type="pic" sz="quarter" idx="16" hasCustomPrompt="1"/>
          </p:nvPr>
        </p:nvSpPr>
        <p:spPr>
          <a:xfrm>
            <a:off x="5376000"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0" name="Straight Connector 29">
            <a:extLst>
              <a:ext uri="{FF2B5EF4-FFF2-40B4-BE49-F238E27FC236}">
                <a16:creationId xmlns:a16="http://schemas.microsoft.com/office/drawing/2014/main" id="{B41AFBCD-7D9A-9743-B3DC-6754EEC4EEDF}"/>
              </a:ext>
            </a:extLst>
          </p:cNvPr>
          <p:cNvCxnSpPr>
            <a:cxnSpLocks/>
          </p:cNvCxnSpPr>
          <p:nvPr userDrawn="1"/>
        </p:nvCxnSpPr>
        <p:spPr>
          <a:xfrm>
            <a:off x="5094986"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
        <p:nvSpPr>
          <p:cNvPr id="31" name="Text Placeholder 22">
            <a:extLst>
              <a:ext uri="{FF2B5EF4-FFF2-40B4-BE49-F238E27FC236}">
                <a16:creationId xmlns:a16="http://schemas.microsoft.com/office/drawing/2014/main" id="{AB829C41-F5FD-A048-AD59-448566EC0AF8}"/>
              </a:ext>
            </a:extLst>
          </p:cNvPr>
          <p:cNvSpPr>
            <a:spLocks noGrp="1"/>
          </p:cNvSpPr>
          <p:nvPr>
            <p:ph type="body" sz="quarter" idx="17" hasCustomPrompt="1"/>
          </p:nvPr>
        </p:nvSpPr>
        <p:spPr>
          <a:xfrm>
            <a:off x="8401331" y="4263591"/>
            <a:ext cx="3338692" cy="369479"/>
          </a:xfrm>
          <a:prstGeom prst="rect">
            <a:avLst/>
          </a:prstGeom>
        </p:spPr>
        <p:txBody>
          <a:bodyPr/>
          <a:lstStyle>
            <a:lvl1pPr marL="0" indent="0" algn="ctr">
              <a:lnSpc>
                <a:spcPct val="100000"/>
              </a:lnSpc>
              <a:spcBef>
                <a:spcPts val="0"/>
              </a:spcBef>
              <a:buNone/>
              <a:defRPr sz="1600" b="1">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32" name="Text Placeholder 22">
            <a:extLst>
              <a:ext uri="{FF2B5EF4-FFF2-40B4-BE49-F238E27FC236}">
                <a16:creationId xmlns:a16="http://schemas.microsoft.com/office/drawing/2014/main" id="{E43DB8D2-8BED-0646-B08B-6D570C6F509F}"/>
              </a:ext>
            </a:extLst>
          </p:cNvPr>
          <p:cNvSpPr>
            <a:spLocks noGrp="1"/>
          </p:cNvSpPr>
          <p:nvPr>
            <p:ph type="body" sz="quarter" idx="18" hasCustomPrompt="1"/>
          </p:nvPr>
        </p:nvSpPr>
        <p:spPr>
          <a:xfrm>
            <a:off x="8401331" y="4652456"/>
            <a:ext cx="3338692" cy="273854"/>
          </a:xfrm>
          <a:prstGeom prst="rect">
            <a:avLst/>
          </a:prstGeom>
        </p:spPr>
        <p:txBody>
          <a:bodyPr lIns="90000" tIns="36000" bIns="36000"/>
          <a:lstStyle>
            <a:lvl1pPr marL="0" indent="0" algn="ctr">
              <a:lnSpc>
                <a:spcPct val="100000"/>
              </a:lnSpc>
              <a:spcBef>
                <a:spcPts val="0"/>
              </a:spcBef>
              <a:buNone/>
              <a:defRPr sz="1400" b="0">
                <a:solidFill>
                  <a:srgbClr val="004A87"/>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33" name="Picture Placeholder 7">
            <a:extLst>
              <a:ext uri="{FF2B5EF4-FFF2-40B4-BE49-F238E27FC236}">
                <a16:creationId xmlns:a16="http://schemas.microsoft.com/office/drawing/2014/main" id="{E1337236-81FD-DD4A-B051-576B0A262CD5}"/>
              </a:ext>
            </a:extLst>
          </p:cNvPr>
          <p:cNvSpPr>
            <a:spLocks noGrp="1"/>
          </p:cNvSpPr>
          <p:nvPr>
            <p:ph type="pic" sz="quarter" idx="19" hasCustomPrompt="1"/>
          </p:nvPr>
        </p:nvSpPr>
        <p:spPr>
          <a:xfrm>
            <a:off x="9350677" y="2550133"/>
            <a:ext cx="1440000" cy="1440000"/>
          </a:xfrm>
          <a:prstGeom prst="rect">
            <a:avLst/>
          </a:prstGeom>
          <a:ln>
            <a:noFill/>
          </a:ln>
        </p:spPr>
        <p:txBody>
          <a:bodyPr anchor="t" anchorCtr="1"/>
          <a:lstStyle>
            <a:lvl1pPr algn="ctr">
              <a:defRPr sz="1800">
                <a:solidFill>
                  <a:schemeClr val="tx1"/>
                </a:solidFill>
                <a:latin typeface="Segoe UI" panose="020B0502040204020203" pitchFamily="34" charset="0"/>
                <a:cs typeface="Segoe UI" panose="020B0502040204020203" pitchFamily="34" charset="0"/>
              </a:defRPr>
            </a:lvl1pPr>
          </a:lstStyle>
          <a:p>
            <a:r>
              <a:rPr lang="en-IS"/>
              <a:t>Profile</a:t>
            </a:r>
          </a:p>
        </p:txBody>
      </p:sp>
      <p:cxnSp>
        <p:nvCxnSpPr>
          <p:cNvPr id="34" name="Straight Connector 33">
            <a:extLst>
              <a:ext uri="{FF2B5EF4-FFF2-40B4-BE49-F238E27FC236}">
                <a16:creationId xmlns:a16="http://schemas.microsoft.com/office/drawing/2014/main" id="{B6D534B3-E1D2-9E42-8364-9E9294E09727}"/>
              </a:ext>
            </a:extLst>
          </p:cNvPr>
          <p:cNvCxnSpPr>
            <a:cxnSpLocks/>
          </p:cNvCxnSpPr>
          <p:nvPr userDrawn="1"/>
        </p:nvCxnSpPr>
        <p:spPr>
          <a:xfrm>
            <a:off x="9069663" y="5133965"/>
            <a:ext cx="2002029"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view white">
    <p:spTree>
      <p:nvGrpSpPr>
        <p:cNvPr id="1" name=""/>
        <p:cNvGrpSpPr/>
        <p:nvPr/>
      </p:nvGrpSpPr>
      <p:grpSpPr>
        <a:xfrm>
          <a:off x="0" y="0"/>
          <a:ext cx="0" cy="0"/>
          <a:chOff x="0" y="0"/>
          <a:chExt cx="0" cy="0"/>
        </a:xfrm>
      </p:grpSpPr>
      <p:pic>
        <p:nvPicPr>
          <p:cNvPr id="25" name="Picture 24" descr="Shape, circle&#10;&#10;Description automatically generated">
            <a:extLst>
              <a:ext uri="{FF2B5EF4-FFF2-40B4-BE49-F238E27FC236}">
                <a16:creationId xmlns:a16="http://schemas.microsoft.com/office/drawing/2014/main" id="{2A1928E7-EE5D-E44E-A940-AE7CE8EA6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28" name="Picture 27">
            <a:extLst>
              <a:ext uri="{FF2B5EF4-FFF2-40B4-BE49-F238E27FC236}">
                <a16:creationId xmlns:a16="http://schemas.microsoft.com/office/drawing/2014/main" id="{54F9B136-56E3-BB47-8135-3E8DBB69F1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495953" y="3797648"/>
            <a:ext cx="696047" cy="3060352"/>
          </a:xfrm>
          <a:prstGeom prst="rect">
            <a:avLst/>
          </a:prstGeom>
        </p:spPr>
      </p:pic>
      <p:sp>
        <p:nvSpPr>
          <p:cNvPr id="21" name="Text Placeholder 9">
            <a:extLst>
              <a:ext uri="{FF2B5EF4-FFF2-40B4-BE49-F238E27FC236}">
                <a16:creationId xmlns:a16="http://schemas.microsoft.com/office/drawing/2014/main" id="{F11BBCE6-BA47-734B-9586-CD2D4C36FF62}"/>
              </a:ext>
            </a:extLst>
          </p:cNvPr>
          <p:cNvSpPr>
            <a:spLocks noGrp="1"/>
          </p:cNvSpPr>
          <p:nvPr>
            <p:ph type="body" sz="quarter" idx="11" hasCustomPrompt="1"/>
          </p:nvPr>
        </p:nvSpPr>
        <p:spPr>
          <a:xfrm>
            <a:off x="308340" y="634969"/>
            <a:ext cx="9406230" cy="487939"/>
          </a:xfrm>
          <a:prstGeom prst="rect">
            <a:avLst/>
          </a:prstGeom>
        </p:spPr>
        <p:txBody>
          <a:bodyPr anchor="ctr" anchorCtr="0"/>
          <a:lstStyle>
            <a:lvl1pPr marL="0" indent="0" algn="l">
              <a:lnSpc>
                <a:spcPct val="100000"/>
              </a:lnSpc>
              <a:spcBef>
                <a:spcPts val="0"/>
              </a:spcBef>
              <a:buNone/>
              <a:defRPr sz="36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Today’s agenda or insert your title</a:t>
            </a:r>
          </a:p>
        </p:txBody>
      </p:sp>
      <p:sp>
        <p:nvSpPr>
          <p:cNvPr id="22" name="Text Placeholder 22">
            <a:extLst>
              <a:ext uri="{FF2B5EF4-FFF2-40B4-BE49-F238E27FC236}">
                <a16:creationId xmlns:a16="http://schemas.microsoft.com/office/drawing/2014/main" id="{1AF7E2AF-C406-F74A-9927-0F75E0DB7829}"/>
              </a:ext>
            </a:extLst>
          </p:cNvPr>
          <p:cNvSpPr>
            <a:spLocks noGrp="1"/>
          </p:cNvSpPr>
          <p:nvPr>
            <p:ph type="body" sz="quarter" idx="12" hasCustomPrompt="1"/>
          </p:nvPr>
        </p:nvSpPr>
        <p:spPr>
          <a:xfrm>
            <a:off x="308340" y="1346768"/>
            <a:ext cx="9417864" cy="5226101"/>
          </a:xfrm>
          <a:prstGeom prst="rect">
            <a:avLst/>
          </a:prstGeom>
        </p:spPr>
        <p:txBody>
          <a:bodyPr/>
          <a:lstStyle>
            <a:lvl1pPr marL="0" indent="0" algn="l">
              <a:lnSpc>
                <a:spcPct val="100000"/>
              </a:lnSpc>
              <a:spcBef>
                <a:spcPts val="0"/>
              </a:spcBef>
              <a:buNone/>
              <a:defRPr sz="2400" b="0">
                <a:solidFill>
                  <a:srgbClr val="313C40"/>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Insert text</a:t>
            </a:r>
            <a:endParaRPr lang="en-IS"/>
          </a:p>
        </p:txBody>
      </p:sp>
      <p:cxnSp>
        <p:nvCxnSpPr>
          <p:cNvPr id="23" name="Straight Connector 22">
            <a:extLst>
              <a:ext uri="{FF2B5EF4-FFF2-40B4-BE49-F238E27FC236}">
                <a16:creationId xmlns:a16="http://schemas.microsoft.com/office/drawing/2014/main" id="{BB5EC24E-E101-CF40-BB29-E653A3FE457B}"/>
              </a:ext>
            </a:extLst>
          </p:cNvPr>
          <p:cNvCxnSpPr>
            <a:cxnSpLocks/>
          </p:cNvCxnSpPr>
          <p:nvPr userDrawn="1"/>
        </p:nvCxnSpPr>
        <p:spPr>
          <a:xfrm>
            <a:off x="319974" y="397414"/>
            <a:ext cx="9406230" cy="0"/>
          </a:xfrm>
          <a:prstGeom prst="line">
            <a:avLst/>
          </a:prstGeom>
          <a:ln w="12700">
            <a:solidFill>
              <a:srgbClr val="313C4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0D126D8-1654-884C-9ED7-85AF26CC8FBA}"/>
              </a:ext>
            </a:extLst>
          </p:cNvPr>
          <p:cNvPicPr>
            <a:picLocks noChangeAspect="1"/>
          </p:cNvPicPr>
          <p:nvPr userDrawn="1"/>
        </p:nvPicPr>
        <p:blipFill>
          <a:blip r:embed="rId4"/>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8042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333158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sic title and imag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
        <p:nvSpPr>
          <p:cNvPr id="9" name="Picture Placeholder 2">
            <a:extLst>
              <a:ext uri="{FF2B5EF4-FFF2-40B4-BE49-F238E27FC236}">
                <a16:creationId xmlns:a16="http://schemas.microsoft.com/office/drawing/2014/main" id="{CC2E5219-A629-E341-9B3A-392F0C0CA7DB}"/>
              </a:ext>
            </a:extLst>
          </p:cNvPr>
          <p:cNvSpPr>
            <a:spLocks noGrp="1"/>
          </p:cNvSpPr>
          <p:nvPr>
            <p:ph type="pic" sz="quarter" idx="14"/>
          </p:nvPr>
        </p:nvSpPr>
        <p:spPr>
          <a:xfrm>
            <a:off x="979488" y="1060450"/>
            <a:ext cx="10857298" cy="4990154"/>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003802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Left image">
    <p:spTree>
      <p:nvGrpSpPr>
        <p:cNvPr id="1" name=""/>
        <p:cNvGrpSpPr/>
        <p:nvPr/>
      </p:nvGrpSpPr>
      <p:grpSpPr>
        <a:xfrm>
          <a:off x="0" y="0"/>
          <a:ext cx="0" cy="0"/>
          <a:chOff x="0" y="0"/>
          <a:chExt cx="0" cy="0"/>
        </a:xfrm>
      </p:grpSpPr>
      <p:pic>
        <p:nvPicPr>
          <p:cNvPr id="27" name="Picture 26" descr="Shape, circle&#10;&#10;Description automatically generated">
            <a:extLst>
              <a:ext uri="{FF2B5EF4-FFF2-40B4-BE49-F238E27FC236}">
                <a16:creationId xmlns:a16="http://schemas.microsoft.com/office/drawing/2014/main" id="{40F26A14-3D69-2E42-8D11-51E7496DF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8" name="Picture Placeholder 7">
            <a:extLst>
              <a:ext uri="{FF2B5EF4-FFF2-40B4-BE49-F238E27FC236}">
                <a16:creationId xmlns:a16="http://schemas.microsoft.com/office/drawing/2014/main" id="{CD95FC35-3877-CF40-B721-DCDE03D4EEE0}"/>
              </a:ext>
            </a:extLst>
          </p:cNvPr>
          <p:cNvSpPr>
            <a:spLocks noGrp="1"/>
          </p:cNvSpPr>
          <p:nvPr>
            <p:ph type="pic" sz="quarter" idx="10"/>
          </p:nvPr>
        </p:nvSpPr>
        <p:spPr>
          <a:xfrm>
            <a:off x="0" y="0"/>
            <a:ext cx="3971773" cy="6858000"/>
          </a:xfrm>
          <a:prstGeom prst="rect">
            <a:avLst/>
          </a:prstGeom>
          <a:ln>
            <a:noFill/>
          </a:ln>
        </p:spPr>
        <p:txBody>
          <a:bodyPr anchor="t" anchorCtr="1"/>
          <a:lstStyle>
            <a:lvl1pPr algn="ctr">
              <a:defRPr>
                <a:latin typeface="Segoe UI" panose="020B0502040204020203" pitchFamily="34" charset="0"/>
                <a:cs typeface="Segoe UI" panose="020B0502040204020203" pitchFamily="34" charset="0"/>
              </a:defRPr>
            </a:lvl1pPr>
          </a:lstStyle>
          <a:p>
            <a:r>
              <a:rPr lang="en-GB"/>
              <a:t>Click icon to add picture</a:t>
            </a:r>
            <a:endParaRPr lang="en-IS"/>
          </a:p>
        </p:txBody>
      </p:sp>
      <p:sp>
        <p:nvSpPr>
          <p:cNvPr id="10" name="Text Placeholder 9">
            <a:extLst>
              <a:ext uri="{FF2B5EF4-FFF2-40B4-BE49-F238E27FC236}">
                <a16:creationId xmlns:a16="http://schemas.microsoft.com/office/drawing/2014/main" id="{5AE4AD44-F260-EF41-8023-0995F4DAA7A2}"/>
              </a:ext>
            </a:extLst>
          </p:cNvPr>
          <p:cNvSpPr>
            <a:spLocks noGrp="1"/>
          </p:cNvSpPr>
          <p:nvPr>
            <p:ph type="body" sz="quarter" idx="11" hasCustomPrompt="1"/>
          </p:nvPr>
        </p:nvSpPr>
        <p:spPr>
          <a:xfrm>
            <a:off x="4213913" y="326115"/>
            <a:ext cx="6154454" cy="428425"/>
          </a:xfrm>
          <a:prstGeom prst="rect">
            <a:avLst/>
          </a:prstGeom>
        </p:spPr>
        <p:txBody>
          <a:bodyPr/>
          <a:lstStyle>
            <a:lvl1pPr>
              <a:buNone/>
              <a:defRPr sz="32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14" name="Picture 13">
            <a:extLst>
              <a:ext uri="{FF2B5EF4-FFF2-40B4-BE49-F238E27FC236}">
                <a16:creationId xmlns:a16="http://schemas.microsoft.com/office/drawing/2014/main" id="{813EBD4C-0B17-4844-8C1D-95614D711B17}"/>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23" name="Text Placeholder 22">
            <a:extLst>
              <a:ext uri="{FF2B5EF4-FFF2-40B4-BE49-F238E27FC236}">
                <a16:creationId xmlns:a16="http://schemas.microsoft.com/office/drawing/2014/main" id="{52903D6C-E2EE-2946-9F42-5A0444AE8FD9}"/>
              </a:ext>
            </a:extLst>
          </p:cNvPr>
          <p:cNvSpPr>
            <a:spLocks noGrp="1"/>
          </p:cNvSpPr>
          <p:nvPr>
            <p:ph type="body" sz="quarter" idx="12" hasCustomPrompt="1"/>
          </p:nvPr>
        </p:nvSpPr>
        <p:spPr>
          <a:xfrm>
            <a:off x="4213913" y="1060316"/>
            <a:ext cx="7609279" cy="547156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29" name="Picture 28">
            <a:extLst>
              <a:ext uri="{FF2B5EF4-FFF2-40B4-BE49-F238E27FC236}">
                <a16:creationId xmlns:a16="http://schemas.microsoft.com/office/drawing/2014/main" id="{3979FAEF-CF5D-DA46-BCFE-86B2FC7091F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5634" y="3406140"/>
            <a:ext cx="6858000" cy="45719"/>
          </a:xfrm>
          <a:prstGeom prst="rect">
            <a:avLst/>
          </a:prstGeom>
        </p:spPr>
      </p:pic>
    </p:spTree>
    <p:extLst>
      <p:ext uri="{BB962C8B-B14F-4D97-AF65-F5344CB8AC3E}">
        <p14:creationId xmlns:p14="http://schemas.microsoft.com/office/powerpoint/2010/main" val="3905530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749690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20632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1322E-7F33-F74D-9102-5206D0206522}"/>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461A522-896C-5949-A91A-B4AB116AD849}"/>
              </a:ext>
            </a:extLst>
          </p:cNvPr>
          <p:cNvSpPr>
            <a:spLocks noGrp="1"/>
          </p:cNvSpPr>
          <p:nvPr>
            <p:ph type="body" sz="quarter" idx="10" hasCustomPrompt="1"/>
          </p:nvPr>
        </p:nvSpPr>
        <p:spPr>
          <a:xfrm>
            <a:off x="5086555" y="23749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7" name="Text Placeholder 5">
            <a:extLst>
              <a:ext uri="{FF2B5EF4-FFF2-40B4-BE49-F238E27FC236}">
                <a16:creationId xmlns:a16="http://schemas.microsoft.com/office/drawing/2014/main" id="{C600FFE9-A966-0740-91F7-749B53EEBA4F}"/>
              </a:ext>
            </a:extLst>
          </p:cNvPr>
          <p:cNvSpPr>
            <a:spLocks noGrp="1"/>
          </p:cNvSpPr>
          <p:nvPr>
            <p:ph type="body" sz="quarter" idx="11" hasCustomPrompt="1"/>
          </p:nvPr>
        </p:nvSpPr>
        <p:spPr>
          <a:xfrm>
            <a:off x="5086555" y="30385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8" name="Text Placeholder 5">
            <a:extLst>
              <a:ext uri="{FF2B5EF4-FFF2-40B4-BE49-F238E27FC236}">
                <a16:creationId xmlns:a16="http://schemas.microsoft.com/office/drawing/2014/main" id="{3DE73AC2-DD3E-9B43-8479-D8B11743DBEA}"/>
              </a:ext>
            </a:extLst>
          </p:cNvPr>
          <p:cNvSpPr>
            <a:spLocks noGrp="1"/>
          </p:cNvSpPr>
          <p:nvPr>
            <p:ph type="body" sz="quarter" idx="12" hasCustomPrompt="1"/>
          </p:nvPr>
        </p:nvSpPr>
        <p:spPr>
          <a:xfrm>
            <a:off x="58676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9" name="Text Placeholder 5">
            <a:extLst>
              <a:ext uri="{FF2B5EF4-FFF2-40B4-BE49-F238E27FC236}">
                <a16:creationId xmlns:a16="http://schemas.microsoft.com/office/drawing/2014/main" id="{AF41A4B0-6CC2-8B4F-A0DE-E6701D0D8C0C}"/>
              </a:ext>
            </a:extLst>
          </p:cNvPr>
          <p:cNvSpPr>
            <a:spLocks noGrp="1"/>
          </p:cNvSpPr>
          <p:nvPr>
            <p:ph type="body" sz="quarter" idx="13" hasCustomPrompt="1"/>
          </p:nvPr>
        </p:nvSpPr>
        <p:spPr>
          <a:xfrm>
            <a:off x="58676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0" name="Text Placeholder 5">
            <a:extLst>
              <a:ext uri="{FF2B5EF4-FFF2-40B4-BE49-F238E27FC236}">
                <a16:creationId xmlns:a16="http://schemas.microsoft.com/office/drawing/2014/main" id="{DE5DEF4D-B087-0F4C-AEA3-4F5D7693C0CC}"/>
              </a:ext>
            </a:extLst>
          </p:cNvPr>
          <p:cNvSpPr>
            <a:spLocks noGrp="1"/>
          </p:cNvSpPr>
          <p:nvPr>
            <p:ph type="body" sz="quarter" idx="14" hasCustomPrompt="1"/>
          </p:nvPr>
        </p:nvSpPr>
        <p:spPr>
          <a:xfrm>
            <a:off x="8420306" y="4188952"/>
            <a:ext cx="2374694" cy="348214"/>
          </a:xfrm>
          <a:prstGeom prst="rect">
            <a:avLst/>
          </a:prstGeom>
        </p:spPr>
        <p:txBody>
          <a:bodyPr anchor="t" anchorCtr="0"/>
          <a:lstStyle>
            <a:lvl1pPr marL="0" indent="0" algn="ctr">
              <a:buNone/>
              <a:defRPr sz="18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1" name="Text Placeholder 5">
            <a:extLst>
              <a:ext uri="{FF2B5EF4-FFF2-40B4-BE49-F238E27FC236}">
                <a16:creationId xmlns:a16="http://schemas.microsoft.com/office/drawing/2014/main" id="{9E3B26F5-A19C-D249-9274-FEE4E14C876C}"/>
              </a:ext>
            </a:extLst>
          </p:cNvPr>
          <p:cNvSpPr>
            <a:spLocks noGrp="1"/>
          </p:cNvSpPr>
          <p:nvPr>
            <p:ph type="body" sz="quarter" idx="15" hasCustomPrompt="1"/>
          </p:nvPr>
        </p:nvSpPr>
        <p:spPr>
          <a:xfrm>
            <a:off x="8420306" y="4552750"/>
            <a:ext cx="2374694" cy="348214"/>
          </a:xfrm>
          <a:prstGeom prst="rect">
            <a:avLst/>
          </a:prstGeom>
        </p:spPr>
        <p:txBody>
          <a:bodyPr anchor="t" anchorCtr="0"/>
          <a:lstStyle>
            <a:lvl1pPr marL="0" indent="0" algn="ctr">
              <a:buNone/>
              <a:defRPr sz="18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1006064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DE7C686-6107-B14D-BEDA-E644F5A670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pic>
        <p:nvPicPr>
          <p:cNvPr id="12" name="Picture 11" descr="Shape, circle&#10;&#10;Description automatically generated">
            <a:extLst>
              <a:ext uri="{FF2B5EF4-FFF2-40B4-BE49-F238E27FC236}">
                <a16:creationId xmlns:a16="http://schemas.microsoft.com/office/drawing/2014/main" id="{4B83DC1B-F257-4C49-AFF1-48D5B9D78D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16499" y="3237360"/>
            <a:ext cx="2996002" cy="3429000"/>
          </a:xfrm>
          <a:prstGeom prst="rect">
            <a:avLst/>
          </a:prstGeom>
        </p:spPr>
      </p:pic>
      <p:sp>
        <p:nvSpPr>
          <p:cNvPr id="18" name="Text Placeholder 22">
            <a:extLst>
              <a:ext uri="{FF2B5EF4-FFF2-40B4-BE49-F238E27FC236}">
                <a16:creationId xmlns:a16="http://schemas.microsoft.com/office/drawing/2014/main" id="{67711427-6C1F-5C45-A3CC-526B992D497D}"/>
              </a:ext>
            </a:extLst>
          </p:cNvPr>
          <p:cNvSpPr>
            <a:spLocks noGrp="1"/>
          </p:cNvSpPr>
          <p:nvPr>
            <p:ph type="body" sz="quarter" idx="12" hasCustomPrompt="1"/>
          </p:nvPr>
        </p:nvSpPr>
        <p:spPr>
          <a:xfrm>
            <a:off x="308340" y="1060316"/>
            <a:ext cx="5610877" cy="4990288"/>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4E8B0971-9B65-AD40-976D-BE9B6683DABB}"/>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9" name="Picture Placeholder 8">
            <a:extLst>
              <a:ext uri="{FF2B5EF4-FFF2-40B4-BE49-F238E27FC236}">
                <a16:creationId xmlns:a16="http://schemas.microsoft.com/office/drawing/2014/main" id="{9BD5C897-7901-F144-9118-E62E1C37808C}"/>
              </a:ext>
            </a:extLst>
          </p:cNvPr>
          <p:cNvSpPr>
            <a:spLocks noGrp="1"/>
          </p:cNvSpPr>
          <p:nvPr>
            <p:ph type="pic" sz="quarter" idx="13" hasCustomPrompt="1"/>
          </p:nvPr>
        </p:nvSpPr>
        <p:spPr>
          <a:xfrm>
            <a:off x="6272784" y="1060315"/>
            <a:ext cx="5919216" cy="5797685"/>
          </a:xfrm>
          <a:prstGeom prst="rect">
            <a:avLst/>
          </a:prstGeom>
        </p:spPr>
        <p:txBody>
          <a:bodyPr/>
          <a:lstStyle/>
          <a:p>
            <a:r>
              <a:rPr lang="en-IS"/>
              <a:t>Insert photo</a:t>
            </a:r>
          </a:p>
        </p:txBody>
      </p:sp>
      <p:sp>
        <p:nvSpPr>
          <p:cNvPr id="15" name="Text Placeholder 9">
            <a:extLst>
              <a:ext uri="{FF2B5EF4-FFF2-40B4-BE49-F238E27FC236}">
                <a16:creationId xmlns:a16="http://schemas.microsoft.com/office/drawing/2014/main" id="{641C9129-8E13-854E-B5B6-6A921F976A54}"/>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BE9D4BE1-C57B-544E-B667-EFEC2DA36E28}"/>
              </a:ext>
            </a:extLst>
          </p:cNvPr>
          <p:cNvPicPr>
            <a:picLocks noChangeAspect="1"/>
          </p:cNvPicPr>
          <p:nvPr userDrawn="1"/>
        </p:nvPicPr>
        <p:blipFill>
          <a:blip r:embed="rId4"/>
          <a:stretch>
            <a:fillRect/>
          </a:stretch>
        </p:blipFill>
        <p:spPr>
          <a:xfrm>
            <a:off x="0" y="6447318"/>
            <a:ext cx="6272784" cy="410682"/>
          </a:xfrm>
          <a:prstGeom prst="rect">
            <a:avLst/>
          </a:prstGeom>
        </p:spPr>
      </p:pic>
    </p:spTree>
    <p:extLst>
      <p:ext uri="{BB962C8B-B14F-4D97-AF65-F5344CB8AC3E}">
        <p14:creationId xmlns:p14="http://schemas.microsoft.com/office/powerpoint/2010/main" val="3103825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Right image">
    <p:spTree>
      <p:nvGrpSpPr>
        <p:cNvPr id="1" name=""/>
        <p:cNvGrpSpPr/>
        <p:nvPr/>
      </p:nvGrpSpPr>
      <p:grpSpPr>
        <a:xfrm>
          <a:off x="0" y="0"/>
          <a:ext cx="0" cy="0"/>
          <a:chOff x="0" y="0"/>
          <a:chExt cx="0" cy="0"/>
        </a:xfrm>
      </p:grpSpPr>
      <p:pic>
        <p:nvPicPr>
          <p:cNvPr id="21" name="Picture 20" descr="Shape, circle&#10;&#10;Description automatically generated">
            <a:extLst>
              <a:ext uri="{FF2B5EF4-FFF2-40B4-BE49-F238E27FC236}">
                <a16:creationId xmlns:a16="http://schemas.microsoft.com/office/drawing/2014/main" id="{7A550EFB-13BA-1645-AE4B-2C69897D4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17" name="Rectangle 16">
            <a:extLst>
              <a:ext uri="{FF2B5EF4-FFF2-40B4-BE49-F238E27FC236}">
                <a16:creationId xmlns:a16="http://schemas.microsoft.com/office/drawing/2014/main" id="{7B282B1A-FE3E-AF4A-965A-E5B943B66D8B}"/>
              </a:ext>
            </a:extLst>
          </p:cNvPr>
          <p:cNvSpPr/>
          <p:nvPr userDrawn="1"/>
        </p:nvSpPr>
        <p:spPr>
          <a:xfrm>
            <a:off x="0" y="4722274"/>
            <a:ext cx="6272784" cy="2135726"/>
          </a:xfrm>
          <a:prstGeom prst="rect">
            <a:avLst/>
          </a:prstGeom>
          <a:solidFill>
            <a:srgbClr val="265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9">
            <a:extLst>
              <a:ext uri="{FF2B5EF4-FFF2-40B4-BE49-F238E27FC236}">
                <a16:creationId xmlns:a16="http://schemas.microsoft.com/office/drawing/2014/main" id="{3B43D41C-9060-8446-8472-B16DB1B992B1}"/>
              </a:ext>
            </a:extLst>
          </p:cNvPr>
          <p:cNvSpPr>
            <a:spLocks noGrp="1"/>
          </p:cNvSpPr>
          <p:nvPr>
            <p:ph type="body" sz="quarter" idx="11" hasCustomPrompt="1"/>
          </p:nvPr>
        </p:nvSpPr>
        <p:spPr>
          <a:xfrm>
            <a:off x="979569" y="266459"/>
            <a:ext cx="9388796"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9" name="Text Placeholder 22">
            <a:extLst>
              <a:ext uri="{FF2B5EF4-FFF2-40B4-BE49-F238E27FC236}">
                <a16:creationId xmlns:a16="http://schemas.microsoft.com/office/drawing/2014/main" id="{E20276BD-D6D6-3D4C-B95D-E42BB67FED70}"/>
              </a:ext>
            </a:extLst>
          </p:cNvPr>
          <p:cNvSpPr>
            <a:spLocks noGrp="1"/>
          </p:cNvSpPr>
          <p:nvPr>
            <p:ph type="body" sz="quarter" idx="13" hasCustomPrompt="1"/>
          </p:nvPr>
        </p:nvSpPr>
        <p:spPr>
          <a:xfrm>
            <a:off x="472630" y="4722274"/>
            <a:ext cx="5623370" cy="1833070"/>
          </a:xfrm>
          <a:prstGeom prst="rect">
            <a:avLst/>
          </a:prstGeom>
          <a:solidFill>
            <a:srgbClr val="265888"/>
          </a:solidFill>
        </p:spPr>
        <p:txBody>
          <a:bodyPr lIns="144000" tIns="144000" rIns="144000" bIns="144000"/>
          <a:lstStyle>
            <a:lvl1pPr>
              <a:spcBef>
                <a:spcPts val="1200"/>
              </a:spcBef>
              <a:buNone/>
              <a:defRPr sz="2000">
                <a:solidFill>
                  <a:schemeClr val="bg1"/>
                </a:solidFill>
                <a:latin typeface="Segoe UI" panose="020B0502040204020203" pitchFamily="34" charset="0"/>
                <a:cs typeface="Segoe UI" panose="020B0502040204020203" pitchFamily="34" charset="0"/>
              </a:defRPr>
            </a:lvl1pPr>
            <a:lvl2pPr>
              <a:spcBef>
                <a:spcPts val="1200"/>
              </a:spcBef>
              <a:buNone/>
              <a:defRPr sz="2000">
                <a:solidFill>
                  <a:schemeClr val="bg1"/>
                </a:solidFill>
                <a:latin typeface="Segoe UI" panose="020B0502040204020203" pitchFamily="34" charset="0"/>
                <a:cs typeface="Segoe UI" panose="020B0502040204020203" pitchFamily="34" charset="0"/>
              </a:defRPr>
            </a:lvl2pPr>
            <a:lvl3pPr>
              <a:spcBef>
                <a:spcPts val="1200"/>
              </a:spcBef>
              <a:buNone/>
              <a:defRPr sz="1800">
                <a:solidFill>
                  <a:schemeClr val="bg1"/>
                </a:solidFill>
                <a:latin typeface="Segoe UI" panose="020B0502040204020203" pitchFamily="34" charset="0"/>
                <a:cs typeface="Segoe UI" panose="020B0502040204020203" pitchFamily="34" charset="0"/>
              </a:defRPr>
            </a:lvl3pPr>
            <a:lvl4pPr>
              <a:spcBef>
                <a:spcPts val="1200"/>
              </a:spcBef>
              <a:buNone/>
              <a:defRPr sz="1600">
                <a:solidFill>
                  <a:schemeClr val="bg1"/>
                </a:solidFill>
                <a:latin typeface="Segoe UI" panose="020B0502040204020203" pitchFamily="34" charset="0"/>
                <a:cs typeface="Segoe UI" panose="020B0502040204020203" pitchFamily="34" charset="0"/>
              </a:defRPr>
            </a:lvl4pPr>
            <a:lvl5pPr>
              <a:spcBef>
                <a:spcPts val="1200"/>
              </a:spcBef>
              <a:buNone/>
              <a:defRPr sz="1600">
                <a:solidFill>
                  <a:schemeClr val="bg1"/>
                </a:solidFill>
                <a:latin typeface="Segoe UI" panose="020B0502040204020203" pitchFamily="34" charset="0"/>
                <a:cs typeface="Segoe UI" panose="020B0502040204020203" pitchFamily="34" charset="0"/>
              </a:defRPr>
            </a:lvl5pPr>
          </a:lstStyle>
          <a:p>
            <a:pPr lvl="0"/>
            <a:r>
              <a:rPr lang="en-GB"/>
              <a:t>Click to add text</a:t>
            </a:r>
          </a:p>
        </p:txBody>
      </p:sp>
      <p:sp>
        <p:nvSpPr>
          <p:cNvPr id="10" name="Text Placeholder 22">
            <a:extLst>
              <a:ext uri="{FF2B5EF4-FFF2-40B4-BE49-F238E27FC236}">
                <a16:creationId xmlns:a16="http://schemas.microsoft.com/office/drawing/2014/main" id="{F4615F8C-FA13-B644-8237-B0CD8FF6A833}"/>
              </a:ext>
            </a:extLst>
          </p:cNvPr>
          <p:cNvSpPr>
            <a:spLocks noGrp="1"/>
          </p:cNvSpPr>
          <p:nvPr>
            <p:ph type="body" sz="quarter" idx="14" hasCustomPrompt="1"/>
          </p:nvPr>
        </p:nvSpPr>
        <p:spPr>
          <a:xfrm>
            <a:off x="979568" y="1060316"/>
            <a:ext cx="5018560" cy="3359302"/>
          </a:xfrm>
          <a:prstGeom prst="rect">
            <a:avLst/>
          </a:prstGeom>
          <a:noFill/>
        </p:spPr>
        <p:txBody>
          <a:bodyPr/>
          <a:lstStyle>
            <a:lvl1pPr marL="0">
              <a:spcBef>
                <a:spcPts val="1200"/>
              </a:spcBef>
              <a:buNone/>
              <a:defRPr sz="24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14" name="Picture 13">
            <a:extLst>
              <a:ext uri="{FF2B5EF4-FFF2-40B4-BE49-F238E27FC236}">
                <a16:creationId xmlns:a16="http://schemas.microsoft.com/office/drawing/2014/main" id="{5076FB1C-E602-9043-86A7-57A67DC8F3D5}"/>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5" name="Picture Placeholder 8">
            <a:extLst>
              <a:ext uri="{FF2B5EF4-FFF2-40B4-BE49-F238E27FC236}">
                <a16:creationId xmlns:a16="http://schemas.microsoft.com/office/drawing/2014/main" id="{BE01D149-7867-2844-B827-613554E2517D}"/>
              </a:ext>
            </a:extLst>
          </p:cNvPr>
          <p:cNvSpPr>
            <a:spLocks noGrp="1"/>
          </p:cNvSpPr>
          <p:nvPr>
            <p:ph type="pic" sz="quarter" idx="15" hasCustomPrompt="1"/>
          </p:nvPr>
        </p:nvSpPr>
        <p:spPr>
          <a:xfrm>
            <a:off x="6272784" y="1060315"/>
            <a:ext cx="5919216" cy="5797685"/>
          </a:xfrm>
          <a:prstGeom prst="rect">
            <a:avLst/>
          </a:prstGeom>
        </p:spPr>
        <p:txBody>
          <a:bodyPr/>
          <a:lstStyle/>
          <a:p>
            <a:r>
              <a:rPr lang="en-IS"/>
              <a:t>Insert photo</a:t>
            </a:r>
          </a:p>
        </p:txBody>
      </p:sp>
      <p:pic>
        <p:nvPicPr>
          <p:cNvPr id="18" name="Picture 17">
            <a:extLst>
              <a:ext uri="{FF2B5EF4-FFF2-40B4-BE49-F238E27FC236}">
                <a16:creationId xmlns:a16="http://schemas.microsoft.com/office/drawing/2014/main" id="{75896BB5-0BE0-3D40-A2D0-C0A589CF9C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spTree>
    <p:extLst>
      <p:ext uri="{BB962C8B-B14F-4D97-AF65-F5344CB8AC3E}">
        <p14:creationId xmlns:p14="http://schemas.microsoft.com/office/powerpoint/2010/main" val="2234734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LS Central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sp>
        <p:nvSpPr>
          <p:cNvPr id="20" name="Text Placeholder 9">
            <a:extLst>
              <a:ext uri="{FF2B5EF4-FFF2-40B4-BE49-F238E27FC236}">
                <a16:creationId xmlns:a16="http://schemas.microsoft.com/office/drawing/2014/main" id="{E9BFB44E-D23C-D642-B61B-B1BF0CFAEC7F}"/>
              </a:ext>
            </a:extLst>
          </p:cNvPr>
          <p:cNvSpPr>
            <a:spLocks noGrp="1"/>
          </p:cNvSpPr>
          <p:nvPr>
            <p:ph type="body" sz="quarter" idx="11"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23" name="Text Placeholder 22">
            <a:extLst>
              <a:ext uri="{FF2B5EF4-FFF2-40B4-BE49-F238E27FC236}">
                <a16:creationId xmlns:a16="http://schemas.microsoft.com/office/drawing/2014/main" id="{B84A12F1-931A-8B44-8A56-6B526395D10A}"/>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31438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LS Central chapter/title slide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CBF55323-D3D6-6A45-A64D-2A8647A81BDB}"/>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609326" y="845581"/>
            <a:ext cx="5309890" cy="1281362"/>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
        <p:nvSpPr>
          <p:cNvPr id="12" name="Text Placeholder 9">
            <a:extLst>
              <a:ext uri="{FF2B5EF4-FFF2-40B4-BE49-F238E27FC236}">
                <a16:creationId xmlns:a16="http://schemas.microsoft.com/office/drawing/2014/main" id="{93AEF9AD-DBDC-5F4D-A370-4CB74BDC6C6B}"/>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 name="Picture Placeholder 2">
            <a:extLst>
              <a:ext uri="{FF2B5EF4-FFF2-40B4-BE49-F238E27FC236}">
                <a16:creationId xmlns:a16="http://schemas.microsoft.com/office/drawing/2014/main" id="{C17814AA-150B-9B4E-861B-5B97379BE946}"/>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2906043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5" name="Picture 4" descr="A picture containing dark, ocean floor&#10;&#10;Description automatically generated">
            <a:extLst>
              <a:ext uri="{FF2B5EF4-FFF2-40B4-BE49-F238E27FC236}">
                <a16:creationId xmlns:a16="http://schemas.microsoft.com/office/drawing/2014/main" id="{B21392B7-F2C0-5449-8392-C3C5F94A9A4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6" y="1595989"/>
            <a:ext cx="410683" cy="2973416"/>
          </a:xfrm>
          <a:prstGeom prst="rect">
            <a:avLst/>
          </a:prstGeom>
        </p:spPr>
      </p:pic>
      <p:pic>
        <p:nvPicPr>
          <p:cNvPr id="22" name="Picture 21" descr="A picture containing dark, ocean floor&#10;&#10;Description automatically generated">
            <a:extLst>
              <a:ext uri="{FF2B5EF4-FFF2-40B4-BE49-F238E27FC236}">
                <a16:creationId xmlns:a16="http://schemas.microsoft.com/office/drawing/2014/main" id="{EC7D192B-EF75-5344-8489-78AED7EB1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595989"/>
            <a:ext cx="410683" cy="2973416"/>
          </a:xfrm>
          <a:prstGeom prst="rect">
            <a:avLst/>
          </a:prstGeom>
        </p:spPr>
      </p:pic>
    </p:spTree>
    <p:extLst>
      <p:ext uri="{BB962C8B-B14F-4D97-AF65-F5344CB8AC3E}">
        <p14:creationId xmlns:p14="http://schemas.microsoft.com/office/powerpoint/2010/main" val="2423261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24" name="Text Placeholder 9">
            <a:extLst>
              <a:ext uri="{FF2B5EF4-FFF2-40B4-BE49-F238E27FC236}">
                <a16:creationId xmlns:a16="http://schemas.microsoft.com/office/drawing/2014/main" id="{45DE349B-0A8B-BF40-B2C9-2A3EB53398F9}"/>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5" name="Text Placeholder 22">
            <a:extLst>
              <a:ext uri="{FF2B5EF4-FFF2-40B4-BE49-F238E27FC236}">
                <a16:creationId xmlns:a16="http://schemas.microsoft.com/office/drawing/2014/main" id="{F4A7C6E9-D854-C145-B293-107D8237FA42}"/>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851323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LS One chapter/titl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21FAFA5-22ED-2F41-A805-F3352E9085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29198" y="845581"/>
            <a:ext cx="4280916" cy="1281362"/>
          </a:xfrm>
          <a:prstGeom prst="rect">
            <a:avLst/>
          </a:prstGeom>
        </p:spPr>
      </p:pic>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4"/>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4"/>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7"/>
          <a:stretch>
            <a:fillRect/>
          </a:stretch>
        </p:blipFill>
        <p:spPr>
          <a:xfrm>
            <a:off x="10734079" y="226156"/>
            <a:ext cx="1457921" cy="612843"/>
          </a:xfrm>
          <a:prstGeom prst="rect">
            <a:avLst/>
          </a:prstGeom>
        </p:spPr>
      </p:pic>
      <p:sp>
        <p:nvSpPr>
          <p:cNvPr id="12" name="Text Placeholder 9">
            <a:extLst>
              <a:ext uri="{FF2B5EF4-FFF2-40B4-BE49-F238E27FC236}">
                <a16:creationId xmlns:a16="http://schemas.microsoft.com/office/drawing/2014/main" id="{1BBD2343-838A-C346-A7CC-ACD3D1F939A6}"/>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7A0EE1E9-02F5-7C4A-BF7A-0A1E05B329D0}"/>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960230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LS One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6" name="Picture 15">
            <a:extLst>
              <a:ext uri="{FF2B5EF4-FFF2-40B4-BE49-F238E27FC236}">
                <a16:creationId xmlns:a16="http://schemas.microsoft.com/office/drawing/2014/main" id="{9FB81429-58A7-CF43-BCD3-D25226368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781317" y="1595990"/>
            <a:ext cx="410683" cy="2973418"/>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8" name="Picture 17">
            <a:extLst>
              <a:ext uri="{FF2B5EF4-FFF2-40B4-BE49-F238E27FC236}">
                <a16:creationId xmlns:a16="http://schemas.microsoft.com/office/drawing/2014/main" id="{C75D63F8-94BB-504A-B17D-D05CE84747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595990"/>
            <a:ext cx="410683" cy="2973418"/>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5"/>
          <a:stretch>
            <a:fillRect/>
          </a:stretch>
        </p:blipFill>
        <p:spPr>
          <a:xfrm>
            <a:off x="10734079" y="226156"/>
            <a:ext cx="1457921" cy="612843"/>
          </a:xfrm>
          <a:prstGeom prst="rect">
            <a:avLst/>
          </a:prstGeom>
        </p:spPr>
      </p:pic>
    </p:spTree>
    <p:extLst>
      <p:ext uri="{BB962C8B-B14F-4D97-AF65-F5344CB8AC3E}">
        <p14:creationId xmlns:p14="http://schemas.microsoft.com/office/powerpoint/2010/main" val="3137831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25" name="Text Placeholder 9">
            <a:extLst>
              <a:ext uri="{FF2B5EF4-FFF2-40B4-BE49-F238E27FC236}">
                <a16:creationId xmlns:a16="http://schemas.microsoft.com/office/drawing/2014/main" id="{61C28237-B2B4-6045-A64B-11373047B932}"/>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6" name="Text Placeholder 22">
            <a:extLst>
              <a:ext uri="{FF2B5EF4-FFF2-40B4-BE49-F238E27FC236}">
                <a16:creationId xmlns:a16="http://schemas.microsoft.com/office/drawing/2014/main" id="{E0FAD36D-7B10-BA4C-9FB6-D71EB78B9D7E}"/>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spTree>
    <p:extLst>
      <p:ext uri="{BB962C8B-B14F-4D97-AF65-F5344CB8AC3E}">
        <p14:creationId xmlns:p14="http://schemas.microsoft.com/office/powerpoint/2010/main" val="2475635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LS First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5" name="Graphic 14">
            <a:extLst>
              <a:ext uri="{FF2B5EF4-FFF2-40B4-BE49-F238E27FC236}">
                <a16:creationId xmlns:a16="http://schemas.microsoft.com/office/drawing/2014/main" id="{1EDBA9B7-BB51-3743-A95F-D4F79A2D4AB0}"/>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041419" y="838999"/>
            <a:ext cx="4456473" cy="1281600"/>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
        <p:nvSpPr>
          <p:cNvPr id="12" name="Text Placeholder 9">
            <a:extLst>
              <a:ext uri="{FF2B5EF4-FFF2-40B4-BE49-F238E27FC236}">
                <a16:creationId xmlns:a16="http://schemas.microsoft.com/office/drawing/2014/main" id="{CCBC426A-D7E5-4F4A-8FA6-412D9988B3BF}"/>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6" name="Picture Placeholder 2">
            <a:extLst>
              <a:ext uri="{FF2B5EF4-FFF2-40B4-BE49-F238E27FC236}">
                <a16:creationId xmlns:a16="http://schemas.microsoft.com/office/drawing/2014/main" id="{63CABAA1-C88B-4447-A241-8074936494FA}"/>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87427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eakers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C41C9-48FD-A848-B376-78A22C442E3B}"/>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60A58C3A-CF74-D844-AA2F-A2FF0FBF9C5D}"/>
              </a:ext>
            </a:extLst>
          </p:cNvPr>
          <p:cNvSpPr>
            <a:spLocks noGrp="1"/>
          </p:cNvSpPr>
          <p:nvPr>
            <p:ph type="body" sz="quarter" idx="10" hasCustomPrompt="1"/>
          </p:nvPr>
        </p:nvSpPr>
        <p:spPr>
          <a:xfrm>
            <a:off x="4972255" y="2400300"/>
            <a:ext cx="6489495"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3EEE11C1-88CD-5545-9C77-E35B0BFCAD91}"/>
              </a:ext>
            </a:extLst>
          </p:cNvPr>
          <p:cNvSpPr>
            <a:spLocks noGrp="1"/>
          </p:cNvSpPr>
          <p:nvPr>
            <p:ph type="body" sz="quarter" idx="11" hasCustomPrompt="1"/>
          </p:nvPr>
        </p:nvSpPr>
        <p:spPr>
          <a:xfrm>
            <a:off x="4972255" y="30639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C94FFA71-5757-9148-B58C-B9B58CBBBC75}"/>
              </a:ext>
            </a:extLst>
          </p:cNvPr>
          <p:cNvSpPr>
            <a:spLocks noGrp="1"/>
          </p:cNvSpPr>
          <p:nvPr>
            <p:ph type="body" sz="quarter" idx="12" hasCustomPrompt="1"/>
          </p:nvPr>
        </p:nvSpPr>
        <p:spPr>
          <a:xfrm>
            <a:off x="52961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31F76A0-2529-C34C-B3FB-4F1C939991A1}"/>
              </a:ext>
            </a:extLst>
          </p:cNvPr>
          <p:cNvSpPr>
            <a:spLocks noGrp="1"/>
          </p:cNvSpPr>
          <p:nvPr>
            <p:ph type="body" sz="quarter" idx="13" hasCustomPrompt="1"/>
          </p:nvPr>
        </p:nvSpPr>
        <p:spPr>
          <a:xfrm>
            <a:off x="52961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656FC959-8127-F240-A581-A099A1BA24C2}"/>
              </a:ext>
            </a:extLst>
          </p:cNvPr>
          <p:cNvSpPr>
            <a:spLocks noGrp="1"/>
          </p:cNvSpPr>
          <p:nvPr>
            <p:ph type="body" sz="quarter" idx="14" hasCustomPrompt="1"/>
          </p:nvPr>
        </p:nvSpPr>
        <p:spPr>
          <a:xfrm>
            <a:off x="8306006" y="4214352"/>
            <a:ext cx="28572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A7C12695-0968-604B-B14A-65C87A7F19F5}"/>
              </a:ext>
            </a:extLst>
          </p:cNvPr>
          <p:cNvSpPr>
            <a:spLocks noGrp="1"/>
          </p:cNvSpPr>
          <p:nvPr>
            <p:ph type="body" sz="quarter" idx="15" hasCustomPrompt="1"/>
          </p:nvPr>
        </p:nvSpPr>
        <p:spPr>
          <a:xfrm>
            <a:off x="8306006" y="4578150"/>
            <a:ext cx="285729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478470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LS First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54D5363E-D9B4-1A40-AD20-2AA896674D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291" y="1595990"/>
            <a:ext cx="410709" cy="297360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193A6EA0-59D8-904D-BF7B-CD58BFA5308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1595990"/>
            <a:ext cx="410709" cy="2973600"/>
          </a:xfrm>
          <a:prstGeom prst="rect">
            <a:avLst/>
          </a:prstGeom>
        </p:spPr>
      </p:pic>
    </p:spTree>
    <p:extLst>
      <p:ext uri="{BB962C8B-B14F-4D97-AF65-F5344CB8AC3E}">
        <p14:creationId xmlns:p14="http://schemas.microsoft.com/office/powerpoint/2010/main" val="118916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
        <p:nvSpPr>
          <p:cNvPr id="26" name="Text Placeholder 9">
            <a:extLst>
              <a:ext uri="{FF2B5EF4-FFF2-40B4-BE49-F238E27FC236}">
                <a16:creationId xmlns:a16="http://schemas.microsoft.com/office/drawing/2014/main" id="{2562170C-8B2A-4947-95E8-BFA07AFD1FC6}"/>
              </a:ext>
            </a:extLst>
          </p:cNvPr>
          <p:cNvSpPr>
            <a:spLocks noGrp="1"/>
          </p:cNvSpPr>
          <p:nvPr>
            <p:ph type="body" sz="quarter" idx="12" hasCustomPrompt="1"/>
          </p:nvPr>
        </p:nvSpPr>
        <p:spPr>
          <a:xfrm>
            <a:off x="6506682" y="2568400"/>
            <a:ext cx="4926568" cy="3513660"/>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27" name="Text Placeholder 22">
            <a:extLst>
              <a:ext uri="{FF2B5EF4-FFF2-40B4-BE49-F238E27FC236}">
                <a16:creationId xmlns:a16="http://schemas.microsoft.com/office/drawing/2014/main" id="{CB3FB148-93E8-ED46-B2BC-7C85BA9E8929}"/>
              </a:ext>
            </a:extLst>
          </p:cNvPr>
          <p:cNvSpPr>
            <a:spLocks noGrp="1"/>
          </p:cNvSpPr>
          <p:nvPr>
            <p:ph type="body" sz="quarter" idx="13" hasCustomPrompt="1"/>
          </p:nvPr>
        </p:nvSpPr>
        <p:spPr>
          <a:xfrm>
            <a:off x="806372" y="3966809"/>
            <a:ext cx="4926568" cy="2115251"/>
          </a:xfrm>
          <a:prstGeom prst="rect">
            <a:avLst/>
          </a:prstGeom>
        </p:spPr>
        <p:txBody>
          <a:bodyPr/>
          <a:lstStyle>
            <a:lvl1pPr marL="0" indent="0">
              <a:spcBef>
                <a:spcPts val="1200"/>
              </a:spcBef>
              <a:buFont typeface="Arial" panose="020B0604020202020204" pitchFamily="34" charset="0"/>
              <a:buNone/>
              <a:defRPr sz="2000">
                <a:solidFill>
                  <a:srgbClr val="313C40"/>
                </a:solidFill>
                <a:latin typeface="Segoe UI" panose="020B0502040204020203" pitchFamily="34" charset="0"/>
                <a:cs typeface="Segoe UI" panose="020B0502040204020203" pitchFamily="34" charset="0"/>
              </a:defRPr>
            </a:lvl1pPr>
            <a:lvl2pPr>
              <a:defRPr sz="2000">
                <a:solidFill>
                  <a:srgbClr val="313C40"/>
                </a:solidFill>
                <a:latin typeface="Segoe UI" panose="020B0502040204020203" pitchFamily="34" charset="0"/>
                <a:cs typeface="Segoe UI" panose="020B0502040204020203" pitchFamily="34" charset="0"/>
              </a:defRPr>
            </a:lvl2pPr>
            <a:lvl3pPr>
              <a:defRPr sz="1800">
                <a:solidFill>
                  <a:srgbClr val="313C40"/>
                </a:solidFill>
                <a:latin typeface="Segoe UI" panose="020B0502040204020203" pitchFamily="34" charset="0"/>
                <a:cs typeface="Segoe UI" panose="020B0502040204020203" pitchFamily="34" charset="0"/>
              </a:defRPr>
            </a:lvl3pPr>
            <a:lvl4pPr>
              <a:defRPr sz="1600">
                <a:solidFill>
                  <a:srgbClr val="313C40"/>
                </a:solidFill>
                <a:latin typeface="Segoe UI" panose="020B0502040204020203" pitchFamily="34" charset="0"/>
                <a:cs typeface="Segoe UI" panose="020B0502040204020203" pitchFamily="34" charset="0"/>
              </a:defRPr>
            </a:lvl4pPr>
            <a:lvl5pPr>
              <a:defRPr sz="1600">
                <a:solidFill>
                  <a:srgbClr val="313C40"/>
                </a:solidFill>
                <a:latin typeface="Segoe UI" panose="020B0502040204020203" pitchFamily="34" charset="0"/>
                <a:cs typeface="Segoe UI" panose="020B0502040204020203" pitchFamily="34" charset="0"/>
              </a:defRPr>
            </a:lvl5pPr>
          </a:lstStyle>
          <a:p>
            <a:pPr lvl="0"/>
            <a:r>
              <a:rPr lang="is-IS"/>
              <a:t>Click to add text</a:t>
            </a:r>
            <a:endParaRPr lang="en-IS"/>
          </a:p>
        </p:txBody>
      </p:sp>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Tree>
    <p:extLst>
      <p:ext uri="{BB962C8B-B14F-4D97-AF65-F5344CB8AC3E}">
        <p14:creationId xmlns:p14="http://schemas.microsoft.com/office/powerpoint/2010/main" val="3365376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LS Express chapter/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19" name="Picture 18" descr="Shape, circle&#10;&#10;Description automatically generated">
            <a:extLst>
              <a:ext uri="{FF2B5EF4-FFF2-40B4-BE49-F238E27FC236}">
                <a16:creationId xmlns:a16="http://schemas.microsoft.com/office/drawing/2014/main" id="{E6BDBBBC-2B12-DA40-9C71-94EE10DDF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931123" y="2351902"/>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pic>
        <p:nvPicPr>
          <p:cNvPr id="29" name="Graphic 28">
            <a:extLst>
              <a:ext uri="{FF2B5EF4-FFF2-40B4-BE49-F238E27FC236}">
                <a16:creationId xmlns:a16="http://schemas.microsoft.com/office/drawing/2014/main" id="{AE5C5E7F-5BA3-3541-8643-EF8A368C399B}"/>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555963" y="838999"/>
            <a:ext cx="5427384" cy="1281600"/>
          </a:xfrm>
          <a:prstGeom prst="rect">
            <a:avLst/>
          </a:prstGeom>
        </p:spPr>
      </p:pic>
      <p:sp>
        <p:nvSpPr>
          <p:cNvPr id="12" name="Text Placeholder 9">
            <a:extLst>
              <a:ext uri="{FF2B5EF4-FFF2-40B4-BE49-F238E27FC236}">
                <a16:creationId xmlns:a16="http://schemas.microsoft.com/office/drawing/2014/main" id="{3269EA83-5B3D-AE4B-8AD2-38727E2C6564}"/>
              </a:ext>
            </a:extLst>
          </p:cNvPr>
          <p:cNvSpPr>
            <a:spLocks noGrp="1"/>
          </p:cNvSpPr>
          <p:nvPr>
            <p:ph type="body" sz="quarter" idx="11" hasCustomPrompt="1"/>
          </p:nvPr>
        </p:nvSpPr>
        <p:spPr>
          <a:xfrm>
            <a:off x="806372" y="3966809"/>
            <a:ext cx="4926568" cy="2115251"/>
          </a:xfrm>
          <a:prstGeom prst="rect">
            <a:avLst/>
          </a:prstGeom>
        </p:spPr>
        <p:txBody>
          <a:bodyPr/>
          <a:lstStyle>
            <a:lvl1pPr marL="0" indent="0" algn="l">
              <a:lnSpc>
                <a:spcPct val="100000"/>
              </a:lnSpc>
              <a:spcBef>
                <a:spcPts val="0"/>
              </a:spcBef>
              <a:buFont typeface="Arial" panose="020B0604020202020204" pitchFamily="34" charset="0"/>
              <a:buNone/>
              <a:defRPr sz="36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15" name="Picture Placeholder 2">
            <a:extLst>
              <a:ext uri="{FF2B5EF4-FFF2-40B4-BE49-F238E27FC236}">
                <a16:creationId xmlns:a16="http://schemas.microsoft.com/office/drawing/2014/main" id="{52B165FA-4ABB-C645-98F3-A45D4007F32F}"/>
              </a:ext>
            </a:extLst>
          </p:cNvPr>
          <p:cNvSpPr>
            <a:spLocks noGrp="1"/>
          </p:cNvSpPr>
          <p:nvPr>
            <p:ph type="pic" sz="quarter" idx="12"/>
          </p:nvPr>
        </p:nvSpPr>
        <p:spPr>
          <a:xfrm>
            <a:off x="6143624" y="1073426"/>
            <a:ext cx="5637692" cy="5373892"/>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4228286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LS Express empty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641BC-63BE-EA40-B358-3C1C8A359289}"/>
              </a:ext>
            </a:extLst>
          </p:cNvPr>
          <p:cNvPicPr>
            <a:picLocks noChangeAspect="1"/>
          </p:cNvPicPr>
          <p:nvPr userDrawn="1"/>
        </p:nvPicPr>
        <p:blipFill>
          <a:blip r:embed="rId2"/>
          <a:stretch>
            <a:fillRect/>
          </a:stretch>
        </p:blipFill>
        <p:spPr>
          <a:xfrm rot="10800000">
            <a:off x="5919216" y="6447318"/>
            <a:ext cx="6272784" cy="410682"/>
          </a:xfrm>
          <a:prstGeom prst="rect">
            <a:avLst/>
          </a:prstGeom>
        </p:spPr>
      </p:pic>
      <p:pic>
        <p:nvPicPr>
          <p:cNvPr id="14" name="Picture 13">
            <a:extLst>
              <a:ext uri="{FF2B5EF4-FFF2-40B4-BE49-F238E27FC236}">
                <a16:creationId xmlns:a16="http://schemas.microsoft.com/office/drawing/2014/main" id="{D01B8EBF-C089-9F48-97F3-88324EB8EB34}"/>
              </a:ext>
            </a:extLst>
          </p:cNvPr>
          <p:cNvPicPr>
            <a:picLocks noChangeAspect="1"/>
          </p:cNvPicPr>
          <p:nvPr userDrawn="1"/>
        </p:nvPicPr>
        <p:blipFill>
          <a:blip r:embed="rId2"/>
          <a:stretch>
            <a:fillRect/>
          </a:stretch>
        </p:blipFill>
        <p:spPr>
          <a:xfrm>
            <a:off x="0" y="-6558"/>
            <a:ext cx="6272784" cy="410682"/>
          </a:xfrm>
          <a:prstGeom prst="rect">
            <a:avLst/>
          </a:prstGeom>
        </p:spPr>
      </p:pic>
      <p:pic>
        <p:nvPicPr>
          <p:cNvPr id="17" name="Picture 16" descr="Shape, circle&#10;&#10;Description automatically generated">
            <a:extLst>
              <a:ext uri="{FF2B5EF4-FFF2-40B4-BE49-F238E27FC236}">
                <a16:creationId xmlns:a16="http://schemas.microsoft.com/office/drawing/2014/main" id="{4943389A-A47B-BA4A-9ACB-FBFEC305EF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16498" y="3645499"/>
            <a:ext cx="2996002" cy="3429000"/>
          </a:xfrm>
          <a:prstGeom prst="rect">
            <a:avLst/>
          </a:prstGeom>
        </p:spPr>
      </p:pic>
      <p:pic>
        <p:nvPicPr>
          <p:cNvPr id="21" name="Picture 20">
            <a:extLst>
              <a:ext uri="{FF2B5EF4-FFF2-40B4-BE49-F238E27FC236}">
                <a16:creationId xmlns:a16="http://schemas.microsoft.com/office/drawing/2014/main" id="{1700FB0B-0D4B-924A-A239-D3C313D2A5FF}"/>
              </a:ext>
            </a:extLst>
          </p:cNvPr>
          <p:cNvPicPr>
            <a:picLocks noChangeAspect="1"/>
          </p:cNvPicPr>
          <p:nvPr userDrawn="1"/>
        </p:nvPicPr>
        <p:blipFill>
          <a:blip r:embed="rId4"/>
          <a:stretch>
            <a:fillRect/>
          </a:stretch>
        </p:blipFill>
        <p:spPr>
          <a:xfrm>
            <a:off x="10734079" y="226156"/>
            <a:ext cx="1457921" cy="612843"/>
          </a:xfrm>
          <a:prstGeom prst="rect">
            <a:avLst/>
          </a:prstGeom>
        </p:spPr>
      </p:pic>
      <p:pic>
        <p:nvPicPr>
          <p:cNvPr id="18" name="Picture 17" descr="A picture containing circle&#10;&#10;Description automatically generated">
            <a:extLst>
              <a:ext uri="{FF2B5EF4-FFF2-40B4-BE49-F238E27FC236}">
                <a16:creationId xmlns:a16="http://schemas.microsoft.com/office/drawing/2014/main" id="{A52F7CF3-9AA9-B94F-BC76-95A5D803FC6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1595990"/>
            <a:ext cx="410213" cy="2970000"/>
          </a:xfrm>
          <a:prstGeom prst="rect">
            <a:avLst/>
          </a:prstGeom>
        </p:spPr>
      </p:pic>
      <p:pic>
        <p:nvPicPr>
          <p:cNvPr id="24" name="Picture 23" descr="A picture containing circle&#10;&#10;Description automatically generated">
            <a:extLst>
              <a:ext uri="{FF2B5EF4-FFF2-40B4-BE49-F238E27FC236}">
                <a16:creationId xmlns:a16="http://schemas.microsoft.com/office/drawing/2014/main" id="{392E95E7-33B9-F946-9E23-3FA2885EC07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1781787" y="1595990"/>
            <a:ext cx="410213" cy="2970000"/>
          </a:xfrm>
          <a:prstGeom prst="rect">
            <a:avLst/>
          </a:prstGeom>
        </p:spPr>
      </p:pic>
    </p:spTree>
    <p:extLst>
      <p:ext uri="{BB962C8B-B14F-4D97-AF65-F5344CB8AC3E}">
        <p14:creationId xmlns:p14="http://schemas.microsoft.com/office/powerpoint/2010/main" val="3993372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title and text 1">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308339" y="1060316"/>
            <a:ext cx="11528527" cy="541005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308339" y="266459"/>
            <a:ext cx="10060027" cy="569997"/>
          </a:xfrm>
          <a:prstGeom prst="rect">
            <a:avLst/>
          </a:prstGeom>
        </p:spPr>
        <p:txBody>
          <a:bodyPr/>
          <a:lstStyle>
            <a:lvl1pPr>
              <a:buNone/>
              <a:defRPr sz="4000" b="1" i="0">
                <a:solidFill>
                  <a:srgbClr val="004A87"/>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2780806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Gradient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s 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1E035-64CA-714E-829B-B5A1570EE768}"/>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5">
            <a:extLst>
              <a:ext uri="{FF2B5EF4-FFF2-40B4-BE49-F238E27FC236}">
                <a16:creationId xmlns:a16="http://schemas.microsoft.com/office/drawing/2014/main" id="{B9AA3E6D-9D38-8445-9817-3F3C04EC5C25}"/>
              </a:ext>
            </a:extLst>
          </p:cNvPr>
          <p:cNvSpPr>
            <a:spLocks noGrp="1"/>
          </p:cNvSpPr>
          <p:nvPr>
            <p:ph type="body" sz="quarter" idx="10" hasCustomPrompt="1"/>
          </p:nvPr>
        </p:nvSpPr>
        <p:spPr>
          <a:xfrm>
            <a:off x="571706" y="2205294"/>
            <a:ext cx="6222794" cy="560029"/>
          </a:xfrm>
          <a:prstGeom prst="rect">
            <a:avLst/>
          </a:prstGeom>
        </p:spPr>
        <p:txBody>
          <a:bodyPr anchor="t" anchorCtr="0"/>
          <a:lstStyle>
            <a:lvl1pPr marL="0" indent="0" algn="ctr">
              <a:buNone/>
              <a:defRPr sz="3600" b="1">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10" name="Text Placeholder 5">
            <a:extLst>
              <a:ext uri="{FF2B5EF4-FFF2-40B4-BE49-F238E27FC236}">
                <a16:creationId xmlns:a16="http://schemas.microsoft.com/office/drawing/2014/main" id="{B1F8A625-E21A-EB43-A4DA-DE2598488243}"/>
              </a:ext>
            </a:extLst>
          </p:cNvPr>
          <p:cNvSpPr>
            <a:spLocks noGrp="1"/>
          </p:cNvSpPr>
          <p:nvPr>
            <p:ph type="body" sz="quarter" idx="11" hasCustomPrompt="1"/>
          </p:nvPr>
        </p:nvSpPr>
        <p:spPr>
          <a:xfrm>
            <a:off x="571706" y="2868971"/>
            <a:ext cx="62227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11" name="Text Placeholder 5">
            <a:extLst>
              <a:ext uri="{FF2B5EF4-FFF2-40B4-BE49-F238E27FC236}">
                <a16:creationId xmlns:a16="http://schemas.microsoft.com/office/drawing/2014/main" id="{917D4ACD-033C-E145-A3BB-C63E21FC0B72}"/>
              </a:ext>
            </a:extLst>
          </p:cNvPr>
          <p:cNvSpPr>
            <a:spLocks noGrp="1"/>
          </p:cNvSpPr>
          <p:nvPr>
            <p:ph type="body" sz="quarter" idx="12" hasCustomPrompt="1"/>
          </p:nvPr>
        </p:nvSpPr>
        <p:spPr>
          <a:xfrm>
            <a:off x="9527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2" name="Text Placeholder 5">
            <a:extLst>
              <a:ext uri="{FF2B5EF4-FFF2-40B4-BE49-F238E27FC236}">
                <a16:creationId xmlns:a16="http://schemas.microsoft.com/office/drawing/2014/main" id="{C546E714-BB5F-B94B-94F6-074431B98C4A}"/>
              </a:ext>
            </a:extLst>
          </p:cNvPr>
          <p:cNvSpPr>
            <a:spLocks noGrp="1"/>
          </p:cNvSpPr>
          <p:nvPr>
            <p:ph type="body" sz="quarter" idx="13" hasCustomPrompt="1"/>
          </p:nvPr>
        </p:nvSpPr>
        <p:spPr>
          <a:xfrm>
            <a:off x="9527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3" name="Text Placeholder 5">
            <a:extLst>
              <a:ext uri="{FF2B5EF4-FFF2-40B4-BE49-F238E27FC236}">
                <a16:creationId xmlns:a16="http://schemas.microsoft.com/office/drawing/2014/main" id="{68FE9F43-27DA-4F49-99B7-2CA36D200AE2}"/>
              </a:ext>
            </a:extLst>
          </p:cNvPr>
          <p:cNvSpPr>
            <a:spLocks noGrp="1"/>
          </p:cNvSpPr>
          <p:nvPr>
            <p:ph type="body" sz="quarter" idx="14" hasCustomPrompt="1"/>
          </p:nvPr>
        </p:nvSpPr>
        <p:spPr>
          <a:xfrm>
            <a:off x="3784806" y="4019346"/>
            <a:ext cx="266218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4" name="Text Placeholder 5">
            <a:extLst>
              <a:ext uri="{FF2B5EF4-FFF2-40B4-BE49-F238E27FC236}">
                <a16:creationId xmlns:a16="http://schemas.microsoft.com/office/drawing/2014/main" id="{41838BAB-38AB-F04E-8BF1-71AE25D35116}"/>
              </a:ext>
            </a:extLst>
          </p:cNvPr>
          <p:cNvSpPr>
            <a:spLocks noGrp="1"/>
          </p:cNvSpPr>
          <p:nvPr>
            <p:ph type="body" sz="quarter" idx="15" hasCustomPrompt="1"/>
          </p:nvPr>
        </p:nvSpPr>
        <p:spPr>
          <a:xfrm>
            <a:off x="3784806" y="4383144"/>
            <a:ext cx="2662184" cy="348214"/>
          </a:xfrm>
          <a:prstGeom prst="rect">
            <a:avLst/>
          </a:prstGeom>
        </p:spPr>
        <p:txBody>
          <a:bodyPr anchor="t" anchorCtr="0"/>
          <a:lstStyle>
            <a:lvl1pPr marL="0" indent="0" algn="ctr">
              <a:buNone/>
              <a:defRPr sz="2000" b="0">
                <a:solidFill>
                  <a:srgbClr val="E6B35B"/>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384614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peakers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EBA22-F463-6F4F-9775-6DF8D7A778EE}"/>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DC8C16E1-D376-2D45-8F9A-B99F5031180C}"/>
              </a:ext>
            </a:extLst>
          </p:cNvPr>
          <p:cNvSpPr>
            <a:spLocks noGrp="1"/>
          </p:cNvSpPr>
          <p:nvPr>
            <p:ph type="body" sz="quarter" idx="10" hasCustomPrompt="1"/>
          </p:nvPr>
        </p:nvSpPr>
        <p:spPr>
          <a:xfrm>
            <a:off x="559006" y="2171700"/>
            <a:ext cx="5663994" cy="560029"/>
          </a:xfrm>
          <a:prstGeom prst="rect">
            <a:avLst/>
          </a:prstGeom>
        </p:spPr>
        <p:txBody>
          <a:bodyPr anchor="t" anchorCtr="0"/>
          <a:lstStyle>
            <a:lvl1pPr marL="0" indent="0" algn="ctr">
              <a:buNone/>
              <a:defRPr sz="3200" b="1">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6" name="Text Placeholder 5">
            <a:extLst>
              <a:ext uri="{FF2B5EF4-FFF2-40B4-BE49-F238E27FC236}">
                <a16:creationId xmlns:a16="http://schemas.microsoft.com/office/drawing/2014/main" id="{F6791ACD-1EDB-8E47-ACA7-897490AED13A}"/>
              </a:ext>
            </a:extLst>
          </p:cNvPr>
          <p:cNvSpPr>
            <a:spLocks noGrp="1"/>
          </p:cNvSpPr>
          <p:nvPr>
            <p:ph type="body" sz="quarter" idx="11" hasCustomPrompt="1"/>
          </p:nvPr>
        </p:nvSpPr>
        <p:spPr>
          <a:xfrm>
            <a:off x="559006" y="2835377"/>
            <a:ext cx="5663994"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7" name="Text Placeholder 5">
            <a:extLst>
              <a:ext uri="{FF2B5EF4-FFF2-40B4-BE49-F238E27FC236}">
                <a16:creationId xmlns:a16="http://schemas.microsoft.com/office/drawing/2014/main" id="{995313FD-8A1B-7F4A-873D-C65F40A470D6}"/>
              </a:ext>
            </a:extLst>
          </p:cNvPr>
          <p:cNvSpPr>
            <a:spLocks noGrp="1"/>
          </p:cNvSpPr>
          <p:nvPr>
            <p:ph type="body" sz="quarter" idx="12" hasCustomPrompt="1"/>
          </p:nvPr>
        </p:nvSpPr>
        <p:spPr>
          <a:xfrm>
            <a:off x="5844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8" name="Text Placeholder 5">
            <a:extLst>
              <a:ext uri="{FF2B5EF4-FFF2-40B4-BE49-F238E27FC236}">
                <a16:creationId xmlns:a16="http://schemas.microsoft.com/office/drawing/2014/main" id="{D18E2ECD-0458-944E-A232-B9D94B05E99F}"/>
              </a:ext>
            </a:extLst>
          </p:cNvPr>
          <p:cNvSpPr>
            <a:spLocks noGrp="1"/>
          </p:cNvSpPr>
          <p:nvPr>
            <p:ph type="body" sz="quarter" idx="13" hasCustomPrompt="1"/>
          </p:nvPr>
        </p:nvSpPr>
        <p:spPr>
          <a:xfrm>
            <a:off x="5844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9" name="Text Placeholder 5">
            <a:extLst>
              <a:ext uri="{FF2B5EF4-FFF2-40B4-BE49-F238E27FC236}">
                <a16:creationId xmlns:a16="http://schemas.microsoft.com/office/drawing/2014/main" id="{290CE62C-6D66-7741-B54A-518B7E223A4B}"/>
              </a:ext>
            </a:extLst>
          </p:cNvPr>
          <p:cNvSpPr>
            <a:spLocks noGrp="1"/>
          </p:cNvSpPr>
          <p:nvPr>
            <p:ph type="body" sz="quarter" idx="14" hasCustomPrompt="1"/>
          </p:nvPr>
        </p:nvSpPr>
        <p:spPr>
          <a:xfrm>
            <a:off x="3492706" y="3985752"/>
            <a:ext cx="274824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0" name="Text Placeholder 5">
            <a:extLst>
              <a:ext uri="{FF2B5EF4-FFF2-40B4-BE49-F238E27FC236}">
                <a16:creationId xmlns:a16="http://schemas.microsoft.com/office/drawing/2014/main" id="{F2A7BB25-6CF6-8847-B1F2-5239BF572433}"/>
              </a:ext>
            </a:extLst>
          </p:cNvPr>
          <p:cNvSpPr>
            <a:spLocks noGrp="1"/>
          </p:cNvSpPr>
          <p:nvPr>
            <p:ph type="body" sz="quarter" idx="15" hasCustomPrompt="1"/>
          </p:nvPr>
        </p:nvSpPr>
        <p:spPr>
          <a:xfrm>
            <a:off x="3492706" y="4349550"/>
            <a:ext cx="2748244" cy="348214"/>
          </a:xfrm>
          <a:prstGeom prst="rect">
            <a:avLst/>
          </a:prstGeom>
        </p:spPr>
        <p:txBody>
          <a:bodyPr anchor="t" anchorCtr="0"/>
          <a:lstStyle>
            <a:lvl1pPr marL="0" indent="0" algn="ctr">
              <a:buNone/>
              <a:defRPr sz="2000" b="0">
                <a:solidFill>
                  <a:srgbClr val="F7F49D"/>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210405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speakers A">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DDC0DC8-3208-384C-8E16-27A8C50973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70503A55-FD34-E749-A354-582CB270C56C}"/>
              </a:ext>
            </a:extLst>
          </p:cNvPr>
          <p:cNvSpPr>
            <a:spLocks noGrp="1"/>
          </p:cNvSpPr>
          <p:nvPr>
            <p:ph type="body" sz="quarter" idx="10" hasCustomPrompt="1"/>
          </p:nvPr>
        </p:nvSpPr>
        <p:spPr>
          <a:xfrm>
            <a:off x="3626055" y="2324100"/>
            <a:ext cx="6489495" cy="560029"/>
          </a:xfrm>
          <a:prstGeom prst="rect">
            <a:avLst/>
          </a:prstGeom>
        </p:spPr>
        <p:txBody>
          <a:bodyPr anchor="t" anchorCtr="0"/>
          <a:lstStyle>
            <a:lvl1pPr marL="0" indent="0" algn="ctr">
              <a:buNone/>
              <a:defRPr sz="3600" b="1">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title</a:t>
            </a:r>
          </a:p>
        </p:txBody>
      </p:sp>
      <p:sp>
        <p:nvSpPr>
          <p:cNvPr id="7" name="Text Placeholder 5">
            <a:extLst>
              <a:ext uri="{FF2B5EF4-FFF2-40B4-BE49-F238E27FC236}">
                <a16:creationId xmlns:a16="http://schemas.microsoft.com/office/drawing/2014/main" id="{CEF34926-C016-AD44-A331-7DF802FDEE9D}"/>
              </a:ext>
            </a:extLst>
          </p:cNvPr>
          <p:cNvSpPr>
            <a:spLocks noGrp="1"/>
          </p:cNvSpPr>
          <p:nvPr>
            <p:ph type="body" sz="quarter" idx="11" hasCustomPrompt="1"/>
          </p:nvPr>
        </p:nvSpPr>
        <p:spPr>
          <a:xfrm>
            <a:off x="3626055" y="2987777"/>
            <a:ext cx="6489495" cy="560029"/>
          </a:xfrm>
          <a:prstGeom prst="rect">
            <a:avLst/>
          </a:prstGeom>
        </p:spPr>
        <p:txBody>
          <a:bodyPr anchor="t" anchorCtr="0"/>
          <a:lstStyle>
            <a:lvl1pPr marL="0" indent="0" algn="ctr">
              <a:buNone/>
              <a:defRPr sz="2400" b="0">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Session subtitle</a:t>
            </a:r>
          </a:p>
        </p:txBody>
      </p:sp>
      <p:sp>
        <p:nvSpPr>
          <p:cNvPr id="8" name="Text Placeholder 5">
            <a:extLst>
              <a:ext uri="{FF2B5EF4-FFF2-40B4-BE49-F238E27FC236}">
                <a16:creationId xmlns:a16="http://schemas.microsoft.com/office/drawing/2014/main" id="{E92ABBAB-C856-FA47-A693-CF88F67369D7}"/>
              </a:ext>
            </a:extLst>
          </p:cNvPr>
          <p:cNvSpPr>
            <a:spLocks noGrp="1"/>
          </p:cNvSpPr>
          <p:nvPr>
            <p:ph type="body" sz="quarter" idx="12" hasCustomPrompt="1"/>
          </p:nvPr>
        </p:nvSpPr>
        <p:spPr>
          <a:xfrm>
            <a:off x="25276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9" name="Text Placeholder 5">
            <a:extLst>
              <a:ext uri="{FF2B5EF4-FFF2-40B4-BE49-F238E27FC236}">
                <a16:creationId xmlns:a16="http://schemas.microsoft.com/office/drawing/2014/main" id="{1D61FE9A-6537-BF4C-BC51-F8D176462C36}"/>
              </a:ext>
            </a:extLst>
          </p:cNvPr>
          <p:cNvSpPr>
            <a:spLocks noGrp="1"/>
          </p:cNvSpPr>
          <p:nvPr>
            <p:ph type="body" sz="quarter" idx="13" hasCustomPrompt="1"/>
          </p:nvPr>
        </p:nvSpPr>
        <p:spPr>
          <a:xfrm>
            <a:off x="25276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0" name="Text Placeholder 5">
            <a:extLst>
              <a:ext uri="{FF2B5EF4-FFF2-40B4-BE49-F238E27FC236}">
                <a16:creationId xmlns:a16="http://schemas.microsoft.com/office/drawing/2014/main" id="{1F2B510D-7D0A-C942-ADE2-0ECE4353C3CC}"/>
              </a:ext>
            </a:extLst>
          </p:cNvPr>
          <p:cNvSpPr>
            <a:spLocks noGrp="1"/>
          </p:cNvSpPr>
          <p:nvPr>
            <p:ph type="body" sz="quarter" idx="14" hasCustomPrompt="1"/>
          </p:nvPr>
        </p:nvSpPr>
        <p:spPr>
          <a:xfrm>
            <a:off x="5461308" y="413815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1" name="Text Placeholder 5">
            <a:extLst>
              <a:ext uri="{FF2B5EF4-FFF2-40B4-BE49-F238E27FC236}">
                <a16:creationId xmlns:a16="http://schemas.microsoft.com/office/drawing/2014/main" id="{87521561-C65B-E04F-B78C-5864A5D81984}"/>
              </a:ext>
            </a:extLst>
          </p:cNvPr>
          <p:cNvSpPr>
            <a:spLocks noGrp="1"/>
          </p:cNvSpPr>
          <p:nvPr>
            <p:ph type="body" sz="quarter" idx="15" hasCustomPrompt="1"/>
          </p:nvPr>
        </p:nvSpPr>
        <p:spPr>
          <a:xfrm>
            <a:off x="5461308" y="450195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
        <p:nvSpPr>
          <p:cNvPr id="12" name="Text Placeholder 5">
            <a:extLst>
              <a:ext uri="{FF2B5EF4-FFF2-40B4-BE49-F238E27FC236}">
                <a16:creationId xmlns:a16="http://schemas.microsoft.com/office/drawing/2014/main" id="{E0EDD67D-F01A-9D4E-8043-99C36F84F688}"/>
              </a:ext>
            </a:extLst>
          </p:cNvPr>
          <p:cNvSpPr>
            <a:spLocks noGrp="1"/>
          </p:cNvSpPr>
          <p:nvPr>
            <p:ph type="body" sz="quarter" idx="16" hasCustomPrompt="1"/>
          </p:nvPr>
        </p:nvSpPr>
        <p:spPr>
          <a:xfrm>
            <a:off x="8395008" y="4144302"/>
            <a:ext cx="2831894" cy="348214"/>
          </a:xfrm>
          <a:prstGeom prst="rect">
            <a:avLst/>
          </a:prstGeom>
        </p:spPr>
        <p:txBody>
          <a:bodyPr anchor="t" anchorCtr="0"/>
          <a:lstStyle>
            <a:lvl1pPr marL="0" indent="0" algn="ctr">
              <a:buNone/>
              <a:defRPr sz="20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Speaker name</a:t>
            </a:r>
          </a:p>
        </p:txBody>
      </p:sp>
      <p:sp>
        <p:nvSpPr>
          <p:cNvPr id="13" name="Text Placeholder 5">
            <a:extLst>
              <a:ext uri="{FF2B5EF4-FFF2-40B4-BE49-F238E27FC236}">
                <a16:creationId xmlns:a16="http://schemas.microsoft.com/office/drawing/2014/main" id="{9AB145D3-EB98-FE4A-B670-C4A87C8C19D2}"/>
              </a:ext>
            </a:extLst>
          </p:cNvPr>
          <p:cNvSpPr>
            <a:spLocks noGrp="1"/>
          </p:cNvSpPr>
          <p:nvPr>
            <p:ph type="body" sz="quarter" idx="17" hasCustomPrompt="1"/>
          </p:nvPr>
        </p:nvSpPr>
        <p:spPr>
          <a:xfrm>
            <a:off x="8395008" y="4508100"/>
            <a:ext cx="2831894" cy="348214"/>
          </a:xfrm>
          <a:prstGeom prst="rect">
            <a:avLst/>
          </a:prstGeom>
        </p:spPr>
        <p:txBody>
          <a:bodyPr anchor="t" anchorCtr="0"/>
          <a:lstStyle>
            <a:lvl1pPr marL="0" indent="0" algn="ctr">
              <a:buNone/>
              <a:defRPr sz="2000" b="0">
                <a:solidFill>
                  <a:srgbClr val="5FCC50"/>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lvl="0"/>
            <a:r>
              <a:rPr lang="en-GB" dirty="0"/>
              <a:t>Job title</a:t>
            </a:r>
          </a:p>
        </p:txBody>
      </p:sp>
    </p:spTree>
    <p:extLst>
      <p:ext uri="{BB962C8B-B14F-4D97-AF65-F5344CB8AC3E}">
        <p14:creationId xmlns:p14="http://schemas.microsoft.com/office/powerpoint/2010/main" val="188564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9.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20.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02B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38492"/>
      </p:ext>
    </p:extLst>
  </p:cSld>
  <p:clrMap bg1="lt1" tx1="dk1" bg2="lt2" tx2="dk2" accent1="accent1" accent2="accent2" accent3="accent3" accent4="accent4" accent5="accent5" accent6="accent6" hlink="hlink" folHlink="folHlink"/>
  <p:sldLayoutIdLst>
    <p:sldLayoutId id="2147483827" r:id="rId1"/>
    <p:sldLayoutId id="2147483831" r:id="rId2"/>
    <p:sldLayoutId id="2147483833" r:id="rId3"/>
    <p:sldLayoutId id="2147483836" r:id="rId4"/>
    <p:sldLayoutId id="2147483837" r:id="rId5"/>
    <p:sldLayoutId id="2147483838" r:id="rId6"/>
    <p:sldLayoutId id="2147483839" r:id="rId7"/>
    <p:sldLayoutId id="2147483840" r:id="rId8"/>
    <p:sldLayoutId id="2147483830" r:id="rId9"/>
    <p:sldLayoutId id="2147483832" r:id="rId10"/>
    <p:sldLayoutId id="2147483834" r:id="rId11"/>
    <p:sldLayoutId id="2147483835" r:id="rId12"/>
    <p:sldLayoutId id="2147483841" r:id="rId13"/>
    <p:sldLayoutId id="2147483842" r:id="rId14"/>
    <p:sldLayoutId id="2147483843" r:id="rId15"/>
    <p:sldLayoutId id="2147483844" r:id="rId16"/>
    <p:sldLayoutId id="214748384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75613"/>
      </p:ext>
    </p:extLst>
  </p:cSld>
  <p:clrMap bg1="lt1" tx1="dk1" bg2="lt2" tx2="dk2" accent1="accent1" accent2="accent2" accent3="accent3" accent4="accent4" accent5="accent5" accent6="accent6" hlink="hlink" folHlink="folHlink"/>
  <p:sldLayoutIdLst>
    <p:sldLayoutId id="2147483753" r:id="rId1"/>
    <p:sldLayoutId id="2147483761" r:id="rId2"/>
    <p:sldLayoutId id="2147483762" r:id="rId3"/>
    <p:sldLayoutId id="2147483763" r:id="rId4"/>
    <p:sldLayoutId id="2147483760" r:id="rId5"/>
    <p:sldLayoutId id="2147483754" r:id="rId6"/>
    <p:sldLayoutId id="2147483755" r:id="rId7"/>
    <p:sldLayoutId id="2147483756" r:id="rId8"/>
    <p:sldLayoutId id="2147483757" r:id="rId9"/>
    <p:sldLayoutId id="21474837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A6B38-15F0-5F48-88B1-EBD49EC2DDA9}"/>
              </a:ext>
            </a:extLst>
          </p:cNvPr>
          <p:cNvPicPr>
            <a:picLocks noChangeAspect="1"/>
          </p:cNvPicPr>
          <p:nvPr userDrawn="1"/>
        </p:nvPicPr>
        <p:blipFill rotWithShape="1">
          <a:blip r:embed="rId14"/>
          <a:srcRect l="94215"/>
          <a:stretch/>
        </p:blipFill>
        <p:spPr>
          <a:xfrm>
            <a:off x="-395112" y="620"/>
            <a:ext cx="261715" cy="6857380"/>
          </a:xfrm>
          <a:prstGeom prst="rect">
            <a:avLst/>
          </a:prstGeom>
        </p:spPr>
      </p:pic>
      <p:pic>
        <p:nvPicPr>
          <p:cNvPr id="8" name="Picture 7">
            <a:extLst>
              <a:ext uri="{FF2B5EF4-FFF2-40B4-BE49-F238E27FC236}">
                <a16:creationId xmlns:a16="http://schemas.microsoft.com/office/drawing/2014/main" id="{23EE553C-8DB8-204E-9439-2DDB16BFDBE9}"/>
              </a:ext>
            </a:extLst>
          </p:cNvPr>
          <p:cNvPicPr>
            <a:picLocks noChangeAspect="1"/>
          </p:cNvPicPr>
          <p:nvPr userDrawn="1"/>
        </p:nvPicPr>
        <p:blipFill rotWithShape="1">
          <a:blip r:embed="rId15"/>
          <a:srcRect r="93997"/>
          <a:stretch/>
        </p:blipFill>
        <p:spPr>
          <a:xfrm>
            <a:off x="12306211" y="0"/>
            <a:ext cx="261715" cy="6857380"/>
          </a:xfrm>
          <a:prstGeom prst="rect">
            <a:avLst/>
          </a:prstGeom>
        </p:spPr>
      </p:pic>
    </p:spTree>
    <p:extLst>
      <p:ext uri="{BB962C8B-B14F-4D97-AF65-F5344CB8AC3E}">
        <p14:creationId xmlns:p14="http://schemas.microsoft.com/office/powerpoint/2010/main" val="129033602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A50B1-34F8-4C44-97DA-9823D6A97265}"/>
              </a:ext>
            </a:extLst>
          </p:cNvPr>
          <p:cNvPicPr>
            <a:picLocks noChangeAspect="1"/>
          </p:cNvPicPr>
          <p:nvPr userDrawn="1"/>
        </p:nvPicPr>
        <p:blipFill rotWithShape="1">
          <a:blip r:embed="rId29"/>
          <a:srcRect l="94215"/>
          <a:stretch/>
        </p:blipFill>
        <p:spPr>
          <a:xfrm>
            <a:off x="-395112" y="620"/>
            <a:ext cx="261715" cy="6857380"/>
          </a:xfrm>
          <a:prstGeom prst="rect">
            <a:avLst/>
          </a:prstGeom>
        </p:spPr>
      </p:pic>
      <p:pic>
        <p:nvPicPr>
          <p:cNvPr id="4" name="Picture 3">
            <a:extLst>
              <a:ext uri="{FF2B5EF4-FFF2-40B4-BE49-F238E27FC236}">
                <a16:creationId xmlns:a16="http://schemas.microsoft.com/office/drawing/2014/main" id="{3AF82D55-C0FA-D64E-A9F5-F1FFE4A70BAB}"/>
              </a:ext>
            </a:extLst>
          </p:cNvPr>
          <p:cNvPicPr>
            <a:picLocks noChangeAspect="1"/>
          </p:cNvPicPr>
          <p:nvPr userDrawn="1"/>
        </p:nvPicPr>
        <p:blipFill rotWithShape="1">
          <a:blip r:embed="rId30"/>
          <a:srcRect r="93997"/>
          <a:stretch/>
        </p:blipFill>
        <p:spPr>
          <a:xfrm>
            <a:off x="12306211" y="0"/>
            <a:ext cx="261715" cy="6857380"/>
          </a:xfrm>
          <a:prstGeom prst="rect">
            <a:avLst/>
          </a:prstGeom>
        </p:spPr>
      </p:pic>
    </p:spTree>
    <p:extLst>
      <p:ext uri="{BB962C8B-B14F-4D97-AF65-F5344CB8AC3E}">
        <p14:creationId xmlns:p14="http://schemas.microsoft.com/office/powerpoint/2010/main" val="24201479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7.jpg"/><Relationship Id="rId4" Type="http://schemas.openxmlformats.org/officeDocument/2006/relationships/image" Target="../media/image46.jpg"/></Relationships>
</file>

<file path=ppt/slides/_rels/slide20.xml.rels><?xml version="1.0" encoding="UTF-8" standalone="yes"?>
<Relationships xmlns="http://schemas.openxmlformats.org/package/2006/relationships"><Relationship Id="rId3" Type="http://schemas.openxmlformats.org/officeDocument/2006/relationships/hyperlink" Target="http://aka.ms/BCTech"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aka.ms/BCTec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hyperlink" Target="http://aka.ms/BCTech"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aka.ms/BCTech" TargetMode="External"/><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aka.ms/bctelemetryrepo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hyperlink" Target="https://docs.microsoft.com/en-us/dynamics365/business-central/dev-itpro/administration/telemetry-enable-application-insights" TargetMode="External"/><Relationship Id="rId7" Type="http://schemas.openxmlformats.org/officeDocument/2006/relationships/image" Target="../media/image84.png"/><Relationship Id="rId2" Type="http://schemas.openxmlformats.org/officeDocument/2006/relationships/hyperlink" Target="https://docs.microsoft.com/en-us/azure/azure-monitor/app/create-new-resource" TargetMode="External"/><Relationship Id="rId1" Type="http://schemas.openxmlformats.org/officeDocument/2006/relationships/slideLayout" Target="../slideLayouts/slideLayout44.xml"/><Relationship Id="rId6" Type="http://schemas.openxmlformats.org/officeDocument/2006/relationships/hyperlink" Target="https://docs.microsoft.com/en-us/dynamics365/business-central/dev-itpro/administration/telemetry-event-ids" TargetMode="External"/><Relationship Id="rId5" Type="http://schemas.openxmlformats.org/officeDocument/2006/relationships/hyperlink" Target="https://docs.microsoft.com/en-us/azure/azure-monitor/usage-estimated-costs" TargetMode="External"/><Relationship Id="rId4" Type="http://schemas.openxmlformats.org/officeDocument/2006/relationships/hyperlink" Target="https://docs.microsoft.com/en-us/dynamics365/business-central/dev-itpro/developer/devenv-instrument-application-for-telemetry-app-insight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hyperlink" Target="https://dictionary.cambridge.org/dictionary/english/telemetry" TargetMode="External"/><Relationship Id="rId9" Type="http://schemas.openxmlformats.org/officeDocument/2006/relationships/image" Target="../media/image53.png"/><Relationship Id="rId1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s://docs.microsoft.com/en-us/dynamics365/business-central/dev-itpro/administration/telemetry-event-ids" TargetMode="External"/><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F4DB0-3819-0A4B-B4D4-4DA765C8DF4B}"/>
              </a:ext>
            </a:extLst>
          </p:cNvPr>
          <p:cNvSpPr>
            <a:spLocks noGrp="1"/>
          </p:cNvSpPr>
          <p:nvPr>
            <p:ph type="body" sz="quarter" idx="10"/>
          </p:nvPr>
        </p:nvSpPr>
        <p:spPr/>
        <p:txBody>
          <a:bodyPr/>
          <a:lstStyle/>
          <a:p>
            <a:r>
              <a:rPr lang="en-US" dirty="0"/>
              <a:t>LS Central</a:t>
            </a:r>
            <a:endParaRPr lang="en-IS" dirty="0"/>
          </a:p>
        </p:txBody>
      </p:sp>
      <p:sp>
        <p:nvSpPr>
          <p:cNvPr id="3" name="Text Placeholder 2">
            <a:extLst>
              <a:ext uri="{FF2B5EF4-FFF2-40B4-BE49-F238E27FC236}">
                <a16:creationId xmlns:a16="http://schemas.microsoft.com/office/drawing/2014/main" id="{01714212-C475-1247-B328-86BEB6D5D97B}"/>
              </a:ext>
            </a:extLst>
          </p:cNvPr>
          <p:cNvSpPr>
            <a:spLocks noGrp="1"/>
          </p:cNvSpPr>
          <p:nvPr>
            <p:ph type="body" sz="quarter" idx="11"/>
          </p:nvPr>
        </p:nvSpPr>
        <p:spPr>
          <a:xfrm>
            <a:off x="5086554" y="3082771"/>
            <a:ext cx="6489495" cy="560029"/>
          </a:xfrm>
        </p:spPr>
        <p:txBody>
          <a:bodyPr/>
          <a:lstStyle/>
          <a:p>
            <a:r>
              <a:rPr lang="en-US" dirty="0"/>
              <a:t>How telemetry can help you solve problems in a live SaaS environment</a:t>
            </a:r>
            <a:endParaRPr lang="en-IS" dirty="0"/>
          </a:p>
        </p:txBody>
      </p:sp>
      <p:sp>
        <p:nvSpPr>
          <p:cNvPr id="4" name="Text Placeholder 3">
            <a:extLst>
              <a:ext uri="{FF2B5EF4-FFF2-40B4-BE49-F238E27FC236}">
                <a16:creationId xmlns:a16="http://schemas.microsoft.com/office/drawing/2014/main" id="{56A3B35E-4BED-5341-932B-8DC778EB159C}"/>
              </a:ext>
            </a:extLst>
          </p:cNvPr>
          <p:cNvSpPr>
            <a:spLocks noGrp="1"/>
          </p:cNvSpPr>
          <p:nvPr>
            <p:ph type="body" sz="quarter" idx="12"/>
          </p:nvPr>
        </p:nvSpPr>
        <p:spPr/>
        <p:txBody>
          <a:bodyPr/>
          <a:lstStyle/>
          <a:p>
            <a:r>
              <a:rPr lang="en-US" dirty="0"/>
              <a:t>Ricardo Moinhos</a:t>
            </a:r>
            <a:endParaRPr lang="en-IS" dirty="0"/>
          </a:p>
        </p:txBody>
      </p:sp>
      <p:sp>
        <p:nvSpPr>
          <p:cNvPr id="5" name="Text Placeholder 4">
            <a:extLst>
              <a:ext uri="{FF2B5EF4-FFF2-40B4-BE49-F238E27FC236}">
                <a16:creationId xmlns:a16="http://schemas.microsoft.com/office/drawing/2014/main" id="{CF3143FE-6D92-2F42-9F13-E5EF7376B1A1}"/>
              </a:ext>
            </a:extLst>
          </p:cNvPr>
          <p:cNvSpPr>
            <a:spLocks noGrp="1"/>
          </p:cNvSpPr>
          <p:nvPr>
            <p:ph type="body" sz="quarter" idx="13"/>
          </p:nvPr>
        </p:nvSpPr>
        <p:spPr/>
        <p:txBody>
          <a:bodyPr/>
          <a:lstStyle/>
          <a:p>
            <a:r>
              <a:rPr lang="en-US" dirty="0"/>
              <a:t>Migration Buddy</a:t>
            </a:r>
            <a:endParaRPr lang="en-IS" dirty="0"/>
          </a:p>
        </p:txBody>
      </p:sp>
    </p:spTree>
    <p:extLst>
      <p:ext uri="{BB962C8B-B14F-4D97-AF65-F5344CB8AC3E}">
        <p14:creationId xmlns:p14="http://schemas.microsoft.com/office/powerpoint/2010/main" val="184249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pic>
        <p:nvPicPr>
          <p:cNvPr id="5" name="Picture 4">
            <a:extLst>
              <a:ext uri="{FF2B5EF4-FFF2-40B4-BE49-F238E27FC236}">
                <a16:creationId xmlns:a16="http://schemas.microsoft.com/office/drawing/2014/main" id="{B2301DCC-B9D9-D373-099E-678DDC2D2671}"/>
              </a:ext>
            </a:extLst>
          </p:cNvPr>
          <p:cNvPicPr>
            <a:picLocks noChangeAspect="1"/>
          </p:cNvPicPr>
          <p:nvPr/>
        </p:nvPicPr>
        <p:blipFill>
          <a:blip r:embed="rId3"/>
          <a:stretch>
            <a:fillRect/>
          </a:stretch>
        </p:blipFill>
        <p:spPr>
          <a:xfrm>
            <a:off x="709133" y="2598397"/>
            <a:ext cx="7544188" cy="3346622"/>
          </a:xfrm>
          <a:prstGeom prst="rect">
            <a:avLst/>
          </a:prstGeom>
          <a:ln>
            <a:noFill/>
          </a:ln>
          <a:effectLst>
            <a:outerShdw blurRad="292100" dist="139700" dir="2700000" algn="tl" rotWithShape="0">
              <a:srgbClr val="333333">
                <a:alpha val="65000"/>
              </a:srgbClr>
            </a:outerShdw>
          </a:effectLst>
        </p:spPr>
      </p:pic>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sp>
        <p:nvSpPr>
          <p:cNvPr id="12" name="TextBox 11">
            <a:extLst>
              <a:ext uri="{FF2B5EF4-FFF2-40B4-BE49-F238E27FC236}">
                <a16:creationId xmlns:a16="http://schemas.microsoft.com/office/drawing/2014/main" id="{89CE3DDD-C0DD-14C5-3AB5-1FED36B40A87}"/>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sp>
        <p:nvSpPr>
          <p:cNvPr id="9" name="TextBox 8">
            <a:extLst>
              <a:ext uri="{FF2B5EF4-FFF2-40B4-BE49-F238E27FC236}">
                <a16:creationId xmlns:a16="http://schemas.microsoft.com/office/drawing/2014/main" id="{8154AB2C-E2AC-B3C6-F5A0-B6A6E519BD5A}"/>
              </a:ext>
            </a:extLst>
          </p:cNvPr>
          <p:cNvSpPr txBox="1"/>
          <p:nvPr/>
        </p:nvSpPr>
        <p:spPr>
          <a:xfrm>
            <a:off x="629234" y="1903873"/>
            <a:ext cx="2372765" cy="369332"/>
          </a:xfrm>
          <a:prstGeom prst="rect">
            <a:avLst/>
          </a:prstGeom>
          <a:noFill/>
        </p:spPr>
        <p:txBody>
          <a:bodyPr wrap="none" rtlCol="0">
            <a:spAutoFit/>
          </a:bodyPr>
          <a:lstStyle/>
          <a:p>
            <a:r>
              <a:rPr lang="en-US" dirty="0">
                <a:solidFill>
                  <a:srgbClr val="265888"/>
                </a:solidFill>
              </a:rPr>
              <a:t>For </a:t>
            </a:r>
            <a:r>
              <a:rPr lang="en-US" dirty="0">
                <a:solidFill>
                  <a:srgbClr val="265888"/>
                </a:solidFill>
                <a:latin typeface="Segoe UI" panose="020B0502040204020203" pitchFamily="34" charset="0"/>
                <a:cs typeface="Segoe UI" panose="020B0502040204020203" pitchFamily="34" charset="0"/>
              </a:rPr>
              <a:t>SaaS</a:t>
            </a:r>
            <a:r>
              <a:rPr lang="en-US" dirty="0">
                <a:solidFill>
                  <a:srgbClr val="265888"/>
                </a:solidFill>
              </a:rPr>
              <a:t> environments</a:t>
            </a:r>
          </a:p>
        </p:txBody>
      </p:sp>
      <p:sp>
        <p:nvSpPr>
          <p:cNvPr id="10" name="TextBox 9">
            <a:extLst>
              <a:ext uri="{FF2B5EF4-FFF2-40B4-BE49-F238E27FC236}">
                <a16:creationId xmlns:a16="http://schemas.microsoft.com/office/drawing/2014/main" id="{C7354CF4-9B09-B3D8-677E-9111AC8D62F5}"/>
              </a:ext>
            </a:extLst>
          </p:cNvPr>
          <p:cNvSpPr txBox="1"/>
          <p:nvPr/>
        </p:nvSpPr>
        <p:spPr>
          <a:xfrm>
            <a:off x="629234" y="2229065"/>
            <a:ext cx="3246786" cy="276999"/>
          </a:xfrm>
          <a:prstGeom prst="rect">
            <a:avLst/>
          </a:prstGeom>
          <a:noFill/>
        </p:spPr>
        <p:txBody>
          <a:bodyPr wrap="none" rtlCol="0">
            <a:spAutoFit/>
          </a:bodyPr>
          <a:lstStyle/>
          <a:p>
            <a:r>
              <a:rPr lang="en-US" sz="1200" dirty="0">
                <a:solidFill>
                  <a:srgbClr val="265888"/>
                </a:solidFill>
                <a:latin typeface="Segoe UI" panose="020B0502040204020203" pitchFamily="34" charset="0"/>
                <a:cs typeface="Segoe UI" panose="020B0502040204020203" pitchFamily="34" charset="0"/>
              </a:rPr>
              <a:t>Dynamics 365 Business Central Admin Center</a:t>
            </a:r>
          </a:p>
        </p:txBody>
      </p:sp>
    </p:spTree>
    <p:extLst>
      <p:ext uri="{BB962C8B-B14F-4D97-AF65-F5344CB8AC3E}">
        <p14:creationId xmlns:p14="http://schemas.microsoft.com/office/powerpoint/2010/main" val="32123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4" name="TextBox 3">
            <a:extLst>
              <a:ext uri="{FF2B5EF4-FFF2-40B4-BE49-F238E27FC236}">
                <a16:creationId xmlns:a16="http://schemas.microsoft.com/office/drawing/2014/main" id="{0020A6DA-C1B0-79EF-EA46-D4393CCADC64}"/>
              </a:ext>
            </a:extLst>
          </p:cNvPr>
          <p:cNvSpPr txBox="1"/>
          <p:nvPr/>
        </p:nvSpPr>
        <p:spPr>
          <a:xfrm>
            <a:off x="629234" y="1903873"/>
            <a:ext cx="2781724" cy="369332"/>
          </a:xfrm>
          <a:prstGeom prst="rect">
            <a:avLst/>
          </a:prstGeom>
          <a:noFill/>
        </p:spPr>
        <p:txBody>
          <a:bodyPr wrap="none" rtlCol="0">
            <a:spAutoFit/>
          </a:bodyPr>
          <a:lstStyle/>
          <a:p>
            <a:r>
              <a:rPr lang="en-US" dirty="0">
                <a:solidFill>
                  <a:srgbClr val="265888"/>
                </a:solidFill>
              </a:rPr>
              <a:t>For </a:t>
            </a:r>
            <a:r>
              <a:rPr lang="en-US" dirty="0">
                <a:solidFill>
                  <a:srgbClr val="265888"/>
                </a:solidFill>
                <a:latin typeface="Segoe UI" panose="020B0502040204020203" pitchFamily="34" charset="0"/>
                <a:cs typeface="Segoe UI" panose="020B0502040204020203" pitchFamily="34" charset="0"/>
              </a:rPr>
              <a:t>on-prem</a:t>
            </a:r>
            <a:r>
              <a:rPr lang="en-US" dirty="0">
                <a:solidFill>
                  <a:srgbClr val="265888"/>
                </a:solidFill>
              </a:rPr>
              <a:t> environments</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dirty="0"/>
          </a:p>
        </p:txBody>
      </p:sp>
      <p:pic>
        <p:nvPicPr>
          <p:cNvPr id="3" name="Picture 2">
            <a:extLst>
              <a:ext uri="{FF2B5EF4-FFF2-40B4-BE49-F238E27FC236}">
                <a16:creationId xmlns:a16="http://schemas.microsoft.com/office/drawing/2014/main" id="{603C30F4-8D85-D309-EA97-A6CA1BA8CE35}"/>
              </a:ext>
            </a:extLst>
          </p:cNvPr>
          <p:cNvPicPr>
            <a:picLocks noChangeAspect="1"/>
          </p:cNvPicPr>
          <p:nvPr/>
        </p:nvPicPr>
        <p:blipFill>
          <a:blip r:embed="rId3"/>
          <a:srcRect/>
          <a:stretch/>
        </p:blipFill>
        <p:spPr>
          <a:xfrm>
            <a:off x="713780" y="2573287"/>
            <a:ext cx="7102394" cy="2067976"/>
          </a:xfrm>
          <a:prstGeom prst="rect">
            <a:avLst/>
          </a:prstGeom>
        </p:spPr>
      </p:pic>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sp>
        <p:nvSpPr>
          <p:cNvPr id="10" name="TextBox 9">
            <a:extLst>
              <a:ext uri="{FF2B5EF4-FFF2-40B4-BE49-F238E27FC236}">
                <a16:creationId xmlns:a16="http://schemas.microsoft.com/office/drawing/2014/main" id="{6C541A4A-013E-0AF4-2B54-5C44E7DCFA9C}"/>
              </a:ext>
            </a:extLst>
          </p:cNvPr>
          <p:cNvSpPr txBox="1"/>
          <p:nvPr/>
        </p:nvSpPr>
        <p:spPr>
          <a:xfrm>
            <a:off x="713779" y="5010595"/>
            <a:ext cx="7102394" cy="33855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800" dirty="0">
                <a:solidFill>
                  <a:schemeClr val="bg1"/>
                </a:solidFill>
                <a:latin typeface="Segoe UI" panose="020B0502040204020203" pitchFamily="34" charset="0"/>
                <a:cs typeface="Segoe UI" panose="020B0502040204020203" pitchFamily="34" charset="0"/>
              </a:rPr>
              <a:t>Set-</a:t>
            </a:r>
            <a:r>
              <a:rPr lang="en-US" sz="800" dirty="0" err="1">
                <a:solidFill>
                  <a:schemeClr val="bg1"/>
                </a:solidFill>
                <a:latin typeface="Segoe UI" panose="020B0502040204020203" pitchFamily="34" charset="0"/>
                <a:cs typeface="Segoe UI" panose="020B0502040204020203" pitchFamily="34" charset="0"/>
              </a:rPr>
              <a:t>NAVServerConfiguration</a:t>
            </a:r>
            <a:r>
              <a:rPr lang="en-US" sz="800" dirty="0">
                <a:solidFill>
                  <a:schemeClr val="bg1"/>
                </a:solidFill>
                <a:latin typeface="Segoe UI" panose="020B0502040204020203" pitchFamily="34" charset="0"/>
                <a:cs typeface="Segoe UI" panose="020B0502040204020203" pitchFamily="34" charset="0"/>
              </a:rPr>
              <a:t> -</a:t>
            </a:r>
            <a:r>
              <a:rPr lang="en-US" sz="800" dirty="0" err="1">
                <a:solidFill>
                  <a:schemeClr val="bg1"/>
                </a:solidFill>
                <a:latin typeface="Segoe UI" panose="020B0502040204020203" pitchFamily="34" charset="0"/>
                <a:cs typeface="Segoe UI" panose="020B0502040204020203" pitchFamily="34" charset="0"/>
              </a:rPr>
              <a:t>ServerInstance</a:t>
            </a:r>
            <a:r>
              <a:rPr lang="en-US" sz="800" dirty="0">
                <a:solidFill>
                  <a:schemeClr val="bg1"/>
                </a:solidFill>
                <a:latin typeface="Segoe UI" panose="020B0502040204020203" pitchFamily="34" charset="0"/>
                <a:cs typeface="Segoe UI" panose="020B0502040204020203" pitchFamily="34" charset="0"/>
              </a:rPr>
              <a:t> BC200 -</a:t>
            </a:r>
            <a:r>
              <a:rPr lang="en-US" sz="800" dirty="0" err="1">
                <a:solidFill>
                  <a:schemeClr val="bg1"/>
                </a:solidFill>
                <a:latin typeface="Segoe UI" panose="020B0502040204020203" pitchFamily="34" charset="0"/>
                <a:cs typeface="Segoe UI" panose="020B0502040204020203" pitchFamily="34" charset="0"/>
              </a:rPr>
              <a:t>Keyname</a:t>
            </a:r>
            <a:r>
              <a:rPr lang="en-US" sz="800" dirty="0">
                <a:solidFill>
                  <a:schemeClr val="bg1"/>
                </a:solidFill>
                <a:latin typeface="Segoe UI" panose="020B0502040204020203" pitchFamily="34" charset="0"/>
                <a:cs typeface="Segoe UI" panose="020B0502040204020203" pitchFamily="34" charset="0"/>
              </a:rPr>
              <a:t> </a:t>
            </a:r>
            <a:r>
              <a:rPr lang="en-US" sz="800" dirty="0" err="1">
                <a:solidFill>
                  <a:schemeClr val="bg1"/>
                </a:solidFill>
                <a:latin typeface="Segoe UI" panose="020B0502040204020203" pitchFamily="34" charset="0"/>
                <a:cs typeface="Segoe UI" panose="020B0502040204020203" pitchFamily="34" charset="0"/>
              </a:rPr>
              <a:t>ApplicationInsightsConnectionString</a:t>
            </a:r>
            <a:r>
              <a:rPr lang="en-US" sz="800" dirty="0">
                <a:solidFill>
                  <a:schemeClr val="bg1"/>
                </a:solidFill>
                <a:latin typeface="Segoe UI" panose="020B0502040204020203" pitchFamily="34" charset="0"/>
                <a:cs typeface="Segoe UI" panose="020B0502040204020203" pitchFamily="34" charset="0"/>
              </a:rPr>
              <a:t> -</a:t>
            </a:r>
            <a:r>
              <a:rPr lang="en-US" sz="800" dirty="0" err="1">
                <a:solidFill>
                  <a:schemeClr val="bg1"/>
                </a:solidFill>
                <a:latin typeface="Segoe UI" panose="020B0502040204020203" pitchFamily="34" charset="0"/>
                <a:cs typeface="Segoe UI" panose="020B0502040204020203" pitchFamily="34" charset="0"/>
              </a:rPr>
              <a:t>Keyvalue</a:t>
            </a:r>
            <a:r>
              <a:rPr lang="en-US" sz="800" dirty="0">
                <a:solidFill>
                  <a:schemeClr val="bg1"/>
                </a:solidFill>
                <a:latin typeface="Segoe UI" panose="020B0502040204020203" pitchFamily="34" charset="0"/>
                <a:cs typeface="Segoe UI" panose="020B0502040204020203" pitchFamily="34" charset="0"/>
              </a:rPr>
              <a:t> '</a:t>
            </a:r>
            <a:r>
              <a:rPr lang="en-US" sz="800" dirty="0" err="1">
                <a:solidFill>
                  <a:schemeClr val="bg1"/>
                </a:solidFill>
                <a:latin typeface="Segoe UI" panose="020B0502040204020203" pitchFamily="34" charset="0"/>
                <a:cs typeface="Segoe UI" panose="020B0502040204020203" pitchFamily="34" charset="0"/>
              </a:rPr>
              <a:t>InstrumentationKey</a:t>
            </a:r>
            <a:r>
              <a:rPr lang="en-US" sz="800" dirty="0">
                <a:solidFill>
                  <a:schemeClr val="bg1"/>
                </a:solidFill>
                <a:latin typeface="Segoe UI" panose="020B0502040204020203" pitchFamily="34" charset="0"/>
                <a:cs typeface="Segoe UI" panose="020B0502040204020203" pitchFamily="34" charset="0"/>
              </a:rPr>
              <a:t>=11111111-2222-3333-4444-555555555555;IngestionEndpoint=https://westeurope-1.in.applicationinsights.azure.com/'</a:t>
            </a:r>
          </a:p>
        </p:txBody>
      </p:sp>
      <p:sp>
        <p:nvSpPr>
          <p:cNvPr id="11" name="TextBox 10">
            <a:extLst>
              <a:ext uri="{FF2B5EF4-FFF2-40B4-BE49-F238E27FC236}">
                <a16:creationId xmlns:a16="http://schemas.microsoft.com/office/drawing/2014/main" id="{AAF371D5-6999-B16C-11F4-B1864613AA34}"/>
              </a:ext>
            </a:extLst>
          </p:cNvPr>
          <p:cNvSpPr txBox="1"/>
          <p:nvPr/>
        </p:nvSpPr>
        <p:spPr>
          <a:xfrm>
            <a:off x="629234" y="4733596"/>
            <a:ext cx="2142446" cy="276999"/>
          </a:xfrm>
          <a:prstGeom prst="rect">
            <a:avLst/>
          </a:prstGeom>
          <a:noFill/>
        </p:spPr>
        <p:txBody>
          <a:bodyPr wrap="none" rtlCol="0">
            <a:spAutoFit/>
          </a:bodyPr>
          <a:lstStyle/>
          <a:p>
            <a:r>
              <a:rPr lang="en-US" sz="1200" dirty="0">
                <a:solidFill>
                  <a:srgbClr val="265888"/>
                </a:solidFill>
                <a:latin typeface="Segoe UI" panose="020B0502040204020203" pitchFamily="34" charset="0"/>
                <a:cs typeface="Segoe UI" panose="020B0502040204020203" pitchFamily="34" charset="0"/>
              </a:rPr>
              <a:t>From the </a:t>
            </a:r>
            <a:r>
              <a:rPr lang="en-US" sz="1200" dirty="0" err="1">
                <a:solidFill>
                  <a:srgbClr val="265888"/>
                </a:solidFill>
                <a:latin typeface="Segoe UI" panose="020B0502040204020203" pitchFamily="34" charset="0"/>
                <a:cs typeface="Segoe UI" panose="020B0502040204020203" pitchFamily="34" charset="0"/>
              </a:rPr>
              <a:t>Powershell</a:t>
            </a:r>
            <a:r>
              <a:rPr lang="en-US" sz="1200" dirty="0">
                <a:solidFill>
                  <a:srgbClr val="265888"/>
                </a:solidFill>
                <a:latin typeface="Segoe UI" panose="020B0502040204020203" pitchFamily="34" charset="0"/>
                <a:cs typeface="Segoe UI" panose="020B0502040204020203" pitchFamily="34" charset="0"/>
              </a:rPr>
              <a:t> Console</a:t>
            </a:r>
          </a:p>
        </p:txBody>
      </p:sp>
      <p:sp>
        <p:nvSpPr>
          <p:cNvPr id="12" name="TextBox 11">
            <a:extLst>
              <a:ext uri="{FF2B5EF4-FFF2-40B4-BE49-F238E27FC236}">
                <a16:creationId xmlns:a16="http://schemas.microsoft.com/office/drawing/2014/main" id="{6C61CC6F-58A4-36E5-157E-DBFB250391FF}"/>
              </a:ext>
            </a:extLst>
          </p:cNvPr>
          <p:cNvSpPr txBox="1"/>
          <p:nvPr/>
        </p:nvSpPr>
        <p:spPr>
          <a:xfrm>
            <a:off x="629234" y="2229065"/>
            <a:ext cx="3446777" cy="276999"/>
          </a:xfrm>
          <a:prstGeom prst="rect">
            <a:avLst/>
          </a:prstGeom>
          <a:noFill/>
        </p:spPr>
        <p:txBody>
          <a:bodyPr wrap="none" rtlCol="0">
            <a:spAutoFit/>
          </a:bodyPr>
          <a:lstStyle/>
          <a:p>
            <a:r>
              <a:rPr lang="en-US" sz="1200" dirty="0">
                <a:solidFill>
                  <a:srgbClr val="265888"/>
                </a:solidFill>
                <a:latin typeface="Segoe UI" panose="020B0502040204020203" pitchFamily="34" charset="0"/>
                <a:cs typeface="Segoe UI" panose="020B0502040204020203" pitchFamily="34" charset="0"/>
              </a:rPr>
              <a:t>From the Business Central Server Administration</a:t>
            </a:r>
          </a:p>
        </p:txBody>
      </p:sp>
    </p:spTree>
    <p:extLst>
      <p:ext uri="{BB962C8B-B14F-4D97-AF65-F5344CB8AC3E}">
        <p14:creationId xmlns:p14="http://schemas.microsoft.com/office/powerpoint/2010/main" val="23041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4" name="TextBox 3">
            <a:extLst>
              <a:ext uri="{FF2B5EF4-FFF2-40B4-BE49-F238E27FC236}">
                <a16:creationId xmlns:a16="http://schemas.microsoft.com/office/drawing/2014/main" id="{0020A6DA-C1B0-79EF-EA46-D4393CCADC64}"/>
              </a:ext>
            </a:extLst>
          </p:cNvPr>
          <p:cNvSpPr txBox="1"/>
          <p:nvPr/>
        </p:nvSpPr>
        <p:spPr>
          <a:xfrm>
            <a:off x="629234" y="1903873"/>
            <a:ext cx="2270365" cy="369332"/>
          </a:xfrm>
          <a:prstGeom prst="rect">
            <a:avLst/>
          </a:prstGeom>
          <a:noFill/>
        </p:spPr>
        <p:txBody>
          <a:bodyPr wrap="none" rtlCol="0">
            <a:spAutoFit/>
          </a:bodyPr>
          <a:lstStyle/>
          <a:p>
            <a:r>
              <a:rPr lang="en-US" dirty="0">
                <a:solidFill>
                  <a:srgbClr val="265888"/>
                </a:solidFill>
              </a:rPr>
              <a:t>At the </a:t>
            </a:r>
            <a:r>
              <a:rPr lang="en-US" dirty="0">
                <a:solidFill>
                  <a:srgbClr val="265888"/>
                </a:solidFill>
                <a:latin typeface="Segoe UI" panose="020B0502040204020203" pitchFamily="34" charset="0"/>
                <a:cs typeface="Segoe UI" panose="020B0502040204020203" pitchFamily="34" charset="0"/>
              </a:rPr>
              <a:t>extension</a:t>
            </a:r>
            <a:r>
              <a:rPr lang="en-US" dirty="0">
                <a:solidFill>
                  <a:srgbClr val="265888"/>
                </a:solidFill>
              </a:rPr>
              <a:t> level</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pic>
        <p:nvPicPr>
          <p:cNvPr id="3" name="Picture 2">
            <a:extLst>
              <a:ext uri="{FF2B5EF4-FFF2-40B4-BE49-F238E27FC236}">
                <a16:creationId xmlns:a16="http://schemas.microsoft.com/office/drawing/2014/main" id="{603C30F4-8D85-D309-EA97-A6CA1BA8CE35}"/>
              </a:ext>
            </a:extLst>
          </p:cNvPr>
          <p:cNvPicPr>
            <a:picLocks noChangeAspect="1"/>
          </p:cNvPicPr>
          <p:nvPr/>
        </p:nvPicPr>
        <p:blipFill>
          <a:blip r:embed="rId3"/>
          <a:stretch>
            <a:fillRect/>
          </a:stretch>
        </p:blipFill>
        <p:spPr>
          <a:xfrm>
            <a:off x="629234" y="2306634"/>
            <a:ext cx="10398409" cy="2067976"/>
          </a:xfrm>
          <a:prstGeom prst="rect">
            <a:avLst/>
          </a:prstGeom>
        </p:spPr>
      </p:pic>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spTree>
    <p:extLst>
      <p:ext uri="{BB962C8B-B14F-4D97-AF65-F5344CB8AC3E}">
        <p14:creationId xmlns:p14="http://schemas.microsoft.com/office/powerpoint/2010/main" val="139881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pic>
        <p:nvPicPr>
          <p:cNvPr id="5" name="Picture 4">
            <a:extLst>
              <a:ext uri="{FF2B5EF4-FFF2-40B4-BE49-F238E27FC236}">
                <a16:creationId xmlns:a16="http://schemas.microsoft.com/office/drawing/2014/main" id="{47446F49-429A-D213-0DD8-8D8D74B9B877}"/>
              </a:ext>
            </a:extLst>
          </p:cNvPr>
          <p:cNvPicPr>
            <a:picLocks noChangeAspect="1"/>
          </p:cNvPicPr>
          <p:nvPr/>
        </p:nvPicPr>
        <p:blipFill>
          <a:blip r:embed="rId3"/>
          <a:stretch>
            <a:fillRect/>
          </a:stretch>
        </p:blipFill>
        <p:spPr>
          <a:xfrm>
            <a:off x="3092758" y="1653506"/>
            <a:ext cx="6006485" cy="12612936"/>
          </a:xfrm>
          <a:prstGeom prst="rect">
            <a:avLst/>
          </a:prstGeom>
        </p:spPr>
      </p:pic>
    </p:spTree>
    <p:extLst>
      <p:ext uri="{BB962C8B-B14F-4D97-AF65-F5344CB8AC3E}">
        <p14:creationId xmlns:p14="http://schemas.microsoft.com/office/powerpoint/2010/main" val="37099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pic>
        <p:nvPicPr>
          <p:cNvPr id="6" name="Picture 5">
            <a:extLst>
              <a:ext uri="{FF2B5EF4-FFF2-40B4-BE49-F238E27FC236}">
                <a16:creationId xmlns:a16="http://schemas.microsoft.com/office/drawing/2014/main" id="{4FE5B817-4281-7EED-5705-5A69BB925F2C}"/>
              </a:ext>
            </a:extLst>
          </p:cNvPr>
          <p:cNvPicPr>
            <a:picLocks noChangeAspect="1"/>
          </p:cNvPicPr>
          <p:nvPr/>
        </p:nvPicPr>
        <p:blipFill rotWithShape="1">
          <a:blip r:embed="rId3"/>
          <a:srcRect l="39508" r="554"/>
          <a:stretch/>
        </p:blipFill>
        <p:spPr>
          <a:xfrm>
            <a:off x="3094944" y="1653506"/>
            <a:ext cx="6002112" cy="21027510"/>
          </a:xfrm>
          <a:prstGeom prst="rect">
            <a:avLst/>
          </a:prstGeom>
        </p:spPr>
      </p:pic>
    </p:spTree>
    <p:extLst>
      <p:ext uri="{BB962C8B-B14F-4D97-AF65-F5344CB8AC3E}">
        <p14:creationId xmlns:p14="http://schemas.microsoft.com/office/powerpoint/2010/main" val="4273387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pic>
        <p:nvPicPr>
          <p:cNvPr id="6" name="Picture 5">
            <a:extLst>
              <a:ext uri="{FF2B5EF4-FFF2-40B4-BE49-F238E27FC236}">
                <a16:creationId xmlns:a16="http://schemas.microsoft.com/office/drawing/2014/main" id="{4FE5B817-4281-7EED-5705-5A69BB925F2C}"/>
              </a:ext>
            </a:extLst>
          </p:cNvPr>
          <p:cNvPicPr>
            <a:picLocks noChangeAspect="1"/>
          </p:cNvPicPr>
          <p:nvPr/>
        </p:nvPicPr>
        <p:blipFill rotWithShape="1">
          <a:blip r:embed="rId3"/>
          <a:srcRect l="-467" r="554"/>
          <a:stretch/>
        </p:blipFill>
        <p:spPr>
          <a:xfrm>
            <a:off x="3091800" y="1653507"/>
            <a:ext cx="6008400" cy="12627599"/>
          </a:xfrm>
          <a:prstGeom prst="rect">
            <a:avLst/>
          </a:prstGeom>
        </p:spPr>
      </p:pic>
    </p:spTree>
    <p:extLst>
      <p:ext uri="{BB962C8B-B14F-4D97-AF65-F5344CB8AC3E}">
        <p14:creationId xmlns:p14="http://schemas.microsoft.com/office/powerpoint/2010/main" val="4019640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8" name="Text Placeholder 7">
            <a:extLst>
              <a:ext uri="{FF2B5EF4-FFF2-40B4-BE49-F238E27FC236}">
                <a16:creationId xmlns:a16="http://schemas.microsoft.com/office/drawing/2014/main" id="{83C6BAF6-690D-33B1-ABA5-086C52319410}"/>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2FF2EECB-8E7E-62BB-FC6B-F3AA01617F43}"/>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pic>
        <p:nvPicPr>
          <p:cNvPr id="6" name="Picture 5">
            <a:extLst>
              <a:ext uri="{FF2B5EF4-FFF2-40B4-BE49-F238E27FC236}">
                <a16:creationId xmlns:a16="http://schemas.microsoft.com/office/drawing/2014/main" id="{4FE5B817-4281-7EED-5705-5A69BB925F2C}"/>
              </a:ext>
            </a:extLst>
          </p:cNvPr>
          <p:cNvPicPr>
            <a:picLocks noChangeAspect="1"/>
          </p:cNvPicPr>
          <p:nvPr/>
        </p:nvPicPr>
        <p:blipFill rotWithShape="1">
          <a:blip r:embed="rId3"/>
          <a:srcRect l="-467" t="62435" r="554" b="-62435"/>
          <a:stretch/>
        </p:blipFill>
        <p:spPr>
          <a:xfrm>
            <a:off x="3091800" y="1653507"/>
            <a:ext cx="6008400" cy="12627599"/>
          </a:xfrm>
          <a:prstGeom prst="rect">
            <a:avLst/>
          </a:prstGeom>
        </p:spPr>
      </p:pic>
    </p:spTree>
    <p:extLst>
      <p:ext uri="{BB962C8B-B14F-4D97-AF65-F5344CB8AC3E}">
        <p14:creationId xmlns:p14="http://schemas.microsoft.com/office/powerpoint/2010/main" val="203912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7D059E-B924-8D29-1E6B-BE18AB3AC13A}"/>
              </a:ext>
            </a:extLst>
          </p:cNvPr>
          <p:cNvSpPr>
            <a:spLocks noGrp="1"/>
          </p:cNvSpPr>
          <p:nvPr>
            <p:ph type="pic" sz="quarter" idx="12"/>
          </p:nvPr>
        </p:nvSpPr>
        <p:spPr/>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9" name="Text Placeholder 8">
            <a:extLst>
              <a:ext uri="{FF2B5EF4-FFF2-40B4-BE49-F238E27FC236}">
                <a16:creationId xmlns:a16="http://schemas.microsoft.com/office/drawing/2014/main" id="{A0364EF9-8E1F-55DD-BE8B-058B67998880}"/>
              </a:ext>
            </a:extLst>
          </p:cNvPr>
          <p:cNvSpPr>
            <a:spLocks noGrp="1"/>
          </p:cNvSpPr>
          <p:nvPr>
            <p:ph type="body" sz="quarter" idx="15"/>
          </p:nvPr>
        </p:nvSpPr>
        <p:spPr/>
        <p:txBody>
          <a:bodyPr/>
          <a:lstStyle/>
          <a:p>
            <a:pPr marL="114300" indent="-342900">
              <a:buFont typeface="Arial" panose="020B0604020202020204" pitchFamily="34" charset="0"/>
              <a:buChar char="•"/>
            </a:pPr>
            <a:r>
              <a:rPr lang="en-US" dirty="0"/>
              <a:t>Is it because you don’t know how to set it up?</a:t>
            </a:r>
          </a:p>
          <a:p>
            <a:pPr marL="114300" indent="-342900">
              <a:buFont typeface="Arial" panose="020B0604020202020204" pitchFamily="34" charset="0"/>
              <a:buChar char="•"/>
            </a:pPr>
            <a:r>
              <a:rPr lang="en-US" dirty="0"/>
              <a:t>Is it because it might cost you money?</a:t>
            </a:r>
          </a:p>
        </p:txBody>
      </p:sp>
      <p:pic>
        <p:nvPicPr>
          <p:cNvPr id="5122" name="Picture 2" descr="red and blue coated bird">
            <a:extLst>
              <a:ext uri="{FF2B5EF4-FFF2-40B4-BE49-F238E27FC236}">
                <a16:creationId xmlns:a16="http://schemas.microsoft.com/office/drawing/2014/main" id="{EF21BB27-95A9-9443-97E0-515A5AD79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8" t="14080" r="21319" b="11802"/>
          <a:stretch/>
        </p:blipFill>
        <p:spPr bwMode="auto">
          <a:xfrm flipH="1">
            <a:off x="0" y="1987032"/>
            <a:ext cx="5611264" cy="332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2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a:xfrm>
            <a:off x="308340" y="1468120"/>
            <a:ext cx="5964444" cy="4582484"/>
          </a:xfrm>
        </p:spPr>
        <p:txBody>
          <a:bodyPr lIns="91440" tIns="45720" rIns="91440" bIns="45720" anchor="t"/>
          <a:lstStyle/>
          <a:p>
            <a:pPr indent="0"/>
            <a:r>
              <a:rPr lang="en-US" sz="1400" dirty="0">
                <a:solidFill>
                  <a:srgbClr val="265888"/>
                </a:solidFill>
                <a:latin typeface="Segoe UI"/>
                <a:cs typeface="Segoe UI"/>
              </a:rPr>
              <a:t>Data Ingestion</a:t>
            </a:r>
          </a:p>
          <a:p>
            <a:pPr indent="0"/>
            <a:r>
              <a:rPr lang="en-US" sz="1400" dirty="0">
                <a:effectLst/>
                <a:latin typeface="Segoe UI"/>
                <a:cs typeface="Segoe UI"/>
              </a:rPr>
              <a:t>5 GB of data ingestion per billing account per month at no charge</a:t>
            </a:r>
            <a:endParaRPr lang="en-US" sz="1400" dirty="0">
              <a:solidFill>
                <a:srgbClr val="265888"/>
              </a:solidFill>
              <a:latin typeface="Segoe UI"/>
              <a:cs typeface="Segoe UI"/>
            </a:endParaRPr>
          </a:p>
          <a:p>
            <a:pPr indent="0"/>
            <a:r>
              <a:rPr lang="en-US" sz="1400" dirty="0">
                <a:effectLst/>
                <a:latin typeface="Segoe UI"/>
                <a:cs typeface="Segoe UI"/>
              </a:rPr>
              <a:t>Basically, it is the data sent by your application to Application Insights, and you have 5GB per billing account per month at no charge. Once you exceed the 5GB, you will be charged per GB.</a:t>
            </a:r>
          </a:p>
          <a:p>
            <a:pPr indent="0"/>
            <a:r>
              <a:rPr lang="en-US" sz="1400" dirty="0">
                <a:solidFill>
                  <a:srgbClr val="265888"/>
                </a:solidFill>
                <a:latin typeface="Segoe UI"/>
                <a:cs typeface="Segoe UI"/>
              </a:rPr>
              <a:t>Data Retention</a:t>
            </a:r>
          </a:p>
          <a:p>
            <a:pPr indent="0"/>
            <a:r>
              <a:rPr lang="en-US" sz="1400" dirty="0">
                <a:effectLst/>
                <a:latin typeface="Segoe UI"/>
                <a:cs typeface="Segoe UI"/>
              </a:rPr>
              <a:t>30 days of data retention at no charge</a:t>
            </a:r>
            <a:endParaRPr lang="en-US" sz="1400" dirty="0">
              <a:solidFill>
                <a:srgbClr val="265888"/>
              </a:solidFill>
              <a:latin typeface="Segoe UI"/>
              <a:cs typeface="Segoe UI"/>
            </a:endParaRPr>
          </a:p>
          <a:p>
            <a:pPr indent="0"/>
            <a:r>
              <a:rPr lang="en-US" sz="1400" dirty="0">
                <a:effectLst/>
                <a:latin typeface="Segoe UI"/>
                <a:cs typeface="Segoe UI"/>
              </a:rPr>
              <a:t>It is the retention period you want to keep your data ingested available. Application Insights includes 30 days of data retention at no charge, for workspace-based resource mode.</a:t>
            </a:r>
          </a:p>
        </p:txBody>
      </p:sp>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4"/>
          </p:nvPr>
        </p:nvSpPr>
        <p:spPr/>
        <p:txBody>
          <a:bodyPr/>
          <a:lstStyle/>
          <a:p>
            <a:r>
              <a:rPr lang="en-US" dirty="0"/>
              <a:t>Why aren’t you using it yet?</a:t>
            </a:r>
          </a:p>
        </p:txBody>
      </p:sp>
      <p:sp>
        <p:nvSpPr>
          <p:cNvPr id="11" name="TextBox 10">
            <a:extLst>
              <a:ext uri="{FF2B5EF4-FFF2-40B4-BE49-F238E27FC236}">
                <a16:creationId xmlns:a16="http://schemas.microsoft.com/office/drawing/2014/main" id="{2067CAC2-2D2F-9178-26CB-74F02196F932}"/>
              </a:ext>
            </a:extLst>
          </p:cNvPr>
          <p:cNvSpPr txBox="1"/>
          <p:nvPr/>
        </p:nvSpPr>
        <p:spPr>
          <a:xfrm>
            <a:off x="6492240" y="1153176"/>
            <a:ext cx="1328825" cy="369332"/>
          </a:xfrm>
          <a:prstGeom prst="rect">
            <a:avLst/>
          </a:prstGeom>
          <a:noFill/>
        </p:spPr>
        <p:txBody>
          <a:bodyPr wrap="none" rtlCol="0">
            <a:spAutoFit/>
          </a:bodyPr>
          <a:lstStyle/>
          <a:p>
            <a:r>
              <a:rPr lang="en-US" dirty="0">
                <a:solidFill>
                  <a:srgbClr val="265888"/>
                </a:solidFill>
              </a:rPr>
              <a:t>Azure Portal</a:t>
            </a:r>
          </a:p>
        </p:txBody>
      </p:sp>
      <p:pic>
        <p:nvPicPr>
          <p:cNvPr id="7170" name="Picture 2">
            <a:extLst>
              <a:ext uri="{FF2B5EF4-FFF2-40B4-BE49-F238E27FC236}">
                <a16:creationId xmlns:a16="http://schemas.microsoft.com/office/drawing/2014/main" id="{27C7FC41-CD7D-1956-01A9-FD0E42885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384" y="1912002"/>
            <a:ext cx="1581231" cy="1553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3791CB8-182D-C681-D84A-637D74C4E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740" y="1432399"/>
            <a:ext cx="3468100" cy="1256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B47AB8A-73F5-E0C9-9155-258DAF4BD955}"/>
              </a:ext>
            </a:extLst>
          </p:cNvPr>
          <p:cNvPicPr>
            <a:picLocks noChangeAspect="1"/>
          </p:cNvPicPr>
          <p:nvPr/>
        </p:nvPicPr>
        <p:blipFill>
          <a:blip r:embed="rId5"/>
          <a:stretch>
            <a:fillRect/>
          </a:stretch>
        </p:blipFill>
        <p:spPr>
          <a:xfrm>
            <a:off x="6743384" y="4775090"/>
            <a:ext cx="1581232" cy="1219264"/>
          </a:xfrm>
          <a:prstGeom prst="rect">
            <a:avLst/>
          </a:prstGeom>
          <a:ln>
            <a:noFill/>
          </a:ln>
          <a:effectLst>
            <a:outerShdw blurRad="292100" dist="139700" dir="2700000" algn="tl" rotWithShape="0">
              <a:srgbClr val="333333">
                <a:alpha val="65000"/>
              </a:srgbClr>
            </a:outerShdw>
          </a:effectLst>
        </p:spPr>
      </p:pic>
      <p:pic>
        <p:nvPicPr>
          <p:cNvPr id="7174" name="Picture 6">
            <a:extLst>
              <a:ext uri="{FF2B5EF4-FFF2-40B4-BE49-F238E27FC236}">
                <a16:creationId xmlns:a16="http://schemas.microsoft.com/office/drawing/2014/main" id="{6501B720-9799-4503-693F-3A5ADA681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9740" y="2849990"/>
            <a:ext cx="3468100" cy="179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AFEA822-23A6-93FB-95AA-4D1485884BF1}"/>
              </a:ext>
            </a:extLst>
          </p:cNvPr>
          <p:cNvSpPr txBox="1"/>
          <p:nvPr/>
        </p:nvSpPr>
        <p:spPr>
          <a:xfrm>
            <a:off x="308340" y="968510"/>
            <a:ext cx="4063805" cy="369332"/>
          </a:xfrm>
          <a:prstGeom prst="rect">
            <a:avLst/>
          </a:prstGeom>
          <a:noFill/>
        </p:spPr>
        <p:txBody>
          <a:bodyPr wrap="none" lIns="91440" tIns="45720" rIns="91440" bIns="45720" rtlCol="0" anchor="t">
            <a:spAutoFit/>
          </a:bodyPr>
          <a:lstStyle/>
          <a:p>
            <a:r>
              <a:rPr lang="en-US" dirty="0">
                <a:solidFill>
                  <a:srgbClr val="265888"/>
                </a:solidFill>
                <a:latin typeface="Segoe UI"/>
                <a:cs typeface="Segoe UI"/>
              </a:rPr>
              <a:t>Is it because it might cost you money?</a:t>
            </a:r>
          </a:p>
        </p:txBody>
      </p:sp>
      <p:pic>
        <p:nvPicPr>
          <p:cNvPr id="1026" name="Picture 2" descr="azure application insights metrics data point volume sum blog vinicius deschamps">
            <a:extLst>
              <a:ext uri="{FF2B5EF4-FFF2-40B4-BE49-F238E27FC236}">
                <a16:creationId xmlns:a16="http://schemas.microsoft.com/office/drawing/2014/main" id="{368D77CB-9149-E811-8230-E36123FE3B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9740" y="4743559"/>
            <a:ext cx="3468100" cy="186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4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par>
                                <p:cTn id="34" presetID="10" presetClass="entr" presetSubtype="0" fill="hold" nodeType="with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fade">
                                      <p:cBhvr>
                                        <p:cTn id="36" dur="500"/>
                                        <p:tgtEl>
                                          <p:spTgt spid="7170"/>
                                        </p:tgtEl>
                                      </p:cBhvr>
                                    </p:animEffect>
                                  </p:childTnLst>
                                </p:cTn>
                              </p:par>
                              <p:par>
                                <p:cTn id="37" presetID="10" presetClass="entr" presetSubtype="0" fill="hold" nodeType="withEffect">
                                  <p:stCondLst>
                                    <p:cond delay="0"/>
                                  </p:stCondLst>
                                  <p:childTnLst>
                                    <p:set>
                                      <p:cBhvr>
                                        <p:cTn id="38" dur="1" fill="hold">
                                          <p:stCondLst>
                                            <p:cond delay="0"/>
                                          </p:stCondLst>
                                        </p:cTn>
                                        <p:tgtEl>
                                          <p:spTgt spid="7174"/>
                                        </p:tgtEl>
                                        <p:attrNameLst>
                                          <p:attrName>style.visibility</p:attrName>
                                        </p:attrNameLst>
                                      </p:cBhvr>
                                      <p:to>
                                        <p:strVal val="visible"/>
                                      </p:to>
                                    </p:set>
                                    <p:animEffect transition="in" filter="fade">
                                      <p:cBhvr>
                                        <p:cTn id="39" dur="500"/>
                                        <p:tgtEl>
                                          <p:spTgt spid="7174"/>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fade">
                                      <p:cBhvr>
                                        <p:cTn id="4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7D059E-B924-8D29-1E6B-BE18AB3AC13A}"/>
              </a:ext>
            </a:extLst>
          </p:cNvPr>
          <p:cNvSpPr>
            <a:spLocks noGrp="1"/>
          </p:cNvSpPr>
          <p:nvPr>
            <p:ph type="pic" sz="quarter" idx="12"/>
          </p:nvPr>
        </p:nvSpPr>
        <p:spPr/>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9" name="Text Placeholder 8">
            <a:extLst>
              <a:ext uri="{FF2B5EF4-FFF2-40B4-BE49-F238E27FC236}">
                <a16:creationId xmlns:a16="http://schemas.microsoft.com/office/drawing/2014/main" id="{A0364EF9-8E1F-55DD-BE8B-058B67998880}"/>
              </a:ext>
            </a:extLst>
          </p:cNvPr>
          <p:cNvSpPr>
            <a:spLocks noGrp="1"/>
          </p:cNvSpPr>
          <p:nvPr>
            <p:ph type="body" sz="quarter" idx="15"/>
          </p:nvPr>
        </p:nvSpPr>
        <p:spPr/>
        <p:txBody>
          <a:bodyPr/>
          <a:lstStyle/>
          <a:p>
            <a:pPr marL="114300" indent="-342900">
              <a:buFont typeface="Arial" panose="020B0604020202020204" pitchFamily="34" charset="0"/>
              <a:buChar char="•"/>
            </a:pPr>
            <a:r>
              <a:rPr lang="en-US" dirty="0"/>
              <a:t>Is it because you don’t know how to set it up?</a:t>
            </a:r>
          </a:p>
          <a:p>
            <a:pPr marL="114300" indent="-342900">
              <a:buFont typeface="Arial" panose="020B0604020202020204" pitchFamily="34" charset="0"/>
              <a:buChar char="•"/>
            </a:pPr>
            <a:r>
              <a:rPr lang="en-US" dirty="0"/>
              <a:t>Is it because it might cost you money?</a:t>
            </a:r>
          </a:p>
          <a:p>
            <a:pPr marL="114300" indent="-342900">
              <a:buFont typeface="Arial" panose="020B0604020202020204" pitchFamily="34" charset="0"/>
              <a:buChar char="•"/>
            </a:pPr>
            <a:r>
              <a:rPr lang="en-US" dirty="0"/>
              <a:t>Is it because there’s a learning curve and you need to invest time in KQL and/or </a:t>
            </a:r>
            <a:r>
              <a:rPr lang="en-US" dirty="0" err="1"/>
              <a:t>PowerBI</a:t>
            </a:r>
            <a:r>
              <a:rPr lang="en-US" dirty="0"/>
              <a:t>?</a:t>
            </a:r>
          </a:p>
        </p:txBody>
      </p:sp>
      <p:pic>
        <p:nvPicPr>
          <p:cNvPr id="5122" name="Picture 2" descr="red and blue coated bird">
            <a:extLst>
              <a:ext uri="{FF2B5EF4-FFF2-40B4-BE49-F238E27FC236}">
                <a16:creationId xmlns:a16="http://schemas.microsoft.com/office/drawing/2014/main" id="{EF21BB27-95A9-9443-97E0-515A5AD79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35" t="27529" r="29385" b="26106"/>
          <a:stretch/>
        </p:blipFill>
        <p:spPr bwMode="auto">
          <a:xfrm>
            <a:off x="0" y="1987032"/>
            <a:ext cx="5611264" cy="332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77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CB8BFFA-B401-4F7B-AE42-614B3D26BD3E}"/>
              </a:ext>
            </a:extLst>
          </p:cNvPr>
          <p:cNvPicPr>
            <a:picLocks noChangeAspect="1"/>
          </p:cNvPicPr>
          <p:nvPr/>
        </p:nvPicPr>
        <p:blipFill>
          <a:blip r:embed="rId3"/>
          <a:srcRect l="5906" r="5906"/>
          <a:stretch/>
        </p:blipFill>
        <p:spPr>
          <a:xfrm>
            <a:off x="8160000" y="0"/>
            <a:ext cx="4032000" cy="6858000"/>
          </a:xfrm>
          <a:prstGeom prst="rect">
            <a:avLst/>
          </a:prstGeom>
        </p:spPr>
      </p:pic>
      <p:pic>
        <p:nvPicPr>
          <p:cNvPr id="47" name="Picture 46">
            <a:extLst>
              <a:ext uri="{FF2B5EF4-FFF2-40B4-BE49-F238E27FC236}">
                <a16:creationId xmlns:a16="http://schemas.microsoft.com/office/drawing/2014/main" id="{943A2D04-C6D2-04FB-E07A-ED31C19ACE59}"/>
              </a:ext>
            </a:extLst>
          </p:cNvPr>
          <p:cNvPicPr>
            <a:picLocks noChangeAspect="1"/>
          </p:cNvPicPr>
          <p:nvPr/>
        </p:nvPicPr>
        <p:blipFill rotWithShape="1">
          <a:blip r:embed="rId4"/>
          <a:srcRect l="14802" r="5012"/>
          <a:stretch/>
        </p:blipFill>
        <p:spPr>
          <a:xfrm>
            <a:off x="0" y="0"/>
            <a:ext cx="4128000" cy="6858000"/>
          </a:xfrm>
          <a:prstGeom prst="rect">
            <a:avLst/>
          </a:prstGeom>
        </p:spPr>
      </p:pic>
      <p:pic>
        <p:nvPicPr>
          <p:cNvPr id="45" name="Picture 44">
            <a:extLst>
              <a:ext uri="{FF2B5EF4-FFF2-40B4-BE49-F238E27FC236}">
                <a16:creationId xmlns:a16="http://schemas.microsoft.com/office/drawing/2014/main" id="{BEE0AEAD-F97D-CABD-342C-C81A7115C33F}"/>
              </a:ext>
            </a:extLst>
          </p:cNvPr>
          <p:cNvPicPr>
            <a:picLocks noChangeAspect="1"/>
          </p:cNvPicPr>
          <p:nvPr/>
        </p:nvPicPr>
        <p:blipFill>
          <a:blip r:embed="rId5"/>
          <a:srcRect l="3833" r="3833"/>
          <a:stretch/>
        </p:blipFill>
        <p:spPr>
          <a:xfrm>
            <a:off x="4128000" y="0"/>
            <a:ext cx="4032000" cy="6858000"/>
          </a:xfrm>
          <a:prstGeom prst="rect">
            <a:avLst/>
          </a:prstGeom>
        </p:spPr>
      </p:pic>
    </p:spTree>
    <p:extLst>
      <p:ext uri="{BB962C8B-B14F-4D97-AF65-F5344CB8AC3E}">
        <p14:creationId xmlns:p14="http://schemas.microsoft.com/office/powerpoint/2010/main" val="33341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a:xfrm>
            <a:off x="308340" y="1469896"/>
            <a:ext cx="5964444" cy="4580707"/>
          </a:xfrm>
        </p:spPr>
        <p:txBody>
          <a:bodyPr/>
          <a:lstStyle/>
          <a:p>
            <a:pPr indent="0"/>
            <a:r>
              <a:rPr lang="en-US" sz="1600" dirty="0">
                <a:solidFill>
                  <a:srgbClr val="265888"/>
                </a:solidFill>
              </a:rPr>
              <a:t>Business Central Tech Samples</a:t>
            </a:r>
          </a:p>
          <a:p>
            <a:pPr indent="0"/>
            <a:r>
              <a:rPr lang="en-US" sz="1200" dirty="0">
                <a:solidFill>
                  <a:srgbClr val="004A87"/>
                </a:solidFill>
                <a:hlinkClick r:id="rId3">
                  <a:extLst>
                    <a:ext uri="{A12FA001-AC4F-418D-AE19-62706E023703}">
                      <ahyp:hlinkClr xmlns:ahyp="http://schemas.microsoft.com/office/drawing/2018/hyperlinkcolor" xmlns="" val="tx"/>
                    </a:ext>
                  </a:extLst>
                </a:hlinkClick>
              </a:rPr>
              <a:t>http://aka.ms/BCTech</a:t>
            </a:r>
            <a:endParaRPr lang="en-US" sz="1200" dirty="0">
              <a:solidFill>
                <a:srgbClr val="004A87"/>
              </a:solidFill>
            </a:endParaRPr>
          </a:p>
        </p:txBody>
      </p:sp>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4"/>
          </p:nvPr>
        </p:nvSpPr>
        <p:spPr/>
        <p:txBody>
          <a:bodyPr/>
          <a:lstStyle/>
          <a:p>
            <a:r>
              <a:rPr lang="en-US" dirty="0"/>
              <a:t>Why aren’t you using it yet?</a:t>
            </a:r>
          </a:p>
        </p:txBody>
      </p:sp>
      <p:sp>
        <p:nvSpPr>
          <p:cNvPr id="10" name="TextBox 9">
            <a:extLst>
              <a:ext uri="{FF2B5EF4-FFF2-40B4-BE49-F238E27FC236}">
                <a16:creationId xmlns:a16="http://schemas.microsoft.com/office/drawing/2014/main" id="{09347E8A-8425-B1E1-B32C-8F6096CCA0DD}"/>
              </a:ext>
            </a:extLst>
          </p:cNvPr>
          <p:cNvSpPr txBox="1"/>
          <p:nvPr/>
        </p:nvSpPr>
        <p:spPr>
          <a:xfrm>
            <a:off x="308340" y="968510"/>
            <a:ext cx="5653407" cy="338554"/>
          </a:xfrm>
          <a:prstGeom prst="rect">
            <a:avLst/>
          </a:prstGeom>
          <a:noFill/>
        </p:spPr>
        <p:txBody>
          <a:bodyPr wrap="none" rtlCol="0">
            <a:spAutoFit/>
          </a:bodyPr>
          <a:lstStyle/>
          <a:p>
            <a:r>
              <a:rPr lang="en-US" sz="1600" dirty="0">
                <a:solidFill>
                  <a:srgbClr val="265888"/>
                </a:solidFill>
                <a:latin typeface="Segoe UI" panose="020B0502040204020203" pitchFamily="34" charset="0"/>
                <a:cs typeface="Segoe UI" panose="020B0502040204020203" pitchFamily="34" charset="0"/>
              </a:rPr>
              <a:t>Is it because you need to invest time in KQL and/or </a:t>
            </a:r>
            <a:r>
              <a:rPr lang="en-US" sz="1600" dirty="0" err="1">
                <a:solidFill>
                  <a:srgbClr val="265888"/>
                </a:solidFill>
                <a:latin typeface="Segoe UI" panose="020B0502040204020203" pitchFamily="34" charset="0"/>
                <a:cs typeface="Segoe UI" panose="020B0502040204020203" pitchFamily="34" charset="0"/>
              </a:rPr>
              <a:t>PowerBI</a:t>
            </a:r>
            <a:r>
              <a:rPr lang="en-US" sz="1600" dirty="0">
                <a:solidFill>
                  <a:srgbClr val="265888"/>
                </a:solidFill>
                <a:latin typeface="Segoe UI" panose="020B0502040204020203" pitchFamily="34" charset="0"/>
                <a:cs typeface="Segoe UI" panose="020B0502040204020203" pitchFamily="34" charset="0"/>
              </a:rPr>
              <a:t>?</a:t>
            </a:r>
          </a:p>
        </p:txBody>
      </p:sp>
      <p:pic>
        <p:nvPicPr>
          <p:cNvPr id="3" name="Picture 2">
            <a:extLst>
              <a:ext uri="{FF2B5EF4-FFF2-40B4-BE49-F238E27FC236}">
                <a16:creationId xmlns:a16="http://schemas.microsoft.com/office/drawing/2014/main" id="{370ACC75-B933-0961-8FBD-EF41C6F891A3}"/>
              </a:ext>
            </a:extLst>
          </p:cNvPr>
          <p:cNvPicPr>
            <a:picLocks noChangeAspect="1"/>
          </p:cNvPicPr>
          <p:nvPr/>
        </p:nvPicPr>
        <p:blipFill>
          <a:blip r:embed="rId4"/>
          <a:srcRect/>
          <a:stretch/>
        </p:blipFill>
        <p:spPr>
          <a:xfrm>
            <a:off x="6315572" y="1376248"/>
            <a:ext cx="5568088" cy="4374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2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906F02-8879-11EF-F6D4-FFE50E329752}"/>
              </a:ext>
            </a:extLst>
          </p:cNvPr>
          <p:cNvPicPr>
            <a:picLocks noChangeAspect="1"/>
          </p:cNvPicPr>
          <p:nvPr/>
        </p:nvPicPr>
        <p:blipFill>
          <a:blip r:embed="rId3"/>
          <a:stretch>
            <a:fillRect/>
          </a:stretch>
        </p:blipFill>
        <p:spPr>
          <a:xfrm>
            <a:off x="6315572" y="968510"/>
            <a:ext cx="5528343" cy="5118015"/>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a:xfrm>
            <a:off x="308340" y="1469896"/>
            <a:ext cx="5964444" cy="4580707"/>
          </a:xfrm>
        </p:spPr>
        <p:txBody>
          <a:bodyPr/>
          <a:lstStyle/>
          <a:p>
            <a:pPr indent="0"/>
            <a:r>
              <a:rPr lang="en-US" sz="1600" dirty="0">
                <a:solidFill>
                  <a:srgbClr val="265888"/>
                </a:solidFill>
              </a:rPr>
              <a:t>Business Central Tech Samples</a:t>
            </a:r>
          </a:p>
          <a:p>
            <a:pPr indent="0"/>
            <a:r>
              <a:rPr lang="en-US" sz="1200" dirty="0">
                <a:solidFill>
                  <a:srgbClr val="004A87"/>
                </a:solidFill>
                <a:hlinkClick r:id="rId4">
                  <a:extLst>
                    <a:ext uri="{A12FA001-AC4F-418D-AE19-62706E023703}">
                      <ahyp:hlinkClr xmlns:ahyp="http://schemas.microsoft.com/office/drawing/2018/hyperlinkcolor" xmlns="" val="tx"/>
                    </a:ext>
                  </a:extLst>
                </a:hlinkClick>
              </a:rPr>
              <a:t>http://aka.ms/BCTech</a:t>
            </a:r>
            <a:endParaRPr lang="en-US" sz="1200" dirty="0">
              <a:solidFill>
                <a:srgbClr val="004A87"/>
              </a:solidFill>
            </a:endParaRPr>
          </a:p>
          <a:p>
            <a:pPr indent="0"/>
            <a:r>
              <a:rPr lang="en-US" sz="1600" dirty="0">
                <a:solidFill>
                  <a:srgbClr val="004A87"/>
                </a:solidFill>
              </a:rPr>
              <a:t>KQL Queries Examples</a:t>
            </a:r>
          </a:p>
          <a:p>
            <a:pPr indent="0"/>
            <a:r>
              <a:rPr lang="en-US" sz="1200" dirty="0">
                <a:solidFill>
                  <a:srgbClr val="004A87"/>
                </a:solidFill>
              </a:rPr>
              <a:t>Can be pasted directly in the Application Insights logs explorer</a:t>
            </a:r>
          </a:p>
          <a:p>
            <a:pPr indent="0"/>
            <a:endParaRPr lang="en-US" sz="1200" dirty="0">
              <a:solidFill>
                <a:srgbClr val="004A87"/>
              </a:solidFill>
            </a:endParaRPr>
          </a:p>
        </p:txBody>
      </p:sp>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4"/>
          </p:nvPr>
        </p:nvSpPr>
        <p:spPr/>
        <p:txBody>
          <a:bodyPr/>
          <a:lstStyle/>
          <a:p>
            <a:r>
              <a:rPr lang="en-US" dirty="0"/>
              <a:t>Why aren’t you using it yet?</a:t>
            </a:r>
          </a:p>
        </p:txBody>
      </p:sp>
      <p:sp>
        <p:nvSpPr>
          <p:cNvPr id="10" name="TextBox 9">
            <a:extLst>
              <a:ext uri="{FF2B5EF4-FFF2-40B4-BE49-F238E27FC236}">
                <a16:creationId xmlns:a16="http://schemas.microsoft.com/office/drawing/2014/main" id="{09347E8A-8425-B1E1-B32C-8F6096CCA0DD}"/>
              </a:ext>
            </a:extLst>
          </p:cNvPr>
          <p:cNvSpPr txBox="1"/>
          <p:nvPr/>
        </p:nvSpPr>
        <p:spPr>
          <a:xfrm>
            <a:off x="308340" y="968510"/>
            <a:ext cx="5653407" cy="338554"/>
          </a:xfrm>
          <a:prstGeom prst="rect">
            <a:avLst/>
          </a:prstGeom>
          <a:noFill/>
        </p:spPr>
        <p:txBody>
          <a:bodyPr wrap="none" rtlCol="0">
            <a:spAutoFit/>
          </a:bodyPr>
          <a:lstStyle/>
          <a:p>
            <a:r>
              <a:rPr lang="en-US" sz="1600" dirty="0">
                <a:solidFill>
                  <a:srgbClr val="265888"/>
                </a:solidFill>
                <a:latin typeface="Segoe UI" panose="020B0502040204020203" pitchFamily="34" charset="0"/>
                <a:cs typeface="Segoe UI" panose="020B0502040204020203" pitchFamily="34" charset="0"/>
              </a:rPr>
              <a:t>Is it because you need to invest time in KQL and/or </a:t>
            </a:r>
            <a:r>
              <a:rPr lang="en-US" sz="1600" dirty="0" err="1">
                <a:solidFill>
                  <a:srgbClr val="265888"/>
                </a:solidFill>
                <a:latin typeface="Segoe UI" panose="020B0502040204020203" pitchFamily="34" charset="0"/>
                <a:cs typeface="Segoe UI" panose="020B0502040204020203" pitchFamily="34" charset="0"/>
              </a:rPr>
              <a:t>PowerBI</a:t>
            </a:r>
            <a:r>
              <a:rPr lang="en-US" sz="1600" dirty="0">
                <a:solidFill>
                  <a:srgbClr val="265888"/>
                </a:solidFill>
                <a:latin typeface="Segoe UI" panose="020B0502040204020203" pitchFamily="34" charset="0"/>
                <a:cs typeface="Segoe UI" panose="020B0502040204020203" pitchFamily="34" charset="0"/>
              </a:rPr>
              <a:t>?</a:t>
            </a:r>
          </a:p>
        </p:txBody>
      </p:sp>
      <p:pic>
        <p:nvPicPr>
          <p:cNvPr id="23" name="Picture 22">
            <a:extLst>
              <a:ext uri="{FF2B5EF4-FFF2-40B4-BE49-F238E27FC236}">
                <a16:creationId xmlns:a16="http://schemas.microsoft.com/office/drawing/2014/main" id="{9380B31B-2EEB-4B6D-66D3-7ACFED81F097}"/>
              </a:ext>
            </a:extLst>
          </p:cNvPr>
          <p:cNvPicPr>
            <a:picLocks noChangeAspect="1"/>
          </p:cNvPicPr>
          <p:nvPr/>
        </p:nvPicPr>
        <p:blipFill>
          <a:blip r:embed="rId5"/>
          <a:stretch>
            <a:fillRect/>
          </a:stretch>
        </p:blipFill>
        <p:spPr>
          <a:xfrm>
            <a:off x="4666096" y="2134495"/>
            <a:ext cx="7321926" cy="2406774"/>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806862C-0AF4-0DFB-AD2C-555FB3F190D8}"/>
              </a:ext>
            </a:extLst>
          </p:cNvPr>
          <p:cNvPicPr>
            <a:picLocks noChangeAspect="1"/>
          </p:cNvPicPr>
          <p:nvPr/>
        </p:nvPicPr>
        <p:blipFill>
          <a:blip r:embed="rId6"/>
          <a:srcRect/>
          <a:stretch/>
        </p:blipFill>
        <p:spPr>
          <a:xfrm>
            <a:off x="2694272" y="4324452"/>
            <a:ext cx="9389897" cy="2128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308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906F02-8879-11EF-F6D4-FFE50E329752}"/>
              </a:ext>
            </a:extLst>
          </p:cNvPr>
          <p:cNvPicPr>
            <a:picLocks noChangeAspect="1"/>
          </p:cNvPicPr>
          <p:nvPr/>
        </p:nvPicPr>
        <p:blipFill>
          <a:blip r:embed="rId3"/>
          <a:srcRect/>
          <a:stretch/>
        </p:blipFill>
        <p:spPr>
          <a:xfrm>
            <a:off x="6301359" y="1376724"/>
            <a:ext cx="5698174" cy="3823530"/>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a:xfrm>
            <a:off x="308340" y="1469896"/>
            <a:ext cx="5964444" cy="4580707"/>
          </a:xfrm>
        </p:spPr>
        <p:txBody>
          <a:bodyPr/>
          <a:lstStyle/>
          <a:p>
            <a:pPr indent="0"/>
            <a:r>
              <a:rPr lang="en-US" sz="1600" dirty="0">
                <a:solidFill>
                  <a:srgbClr val="265888"/>
                </a:solidFill>
              </a:rPr>
              <a:t>Business Central Tech Samples</a:t>
            </a:r>
          </a:p>
          <a:p>
            <a:pPr indent="0"/>
            <a:r>
              <a:rPr lang="en-US" sz="1200" dirty="0">
                <a:solidFill>
                  <a:srgbClr val="004A87"/>
                </a:solidFill>
                <a:hlinkClick r:id="rId4">
                  <a:extLst>
                    <a:ext uri="{A12FA001-AC4F-418D-AE19-62706E023703}">
                      <ahyp:hlinkClr xmlns:ahyp="http://schemas.microsoft.com/office/drawing/2018/hyperlinkcolor" xmlns="" val="tx"/>
                    </a:ext>
                  </a:extLst>
                </a:hlinkClick>
              </a:rPr>
              <a:t>http://aka.ms/BCTech</a:t>
            </a:r>
            <a:endParaRPr lang="en-US" sz="1200" dirty="0">
              <a:solidFill>
                <a:srgbClr val="004A87"/>
              </a:solidFill>
            </a:endParaRPr>
          </a:p>
          <a:p>
            <a:pPr indent="0"/>
            <a:r>
              <a:rPr lang="en-US" sz="1600" dirty="0">
                <a:solidFill>
                  <a:srgbClr val="004A87"/>
                </a:solidFill>
              </a:rPr>
              <a:t>KQL Queries Examples</a:t>
            </a:r>
          </a:p>
          <a:p>
            <a:pPr indent="0"/>
            <a:r>
              <a:rPr lang="en-US" sz="1200" dirty="0">
                <a:solidFill>
                  <a:srgbClr val="004A87"/>
                </a:solidFill>
              </a:rPr>
              <a:t>Can be pasted directly in the Application Insights logs explorer</a:t>
            </a:r>
          </a:p>
          <a:p>
            <a:pPr indent="0"/>
            <a:r>
              <a:rPr lang="en-US" sz="1600" dirty="0">
                <a:solidFill>
                  <a:srgbClr val="004A87"/>
                </a:solidFill>
              </a:rPr>
              <a:t>Alerting KQL Samples</a:t>
            </a:r>
          </a:p>
          <a:p>
            <a:pPr indent="0"/>
            <a:r>
              <a:rPr lang="en-US" sz="1200" dirty="0">
                <a:solidFill>
                  <a:srgbClr val="004A87"/>
                </a:solidFill>
              </a:rPr>
              <a:t>Used to setup Alerts in Application Insights</a:t>
            </a:r>
          </a:p>
        </p:txBody>
      </p:sp>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4"/>
          </p:nvPr>
        </p:nvSpPr>
        <p:spPr/>
        <p:txBody>
          <a:bodyPr/>
          <a:lstStyle/>
          <a:p>
            <a:r>
              <a:rPr lang="en-US" dirty="0"/>
              <a:t>Why aren’t you using it yet?</a:t>
            </a:r>
          </a:p>
        </p:txBody>
      </p:sp>
      <p:sp>
        <p:nvSpPr>
          <p:cNvPr id="10" name="TextBox 9">
            <a:extLst>
              <a:ext uri="{FF2B5EF4-FFF2-40B4-BE49-F238E27FC236}">
                <a16:creationId xmlns:a16="http://schemas.microsoft.com/office/drawing/2014/main" id="{09347E8A-8425-B1E1-B32C-8F6096CCA0DD}"/>
              </a:ext>
            </a:extLst>
          </p:cNvPr>
          <p:cNvSpPr txBox="1"/>
          <p:nvPr/>
        </p:nvSpPr>
        <p:spPr>
          <a:xfrm>
            <a:off x="308340" y="968510"/>
            <a:ext cx="5653407" cy="338554"/>
          </a:xfrm>
          <a:prstGeom prst="rect">
            <a:avLst/>
          </a:prstGeom>
          <a:noFill/>
        </p:spPr>
        <p:txBody>
          <a:bodyPr wrap="none" rtlCol="0">
            <a:spAutoFit/>
          </a:bodyPr>
          <a:lstStyle/>
          <a:p>
            <a:r>
              <a:rPr lang="en-US" sz="1600" dirty="0">
                <a:solidFill>
                  <a:srgbClr val="265888"/>
                </a:solidFill>
                <a:latin typeface="Segoe UI" panose="020B0502040204020203" pitchFamily="34" charset="0"/>
                <a:cs typeface="Segoe UI" panose="020B0502040204020203" pitchFamily="34" charset="0"/>
              </a:rPr>
              <a:t>Is it because you need to invest time in KQL and/or </a:t>
            </a:r>
            <a:r>
              <a:rPr lang="en-US" sz="1600" dirty="0" err="1">
                <a:solidFill>
                  <a:srgbClr val="265888"/>
                </a:solidFill>
                <a:latin typeface="Segoe UI" panose="020B0502040204020203" pitchFamily="34" charset="0"/>
                <a:cs typeface="Segoe UI" panose="020B0502040204020203" pitchFamily="34" charset="0"/>
              </a:rPr>
              <a:t>PowerBI</a:t>
            </a:r>
            <a:r>
              <a:rPr lang="en-US" sz="1600" dirty="0">
                <a:solidFill>
                  <a:srgbClr val="265888"/>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78014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2"/>
          </p:nvPr>
        </p:nvSpPr>
        <p:spPr>
          <a:xfrm>
            <a:off x="308340" y="1469896"/>
            <a:ext cx="5964444" cy="4580707"/>
          </a:xfrm>
        </p:spPr>
        <p:txBody>
          <a:bodyPr/>
          <a:lstStyle/>
          <a:p>
            <a:pPr indent="0"/>
            <a:r>
              <a:rPr lang="en-US" sz="1600" dirty="0">
                <a:solidFill>
                  <a:srgbClr val="265888"/>
                </a:solidFill>
              </a:rPr>
              <a:t>Business Central Tech Samples</a:t>
            </a:r>
          </a:p>
          <a:p>
            <a:pPr indent="0"/>
            <a:r>
              <a:rPr lang="en-US" sz="1200" dirty="0">
                <a:solidFill>
                  <a:srgbClr val="004A87"/>
                </a:solidFill>
                <a:hlinkClick r:id="rId3">
                  <a:extLst>
                    <a:ext uri="{A12FA001-AC4F-418D-AE19-62706E023703}">
                      <ahyp:hlinkClr xmlns:ahyp="http://schemas.microsoft.com/office/drawing/2018/hyperlinkcolor" xmlns="" val="tx"/>
                    </a:ext>
                  </a:extLst>
                </a:hlinkClick>
              </a:rPr>
              <a:t>http://aka.ms/BCTech</a:t>
            </a:r>
            <a:endParaRPr lang="en-US" sz="1200" dirty="0">
              <a:solidFill>
                <a:srgbClr val="004A87"/>
              </a:solidFill>
            </a:endParaRPr>
          </a:p>
          <a:p>
            <a:pPr indent="0"/>
            <a:r>
              <a:rPr lang="en-US" sz="1600" dirty="0">
                <a:solidFill>
                  <a:srgbClr val="004A87"/>
                </a:solidFill>
              </a:rPr>
              <a:t>KQL Queries Examples</a:t>
            </a:r>
          </a:p>
          <a:p>
            <a:pPr indent="0"/>
            <a:r>
              <a:rPr lang="en-US" sz="1200" dirty="0">
                <a:solidFill>
                  <a:srgbClr val="004A87"/>
                </a:solidFill>
              </a:rPr>
              <a:t>Can be pasted directly in the Application Insights logs explorer</a:t>
            </a:r>
          </a:p>
          <a:p>
            <a:pPr indent="0"/>
            <a:r>
              <a:rPr lang="en-US" sz="1600" dirty="0">
                <a:solidFill>
                  <a:srgbClr val="004A87"/>
                </a:solidFill>
              </a:rPr>
              <a:t>Alerting KQL Samples</a:t>
            </a:r>
          </a:p>
          <a:p>
            <a:pPr indent="0"/>
            <a:r>
              <a:rPr lang="en-US" sz="1200" dirty="0">
                <a:solidFill>
                  <a:srgbClr val="004A87"/>
                </a:solidFill>
              </a:rPr>
              <a:t>Used to setup Alerts in Application Insights</a:t>
            </a:r>
          </a:p>
          <a:p>
            <a:pPr indent="0"/>
            <a:r>
              <a:rPr lang="en-US" sz="1600" dirty="0">
                <a:solidFill>
                  <a:srgbClr val="004A87"/>
                </a:solidFill>
              </a:rPr>
              <a:t>Power BI app</a:t>
            </a:r>
          </a:p>
          <a:p>
            <a:pPr indent="0"/>
            <a:r>
              <a:rPr lang="en-US" sz="1200" dirty="0">
                <a:solidFill>
                  <a:srgbClr val="004A87"/>
                </a:solidFill>
                <a:hlinkClick r:id="rId4">
                  <a:extLst>
                    <a:ext uri="{A12FA001-AC4F-418D-AE19-62706E023703}">
                      <ahyp:hlinkClr xmlns:ahyp="http://schemas.microsoft.com/office/drawing/2018/hyperlinkcolor" xmlns="" val="tx"/>
                    </a:ext>
                  </a:extLst>
                </a:hlinkClick>
              </a:rPr>
              <a:t>https://aka.ms/bctelemetryreport</a:t>
            </a:r>
            <a:endParaRPr lang="en-US" sz="1200" dirty="0">
              <a:solidFill>
                <a:srgbClr val="004A87"/>
              </a:solidFill>
            </a:endParaRPr>
          </a:p>
        </p:txBody>
      </p:sp>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4"/>
          </p:nvPr>
        </p:nvSpPr>
        <p:spPr/>
        <p:txBody>
          <a:bodyPr/>
          <a:lstStyle/>
          <a:p>
            <a:r>
              <a:rPr lang="en-US" dirty="0"/>
              <a:t>Why aren’t you using it yet?</a:t>
            </a:r>
          </a:p>
        </p:txBody>
      </p:sp>
      <p:sp>
        <p:nvSpPr>
          <p:cNvPr id="10" name="TextBox 9">
            <a:extLst>
              <a:ext uri="{FF2B5EF4-FFF2-40B4-BE49-F238E27FC236}">
                <a16:creationId xmlns:a16="http://schemas.microsoft.com/office/drawing/2014/main" id="{09347E8A-8425-B1E1-B32C-8F6096CCA0DD}"/>
              </a:ext>
            </a:extLst>
          </p:cNvPr>
          <p:cNvSpPr txBox="1"/>
          <p:nvPr/>
        </p:nvSpPr>
        <p:spPr>
          <a:xfrm>
            <a:off x="308340" y="968510"/>
            <a:ext cx="5653407" cy="338554"/>
          </a:xfrm>
          <a:prstGeom prst="rect">
            <a:avLst/>
          </a:prstGeom>
          <a:noFill/>
        </p:spPr>
        <p:txBody>
          <a:bodyPr wrap="none" rtlCol="0">
            <a:spAutoFit/>
          </a:bodyPr>
          <a:lstStyle/>
          <a:p>
            <a:r>
              <a:rPr lang="en-US" sz="1600" dirty="0">
                <a:solidFill>
                  <a:srgbClr val="265888"/>
                </a:solidFill>
                <a:latin typeface="Segoe UI" panose="020B0502040204020203" pitchFamily="34" charset="0"/>
                <a:cs typeface="Segoe UI" panose="020B0502040204020203" pitchFamily="34" charset="0"/>
              </a:rPr>
              <a:t>Is it because you need to invest time in KQL and/or </a:t>
            </a:r>
            <a:r>
              <a:rPr lang="en-US" sz="1600" dirty="0" err="1">
                <a:solidFill>
                  <a:srgbClr val="265888"/>
                </a:solidFill>
                <a:latin typeface="Segoe UI" panose="020B0502040204020203" pitchFamily="34" charset="0"/>
                <a:cs typeface="Segoe UI" panose="020B0502040204020203" pitchFamily="34" charset="0"/>
              </a:rPr>
              <a:t>PowerBI</a:t>
            </a:r>
            <a:r>
              <a:rPr lang="en-US" sz="1600" dirty="0">
                <a:solidFill>
                  <a:srgbClr val="265888"/>
                </a:solidFill>
                <a:latin typeface="Segoe UI" panose="020B0502040204020203" pitchFamily="34" charset="0"/>
                <a:cs typeface="Segoe UI" panose="020B0502040204020203" pitchFamily="34" charset="0"/>
              </a:rPr>
              <a:t>?</a:t>
            </a:r>
          </a:p>
        </p:txBody>
      </p:sp>
      <p:pic>
        <p:nvPicPr>
          <p:cNvPr id="5" name="Picture 4">
            <a:extLst>
              <a:ext uri="{FF2B5EF4-FFF2-40B4-BE49-F238E27FC236}">
                <a16:creationId xmlns:a16="http://schemas.microsoft.com/office/drawing/2014/main" id="{1F130C50-0160-AC79-5AC4-6D0D7271C561}"/>
              </a:ext>
            </a:extLst>
          </p:cNvPr>
          <p:cNvPicPr>
            <a:picLocks noChangeAspect="1"/>
          </p:cNvPicPr>
          <p:nvPr/>
        </p:nvPicPr>
        <p:blipFill>
          <a:blip r:embed="rId5"/>
          <a:stretch>
            <a:fillRect/>
          </a:stretch>
        </p:blipFill>
        <p:spPr>
          <a:xfrm>
            <a:off x="6315572" y="968510"/>
            <a:ext cx="1459533" cy="5496150"/>
          </a:xfrm>
          <a:prstGeom prst="rect">
            <a:avLst/>
          </a:prstGeom>
          <a:ln>
            <a:noFill/>
          </a:ln>
          <a:effectLst>
            <a:outerShdw blurRad="292100" dist="139700" dir="2700000" algn="tl" rotWithShape="0">
              <a:srgbClr val="333333">
                <a:alpha val="65000"/>
              </a:srgbClr>
            </a:outerShdw>
          </a:effectLst>
        </p:spPr>
      </p:pic>
      <p:grpSp>
        <p:nvGrpSpPr>
          <p:cNvPr id="30" name="Group 29">
            <a:extLst>
              <a:ext uri="{FF2B5EF4-FFF2-40B4-BE49-F238E27FC236}">
                <a16:creationId xmlns:a16="http://schemas.microsoft.com/office/drawing/2014/main" id="{D09B93D8-05AC-52B8-9F02-097FE1404CEE}"/>
              </a:ext>
            </a:extLst>
          </p:cNvPr>
          <p:cNvGrpSpPr/>
          <p:nvPr/>
        </p:nvGrpSpPr>
        <p:grpSpPr>
          <a:xfrm>
            <a:off x="4735260" y="2065547"/>
            <a:ext cx="7362197" cy="4033561"/>
            <a:chOff x="4735260" y="2065547"/>
            <a:chExt cx="7362197" cy="4033561"/>
          </a:xfrm>
        </p:grpSpPr>
        <p:pic>
          <p:nvPicPr>
            <p:cNvPr id="8" name="Picture 7">
              <a:extLst>
                <a:ext uri="{FF2B5EF4-FFF2-40B4-BE49-F238E27FC236}">
                  <a16:creationId xmlns:a16="http://schemas.microsoft.com/office/drawing/2014/main" id="{92DE9D67-4049-8F21-C920-6A1F992ED66E}"/>
                </a:ext>
              </a:extLst>
            </p:cNvPr>
            <p:cNvPicPr>
              <a:picLocks noChangeAspect="1"/>
            </p:cNvPicPr>
            <p:nvPr/>
          </p:nvPicPr>
          <p:blipFill>
            <a:blip r:embed="rId6"/>
            <a:srcRect/>
            <a:stretch/>
          </p:blipFill>
          <p:spPr>
            <a:xfrm>
              <a:off x="4735260" y="2351312"/>
              <a:ext cx="7362197" cy="374779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008589C-E7F1-04CC-01C9-F8B0BE8105F2}"/>
                </a:ext>
              </a:extLst>
            </p:cNvPr>
            <p:cNvPicPr>
              <a:picLocks noChangeAspect="1"/>
            </p:cNvPicPr>
            <p:nvPr/>
          </p:nvPicPr>
          <p:blipFill>
            <a:blip r:embed="rId7"/>
            <a:stretch>
              <a:fillRect/>
            </a:stretch>
          </p:blipFill>
          <p:spPr>
            <a:xfrm>
              <a:off x="4743482" y="2065547"/>
              <a:ext cx="1505027" cy="285765"/>
            </a:xfrm>
            <a:prstGeom prst="rect">
              <a:avLst/>
            </a:prstGeom>
          </p:spPr>
        </p:pic>
      </p:grpSp>
    </p:spTree>
    <p:extLst>
      <p:ext uri="{BB962C8B-B14F-4D97-AF65-F5344CB8AC3E}">
        <p14:creationId xmlns:p14="http://schemas.microsoft.com/office/powerpoint/2010/main" val="23890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1"/>
          </p:nvPr>
        </p:nvSpPr>
        <p:spPr>
          <a:prstGeom prst="rect">
            <a:avLst/>
          </a:prstGeom>
        </p:spPr>
        <p:txBody>
          <a:bodyPr/>
          <a:lstStyle/>
          <a:p>
            <a:r>
              <a:rPr lang="en-US" dirty="0"/>
              <a:t>Where do you want to be?</a:t>
            </a:r>
          </a:p>
        </p:txBody>
      </p:sp>
      <p:pic>
        <p:nvPicPr>
          <p:cNvPr id="7" name="Picture 2" descr="black and white wooden signage">
            <a:extLst>
              <a:ext uri="{FF2B5EF4-FFF2-40B4-BE49-F238E27FC236}">
                <a16:creationId xmlns:a16="http://schemas.microsoft.com/office/drawing/2014/main" id="{CDFAC08C-ECB3-F706-896F-84ED519BB52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9186" b="9186"/>
          <a:stretch>
            <a:fillRect/>
          </a:stretch>
        </p:blipFill>
        <p:spPr bwMode="auto">
          <a:xfrm>
            <a:off x="979488" y="1060450"/>
            <a:ext cx="10856912" cy="498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8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45598-B364-7542-A8CE-4FAF378CDDD6}"/>
              </a:ext>
            </a:extLst>
          </p:cNvPr>
          <p:cNvSpPr>
            <a:spLocks noGrp="1"/>
          </p:cNvSpPr>
          <p:nvPr>
            <p:ph type="body" sz="quarter" idx="11"/>
          </p:nvPr>
        </p:nvSpPr>
        <p:spPr/>
        <p:txBody>
          <a:bodyPr/>
          <a:lstStyle/>
          <a:p>
            <a:r>
              <a:rPr lang="en-US" dirty="0"/>
              <a:t>Resources</a:t>
            </a:r>
          </a:p>
        </p:txBody>
      </p:sp>
      <p:sp>
        <p:nvSpPr>
          <p:cNvPr id="5" name="Text Placeholder 4">
            <a:extLst>
              <a:ext uri="{FF2B5EF4-FFF2-40B4-BE49-F238E27FC236}">
                <a16:creationId xmlns:a16="http://schemas.microsoft.com/office/drawing/2014/main" id="{71C5B2AC-6B89-9F87-BB6E-16AD7673D399}"/>
              </a:ext>
            </a:extLst>
          </p:cNvPr>
          <p:cNvSpPr>
            <a:spLocks noGrp="1"/>
          </p:cNvSpPr>
          <p:nvPr>
            <p:ph type="body" sz="quarter" idx="12"/>
          </p:nvPr>
        </p:nvSpPr>
        <p:spPr>
          <a:xfrm>
            <a:off x="818707" y="1346768"/>
            <a:ext cx="8907496" cy="5226101"/>
          </a:xfrm>
        </p:spPr>
        <p:txBody>
          <a:bodyPr/>
          <a:lstStyle/>
          <a:p>
            <a:pPr marL="342900" marR="0">
              <a:spcBef>
                <a:spcPts val="0"/>
              </a:spcBef>
              <a:spcAft>
                <a:spcPts val="0"/>
              </a:spcAft>
            </a:pPr>
            <a:r>
              <a:rPr lang="en-US" sz="1600" dirty="0">
                <a:solidFill>
                  <a:schemeClr val="accent6"/>
                </a:solidFill>
                <a:effectLst/>
                <a:latin typeface="Calibri" panose="020F0502020204030204" pitchFamily="34" charset="0"/>
                <a:hlinkClick r:id="rId2">
                  <a:extLst>
                    <a:ext uri="{A12FA001-AC4F-418D-AE19-62706E023703}">
                      <ahyp:hlinkClr xmlns:ahyp="http://schemas.microsoft.com/office/drawing/2018/hyperlinkcolor" xmlns="" val="tx"/>
                    </a:ext>
                  </a:extLst>
                </a:hlinkClick>
              </a:rPr>
              <a:t>Create a new Azure Application Insights resource - Azure Monitor | Microsoft Docs</a:t>
            </a:r>
            <a:endParaRPr lang="en-US" sz="1600" dirty="0">
              <a:solidFill>
                <a:schemeClr val="accent6"/>
              </a:solidFill>
              <a:effectLst/>
              <a:latin typeface="Calibri" panose="020F0502020204030204" pitchFamily="34" charset="0"/>
            </a:endParaRPr>
          </a:p>
          <a:p>
            <a:pPr marL="342900" marR="0">
              <a:spcBef>
                <a:spcPts val="0"/>
              </a:spcBef>
              <a:spcAft>
                <a:spcPts val="0"/>
              </a:spcAft>
            </a:pPr>
            <a:endParaRPr lang="en-US" sz="1600" dirty="0">
              <a:solidFill>
                <a:schemeClr val="accent6"/>
              </a:solidFill>
              <a:effectLst/>
              <a:latin typeface="Calibri" panose="020F0502020204030204" pitchFamily="34" charset="0"/>
              <a:hlinkClick r:id="rId3">
                <a:extLst>
                  <a:ext uri="{A12FA001-AC4F-418D-AE19-62706E023703}">
                    <ahyp:hlinkClr xmlns:ahyp="http://schemas.microsoft.com/office/drawing/2018/hyperlinkcolor" xmlns="" val="tx"/>
                  </a:ext>
                </a:extLst>
              </a:hlinkClick>
            </a:endParaRPr>
          </a:p>
          <a:p>
            <a:pPr marL="342900" marR="0">
              <a:spcBef>
                <a:spcPts val="0"/>
              </a:spcBef>
              <a:spcAft>
                <a:spcPts val="0"/>
              </a:spcAft>
            </a:pPr>
            <a:r>
              <a:rPr lang="en-US" sz="1600" dirty="0">
                <a:solidFill>
                  <a:schemeClr val="accent6"/>
                </a:solidFill>
                <a:effectLst/>
                <a:latin typeface="Calibri" panose="020F0502020204030204" pitchFamily="34" charset="0"/>
                <a:hlinkClick r:id="rId3">
                  <a:extLst>
                    <a:ext uri="{A12FA001-AC4F-418D-AE19-62706E023703}">
                      <ahyp:hlinkClr xmlns:ahyp="http://schemas.microsoft.com/office/drawing/2018/hyperlinkcolor" xmlns="" val="tx"/>
                    </a:ext>
                  </a:extLst>
                </a:hlinkClick>
              </a:rPr>
              <a:t>Enable Sending Telemetry to Application Insights - Business Central | Microsoft Docs</a:t>
            </a:r>
            <a:endParaRPr lang="en-US" sz="1600" dirty="0">
              <a:solidFill>
                <a:schemeClr val="accent6"/>
              </a:solidFill>
              <a:effectLst/>
              <a:latin typeface="Calibri" panose="020F0502020204030204" pitchFamily="34" charset="0"/>
            </a:endParaRPr>
          </a:p>
          <a:p>
            <a:pPr marL="342900" marR="0">
              <a:spcBef>
                <a:spcPts val="0"/>
              </a:spcBef>
              <a:spcAft>
                <a:spcPts val="0"/>
              </a:spcAft>
            </a:pPr>
            <a:endParaRPr lang="en-US" sz="1600" dirty="0">
              <a:solidFill>
                <a:schemeClr val="accent6"/>
              </a:solidFill>
              <a:latin typeface="Calibri" panose="020F0502020204030204" pitchFamily="34" charset="0"/>
              <a:hlinkClick r:id="rId4">
                <a:extLst>
                  <a:ext uri="{A12FA001-AC4F-418D-AE19-62706E023703}">
                    <ahyp:hlinkClr xmlns:ahyp="http://schemas.microsoft.com/office/drawing/2018/hyperlinkcolor" xmlns="" val="tx"/>
                  </a:ext>
                </a:extLst>
              </a:hlinkClick>
            </a:endParaRPr>
          </a:p>
          <a:p>
            <a:pPr marL="342900" marR="0">
              <a:spcBef>
                <a:spcPts val="0"/>
              </a:spcBef>
              <a:spcAft>
                <a:spcPts val="0"/>
              </a:spcAft>
            </a:pPr>
            <a:r>
              <a:rPr lang="en-US" sz="1600" dirty="0">
                <a:solidFill>
                  <a:schemeClr val="accent6"/>
                </a:solidFill>
                <a:latin typeface="Calibri" panose="020F0502020204030204" pitchFamily="34" charset="0"/>
                <a:hlinkClick r:id="rId4">
                  <a:extLst>
                    <a:ext uri="{A12FA001-AC4F-418D-AE19-62706E023703}">
                      <ahyp:hlinkClr xmlns:ahyp="http://schemas.microsoft.com/office/drawing/2018/hyperlinkcolor" xmlns="" val="tx"/>
                    </a:ext>
                  </a:extLst>
                </a:hlinkClick>
              </a:rPr>
              <a:t>Creating custom telemetry signals for Application Insights - Business Central | Microsoft Docs</a:t>
            </a:r>
            <a:endParaRPr lang="en-US" sz="1600" dirty="0">
              <a:solidFill>
                <a:schemeClr val="accent6"/>
              </a:solidFill>
              <a:latin typeface="Calibri" panose="020F0502020204030204" pitchFamily="34" charset="0"/>
            </a:endParaRPr>
          </a:p>
          <a:p>
            <a:pPr marL="342900" marR="0">
              <a:spcBef>
                <a:spcPts val="0"/>
              </a:spcBef>
              <a:spcAft>
                <a:spcPts val="0"/>
              </a:spcAft>
            </a:pPr>
            <a:endParaRPr lang="en-US" sz="1600" dirty="0">
              <a:solidFill>
                <a:schemeClr val="accent6"/>
              </a:solidFill>
              <a:latin typeface="Calibri" panose="020F0502020204030204" pitchFamily="34" charset="0"/>
            </a:endParaRPr>
          </a:p>
          <a:p>
            <a:pPr marL="342900"/>
            <a:r>
              <a:rPr lang="en-US" sz="1600" dirty="0">
                <a:solidFill>
                  <a:schemeClr val="accent6"/>
                </a:solidFill>
                <a:latin typeface="Calibri" panose="020F0502020204030204" pitchFamily="34" charset="0"/>
                <a:hlinkClick r:id="rId5">
                  <a:extLst>
                    <a:ext uri="{A12FA001-AC4F-418D-AE19-62706E023703}">
                      <ahyp:hlinkClr xmlns:ahyp="http://schemas.microsoft.com/office/drawing/2018/hyperlinkcolor" xmlns="" val="tx"/>
                    </a:ext>
                  </a:extLst>
                </a:hlinkClick>
              </a:rPr>
              <a:t>Azure Monitor cost and usage - Azure Monitor | Microsoft Docs</a:t>
            </a:r>
            <a:endParaRPr lang="en-US" sz="1600" dirty="0">
              <a:solidFill>
                <a:schemeClr val="accent6"/>
              </a:solidFill>
              <a:latin typeface="Calibri" panose="020F0502020204030204" pitchFamily="34" charset="0"/>
            </a:endParaRPr>
          </a:p>
          <a:p>
            <a:pPr marL="342900"/>
            <a:endParaRPr lang="en-US" sz="1200" dirty="0">
              <a:hlinkClick r:id="rId6"/>
            </a:endParaRPr>
          </a:p>
          <a:p>
            <a:pPr marL="342900"/>
            <a:r>
              <a:rPr lang="en-US" sz="1600" dirty="0">
                <a:solidFill>
                  <a:schemeClr val="accent6"/>
                </a:solidFill>
                <a:latin typeface="Calibri" panose="020F0502020204030204" pitchFamily="34" charset="0"/>
                <a:hlinkClick r:id="rId6">
                  <a:extLst>
                    <a:ext uri="{A12FA001-AC4F-418D-AE19-62706E023703}">
                      <ahyp:hlinkClr xmlns:ahyp="http://schemas.microsoft.com/office/drawing/2018/hyperlinkcolor" xmlns="" val="tx"/>
                    </a:ext>
                  </a:extLst>
                </a:hlinkClick>
              </a:rPr>
              <a:t>Telemetry Event IDs in Application Insights - Business Central | Microsoft Docs</a:t>
            </a:r>
            <a:endParaRPr lang="en-US" sz="1600" dirty="0">
              <a:solidFill>
                <a:schemeClr val="accent6"/>
              </a:solidFill>
              <a:latin typeface="Calibri" panose="020F0502020204030204" pitchFamily="34" charset="0"/>
            </a:endParaRPr>
          </a:p>
        </p:txBody>
      </p:sp>
      <p:pic>
        <p:nvPicPr>
          <p:cNvPr id="12" name="Graphic 11">
            <a:extLst>
              <a:ext uri="{FF2B5EF4-FFF2-40B4-BE49-F238E27FC236}">
                <a16:creationId xmlns:a16="http://schemas.microsoft.com/office/drawing/2014/main" id="{2E4B838C-4763-A55E-E6A4-F5F055CA4E6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2473" y="1346769"/>
            <a:ext cx="386100" cy="386100"/>
          </a:xfrm>
          <a:prstGeom prst="rect">
            <a:avLst/>
          </a:prstGeom>
        </p:spPr>
      </p:pic>
      <p:pic>
        <p:nvPicPr>
          <p:cNvPr id="13" name="Graphic 12">
            <a:extLst>
              <a:ext uri="{FF2B5EF4-FFF2-40B4-BE49-F238E27FC236}">
                <a16:creationId xmlns:a16="http://schemas.microsoft.com/office/drawing/2014/main" id="{37616388-A1BA-16D4-9C28-37B6089DD4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2473" y="1823107"/>
            <a:ext cx="386100" cy="386100"/>
          </a:xfrm>
          <a:prstGeom prst="rect">
            <a:avLst/>
          </a:prstGeom>
        </p:spPr>
      </p:pic>
      <p:pic>
        <p:nvPicPr>
          <p:cNvPr id="14" name="Graphic 13">
            <a:extLst>
              <a:ext uri="{FF2B5EF4-FFF2-40B4-BE49-F238E27FC236}">
                <a16:creationId xmlns:a16="http://schemas.microsoft.com/office/drawing/2014/main" id="{4D3AAA69-103F-C9CF-20B0-7F37F8D22B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2473" y="2299445"/>
            <a:ext cx="386100" cy="386100"/>
          </a:xfrm>
          <a:prstGeom prst="rect">
            <a:avLst/>
          </a:prstGeom>
        </p:spPr>
      </p:pic>
      <p:pic>
        <p:nvPicPr>
          <p:cNvPr id="15" name="Graphic 14">
            <a:extLst>
              <a:ext uri="{FF2B5EF4-FFF2-40B4-BE49-F238E27FC236}">
                <a16:creationId xmlns:a16="http://schemas.microsoft.com/office/drawing/2014/main" id="{8DA479F9-408D-2325-3EF3-042A448826D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2473" y="2775783"/>
            <a:ext cx="386100" cy="386100"/>
          </a:xfrm>
          <a:prstGeom prst="rect">
            <a:avLst/>
          </a:prstGeom>
        </p:spPr>
      </p:pic>
      <p:pic>
        <p:nvPicPr>
          <p:cNvPr id="16" name="Graphic 15">
            <a:extLst>
              <a:ext uri="{FF2B5EF4-FFF2-40B4-BE49-F238E27FC236}">
                <a16:creationId xmlns:a16="http://schemas.microsoft.com/office/drawing/2014/main" id="{7218255A-DD9A-B0D0-12C9-7ABA3ABCB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2473" y="3252122"/>
            <a:ext cx="386100" cy="386100"/>
          </a:xfrm>
          <a:prstGeom prst="rect">
            <a:avLst/>
          </a:prstGeom>
        </p:spPr>
      </p:pic>
    </p:spTree>
    <p:extLst>
      <p:ext uri="{BB962C8B-B14F-4D97-AF65-F5344CB8AC3E}">
        <p14:creationId xmlns:p14="http://schemas.microsoft.com/office/powerpoint/2010/main" val="2966381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D4439-9146-E844-9464-6163BD1F7763}"/>
              </a:ext>
            </a:extLst>
          </p:cNvPr>
          <p:cNvSpPr>
            <a:spLocks noGrp="1"/>
          </p:cNvSpPr>
          <p:nvPr>
            <p:ph type="body" sz="quarter" idx="10"/>
          </p:nvPr>
        </p:nvSpPr>
        <p:spPr>
          <a:xfrm>
            <a:off x="4899991" y="2922104"/>
            <a:ext cx="6867940" cy="1875602"/>
          </a:xfrm>
        </p:spPr>
        <p:txBody>
          <a:bodyPr/>
          <a:lstStyle/>
          <a:p>
            <a:r>
              <a:rPr lang="en-US" dirty="0"/>
              <a:t>Now is time for questions</a:t>
            </a:r>
            <a:endParaRPr lang="en-IS" dirty="0"/>
          </a:p>
        </p:txBody>
      </p:sp>
    </p:spTree>
    <p:extLst>
      <p:ext uri="{BB962C8B-B14F-4D97-AF65-F5344CB8AC3E}">
        <p14:creationId xmlns:p14="http://schemas.microsoft.com/office/powerpoint/2010/main" val="310276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7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Icon&#10;&#10;Description automatically generated">
            <a:extLst>
              <a:ext uri="{FF2B5EF4-FFF2-40B4-BE49-F238E27FC236}">
                <a16:creationId xmlns:a16="http://schemas.microsoft.com/office/drawing/2014/main" id="{35FAD293-FBBA-D9F4-4F37-E258F9853359}"/>
              </a:ext>
            </a:extLst>
          </p:cNvPr>
          <p:cNvPicPr>
            <a:picLocks noGrp="1" noChangeAspect="1"/>
          </p:cNvPicPr>
          <p:nvPr>
            <p:ph type="pic" sz="quarter" idx="13"/>
          </p:nvPr>
        </p:nvPicPr>
        <p:blipFill>
          <a:blip r:embed="rId3"/>
          <a:srcRect t="1032" b="1032"/>
          <a:stretch>
            <a:fillRect/>
          </a:stretch>
        </p:blipFill>
        <p:spPr>
          <a:xfrm>
            <a:off x="10042539" y="3914228"/>
            <a:ext cx="463501" cy="453984"/>
          </a:xfrm>
        </p:spPr>
      </p:pic>
      <p:sp>
        <p:nvSpPr>
          <p:cNvPr id="8" name="Text Placeholder 7">
            <a:extLst>
              <a:ext uri="{FF2B5EF4-FFF2-40B4-BE49-F238E27FC236}">
                <a16:creationId xmlns:a16="http://schemas.microsoft.com/office/drawing/2014/main" id="{356E0095-D54D-4E86-99A5-E823D1413921}"/>
              </a:ext>
            </a:extLst>
          </p:cNvPr>
          <p:cNvSpPr>
            <a:spLocks noGrp="1"/>
          </p:cNvSpPr>
          <p:nvPr>
            <p:ph type="body" sz="quarter" idx="12"/>
          </p:nvPr>
        </p:nvSpPr>
        <p:spPr/>
        <p:txBody>
          <a:bodyPr lIns="91440" tIns="45720" rIns="91440" bIns="45720" anchor="t"/>
          <a:lstStyle/>
          <a:p>
            <a:r>
              <a:rPr lang="en-US" sz="2800" dirty="0">
                <a:latin typeface="Segoe UI"/>
                <a:cs typeface="Segoe UI"/>
              </a:rPr>
              <a:t>Telemetry is…</a:t>
            </a:r>
          </a:p>
          <a:p>
            <a:r>
              <a:rPr lang="en-US" sz="2000" b="0" dirty="0">
                <a:latin typeface="Segoe UI"/>
                <a:cs typeface="Segoe UI"/>
              </a:rPr>
              <a:t>the science or process of collecting information about objects that are far away and sending the information somewhere electronically</a:t>
            </a:r>
          </a:p>
          <a:p>
            <a:pPr algn="r"/>
            <a:r>
              <a:rPr lang="en-US" dirty="0">
                <a:latin typeface="Segoe UI"/>
                <a:cs typeface="Segoe UI"/>
              </a:rPr>
              <a:t>Source: </a:t>
            </a:r>
            <a:r>
              <a:rPr lang="en-US" dirty="0">
                <a:latin typeface="Segoe UI"/>
                <a:cs typeface="Segoe UI"/>
                <a:hlinkClick r:id="rId4"/>
              </a:rPr>
              <a:t>Cambridge Dictionary</a:t>
            </a:r>
            <a:endParaRPr lang="en-US" sz="2000" b="0" dirty="0">
              <a:latin typeface="Segoe UI"/>
              <a:cs typeface="Segoe UI"/>
            </a:endParaRPr>
          </a:p>
        </p:txBody>
      </p:sp>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4"/>
          </p:nvPr>
        </p:nvSpPr>
        <p:spPr/>
        <p:txBody>
          <a:bodyPr lIns="91440" tIns="45720" rIns="91440" bIns="45720" anchor="t"/>
          <a:lstStyle/>
          <a:p>
            <a:r>
              <a:rPr lang="en-US" dirty="0">
                <a:latin typeface="Segoe UI"/>
                <a:cs typeface="Segoe UI"/>
              </a:rPr>
              <a:t>What is telemetry?</a:t>
            </a:r>
            <a:endParaRPr lang="en-US" dirty="0"/>
          </a:p>
        </p:txBody>
      </p:sp>
      <p:pic>
        <p:nvPicPr>
          <p:cNvPr id="19" name="Picture 18" descr="Icon&#10;&#10;Description automatically generated">
            <a:extLst>
              <a:ext uri="{FF2B5EF4-FFF2-40B4-BE49-F238E27FC236}">
                <a16:creationId xmlns:a16="http://schemas.microsoft.com/office/drawing/2014/main" id="{F13D96FC-0ADF-101D-BA88-B85E6DCFE752}"/>
              </a:ext>
            </a:extLst>
          </p:cNvPr>
          <p:cNvPicPr>
            <a:picLocks noChangeAspect="1"/>
          </p:cNvPicPr>
          <p:nvPr/>
        </p:nvPicPr>
        <p:blipFill rotWithShape="1">
          <a:blip r:embed="rId5"/>
          <a:srcRect l="1" r="14653"/>
          <a:stretch/>
        </p:blipFill>
        <p:spPr>
          <a:xfrm>
            <a:off x="7283836" y="98607"/>
            <a:ext cx="2872839" cy="1923418"/>
          </a:xfrm>
          <a:prstGeom prst="rect">
            <a:avLst/>
          </a:prstGeom>
        </p:spPr>
      </p:pic>
      <p:sp>
        <p:nvSpPr>
          <p:cNvPr id="27" name="Rectangle 26">
            <a:extLst>
              <a:ext uri="{FF2B5EF4-FFF2-40B4-BE49-F238E27FC236}">
                <a16:creationId xmlns:a16="http://schemas.microsoft.com/office/drawing/2014/main" id="{B29696BE-5F48-4B28-4E71-BFBE08D23C24}"/>
              </a:ext>
            </a:extLst>
          </p:cNvPr>
          <p:cNvSpPr/>
          <p:nvPr/>
        </p:nvSpPr>
        <p:spPr>
          <a:xfrm>
            <a:off x="7722401" y="2817707"/>
            <a:ext cx="2478041" cy="130020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0F1929AB-DCB7-F731-C7E7-70E1B93AD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972" y="2945360"/>
            <a:ext cx="2157567" cy="1021333"/>
          </a:xfrm>
          <a:prstGeom prst="rect">
            <a:avLst/>
          </a:prstGeom>
          <a:noFill/>
          <a:extLst>
            <a:ext uri="{909E8E84-426E-40DD-AFC4-6F175D3DCCD1}">
              <a14:hiddenFill xmlns:a14="http://schemas.microsoft.com/office/drawing/2010/main">
                <a:solidFill>
                  <a:srgbClr val="FFFFFF"/>
                </a:solidFill>
              </a14:hiddenFill>
            </a:ext>
          </a:extLst>
        </p:spPr>
      </p:pic>
      <p:sp>
        <p:nvSpPr>
          <p:cNvPr id="26" name="Arrow: Down 25">
            <a:extLst>
              <a:ext uri="{FF2B5EF4-FFF2-40B4-BE49-F238E27FC236}">
                <a16:creationId xmlns:a16="http://schemas.microsoft.com/office/drawing/2014/main" id="{CC9C5F1A-073E-3006-BFE0-CC7F0D7899E0}"/>
              </a:ext>
            </a:extLst>
          </p:cNvPr>
          <p:cNvSpPr/>
          <p:nvPr/>
        </p:nvSpPr>
        <p:spPr>
          <a:xfrm>
            <a:off x="8629181" y="1963076"/>
            <a:ext cx="669149" cy="79993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7D64552-999E-A3C0-DB38-65D37580C2B7}"/>
              </a:ext>
            </a:extLst>
          </p:cNvPr>
          <p:cNvSpPr txBox="1"/>
          <p:nvPr/>
        </p:nvSpPr>
        <p:spPr>
          <a:xfrm>
            <a:off x="10200442" y="3619921"/>
            <a:ext cx="1244059" cy="307777"/>
          </a:xfrm>
          <a:prstGeom prst="rect">
            <a:avLst/>
          </a:prstGeom>
          <a:noFill/>
        </p:spPr>
        <p:txBody>
          <a:bodyPr wrap="none" rtlCol="0">
            <a:spAutoFit/>
          </a:bodyPr>
          <a:lstStyle/>
          <a:p>
            <a:r>
              <a:rPr lang="en-US" sz="1400" dirty="0">
                <a:solidFill>
                  <a:schemeClr val="bg1">
                    <a:lumMod val="65000"/>
                  </a:schemeClr>
                </a:solidFill>
              </a:rPr>
              <a:t>Azure Monitor</a:t>
            </a:r>
          </a:p>
        </p:txBody>
      </p:sp>
      <p:pic>
        <p:nvPicPr>
          <p:cNvPr id="1032" name="Picture 8">
            <a:extLst>
              <a:ext uri="{FF2B5EF4-FFF2-40B4-BE49-F238E27FC236}">
                <a16:creationId xmlns:a16="http://schemas.microsoft.com/office/drawing/2014/main" id="{7891F084-B515-BABA-8EB6-7DF5D7000B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3453" y="5179887"/>
            <a:ext cx="1013328" cy="5699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1DA8C68-3FB3-5183-61A5-97912F083A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1179" y="5179886"/>
            <a:ext cx="1013329" cy="5699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A313705-C9C6-DF2F-AD2F-C93212F1D2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5170" y="5964901"/>
            <a:ext cx="1364226" cy="68211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41676424-BFBC-B0FA-00DA-2D8B6A2C9FEE}"/>
              </a:ext>
            </a:extLst>
          </p:cNvPr>
          <p:cNvGrpSpPr/>
          <p:nvPr/>
        </p:nvGrpSpPr>
        <p:grpSpPr>
          <a:xfrm>
            <a:off x="9299396" y="5979138"/>
            <a:ext cx="805926" cy="672520"/>
            <a:chOff x="8179109" y="5986344"/>
            <a:chExt cx="805926" cy="672520"/>
          </a:xfrm>
        </p:grpSpPr>
        <p:pic>
          <p:nvPicPr>
            <p:cNvPr id="1040" name="Picture 16">
              <a:extLst>
                <a:ext uri="{FF2B5EF4-FFF2-40B4-BE49-F238E27FC236}">
                  <a16:creationId xmlns:a16="http://schemas.microsoft.com/office/drawing/2014/main" id="{49C8786F-19CA-F32A-4130-66F14945DB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8042" y="5986344"/>
              <a:ext cx="368060" cy="4457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8739FFA-1556-6C37-3A3F-0A3B039FA148}"/>
                </a:ext>
              </a:extLst>
            </p:cNvPr>
            <p:cNvSpPr txBox="1"/>
            <p:nvPr/>
          </p:nvSpPr>
          <p:spPr>
            <a:xfrm>
              <a:off x="8179109" y="6381865"/>
              <a:ext cx="805926" cy="276999"/>
            </a:xfrm>
            <a:prstGeom prst="rect">
              <a:avLst/>
            </a:prstGeom>
            <a:noFill/>
          </p:spPr>
          <p:txBody>
            <a:bodyPr wrap="none" rtlCol="0">
              <a:spAutoFit/>
            </a:bodyPr>
            <a:lstStyle/>
            <a:p>
              <a:r>
                <a:rPr lang="en-US" sz="1200" dirty="0">
                  <a:solidFill>
                    <a:schemeClr val="accent6">
                      <a:lumMod val="60000"/>
                      <a:lumOff val="40000"/>
                    </a:schemeClr>
                  </a:solidFill>
                </a:rPr>
                <a:t>Data Lake</a:t>
              </a:r>
            </a:p>
          </p:txBody>
        </p:sp>
      </p:grpSp>
      <p:pic>
        <p:nvPicPr>
          <p:cNvPr id="1042" name="Picture 18" descr="Grafana">
            <a:extLst>
              <a:ext uri="{FF2B5EF4-FFF2-40B4-BE49-F238E27FC236}">
                <a16:creationId xmlns:a16="http://schemas.microsoft.com/office/drawing/2014/main" id="{585D7CAF-DE0D-DDD2-9BAB-AF67E2B6E6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00442" y="5982813"/>
            <a:ext cx="579192" cy="590817"/>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Down 42">
            <a:extLst>
              <a:ext uri="{FF2B5EF4-FFF2-40B4-BE49-F238E27FC236}">
                <a16:creationId xmlns:a16="http://schemas.microsoft.com/office/drawing/2014/main" id="{24D982E0-83E3-D533-2ED6-8091DA50E059}"/>
              </a:ext>
            </a:extLst>
          </p:cNvPr>
          <p:cNvSpPr/>
          <p:nvPr/>
        </p:nvSpPr>
        <p:spPr>
          <a:xfrm>
            <a:off x="8629180" y="4245568"/>
            <a:ext cx="669150" cy="7999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2E8EB5F-860D-2E43-5C12-2A81B28F550E}"/>
              </a:ext>
            </a:extLst>
          </p:cNvPr>
          <p:cNvGrpSpPr/>
          <p:nvPr/>
        </p:nvGrpSpPr>
        <p:grpSpPr>
          <a:xfrm>
            <a:off x="9447827" y="5098518"/>
            <a:ext cx="673582" cy="854152"/>
            <a:chOff x="4726717" y="3783340"/>
            <a:chExt cx="746177" cy="946209"/>
          </a:xfrm>
        </p:grpSpPr>
        <p:pic>
          <p:nvPicPr>
            <p:cNvPr id="34" name="Graphic 33" descr="Warning with solid fill">
              <a:extLst>
                <a:ext uri="{FF2B5EF4-FFF2-40B4-BE49-F238E27FC236}">
                  <a16:creationId xmlns:a16="http://schemas.microsoft.com/office/drawing/2014/main" id="{1A92FE6A-6385-D937-402B-93784E1ECA6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758589" y="3783340"/>
              <a:ext cx="669150" cy="669150"/>
            </a:xfrm>
            <a:prstGeom prst="rect">
              <a:avLst/>
            </a:prstGeom>
          </p:spPr>
        </p:pic>
        <p:sp>
          <p:nvSpPr>
            <p:cNvPr id="35" name="TextBox 34">
              <a:extLst>
                <a:ext uri="{FF2B5EF4-FFF2-40B4-BE49-F238E27FC236}">
                  <a16:creationId xmlns:a16="http://schemas.microsoft.com/office/drawing/2014/main" id="{AC669606-E4E7-2208-96FA-8FF6F3361F1A}"/>
                </a:ext>
              </a:extLst>
            </p:cNvPr>
            <p:cNvSpPr txBox="1"/>
            <p:nvPr/>
          </p:nvSpPr>
          <p:spPr>
            <a:xfrm>
              <a:off x="4726717" y="4354507"/>
              <a:ext cx="746177" cy="375042"/>
            </a:xfrm>
            <a:prstGeom prst="rect">
              <a:avLst/>
            </a:prstGeom>
            <a:noFill/>
          </p:spPr>
          <p:txBody>
            <a:bodyPr wrap="none" rtlCol="0">
              <a:spAutoFit/>
            </a:bodyPr>
            <a:lstStyle/>
            <a:p>
              <a:r>
                <a:rPr lang="en-US" sz="1600" dirty="0"/>
                <a:t>Alerts</a:t>
              </a:r>
              <a:endParaRPr lang="en-US" dirty="0"/>
            </a:p>
          </p:txBody>
        </p:sp>
      </p:grpSp>
      <p:grpSp>
        <p:nvGrpSpPr>
          <p:cNvPr id="5" name="Group 4">
            <a:extLst>
              <a:ext uri="{FF2B5EF4-FFF2-40B4-BE49-F238E27FC236}">
                <a16:creationId xmlns:a16="http://schemas.microsoft.com/office/drawing/2014/main" id="{91DA0C79-6341-1E5D-903A-156774196261}"/>
              </a:ext>
            </a:extLst>
          </p:cNvPr>
          <p:cNvGrpSpPr/>
          <p:nvPr/>
        </p:nvGrpSpPr>
        <p:grpSpPr>
          <a:xfrm>
            <a:off x="6990080" y="6005448"/>
            <a:ext cx="1113309" cy="635587"/>
            <a:chOff x="10077766" y="5997050"/>
            <a:chExt cx="1157689" cy="660924"/>
          </a:xfrm>
        </p:grpSpPr>
        <p:pic>
          <p:nvPicPr>
            <p:cNvPr id="4" name="Picture 3" descr="Background pattern&#10;&#10;Description automatically generated">
              <a:extLst>
                <a:ext uri="{FF2B5EF4-FFF2-40B4-BE49-F238E27FC236}">
                  <a16:creationId xmlns:a16="http://schemas.microsoft.com/office/drawing/2014/main" id="{304A7482-4792-FB4D-DFAC-1FF87B426033}"/>
                </a:ext>
              </a:extLst>
            </p:cNvPr>
            <p:cNvPicPr>
              <a:picLocks noChangeAspect="1"/>
            </p:cNvPicPr>
            <p:nvPr/>
          </p:nvPicPr>
          <p:blipFill>
            <a:blip r:embed="rId14"/>
            <a:stretch>
              <a:fillRect/>
            </a:stretch>
          </p:blipFill>
          <p:spPr>
            <a:xfrm>
              <a:off x="10235286" y="5997050"/>
              <a:ext cx="773046" cy="420134"/>
            </a:xfrm>
            <a:prstGeom prst="rect">
              <a:avLst/>
            </a:prstGeom>
          </p:spPr>
        </p:pic>
        <p:sp>
          <p:nvSpPr>
            <p:cNvPr id="23" name="TextBox 22">
              <a:extLst>
                <a:ext uri="{FF2B5EF4-FFF2-40B4-BE49-F238E27FC236}">
                  <a16:creationId xmlns:a16="http://schemas.microsoft.com/office/drawing/2014/main" id="{5160FE6E-15B8-EC8D-FA1F-A2E3FA13B883}"/>
                </a:ext>
              </a:extLst>
            </p:cNvPr>
            <p:cNvSpPr txBox="1"/>
            <p:nvPr/>
          </p:nvSpPr>
          <p:spPr>
            <a:xfrm>
              <a:off x="10077766" y="6380975"/>
              <a:ext cx="1157689" cy="276999"/>
            </a:xfrm>
            <a:prstGeom prst="rect">
              <a:avLst/>
            </a:prstGeom>
            <a:noFill/>
          </p:spPr>
          <p:txBody>
            <a:bodyPr wrap="none" rtlCol="0">
              <a:spAutoFit/>
            </a:bodyPr>
            <a:lstStyle/>
            <a:p>
              <a:r>
                <a:rPr lang="en-US" sz="1200" dirty="0">
                  <a:solidFill>
                    <a:schemeClr val="accent6">
                      <a:lumMod val="60000"/>
                      <a:lumOff val="40000"/>
                    </a:schemeClr>
                  </a:solidFill>
                </a:rPr>
                <a:t>Power Platform</a:t>
              </a:r>
            </a:p>
          </p:txBody>
        </p:sp>
      </p:grpSp>
    </p:spTree>
    <p:extLst>
      <p:ext uri="{BB962C8B-B14F-4D97-AF65-F5344CB8AC3E}">
        <p14:creationId xmlns:p14="http://schemas.microsoft.com/office/powerpoint/2010/main" val="39542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500"/>
                                        <p:tgtEl>
                                          <p:spTgt spid="1032"/>
                                        </p:tgtEl>
                                      </p:cBhvr>
                                    </p:animEffect>
                                  </p:childTnLst>
                                </p:cTn>
                              </p:par>
                              <p:par>
                                <p:cTn id="37" presetID="10"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animEffect transition="in" filter="fade">
                                      <p:cBhvr>
                                        <p:cTn id="39" dur="500"/>
                                        <p:tgtEl>
                                          <p:spTgt spid="1036"/>
                                        </p:tgtEl>
                                      </p:cBhvr>
                                    </p:animEffect>
                                  </p:childTnLst>
                                </p:cTn>
                              </p:par>
                              <p:par>
                                <p:cTn id="40" presetID="10" presetClass="entr" presetSubtype="0" fill="hold" nodeType="with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1042"/>
                                        </p:tgtEl>
                                        <p:attrNameLst>
                                          <p:attrName>style.visibility</p:attrName>
                                        </p:attrNameLst>
                                      </p:cBhvr>
                                      <p:to>
                                        <p:strVal val="visible"/>
                                      </p:to>
                                    </p:set>
                                    <p:animEffect transition="in" filter="fade">
                                      <p:cBhvr>
                                        <p:cTn id="48" dur="500"/>
                                        <p:tgtEl>
                                          <p:spTgt spid="10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7" grpId="0" animBg="1"/>
      <p:bldP spid="26" grpId="0" animBg="1"/>
      <p:bldP spid="30" grpId="0"/>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7F291BE-D806-3572-855A-6365B384F07B}"/>
              </a:ext>
            </a:extLst>
          </p:cNvPr>
          <p:cNvSpPr>
            <a:spLocks noGrp="1"/>
          </p:cNvSpPr>
          <p:nvPr>
            <p:ph type="pic" sz="quarter" idx="13"/>
          </p:nvPr>
        </p:nvSpPr>
        <p:spPr/>
      </p:sp>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4"/>
          </p:nvPr>
        </p:nvSpPr>
        <p:spPr/>
        <p:txBody>
          <a:bodyPr/>
          <a:lstStyle/>
          <a:p>
            <a:r>
              <a:rPr lang="en-US" dirty="0"/>
              <a:t>Why should you be using it?</a:t>
            </a:r>
          </a:p>
        </p:txBody>
      </p:sp>
      <p:sp>
        <p:nvSpPr>
          <p:cNvPr id="8" name="Text Placeholder 7">
            <a:extLst>
              <a:ext uri="{FF2B5EF4-FFF2-40B4-BE49-F238E27FC236}">
                <a16:creationId xmlns:a16="http://schemas.microsoft.com/office/drawing/2014/main" id="{356E0095-D54D-4E86-99A5-E823D1413921}"/>
              </a:ext>
            </a:extLst>
          </p:cNvPr>
          <p:cNvSpPr>
            <a:spLocks noGrp="1"/>
          </p:cNvSpPr>
          <p:nvPr>
            <p:ph type="body" sz="quarter" idx="12"/>
          </p:nvPr>
        </p:nvSpPr>
        <p:spPr>
          <a:xfrm>
            <a:off x="308340" y="1060316"/>
            <a:ext cx="5610877" cy="5429384"/>
          </a:xfrm>
        </p:spPr>
        <p:txBody>
          <a:bodyPr lIns="91440" tIns="45720" rIns="91440" bIns="45720" anchor="t"/>
          <a:lstStyle/>
          <a:p>
            <a:pPr marL="114300" indent="-342900">
              <a:buFont typeface="Arial" panose="020B0604020202020204" pitchFamily="34" charset="0"/>
              <a:buChar char="•"/>
            </a:pPr>
            <a:r>
              <a:rPr lang="en-US" sz="1800" dirty="0">
                <a:latin typeface="Segoe UI"/>
                <a:cs typeface="Segoe UI"/>
              </a:rPr>
              <a:t>Tool to troubleshoot Business Central</a:t>
            </a:r>
          </a:p>
          <a:p>
            <a:pPr marL="114300" indent="-342900">
              <a:buFont typeface="Arial" panose="020B0604020202020204" pitchFamily="34" charset="0"/>
              <a:buChar char="•"/>
            </a:pPr>
            <a:r>
              <a:rPr lang="en-US" sz="1800" dirty="0">
                <a:latin typeface="Segoe UI"/>
                <a:cs typeface="Segoe UI"/>
              </a:rPr>
              <a:t>Events list will grow in the next few years</a:t>
            </a:r>
          </a:p>
          <a:p>
            <a:pPr marL="114300" indent="-342900">
              <a:buFont typeface="Arial" panose="020B0604020202020204" pitchFamily="34" charset="0"/>
              <a:buChar char="•"/>
            </a:pPr>
            <a:r>
              <a:rPr lang="en-US" sz="1800" dirty="0">
                <a:latin typeface="Segoe UI"/>
                <a:cs typeface="Segoe UI"/>
              </a:rPr>
              <a:t>Allows you to </a:t>
            </a:r>
            <a:r>
              <a:rPr lang="en-US" sz="1800" dirty="0" err="1">
                <a:latin typeface="Segoe UI"/>
                <a:cs typeface="Segoe UI"/>
              </a:rPr>
              <a:t>analyse</a:t>
            </a:r>
            <a:r>
              <a:rPr lang="en-US" sz="1800" dirty="0">
                <a:latin typeface="Segoe UI"/>
                <a:cs typeface="Segoe UI"/>
              </a:rPr>
              <a:t> other kind of things</a:t>
            </a:r>
          </a:p>
        </p:txBody>
      </p:sp>
      <p:pic>
        <p:nvPicPr>
          <p:cNvPr id="3074" name="Picture 2">
            <a:extLst>
              <a:ext uri="{FF2B5EF4-FFF2-40B4-BE49-F238E27FC236}">
                <a16:creationId xmlns:a16="http://schemas.microsoft.com/office/drawing/2014/main" id="{5AAFAF10-5F75-D9A6-58ED-EDF42A27AB93}"/>
              </a:ext>
            </a:extLst>
          </p:cNvPr>
          <p:cNvPicPr>
            <a:picLocks noChangeAspect="1" noChangeArrowheads="1"/>
          </p:cNvPicPr>
          <p:nvPr/>
        </p:nvPicPr>
        <p:blipFill>
          <a:blip r:embed="rId3"/>
          <a:srcRect/>
          <a:stretch/>
        </p:blipFill>
        <p:spPr bwMode="auto">
          <a:xfrm>
            <a:off x="6372245" y="2064402"/>
            <a:ext cx="5720294" cy="429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74"/>
                                        </p:tgtEl>
                                      </p:cBhvr>
                                    </p:animEffect>
                                    <p:set>
                                      <p:cBhvr>
                                        <p:cTn id="21"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7F291BE-D806-3572-855A-6365B384F07B}"/>
              </a:ext>
            </a:extLst>
          </p:cNvPr>
          <p:cNvSpPr>
            <a:spLocks noGrp="1"/>
          </p:cNvSpPr>
          <p:nvPr>
            <p:ph type="pic" sz="quarter" idx="13"/>
          </p:nvPr>
        </p:nvSpPr>
        <p:spPr/>
      </p:sp>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4"/>
          </p:nvPr>
        </p:nvSpPr>
        <p:spPr/>
        <p:txBody>
          <a:bodyPr/>
          <a:lstStyle/>
          <a:p>
            <a:r>
              <a:rPr lang="en-US" dirty="0"/>
              <a:t>Why should you be using it?</a:t>
            </a:r>
          </a:p>
        </p:txBody>
      </p:sp>
      <p:sp>
        <p:nvSpPr>
          <p:cNvPr id="8" name="Text Placeholder 7">
            <a:extLst>
              <a:ext uri="{FF2B5EF4-FFF2-40B4-BE49-F238E27FC236}">
                <a16:creationId xmlns:a16="http://schemas.microsoft.com/office/drawing/2014/main" id="{356E0095-D54D-4E86-99A5-E823D1413921}"/>
              </a:ext>
            </a:extLst>
          </p:cNvPr>
          <p:cNvSpPr>
            <a:spLocks noGrp="1"/>
          </p:cNvSpPr>
          <p:nvPr>
            <p:ph type="body" sz="quarter" idx="12"/>
          </p:nvPr>
        </p:nvSpPr>
        <p:spPr>
          <a:xfrm>
            <a:off x="308340" y="1060316"/>
            <a:ext cx="5610877" cy="5429384"/>
          </a:xfrm>
        </p:spPr>
        <p:txBody>
          <a:bodyPr lIns="91440" tIns="45720" rIns="91440" bIns="45720" anchor="t"/>
          <a:lstStyle/>
          <a:p>
            <a:pPr marL="114300" indent="-342900">
              <a:buFont typeface="Arial" panose="020B0604020202020204" pitchFamily="34" charset="0"/>
              <a:buChar char="•"/>
            </a:pPr>
            <a:r>
              <a:rPr lang="en-US" sz="1800" dirty="0">
                <a:latin typeface="Segoe UI"/>
                <a:cs typeface="Segoe UI"/>
              </a:rPr>
              <a:t>Tool to troubleshoot Business Central</a:t>
            </a:r>
          </a:p>
          <a:p>
            <a:pPr marL="114300" indent="-342900">
              <a:buFont typeface="Arial" panose="020B0604020202020204" pitchFamily="34" charset="0"/>
              <a:buChar char="•"/>
            </a:pPr>
            <a:r>
              <a:rPr lang="en-US" sz="1800" dirty="0">
                <a:latin typeface="Segoe UI"/>
                <a:cs typeface="Segoe UI"/>
              </a:rPr>
              <a:t>Events list will grow in the next few years</a:t>
            </a:r>
          </a:p>
          <a:p>
            <a:pPr marL="114300" indent="-342900">
              <a:buFont typeface="Arial" panose="020B0604020202020204" pitchFamily="34" charset="0"/>
              <a:buChar char="•"/>
            </a:pPr>
            <a:r>
              <a:rPr lang="en-US" sz="1800" dirty="0">
                <a:latin typeface="Segoe UI"/>
                <a:cs typeface="Segoe UI"/>
              </a:rPr>
              <a:t>Allows you to </a:t>
            </a:r>
            <a:r>
              <a:rPr lang="en-US" sz="1800" dirty="0" err="1">
                <a:latin typeface="Segoe UI"/>
                <a:cs typeface="Segoe UI"/>
              </a:rPr>
              <a:t>analyse</a:t>
            </a:r>
            <a:r>
              <a:rPr lang="en-US" sz="1800" dirty="0">
                <a:latin typeface="Segoe UI"/>
                <a:cs typeface="Segoe UI"/>
              </a:rPr>
              <a:t> other kind of things</a:t>
            </a:r>
          </a:p>
        </p:txBody>
      </p:sp>
      <p:pic>
        <p:nvPicPr>
          <p:cNvPr id="3074" name="Picture 2" descr="black and white wooden signage">
            <a:extLst>
              <a:ext uri="{FF2B5EF4-FFF2-40B4-BE49-F238E27FC236}">
                <a16:creationId xmlns:a16="http://schemas.microsoft.com/office/drawing/2014/main" id="{5AAFAF10-5F75-D9A6-58ED-EDF42A27A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982" y="2679699"/>
            <a:ext cx="5769018" cy="32479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9A4C98-350C-0F11-FEB1-F08980238236}"/>
              </a:ext>
            </a:extLst>
          </p:cNvPr>
          <p:cNvSpPr txBox="1"/>
          <p:nvPr/>
        </p:nvSpPr>
        <p:spPr>
          <a:xfrm>
            <a:off x="924025" y="3429000"/>
            <a:ext cx="4283242" cy="1384995"/>
          </a:xfrm>
          <a:prstGeom prst="rect">
            <a:avLst/>
          </a:prstGeom>
          <a:noFill/>
        </p:spPr>
        <p:txBody>
          <a:bodyPr wrap="square">
            <a:spAutoFit/>
          </a:bodyPr>
          <a:lstStyle/>
          <a:p>
            <a:pPr algn="ctr"/>
            <a:r>
              <a:rPr lang="en-US" sz="2800" b="1" dirty="0">
                <a:latin typeface="Segoe UI"/>
                <a:cs typeface="Segoe UI"/>
              </a:rPr>
              <a:t>And, most of all, because you want to be part of the future!</a:t>
            </a:r>
            <a:endParaRPr lang="en-US" sz="2800" b="1" dirty="0"/>
          </a:p>
        </p:txBody>
      </p:sp>
    </p:spTree>
    <p:extLst>
      <p:ext uri="{BB962C8B-B14F-4D97-AF65-F5344CB8AC3E}">
        <p14:creationId xmlns:p14="http://schemas.microsoft.com/office/powerpoint/2010/main" val="4206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7F291BE-D806-3572-855A-6365B384F07B}"/>
              </a:ext>
            </a:extLst>
          </p:cNvPr>
          <p:cNvSpPr>
            <a:spLocks noGrp="1"/>
          </p:cNvSpPr>
          <p:nvPr>
            <p:ph type="pic" sz="quarter" idx="13"/>
          </p:nvPr>
        </p:nvSpPr>
        <p:spPr/>
      </p:sp>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4"/>
          </p:nvPr>
        </p:nvSpPr>
        <p:spPr/>
        <p:txBody>
          <a:bodyPr/>
          <a:lstStyle/>
          <a:p>
            <a:r>
              <a:rPr lang="en-US" dirty="0"/>
              <a:t>What does it give you?</a:t>
            </a:r>
          </a:p>
        </p:txBody>
      </p:sp>
      <p:sp>
        <p:nvSpPr>
          <p:cNvPr id="8" name="Text Placeholder 7">
            <a:extLst>
              <a:ext uri="{FF2B5EF4-FFF2-40B4-BE49-F238E27FC236}">
                <a16:creationId xmlns:a16="http://schemas.microsoft.com/office/drawing/2014/main" id="{356E0095-D54D-4E86-99A5-E823D1413921}"/>
              </a:ext>
            </a:extLst>
          </p:cNvPr>
          <p:cNvSpPr>
            <a:spLocks noGrp="1"/>
          </p:cNvSpPr>
          <p:nvPr>
            <p:ph type="body" sz="quarter" idx="12"/>
          </p:nvPr>
        </p:nvSpPr>
        <p:spPr>
          <a:xfrm>
            <a:off x="308340" y="1060316"/>
            <a:ext cx="5610877" cy="5429384"/>
          </a:xfrm>
        </p:spPr>
        <p:txBody>
          <a:bodyPr lIns="91440" tIns="45720" rIns="91440" bIns="45720" anchor="t"/>
          <a:lstStyle/>
          <a:p>
            <a:pPr marL="114300" indent="-342900">
              <a:buFont typeface="Arial" panose="020B0604020202020204" pitchFamily="34" charset="0"/>
              <a:buChar char="•"/>
            </a:pPr>
            <a:r>
              <a:rPr lang="en-US" dirty="0">
                <a:latin typeface="Segoe UI"/>
                <a:cs typeface="Segoe UI"/>
              </a:rPr>
              <a:t>A lot of insights (</a:t>
            </a:r>
            <a:r>
              <a:rPr lang="en-US" sz="1600" dirty="0">
                <a:solidFill>
                  <a:schemeClr val="accent6"/>
                </a:solidFill>
                <a:latin typeface="Segoe UI"/>
                <a:cs typeface="Segoe UI"/>
                <a:hlinkClick r:id="rId3">
                  <a:extLst>
                    <a:ext uri="{A12FA001-AC4F-418D-AE19-62706E023703}">
                      <ahyp:hlinkClr xmlns:ahyp="http://schemas.microsoft.com/office/drawing/2018/hyperlinkcolor" xmlns="" val="tx"/>
                    </a:ext>
                  </a:extLst>
                </a:hlinkClick>
              </a:rPr>
              <a:t>Telemetry Event IDs</a:t>
            </a:r>
            <a:r>
              <a:rPr lang="en-US" dirty="0">
                <a:latin typeface="Segoe UI"/>
                <a:cs typeface="Segoe UI"/>
              </a:rPr>
              <a:t>)</a:t>
            </a:r>
          </a:p>
          <a:p>
            <a:pPr marL="800100" lvl="1" indent="-342900">
              <a:spcBef>
                <a:spcPts val="600"/>
              </a:spcBef>
            </a:pPr>
            <a:r>
              <a:rPr lang="en-US" sz="1800" dirty="0">
                <a:latin typeface="Segoe UI"/>
                <a:cs typeface="Segoe UI"/>
              </a:rPr>
              <a:t>Database Deadlock / Lock Timeout</a:t>
            </a:r>
          </a:p>
          <a:p>
            <a:pPr marL="800100" lvl="1" indent="-342900">
              <a:spcBef>
                <a:spcPts val="600"/>
              </a:spcBef>
            </a:pPr>
            <a:r>
              <a:rPr lang="en-US" sz="1800" dirty="0">
                <a:latin typeface="Segoe UI"/>
                <a:cs typeface="Segoe UI"/>
              </a:rPr>
              <a:t>Long Running AL methods/SQL Queries</a:t>
            </a:r>
          </a:p>
          <a:p>
            <a:pPr marL="800100" lvl="1" indent="-342900">
              <a:spcBef>
                <a:spcPts val="600"/>
              </a:spcBef>
            </a:pPr>
            <a:r>
              <a:rPr lang="en-US" sz="1800" b="0" dirty="0">
                <a:latin typeface="Segoe UI"/>
                <a:cs typeface="Segoe UI"/>
              </a:rPr>
              <a:t>Extension Lifecycle</a:t>
            </a:r>
          </a:p>
          <a:p>
            <a:pPr marL="800100" lvl="1" indent="-342900">
              <a:spcBef>
                <a:spcPts val="600"/>
              </a:spcBef>
            </a:pPr>
            <a:r>
              <a:rPr lang="en-US" sz="1800" dirty="0">
                <a:latin typeface="Segoe UI"/>
                <a:cs typeface="Segoe UI"/>
              </a:rPr>
              <a:t>Extension Update</a:t>
            </a:r>
          </a:p>
          <a:p>
            <a:pPr marL="800100" lvl="1" indent="-342900">
              <a:spcBef>
                <a:spcPts val="600"/>
              </a:spcBef>
            </a:pPr>
            <a:r>
              <a:rPr lang="en-US" sz="1800" b="0" dirty="0">
                <a:latin typeface="Segoe UI"/>
                <a:cs typeface="Segoe UI"/>
              </a:rPr>
              <a:t>Web Service Requests (Incoming / Outgoing)</a:t>
            </a:r>
          </a:p>
          <a:p>
            <a:pPr marL="800100" lvl="1" indent="-342900">
              <a:spcBef>
                <a:spcPts val="600"/>
              </a:spcBef>
            </a:pPr>
            <a:r>
              <a:rPr lang="en-US" sz="1800" b="0" dirty="0">
                <a:latin typeface="Segoe UI"/>
                <a:cs typeface="Segoe UI"/>
              </a:rPr>
              <a:t>Feature Telemetry</a:t>
            </a:r>
          </a:p>
          <a:p>
            <a:pPr marL="800100" lvl="1" indent="-342900">
              <a:spcBef>
                <a:spcPts val="600"/>
              </a:spcBef>
            </a:pPr>
            <a:r>
              <a:rPr lang="en-US" sz="1800" dirty="0">
                <a:latin typeface="Segoe UI"/>
                <a:cs typeface="Segoe UI"/>
              </a:rPr>
              <a:t>Page View</a:t>
            </a:r>
          </a:p>
          <a:p>
            <a:pPr marL="800100" lvl="1" indent="-342900">
              <a:spcBef>
                <a:spcPts val="600"/>
              </a:spcBef>
            </a:pPr>
            <a:r>
              <a:rPr lang="en-US" sz="1800" b="0" dirty="0">
                <a:latin typeface="Segoe UI"/>
                <a:cs typeface="Segoe UI"/>
              </a:rPr>
              <a:t>Task Scheduler</a:t>
            </a:r>
          </a:p>
          <a:p>
            <a:pPr marL="800100" lvl="1" indent="-342900">
              <a:spcBef>
                <a:spcPts val="600"/>
              </a:spcBef>
            </a:pPr>
            <a:r>
              <a:rPr lang="en-US" sz="1800" dirty="0">
                <a:latin typeface="Segoe UI"/>
                <a:cs typeface="Segoe UI"/>
              </a:rPr>
              <a:t>Job Queue</a:t>
            </a:r>
            <a:endParaRPr lang="en-US" sz="1800" b="0" dirty="0">
              <a:latin typeface="Segoe UI"/>
              <a:cs typeface="Segoe UI"/>
            </a:endParaRPr>
          </a:p>
          <a:p>
            <a:pPr marL="800100" lvl="1" indent="-342900">
              <a:spcBef>
                <a:spcPts val="600"/>
              </a:spcBef>
            </a:pPr>
            <a:r>
              <a:rPr lang="en-US" sz="1800" b="0" dirty="0">
                <a:latin typeface="Segoe UI"/>
                <a:cs typeface="Segoe UI"/>
              </a:rPr>
              <a:t>Authorization</a:t>
            </a:r>
          </a:p>
          <a:p>
            <a:pPr marL="800100" lvl="1" indent="-342900">
              <a:spcBef>
                <a:spcPts val="600"/>
              </a:spcBef>
            </a:pPr>
            <a:r>
              <a:rPr lang="en-US" sz="1800" dirty="0">
                <a:latin typeface="Segoe UI"/>
                <a:cs typeface="Segoe UI"/>
              </a:rPr>
              <a:t>Company Lifecycle</a:t>
            </a:r>
          </a:p>
          <a:p>
            <a:pPr marL="800100" lvl="1" indent="-342900">
              <a:spcBef>
                <a:spcPts val="600"/>
              </a:spcBef>
            </a:pPr>
            <a:r>
              <a:rPr lang="en-US" sz="1800" dirty="0">
                <a:latin typeface="Segoe UI"/>
                <a:cs typeface="Segoe UI"/>
              </a:rPr>
              <a:t>Email</a:t>
            </a:r>
          </a:p>
          <a:p>
            <a:pPr marL="800100" lvl="1" indent="-342900">
              <a:spcBef>
                <a:spcPts val="600"/>
              </a:spcBef>
            </a:pPr>
            <a:r>
              <a:rPr lang="en-US" sz="1800" dirty="0">
                <a:latin typeface="Segoe UI"/>
                <a:cs typeface="Segoe UI"/>
              </a:rPr>
              <a:t>And more…</a:t>
            </a:r>
          </a:p>
        </p:txBody>
      </p:sp>
      <p:pic>
        <p:nvPicPr>
          <p:cNvPr id="2050" name="Picture 2" descr="selective focus photo of plant spouts">
            <a:extLst>
              <a:ext uri="{FF2B5EF4-FFF2-40B4-BE49-F238E27FC236}">
                <a16:creationId xmlns:a16="http://schemas.microsoft.com/office/drawing/2014/main" id="{178D344C-A8D8-2251-8800-278BC7855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690" y="2527300"/>
            <a:ext cx="5657403" cy="377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9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fade">
                                      <p:cBhvr>
                                        <p:cTn id="34" dur="500"/>
                                        <p:tgtEl>
                                          <p:spTgt spid="8">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fade">
                                      <p:cBhvr>
                                        <p:cTn id="37" dur="500"/>
                                        <p:tgtEl>
                                          <p:spTgt spid="8">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10" end="10"/>
                                            </p:txEl>
                                          </p:spTgt>
                                        </p:tgtEl>
                                        <p:attrNameLst>
                                          <p:attrName>style.visibility</p:attrName>
                                        </p:attrNameLst>
                                      </p:cBhvr>
                                      <p:to>
                                        <p:strVal val="visible"/>
                                      </p:to>
                                    </p:set>
                                    <p:animEffect transition="in" filter="fade">
                                      <p:cBhvr>
                                        <p:cTn id="40" dur="500"/>
                                        <p:tgtEl>
                                          <p:spTgt spid="8">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11" end="11"/>
                                            </p:txEl>
                                          </p:spTgt>
                                        </p:tgtEl>
                                        <p:attrNameLst>
                                          <p:attrName>style.visibility</p:attrName>
                                        </p:attrNameLst>
                                      </p:cBhvr>
                                      <p:to>
                                        <p:strVal val="visible"/>
                                      </p:to>
                                    </p:set>
                                    <p:animEffect transition="in" filter="fade">
                                      <p:cBhvr>
                                        <p:cTn id="43" dur="500"/>
                                        <p:tgtEl>
                                          <p:spTgt spid="8">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12" end="12"/>
                                            </p:txEl>
                                          </p:spTgt>
                                        </p:tgtEl>
                                        <p:attrNameLst>
                                          <p:attrName>style.visibility</p:attrName>
                                        </p:attrNameLst>
                                      </p:cBhvr>
                                      <p:to>
                                        <p:strVal val="visible"/>
                                      </p:to>
                                    </p:set>
                                    <p:animEffect transition="in" filter="fade">
                                      <p:cBhvr>
                                        <p:cTn id="46" dur="500"/>
                                        <p:tgtEl>
                                          <p:spTgt spid="8">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animEffect transition="in" filter="fade">
                                      <p:cBhvr>
                                        <p:cTn id="49" dur="5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7F291BE-D806-3572-855A-6365B384F07B}"/>
              </a:ext>
            </a:extLst>
          </p:cNvPr>
          <p:cNvSpPr>
            <a:spLocks noGrp="1"/>
          </p:cNvSpPr>
          <p:nvPr>
            <p:ph type="pic" sz="quarter" idx="13"/>
          </p:nvPr>
        </p:nvSpPr>
        <p:spPr/>
      </p:sp>
      <p:sp>
        <p:nvSpPr>
          <p:cNvPr id="3" name="Text Placeholder 2">
            <a:extLst>
              <a:ext uri="{FF2B5EF4-FFF2-40B4-BE49-F238E27FC236}">
                <a16:creationId xmlns:a16="http://schemas.microsoft.com/office/drawing/2014/main" id="{AAF109BC-100C-7227-C930-CDF839751298}"/>
              </a:ext>
            </a:extLst>
          </p:cNvPr>
          <p:cNvSpPr>
            <a:spLocks noGrp="1"/>
          </p:cNvSpPr>
          <p:nvPr>
            <p:ph type="body" sz="quarter" idx="14"/>
          </p:nvPr>
        </p:nvSpPr>
        <p:spPr/>
        <p:txBody>
          <a:bodyPr/>
          <a:lstStyle/>
          <a:p>
            <a:r>
              <a:rPr lang="en-US" dirty="0"/>
              <a:t>What does it give you?</a:t>
            </a:r>
          </a:p>
        </p:txBody>
      </p:sp>
      <p:sp>
        <p:nvSpPr>
          <p:cNvPr id="8" name="Text Placeholder 7">
            <a:extLst>
              <a:ext uri="{FF2B5EF4-FFF2-40B4-BE49-F238E27FC236}">
                <a16:creationId xmlns:a16="http://schemas.microsoft.com/office/drawing/2014/main" id="{356E0095-D54D-4E86-99A5-E823D1413921}"/>
              </a:ext>
            </a:extLst>
          </p:cNvPr>
          <p:cNvSpPr>
            <a:spLocks noGrp="1"/>
          </p:cNvSpPr>
          <p:nvPr>
            <p:ph type="body" sz="quarter" idx="12"/>
          </p:nvPr>
        </p:nvSpPr>
        <p:spPr>
          <a:xfrm>
            <a:off x="308340" y="1060316"/>
            <a:ext cx="5787660" cy="4990288"/>
          </a:xfrm>
        </p:spPr>
        <p:txBody>
          <a:bodyPr lIns="91440" tIns="45720" rIns="91440" bIns="45720" anchor="t"/>
          <a:lstStyle/>
          <a:p>
            <a:pPr marL="114300" indent="-342900">
              <a:buFont typeface="Arial" panose="020B0604020202020204" pitchFamily="34" charset="0"/>
              <a:buChar char="•"/>
            </a:pPr>
            <a:r>
              <a:rPr lang="en-US" b="0" dirty="0">
                <a:latin typeface="Segoe UI"/>
                <a:cs typeface="Segoe UI"/>
              </a:rPr>
              <a:t>Works for Microsoft, LS Central, partner and customer extensions</a:t>
            </a:r>
          </a:p>
          <a:p>
            <a:pPr marL="114300" indent="-342900">
              <a:buFont typeface="Arial" panose="020B0604020202020204" pitchFamily="34" charset="0"/>
              <a:buChar char="•"/>
            </a:pPr>
            <a:r>
              <a:rPr lang="en-US" dirty="0">
                <a:latin typeface="Segoe UI"/>
                <a:cs typeface="Segoe UI"/>
              </a:rPr>
              <a:t>Works on SaaS and on-premise environments</a:t>
            </a:r>
          </a:p>
          <a:p>
            <a:pPr marL="114300" indent="-342900">
              <a:buFont typeface="Arial" panose="020B0604020202020204" pitchFamily="34" charset="0"/>
              <a:buChar char="•"/>
            </a:pPr>
            <a:r>
              <a:rPr lang="en-US" dirty="0">
                <a:latin typeface="Segoe UI"/>
                <a:cs typeface="Segoe UI"/>
              </a:rPr>
              <a:t>Custom events to log and solve specific issues</a:t>
            </a:r>
          </a:p>
          <a:p>
            <a:pPr marL="114300" indent="-342900">
              <a:buFont typeface="Arial" panose="020B0604020202020204" pitchFamily="34" charset="0"/>
              <a:buChar char="•"/>
            </a:pPr>
            <a:r>
              <a:rPr lang="en-US" dirty="0">
                <a:latin typeface="Segoe UI"/>
                <a:cs typeface="Segoe UI"/>
              </a:rPr>
              <a:t>No performance impact expected</a:t>
            </a:r>
          </a:p>
        </p:txBody>
      </p:sp>
      <p:pic>
        <p:nvPicPr>
          <p:cNvPr id="4098" name="Picture 2" descr="Do Something Great neon sign">
            <a:extLst>
              <a:ext uri="{FF2B5EF4-FFF2-40B4-BE49-F238E27FC236}">
                <a16:creationId xmlns:a16="http://schemas.microsoft.com/office/drawing/2014/main" id="{831634C7-FD9E-FC7B-03F1-F1BBE0A3A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1" y="2542315"/>
            <a:ext cx="5634892" cy="375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88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7D059E-B924-8D29-1E6B-BE18AB3AC13A}"/>
              </a:ext>
            </a:extLst>
          </p:cNvPr>
          <p:cNvSpPr>
            <a:spLocks noGrp="1"/>
          </p:cNvSpPr>
          <p:nvPr>
            <p:ph type="pic" sz="quarter" idx="12"/>
          </p:nvPr>
        </p:nvSpPr>
        <p:spPr/>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sp>
        <p:nvSpPr>
          <p:cNvPr id="9" name="Text Placeholder 8">
            <a:extLst>
              <a:ext uri="{FF2B5EF4-FFF2-40B4-BE49-F238E27FC236}">
                <a16:creationId xmlns:a16="http://schemas.microsoft.com/office/drawing/2014/main" id="{A0364EF9-8E1F-55DD-BE8B-058B67998880}"/>
              </a:ext>
            </a:extLst>
          </p:cNvPr>
          <p:cNvSpPr>
            <a:spLocks noGrp="1"/>
          </p:cNvSpPr>
          <p:nvPr>
            <p:ph type="body" sz="quarter" idx="15"/>
          </p:nvPr>
        </p:nvSpPr>
        <p:spPr/>
        <p:txBody>
          <a:bodyPr/>
          <a:lstStyle/>
          <a:p>
            <a:pPr marL="114300" indent="-342900">
              <a:buFont typeface="Arial" panose="020B0604020202020204" pitchFamily="34" charset="0"/>
              <a:buChar char="•"/>
            </a:pPr>
            <a:r>
              <a:rPr lang="en-US" dirty="0"/>
              <a:t>Is it because you don’t know how to set it up?</a:t>
            </a:r>
          </a:p>
        </p:txBody>
      </p:sp>
      <p:pic>
        <p:nvPicPr>
          <p:cNvPr id="5122" name="Picture 2" descr="red and blue coated bird">
            <a:extLst>
              <a:ext uri="{FF2B5EF4-FFF2-40B4-BE49-F238E27FC236}">
                <a16:creationId xmlns:a16="http://schemas.microsoft.com/office/drawing/2014/main" id="{EF21BB27-95A9-9443-97E0-515A5AD79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6" y="1987033"/>
            <a:ext cx="5638796" cy="317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4"/>
          </p:nvPr>
        </p:nvSpPr>
        <p:spPr/>
        <p:txBody>
          <a:bodyPr/>
          <a:lstStyle/>
          <a:p>
            <a:r>
              <a:rPr lang="en-US" dirty="0"/>
              <a:t>Why aren’t you using it yet?</a:t>
            </a:r>
          </a:p>
        </p:txBody>
      </p:sp>
      <p:pic>
        <p:nvPicPr>
          <p:cNvPr id="6146" name="Picture 2" descr="aft-ms &#10;嶷』꽤기no ">
            <a:extLst>
              <a:ext uri="{FF2B5EF4-FFF2-40B4-BE49-F238E27FC236}">
                <a16:creationId xmlns:a16="http://schemas.microsoft.com/office/drawing/2014/main" id="{1E05B624-FF2C-13F8-B660-250484563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34" y="2457871"/>
            <a:ext cx="6886575" cy="981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ome &gt; &#10;Application Insights &#10;C) 'o CSV q L xy &#10;assign tags Delete &#10;• • X +7 Add fitu ">
            <a:extLst>
              <a:ext uri="{FF2B5EF4-FFF2-40B4-BE49-F238E27FC236}">
                <a16:creationId xmlns:a16="http://schemas.microsoft.com/office/drawing/2014/main" id="{04A29D44-B775-B161-D13B-098BDC558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76" y="2948408"/>
            <a:ext cx="5029200" cy="117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5FB007-6CB2-89BB-020B-9262B86D6C1B}"/>
              </a:ext>
            </a:extLst>
          </p:cNvPr>
          <p:cNvPicPr>
            <a:picLocks noChangeAspect="1"/>
          </p:cNvPicPr>
          <p:nvPr/>
        </p:nvPicPr>
        <p:blipFill>
          <a:blip r:embed="rId5"/>
          <a:stretch>
            <a:fillRect/>
          </a:stretch>
        </p:blipFill>
        <p:spPr>
          <a:xfrm>
            <a:off x="1541864" y="3438946"/>
            <a:ext cx="4781796" cy="268618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020A6DA-C1B0-79EF-EA46-D4393CCADC64}"/>
              </a:ext>
            </a:extLst>
          </p:cNvPr>
          <p:cNvSpPr txBox="1"/>
          <p:nvPr/>
        </p:nvSpPr>
        <p:spPr>
          <a:xfrm>
            <a:off x="629234" y="1903873"/>
            <a:ext cx="1422056"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Azure Portal</a:t>
            </a:r>
          </a:p>
        </p:txBody>
      </p:sp>
      <p:pic>
        <p:nvPicPr>
          <p:cNvPr id="11" name="Picture 10">
            <a:extLst>
              <a:ext uri="{FF2B5EF4-FFF2-40B4-BE49-F238E27FC236}">
                <a16:creationId xmlns:a16="http://schemas.microsoft.com/office/drawing/2014/main" id="{3E8696D0-6CB3-B487-E7FF-6142671C837A}"/>
              </a:ext>
            </a:extLst>
          </p:cNvPr>
          <p:cNvPicPr>
            <a:picLocks noChangeAspect="1"/>
          </p:cNvPicPr>
          <p:nvPr/>
        </p:nvPicPr>
        <p:blipFill>
          <a:blip r:embed="rId6"/>
          <a:stretch>
            <a:fillRect/>
          </a:stretch>
        </p:blipFill>
        <p:spPr>
          <a:xfrm>
            <a:off x="2352621" y="4619487"/>
            <a:ext cx="9461986" cy="1746340"/>
          </a:xfrm>
          <a:prstGeom prst="rect">
            <a:avLst/>
          </a:prstGeom>
          <a:ln>
            <a:noFill/>
          </a:ln>
          <a:effectLst>
            <a:outerShdw blurRad="292100" dist="139700" dir="2700000" algn="tl" rotWithShape="0">
              <a:srgbClr val="333333">
                <a:alpha val="65000"/>
              </a:srgbClr>
            </a:outerShdw>
          </a:effectLst>
        </p:spPr>
      </p:pic>
      <p:sp>
        <p:nvSpPr>
          <p:cNvPr id="13" name="Text Placeholder 12">
            <a:extLst>
              <a:ext uri="{FF2B5EF4-FFF2-40B4-BE49-F238E27FC236}">
                <a16:creationId xmlns:a16="http://schemas.microsoft.com/office/drawing/2014/main" id="{5669668D-9B87-DA7F-895C-8F6519DFFC2A}"/>
              </a:ext>
            </a:extLst>
          </p:cNvPr>
          <p:cNvSpPr>
            <a:spLocks noGrp="1"/>
          </p:cNvSpPr>
          <p:nvPr>
            <p:ph type="body" sz="quarter" idx="15"/>
          </p:nvPr>
        </p:nvSpPr>
        <p:spPr/>
        <p:txBody>
          <a:bodyPr/>
          <a:lstStyle/>
          <a:p>
            <a:endParaRPr lang="en-US"/>
          </a:p>
        </p:txBody>
      </p:sp>
      <p:sp>
        <p:nvSpPr>
          <p:cNvPr id="17" name="TextBox 16">
            <a:extLst>
              <a:ext uri="{FF2B5EF4-FFF2-40B4-BE49-F238E27FC236}">
                <a16:creationId xmlns:a16="http://schemas.microsoft.com/office/drawing/2014/main" id="{841D56EE-1A20-71F4-F5E8-366C5B0B5BEE}"/>
              </a:ext>
            </a:extLst>
          </p:cNvPr>
          <p:cNvSpPr txBox="1"/>
          <p:nvPr/>
        </p:nvSpPr>
        <p:spPr>
          <a:xfrm>
            <a:off x="1541864" y="1060315"/>
            <a:ext cx="5096523" cy="369332"/>
          </a:xfrm>
          <a:prstGeom prst="rect">
            <a:avLst/>
          </a:prstGeom>
          <a:noFill/>
        </p:spPr>
        <p:txBody>
          <a:bodyPr wrap="none" rtlCol="0">
            <a:spAutoFit/>
          </a:bodyPr>
          <a:lstStyle/>
          <a:p>
            <a:r>
              <a:rPr lang="en-US" dirty="0">
                <a:solidFill>
                  <a:srgbClr val="265888"/>
                </a:solidFill>
                <a:latin typeface="Segoe UI" panose="020B0502040204020203" pitchFamily="34" charset="0"/>
                <a:cs typeface="Segoe UI" panose="020B0502040204020203" pitchFamily="34" charset="0"/>
              </a:rPr>
              <a:t>Is it because you don’t know how to setup it up?</a:t>
            </a:r>
          </a:p>
        </p:txBody>
      </p:sp>
    </p:spTree>
    <p:extLst>
      <p:ext uri="{BB962C8B-B14F-4D97-AF65-F5344CB8AC3E}">
        <p14:creationId xmlns:p14="http://schemas.microsoft.com/office/powerpoint/2010/main" val="212911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theme/theme1.xml><?xml version="1.0" encoding="utf-8"?>
<a:theme xmlns:a="http://schemas.openxmlformats.org/drawingml/2006/main" name="cXiceland sp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62FAE917-C66D-6F4A-AFD6-5A1AFE8B5BF7}"/>
    </a:ext>
  </a:extLst>
</a:theme>
</file>

<file path=ppt/theme/theme2.xml><?xml version="1.0" encoding="utf-8"?>
<a:theme xmlns:a="http://schemas.openxmlformats.org/drawingml/2006/main" name="end/thank you/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F8372A5E-81E4-5544-93B3-B62F01CEA7D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 Retail">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D4692CD6-04B0-5440-A6BD-28B9137CAAFB}"/>
    </a:ext>
  </a:extLst>
</a:theme>
</file>

<file path=ppt/theme/theme4.xml><?xml version="1.0" encoding="utf-8"?>
<a:theme xmlns:a="http://schemas.openxmlformats.org/drawingml/2006/main" name="1_Custom 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31ACD54-6970-4F4E-B80A-183927383C86}" vid="{153B0775-510D-2D4A-8829-7946295F2E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3" ma:contentTypeDescription="Create a new document." ma:contentTypeScope="" ma:versionID="927cf8ba55fe3dc478d5f1eab3986660">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302b52f6d061c0125cd4af6522a43a46"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EC04EF-F64E-4591-AE42-EEEA97FB941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0ed98d0-eded-4eb1-977d-5a790563bc08"/>
    <ds:schemaRef ds:uri="533ca9cd-c846-4cf0-bc3f-68bfcec8a069"/>
    <ds:schemaRef ds:uri="http://www.w3.org/XML/1998/namespace"/>
    <ds:schemaRef ds:uri="http://purl.org/dc/dcmitype/"/>
  </ds:schemaRefs>
</ds:datastoreItem>
</file>

<file path=customXml/itemProps2.xml><?xml version="1.0" encoding="utf-8"?>
<ds:datastoreItem xmlns:ds="http://schemas.openxmlformats.org/officeDocument/2006/customXml" ds:itemID="{18CC844C-3611-4791-B7B4-2D71F4B54F80}">
  <ds:schemaRefs>
    <ds:schemaRef ds:uri="http://schemas.microsoft.com/sharepoint/v3/contenttype/forms"/>
  </ds:schemaRefs>
</ds:datastoreItem>
</file>

<file path=customXml/itemProps3.xml><?xml version="1.0" encoding="utf-8"?>
<ds:datastoreItem xmlns:ds="http://schemas.openxmlformats.org/officeDocument/2006/customXml" ds:itemID="{6312FEEF-1D51-436B-89E5-55EB353AE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conneXion Iceland template</Template>
  <TotalTime>21893</TotalTime>
  <Words>886</Words>
  <Application>Microsoft Office PowerPoint</Application>
  <PresentationFormat>Widescreen</PresentationFormat>
  <Paragraphs>146</Paragraphs>
  <Slides>27</Slides>
  <Notes>23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27</vt:i4>
      </vt:variant>
    </vt:vector>
  </HeadingPairs>
  <TitlesOfParts>
    <vt:vector size="34" baseType="lpstr">
      <vt:lpstr>Arial</vt:lpstr>
      <vt:lpstr>Calibri</vt:lpstr>
      <vt:lpstr>Segoe UI</vt:lpstr>
      <vt:lpstr>cXiceland speaker slides</vt:lpstr>
      <vt:lpstr>end/thank you/questions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Moinhos</dc:creator>
  <cp:lastModifiedBy>Bjorn Jonsson</cp:lastModifiedBy>
  <cp:revision>66</cp:revision>
  <dcterms:created xsi:type="dcterms:W3CDTF">2022-03-25T14:21:35Z</dcterms:created>
  <dcterms:modified xsi:type="dcterms:W3CDTF">2022-05-24T15:29:36Z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