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3" r:id="rId5"/>
    <p:sldMasterId id="2147483681" r:id="rId6"/>
    <p:sldMasterId id="2147483668" r:id="rId7"/>
    <p:sldMasterId id="2147483692" r:id="rId8"/>
  </p:sldMasterIdLst>
  <p:notesMasterIdLst>
    <p:notesMasterId r:id="rId21"/>
  </p:notesMasterIdLst>
  <p:sldIdLst>
    <p:sldId id="282" r:id="rId9"/>
    <p:sldId id="300" r:id="rId10"/>
    <p:sldId id="290" r:id="rId11"/>
    <p:sldId id="291" r:id="rId12"/>
    <p:sldId id="292" r:id="rId13"/>
    <p:sldId id="297" r:id="rId14"/>
    <p:sldId id="298" r:id="rId15"/>
    <p:sldId id="299" r:id="rId16"/>
    <p:sldId id="294" r:id="rId17"/>
    <p:sldId id="301" r:id="rId18"/>
    <p:sldId id="296" r:id="rId19"/>
    <p:sldId id="286" r:id="rId20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Xion slides" id="{A5ECEC64-94BF-2043-B0A6-51EF26FC17F0}">
          <p14:sldIdLst>
            <p14:sldId id="282"/>
            <p14:sldId id="300"/>
            <p14:sldId id="290"/>
            <p14:sldId id="291"/>
            <p14:sldId id="292"/>
            <p14:sldId id="297"/>
            <p14:sldId id="298"/>
            <p14:sldId id="299"/>
            <p14:sldId id="294"/>
            <p14:sldId id="301"/>
            <p14:sldId id="296"/>
            <p14:sldId id="286"/>
          </p14:sldIdLst>
        </p14:section>
        <p14:section name="Guidelines and tips" id="{51C262E7-DE63-B246-933C-2C733FBD6C9C}">
          <p14:sldIdLst/>
        </p14:section>
        <p14:section name="Default Section" id="{1717138E-E308-C940-A345-391241ED4264}">
          <p14:sldIdLst/>
        </p14:section>
        <p14:section name="Logos/Graphics/icons" id="{BCA7F062-8348-B443-A70D-D066310A6DE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8BE8"/>
    <a:srgbClr val="943267"/>
    <a:srgbClr val="C7DB80"/>
    <a:srgbClr val="94B465"/>
    <a:srgbClr val="323133"/>
    <a:srgbClr val="29B4A9"/>
    <a:srgbClr val="361D5C"/>
    <a:srgbClr val="F6C36F"/>
    <a:srgbClr val="138890"/>
    <a:srgbClr val="F6C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5238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ir Bjornsson" userId="S::thorir@lsretail.com::1826e463-7f5e-4715-acc5-03196380e24c" providerId="AD" clId="Web-{EAE352A3-8E07-921C-7264-893A4B0FE685}"/>
    <pc:docChg chg="addSld modSld modSection">
      <pc:chgData name="Thorir Bjornsson" userId="S::thorir@lsretail.com::1826e463-7f5e-4715-acc5-03196380e24c" providerId="AD" clId="Web-{EAE352A3-8E07-921C-7264-893A4B0FE685}" dt="2023-04-25T11:49:15.641" v="209" actId="20577"/>
      <pc:docMkLst>
        <pc:docMk/>
      </pc:docMkLst>
      <pc:sldChg chg="modSp">
        <pc:chgData name="Thorir Bjornsson" userId="S::thorir@lsretail.com::1826e463-7f5e-4715-acc5-03196380e24c" providerId="AD" clId="Web-{EAE352A3-8E07-921C-7264-893A4B0FE685}" dt="2023-04-25T11:46:27.494" v="136" actId="20577"/>
        <pc:sldMkLst>
          <pc:docMk/>
          <pc:sldMk cId="3919885249" sldId="293"/>
        </pc:sldMkLst>
        <pc:spChg chg="mod">
          <ac:chgData name="Thorir Bjornsson" userId="S::thorir@lsretail.com::1826e463-7f5e-4715-acc5-03196380e24c" providerId="AD" clId="Web-{EAE352A3-8E07-921C-7264-893A4B0FE685}" dt="2023-04-25T11:46:27.494" v="136" actId="20577"/>
          <ac:spMkLst>
            <pc:docMk/>
            <pc:sldMk cId="3919885249" sldId="293"/>
            <ac:spMk id="3" creationId="{C6E2D26A-012F-8AF6-5910-653873271646}"/>
          </ac:spMkLst>
        </pc:spChg>
      </pc:sldChg>
      <pc:sldChg chg="modSp">
        <pc:chgData name="Thorir Bjornsson" userId="S::thorir@lsretail.com::1826e463-7f5e-4715-acc5-03196380e24c" providerId="AD" clId="Web-{EAE352A3-8E07-921C-7264-893A4B0FE685}" dt="2023-04-25T11:49:15.641" v="209" actId="20577"/>
        <pc:sldMkLst>
          <pc:docMk/>
          <pc:sldMk cId="2153900118" sldId="298"/>
        </pc:sldMkLst>
        <pc:spChg chg="mod">
          <ac:chgData name="Thorir Bjornsson" userId="S::thorir@lsretail.com::1826e463-7f5e-4715-acc5-03196380e24c" providerId="AD" clId="Web-{EAE352A3-8E07-921C-7264-893A4B0FE685}" dt="2023-04-25T11:49:15.641" v="209" actId="20577"/>
          <ac:spMkLst>
            <pc:docMk/>
            <pc:sldMk cId="2153900118" sldId="298"/>
            <ac:spMk id="3" creationId="{C6E2D26A-012F-8AF6-5910-653873271646}"/>
          </ac:spMkLst>
        </pc:spChg>
      </pc:sldChg>
      <pc:sldChg chg="add replId">
        <pc:chgData name="Thorir Bjornsson" userId="S::thorir@lsretail.com::1826e463-7f5e-4715-acc5-03196380e24c" providerId="AD" clId="Web-{EAE352A3-8E07-921C-7264-893A4B0FE685}" dt="2023-04-25T11:46:56.605" v="137"/>
        <pc:sldMkLst>
          <pc:docMk/>
          <pc:sldMk cId="1554408680" sldId="299"/>
        </pc:sldMkLst>
      </pc:sldChg>
    </pc:docChg>
  </pc:docChgLst>
  <pc:docChgLst>
    <pc:chgData name="Bjorn Jonsson" userId="0ba677ab-dff8-4d69-911d-adef4ed2de49" providerId="ADAL" clId="{C96737DA-FA61-4144-A755-D45439856F15}"/>
    <pc:docChg chg="custSel delSld modSld modSection">
      <pc:chgData name="Bjorn Jonsson" userId="0ba677ab-dff8-4d69-911d-adef4ed2de49" providerId="ADAL" clId="{C96737DA-FA61-4144-A755-D45439856F15}" dt="2023-05-22T13:29:04.562" v="38" actId="368"/>
      <pc:docMkLst>
        <pc:docMk/>
      </pc:docMkLst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3990627660" sldId="256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1881244884" sldId="257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2270077022" sldId="258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703724713" sldId="262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1069272341" sldId="263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4167333918" sldId="264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1298593079" sldId="265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1008059308" sldId="266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3990832301" sldId="267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2398993895" sldId="268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1925142020" sldId="269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3327811899" sldId="270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4127168163" sldId="271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2044919659" sldId="272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3070821726" sldId="273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2872924889" sldId="274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1840856922" sldId="275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114958360" sldId="276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2895607024" sldId="277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1698763586" sldId="278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3474820565" sldId="279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1823052831" sldId="280"/>
        </pc:sldMkLst>
      </pc:sldChg>
      <pc:sldChg chg="modNotes">
        <pc:chgData name="Bjorn Jonsson" userId="0ba677ab-dff8-4d69-911d-adef4ed2de49" providerId="ADAL" clId="{C96737DA-FA61-4144-A755-D45439856F15}" dt="2023-05-22T13:29:04.492" v="16" actId="368"/>
        <pc:sldMkLst>
          <pc:docMk/>
          <pc:sldMk cId="3010969714" sldId="282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1782380457" sldId="283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2178122621" sldId="284"/>
        </pc:sldMkLst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922957082" sldId="285"/>
        </pc:sldMkLst>
      </pc:sldChg>
      <pc:sldChg chg="modSp mod modNotes">
        <pc:chgData name="Bjorn Jonsson" userId="0ba677ab-dff8-4d69-911d-adef4ed2de49" providerId="ADAL" clId="{C96737DA-FA61-4144-A755-D45439856F15}" dt="2023-05-22T13:29:04.562" v="38" actId="368"/>
        <pc:sldMkLst>
          <pc:docMk/>
          <pc:sldMk cId="364034780" sldId="286"/>
        </pc:sldMkLst>
        <pc:spChg chg="mod">
          <ac:chgData name="Bjorn Jonsson" userId="0ba677ab-dff8-4d69-911d-adef4ed2de49" providerId="ADAL" clId="{C96737DA-FA61-4144-A755-D45439856F15}" dt="2023-05-22T13:28:48.273" v="14" actId="1036"/>
          <ac:spMkLst>
            <pc:docMk/>
            <pc:sldMk cId="364034780" sldId="286"/>
            <ac:spMk id="2" creationId="{DC048C12-AF4E-59DE-2086-14E86A2EA711}"/>
          </ac:spMkLst>
        </pc:spChg>
      </pc:sldChg>
      <pc:sldChg chg="del">
        <pc:chgData name="Bjorn Jonsson" userId="0ba677ab-dff8-4d69-911d-adef4ed2de49" providerId="ADAL" clId="{C96737DA-FA61-4144-A755-D45439856F15}" dt="2023-05-22T13:28:34.111" v="0" actId="47"/>
        <pc:sldMkLst>
          <pc:docMk/>
          <pc:sldMk cId="3681829188" sldId="287"/>
        </pc:sldMkLst>
      </pc:sldChg>
      <pc:sldChg chg="modNotes">
        <pc:chgData name="Bjorn Jonsson" userId="0ba677ab-dff8-4d69-911d-adef4ed2de49" providerId="ADAL" clId="{C96737DA-FA61-4144-A755-D45439856F15}" dt="2023-05-22T13:29:04.506" v="20" actId="368"/>
        <pc:sldMkLst>
          <pc:docMk/>
          <pc:sldMk cId="2607462837" sldId="290"/>
        </pc:sldMkLst>
      </pc:sldChg>
      <pc:sldChg chg="modNotes">
        <pc:chgData name="Bjorn Jonsson" userId="0ba677ab-dff8-4d69-911d-adef4ed2de49" providerId="ADAL" clId="{C96737DA-FA61-4144-A755-D45439856F15}" dt="2023-05-22T13:29:04.512" v="22" actId="368"/>
        <pc:sldMkLst>
          <pc:docMk/>
          <pc:sldMk cId="2775886594" sldId="291"/>
        </pc:sldMkLst>
      </pc:sldChg>
      <pc:sldChg chg="modNotes">
        <pc:chgData name="Bjorn Jonsson" userId="0ba677ab-dff8-4d69-911d-adef4ed2de49" providerId="ADAL" clId="{C96737DA-FA61-4144-A755-D45439856F15}" dt="2023-05-22T13:29:04.517" v="24" actId="368"/>
        <pc:sldMkLst>
          <pc:docMk/>
          <pc:sldMk cId="3320580093" sldId="292"/>
        </pc:sldMkLst>
      </pc:sldChg>
      <pc:sldChg chg="modNotes">
        <pc:chgData name="Bjorn Jonsson" userId="0ba677ab-dff8-4d69-911d-adef4ed2de49" providerId="ADAL" clId="{C96737DA-FA61-4144-A755-D45439856F15}" dt="2023-05-22T13:29:04.542" v="32" actId="368"/>
        <pc:sldMkLst>
          <pc:docMk/>
          <pc:sldMk cId="912517149" sldId="294"/>
        </pc:sldMkLst>
      </pc:sldChg>
      <pc:sldChg chg="modNotes">
        <pc:chgData name="Bjorn Jonsson" userId="0ba677ab-dff8-4d69-911d-adef4ed2de49" providerId="ADAL" clId="{C96737DA-FA61-4144-A755-D45439856F15}" dt="2023-05-22T13:29:04.554" v="36" actId="368"/>
        <pc:sldMkLst>
          <pc:docMk/>
          <pc:sldMk cId="2007186448" sldId="296"/>
        </pc:sldMkLst>
      </pc:sldChg>
      <pc:sldChg chg="modNotes">
        <pc:chgData name="Bjorn Jonsson" userId="0ba677ab-dff8-4d69-911d-adef4ed2de49" providerId="ADAL" clId="{C96737DA-FA61-4144-A755-D45439856F15}" dt="2023-05-22T13:29:04.522" v="26" actId="368"/>
        <pc:sldMkLst>
          <pc:docMk/>
          <pc:sldMk cId="2864958781" sldId="297"/>
        </pc:sldMkLst>
      </pc:sldChg>
      <pc:sldChg chg="modNotes">
        <pc:chgData name="Bjorn Jonsson" userId="0ba677ab-dff8-4d69-911d-adef4ed2de49" providerId="ADAL" clId="{C96737DA-FA61-4144-A755-D45439856F15}" dt="2023-05-22T13:29:04.530" v="28" actId="368"/>
        <pc:sldMkLst>
          <pc:docMk/>
          <pc:sldMk cId="2153900118" sldId="298"/>
        </pc:sldMkLst>
      </pc:sldChg>
      <pc:sldChg chg="modNotes">
        <pc:chgData name="Bjorn Jonsson" userId="0ba677ab-dff8-4d69-911d-adef4ed2de49" providerId="ADAL" clId="{C96737DA-FA61-4144-A755-D45439856F15}" dt="2023-05-22T13:29:04.536" v="30" actId="368"/>
        <pc:sldMkLst>
          <pc:docMk/>
          <pc:sldMk cId="1554408680" sldId="299"/>
        </pc:sldMkLst>
      </pc:sldChg>
      <pc:sldChg chg="modNotes">
        <pc:chgData name="Bjorn Jonsson" userId="0ba677ab-dff8-4d69-911d-adef4ed2de49" providerId="ADAL" clId="{C96737DA-FA61-4144-A755-D45439856F15}" dt="2023-05-22T13:29:04.498" v="18" actId="368"/>
        <pc:sldMkLst>
          <pc:docMk/>
          <pc:sldMk cId="252862334" sldId="300"/>
        </pc:sldMkLst>
      </pc:sldChg>
      <pc:sldChg chg="modNotes">
        <pc:chgData name="Bjorn Jonsson" userId="0ba677ab-dff8-4d69-911d-adef4ed2de49" providerId="ADAL" clId="{C96737DA-FA61-4144-A755-D45439856F15}" dt="2023-05-22T13:29:04.548" v="34" actId="368"/>
        <pc:sldMkLst>
          <pc:docMk/>
          <pc:sldMk cId="4263448918" sldId="301"/>
        </pc:sldMkLst>
      </pc:sldChg>
    </pc:docChg>
  </pc:docChgLst>
  <pc:docChgLst>
    <pc:chgData name="Thorir Bjornsson" userId="S::thorir@lsretail.com::1826e463-7f5e-4715-acc5-03196380e24c" providerId="AD" clId="Web-{0269A6B4-8AE4-19CC-0A1B-58C5C24CFD7A}"/>
    <pc:docChg chg="modSld">
      <pc:chgData name="Thorir Bjornsson" userId="S::thorir@lsretail.com::1826e463-7f5e-4715-acc5-03196380e24c" providerId="AD" clId="Web-{0269A6B4-8AE4-19CC-0A1B-58C5C24CFD7A}" dt="2023-05-14T17:10:38.798" v="31" actId="20577"/>
      <pc:docMkLst>
        <pc:docMk/>
      </pc:docMkLst>
      <pc:sldChg chg="addSp delSp modSp mod modClrScheme chgLayout">
        <pc:chgData name="Thorir Bjornsson" userId="S::thorir@lsretail.com::1826e463-7f5e-4715-acc5-03196380e24c" providerId="AD" clId="Web-{0269A6B4-8AE4-19CC-0A1B-58C5C24CFD7A}" dt="2023-05-14T17:08:38.935" v="3" actId="1076"/>
        <pc:sldMkLst>
          <pc:docMk/>
          <pc:sldMk cId="2864958781" sldId="297"/>
        </pc:sldMkLst>
        <pc:spChg chg="mod">
          <ac:chgData name="Thorir Bjornsson" userId="S::thorir@lsretail.com::1826e463-7f5e-4715-acc5-03196380e24c" providerId="AD" clId="Web-{0269A6B4-8AE4-19CC-0A1B-58C5C24CFD7A}" dt="2023-05-14T17:08:04.965" v="0"/>
          <ac:spMkLst>
            <pc:docMk/>
            <pc:sldMk cId="2864958781" sldId="297"/>
            <ac:spMk id="2" creationId="{5F5E2DF2-C2FE-90B6-158E-0C2C43B366C3}"/>
          </ac:spMkLst>
        </pc:spChg>
        <pc:spChg chg="mod">
          <ac:chgData name="Thorir Bjornsson" userId="S::thorir@lsretail.com::1826e463-7f5e-4715-acc5-03196380e24c" providerId="AD" clId="Web-{0269A6B4-8AE4-19CC-0A1B-58C5C24CFD7A}" dt="2023-05-14T17:08:04.965" v="0"/>
          <ac:spMkLst>
            <pc:docMk/>
            <pc:sldMk cId="2864958781" sldId="297"/>
            <ac:spMk id="3" creationId="{C6E2D26A-012F-8AF6-5910-653873271646}"/>
          </ac:spMkLst>
        </pc:spChg>
        <pc:spChg chg="add del mod">
          <ac:chgData name="Thorir Bjornsson" userId="S::thorir@lsretail.com::1826e463-7f5e-4715-acc5-03196380e24c" providerId="AD" clId="Web-{0269A6B4-8AE4-19CC-0A1B-58C5C24CFD7A}" dt="2023-05-14T17:08:33.138" v="1"/>
          <ac:spMkLst>
            <pc:docMk/>
            <pc:sldMk cId="2864958781" sldId="297"/>
            <ac:spMk id="8" creationId="{24A43E8F-642F-61CF-04F3-4DD3A8668BF4}"/>
          </ac:spMkLst>
        </pc:spChg>
        <pc:picChg chg="add mod ord">
          <ac:chgData name="Thorir Bjornsson" userId="S::thorir@lsretail.com::1826e463-7f5e-4715-acc5-03196380e24c" providerId="AD" clId="Web-{0269A6B4-8AE4-19CC-0A1B-58C5C24CFD7A}" dt="2023-05-14T17:08:38.935" v="3" actId="1076"/>
          <ac:picMkLst>
            <pc:docMk/>
            <pc:sldMk cId="2864958781" sldId="297"/>
            <ac:picMk id="4" creationId="{55AC5AE6-4A55-85A0-E078-70A62A2FA2D7}"/>
          </ac:picMkLst>
        </pc:picChg>
      </pc:sldChg>
      <pc:sldChg chg="addSp delSp modSp mod modClrScheme chgLayout modNotes">
        <pc:chgData name="Thorir Bjornsson" userId="S::thorir@lsretail.com::1826e463-7f5e-4715-acc5-03196380e24c" providerId="AD" clId="Web-{0269A6B4-8AE4-19CC-0A1B-58C5C24CFD7A}" dt="2023-05-14T17:10:38.798" v="31" actId="20577"/>
        <pc:sldMkLst>
          <pc:docMk/>
          <pc:sldMk cId="2153900118" sldId="298"/>
        </pc:sldMkLst>
        <pc:spChg chg="mod">
          <ac:chgData name="Thorir Bjornsson" userId="S::thorir@lsretail.com::1826e463-7f5e-4715-acc5-03196380e24c" providerId="AD" clId="Web-{0269A6B4-8AE4-19CC-0A1B-58C5C24CFD7A}" dt="2023-05-14T17:08:52.123" v="4"/>
          <ac:spMkLst>
            <pc:docMk/>
            <pc:sldMk cId="2153900118" sldId="298"/>
            <ac:spMk id="2" creationId="{5F5E2DF2-C2FE-90B6-158E-0C2C43B366C3}"/>
          </ac:spMkLst>
        </pc:spChg>
        <pc:spChg chg="mod">
          <ac:chgData name="Thorir Bjornsson" userId="S::thorir@lsretail.com::1826e463-7f5e-4715-acc5-03196380e24c" providerId="AD" clId="Web-{0269A6B4-8AE4-19CC-0A1B-58C5C24CFD7A}" dt="2023-05-14T17:10:38.798" v="31" actId="20577"/>
          <ac:spMkLst>
            <pc:docMk/>
            <pc:sldMk cId="2153900118" sldId="298"/>
            <ac:spMk id="3" creationId="{C6E2D26A-012F-8AF6-5910-653873271646}"/>
          </ac:spMkLst>
        </pc:spChg>
        <pc:spChg chg="add del mod">
          <ac:chgData name="Thorir Bjornsson" userId="S::thorir@lsretail.com::1826e463-7f5e-4715-acc5-03196380e24c" providerId="AD" clId="Web-{0269A6B4-8AE4-19CC-0A1B-58C5C24CFD7A}" dt="2023-05-14T17:09:03.701" v="5"/>
          <ac:spMkLst>
            <pc:docMk/>
            <pc:sldMk cId="2153900118" sldId="298"/>
            <ac:spMk id="8" creationId="{E9837FB0-0175-CF71-1AC3-90CF65D02DF6}"/>
          </ac:spMkLst>
        </pc:spChg>
        <pc:picChg chg="add mod ord">
          <ac:chgData name="Thorir Bjornsson" userId="S::thorir@lsretail.com::1826e463-7f5e-4715-acc5-03196380e24c" providerId="AD" clId="Web-{0269A6B4-8AE4-19CC-0A1B-58C5C24CFD7A}" dt="2023-05-14T17:09:09.061" v="7" actId="1076"/>
          <ac:picMkLst>
            <pc:docMk/>
            <pc:sldMk cId="2153900118" sldId="298"/>
            <ac:picMk id="4" creationId="{DB1F7F37-15A6-E686-E89D-D1A2B0ED296F}"/>
          </ac:picMkLst>
        </pc:picChg>
      </pc:sldChg>
    </pc:docChg>
  </pc:docChgLst>
  <pc:docChgLst>
    <pc:chgData name="Thorir Bjornsson" userId="S::thorir@lsretail.com::1826e463-7f5e-4715-acc5-03196380e24c" providerId="AD" clId="Web-{496AD061-6EBD-C717-1B24-3B08D91E22E0}"/>
    <pc:docChg chg="modSld">
      <pc:chgData name="Thorir Bjornsson" userId="S::thorir@lsretail.com::1826e463-7f5e-4715-acc5-03196380e24c" providerId="AD" clId="Web-{496AD061-6EBD-C717-1B24-3B08D91E22E0}" dt="2023-05-15T08:54:14.974" v="88"/>
      <pc:docMkLst>
        <pc:docMk/>
      </pc:docMkLst>
      <pc:sldChg chg="modSp">
        <pc:chgData name="Thorir Bjornsson" userId="S::thorir@lsretail.com::1826e463-7f5e-4715-acc5-03196380e24c" providerId="AD" clId="Web-{496AD061-6EBD-C717-1B24-3B08D91E22E0}" dt="2023-05-15T08:51:08.123" v="11" actId="20577"/>
        <pc:sldMkLst>
          <pc:docMk/>
          <pc:sldMk cId="2864958781" sldId="297"/>
        </pc:sldMkLst>
        <pc:spChg chg="mod">
          <ac:chgData name="Thorir Bjornsson" userId="S::thorir@lsretail.com::1826e463-7f5e-4715-acc5-03196380e24c" providerId="AD" clId="Web-{496AD061-6EBD-C717-1B24-3B08D91E22E0}" dt="2023-05-15T08:51:08.123" v="11" actId="20577"/>
          <ac:spMkLst>
            <pc:docMk/>
            <pc:sldMk cId="2864958781" sldId="297"/>
            <ac:spMk id="3" creationId="{C6E2D26A-012F-8AF6-5910-653873271646}"/>
          </ac:spMkLst>
        </pc:spChg>
      </pc:sldChg>
      <pc:sldChg chg="modNotes">
        <pc:chgData name="Thorir Bjornsson" userId="S::thorir@lsretail.com::1826e463-7f5e-4715-acc5-03196380e24c" providerId="AD" clId="Web-{496AD061-6EBD-C717-1B24-3B08D91E22E0}" dt="2023-05-15T08:52:08.969" v="33"/>
        <pc:sldMkLst>
          <pc:docMk/>
          <pc:sldMk cId="2153900118" sldId="298"/>
        </pc:sldMkLst>
      </pc:sldChg>
      <pc:sldChg chg="modNotes">
        <pc:chgData name="Thorir Bjornsson" userId="S::thorir@lsretail.com::1826e463-7f5e-4715-acc5-03196380e24c" providerId="AD" clId="Web-{496AD061-6EBD-C717-1B24-3B08D91E22E0}" dt="2023-05-15T08:54:14.974" v="88"/>
        <pc:sldMkLst>
          <pc:docMk/>
          <pc:sldMk cId="1554408680" sldId="299"/>
        </pc:sldMkLst>
      </pc:sldChg>
    </pc:docChg>
  </pc:docChgLst>
  <pc:docChgLst>
    <pc:chgData name="Thorir Bjornsson" userId="S::thorir@lsretail.com::1826e463-7f5e-4715-acc5-03196380e24c" providerId="AD" clId="Web-{962435E3-D810-96F8-7CF3-123A482AAB70}"/>
    <pc:docChg chg="modSld">
      <pc:chgData name="Thorir Bjornsson" userId="S::thorir@lsretail.com::1826e463-7f5e-4715-acc5-03196380e24c" providerId="AD" clId="Web-{962435E3-D810-96F8-7CF3-123A482AAB70}" dt="2023-05-11T10:31:55.152" v="115" actId="20577"/>
      <pc:docMkLst>
        <pc:docMk/>
      </pc:docMkLst>
      <pc:sldChg chg="modSp modNotes">
        <pc:chgData name="Thorir Bjornsson" userId="S::thorir@lsretail.com::1826e463-7f5e-4715-acc5-03196380e24c" providerId="AD" clId="Web-{962435E3-D810-96F8-7CF3-123A482AAB70}" dt="2023-05-11T10:31:55.152" v="115" actId="20577"/>
        <pc:sldMkLst>
          <pc:docMk/>
          <pc:sldMk cId="2153900118" sldId="298"/>
        </pc:sldMkLst>
        <pc:spChg chg="mod">
          <ac:chgData name="Thorir Bjornsson" userId="S::thorir@lsretail.com::1826e463-7f5e-4715-acc5-03196380e24c" providerId="AD" clId="Web-{962435E3-D810-96F8-7CF3-123A482AAB70}" dt="2023-05-11T10:31:55.152" v="115" actId="20577"/>
          <ac:spMkLst>
            <pc:docMk/>
            <pc:sldMk cId="2153900118" sldId="298"/>
            <ac:spMk id="3" creationId="{C6E2D26A-012F-8AF6-5910-653873271646}"/>
          </ac:spMkLst>
        </pc:spChg>
      </pc:sldChg>
    </pc:docChg>
  </pc:docChgLst>
  <pc:docChgLst>
    <pc:chgData name="Thorir Bjornsson" userId="S::thorir@lsretail.com::1826e463-7f5e-4715-acc5-03196380e24c" providerId="AD" clId="Web-{64059AEF-2603-9883-11DA-A91C5B0E865C}"/>
    <pc:docChg chg="delSld modSld modSection">
      <pc:chgData name="Thorir Bjornsson" userId="S::thorir@lsretail.com::1826e463-7f5e-4715-acc5-03196380e24c" providerId="AD" clId="Web-{64059AEF-2603-9883-11DA-A91C5B0E865C}" dt="2023-05-11T15:09:06.667" v="233" actId="20577"/>
      <pc:docMkLst>
        <pc:docMk/>
      </pc:docMkLst>
      <pc:sldChg chg="del">
        <pc:chgData name="Thorir Bjornsson" userId="S::thorir@lsretail.com::1826e463-7f5e-4715-acc5-03196380e24c" providerId="AD" clId="Web-{64059AEF-2603-9883-11DA-A91C5B0E865C}" dt="2023-05-11T15:00:18.604" v="34"/>
        <pc:sldMkLst>
          <pc:docMk/>
          <pc:sldMk cId="3919885249" sldId="293"/>
        </pc:sldMkLst>
      </pc:sldChg>
      <pc:sldChg chg="modSp">
        <pc:chgData name="Thorir Bjornsson" userId="S::thorir@lsretail.com::1826e463-7f5e-4715-acc5-03196380e24c" providerId="AD" clId="Web-{64059AEF-2603-9883-11DA-A91C5B0E865C}" dt="2023-05-11T15:00:11.432" v="33" actId="20577"/>
        <pc:sldMkLst>
          <pc:docMk/>
          <pc:sldMk cId="2864958781" sldId="297"/>
        </pc:sldMkLst>
        <pc:spChg chg="mod">
          <ac:chgData name="Thorir Bjornsson" userId="S::thorir@lsretail.com::1826e463-7f5e-4715-acc5-03196380e24c" providerId="AD" clId="Web-{64059AEF-2603-9883-11DA-A91C5B0E865C}" dt="2023-05-11T15:00:11.432" v="33" actId="20577"/>
          <ac:spMkLst>
            <pc:docMk/>
            <pc:sldMk cId="2864958781" sldId="297"/>
            <ac:spMk id="3" creationId="{C6E2D26A-012F-8AF6-5910-653873271646}"/>
          </ac:spMkLst>
        </pc:spChg>
      </pc:sldChg>
      <pc:sldChg chg="modSp">
        <pc:chgData name="Thorir Bjornsson" userId="S::thorir@lsretail.com::1826e463-7f5e-4715-acc5-03196380e24c" providerId="AD" clId="Web-{64059AEF-2603-9883-11DA-A91C5B0E865C}" dt="2023-05-11T15:09:06.667" v="233" actId="20577"/>
        <pc:sldMkLst>
          <pc:docMk/>
          <pc:sldMk cId="2153900118" sldId="298"/>
        </pc:sldMkLst>
        <pc:spChg chg="mod">
          <ac:chgData name="Thorir Bjornsson" userId="S::thorir@lsretail.com::1826e463-7f5e-4715-acc5-03196380e24c" providerId="AD" clId="Web-{64059AEF-2603-9883-11DA-A91C5B0E865C}" dt="2023-05-11T15:09:06.667" v="233" actId="20577"/>
          <ac:spMkLst>
            <pc:docMk/>
            <pc:sldMk cId="2153900118" sldId="298"/>
            <ac:spMk id="3" creationId="{C6E2D26A-012F-8AF6-5910-653873271646}"/>
          </ac:spMkLst>
        </pc:spChg>
      </pc:sldChg>
      <pc:sldChg chg="modSp">
        <pc:chgData name="Thorir Bjornsson" userId="S::thorir@lsretail.com::1826e463-7f5e-4715-acc5-03196380e24c" providerId="AD" clId="Web-{64059AEF-2603-9883-11DA-A91C5B0E865C}" dt="2023-05-11T15:07:32.758" v="174" actId="20577"/>
        <pc:sldMkLst>
          <pc:docMk/>
          <pc:sldMk cId="1554408680" sldId="299"/>
        </pc:sldMkLst>
        <pc:spChg chg="mod">
          <ac:chgData name="Thorir Bjornsson" userId="S::thorir@lsretail.com::1826e463-7f5e-4715-acc5-03196380e24c" providerId="AD" clId="Web-{64059AEF-2603-9883-11DA-A91C5B0E865C}" dt="2023-05-11T15:07:32.758" v="174" actId="20577"/>
          <ac:spMkLst>
            <pc:docMk/>
            <pc:sldMk cId="1554408680" sldId="299"/>
            <ac:spMk id="3" creationId="{C6E2D26A-012F-8AF6-5910-653873271646}"/>
          </ac:spMkLst>
        </pc:spChg>
      </pc:sldChg>
    </pc:docChg>
  </pc:docChgLst>
  <pc:docChgLst>
    <pc:chgData name="Hordur Olafsson" userId="35673f1e-1533-427a-a84f-da77feac3cd7" providerId="ADAL" clId="{C2424342-FA76-C44D-A6DE-9A18BDAE84E9}"/>
    <pc:docChg chg="custSel delSld modSld modSection">
      <pc:chgData name="Hordur Olafsson" userId="35673f1e-1533-427a-a84f-da77feac3cd7" providerId="ADAL" clId="{C2424342-FA76-C44D-A6DE-9A18BDAE84E9}" dt="2023-05-08T12:49:16.460" v="73" actId="404"/>
      <pc:docMkLst>
        <pc:docMk/>
      </pc:docMkLst>
      <pc:sldChg chg="del">
        <pc:chgData name="Hordur Olafsson" userId="35673f1e-1533-427a-a84f-da77feac3cd7" providerId="ADAL" clId="{C2424342-FA76-C44D-A6DE-9A18BDAE84E9}" dt="2023-05-08T12:46:12.925" v="0" actId="2696"/>
        <pc:sldMkLst>
          <pc:docMk/>
          <pc:sldMk cId="3984185767" sldId="281"/>
        </pc:sldMkLst>
      </pc:sldChg>
      <pc:sldChg chg="modSp mod">
        <pc:chgData name="Hordur Olafsson" userId="35673f1e-1533-427a-a84f-da77feac3cd7" providerId="ADAL" clId="{C2424342-FA76-C44D-A6DE-9A18BDAE84E9}" dt="2023-05-08T12:47:14.862" v="67" actId="20577"/>
        <pc:sldMkLst>
          <pc:docMk/>
          <pc:sldMk cId="3010969714" sldId="282"/>
        </pc:sldMkLst>
        <pc:spChg chg="mod">
          <ac:chgData name="Hordur Olafsson" userId="35673f1e-1533-427a-a84f-da77feac3cd7" providerId="ADAL" clId="{C2424342-FA76-C44D-A6DE-9A18BDAE84E9}" dt="2023-05-08T12:46:40.855" v="43" actId="20577"/>
          <ac:spMkLst>
            <pc:docMk/>
            <pc:sldMk cId="3010969714" sldId="282"/>
            <ac:spMk id="2" creationId="{8E3A27D0-DD6B-F1BC-BBD5-684F489A4E9D}"/>
          </ac:spMkLst>
        </pc:spChg>
        <pc:spChg chg="mod">
          <ac:chgData name="Hordur Olafsson" userId="35673f1e-1533-427a-a84f-da77feac3cd7" providerId="ADAL" clId="{C2424342-FA76-C44D-A6DE-9A18BDAE84E9}" dt="2023-05-08T12:47:14.862" v="67" actId="20577"/>
          <ac:spMkLst>
            <pc:docMk/>
            <pc:sldMk cId="3010969714" sldId="282"/>
            <ac:spMk id="3" creationId="{A2840A05-CD41-E8D6-E254-E336D38EE758}"/>
          </ac:spMkLst>
        </pc:spChg>
      </pc:sldChg>
      <pc:sldChg chg="modSp mod">
        <pc:chgData name="Hordur Olafsson" userId="35673f1e-1533-427a-a84f-da77feac3cd7" providerId="ADAL" clId="{C2424342-FA76-C44D-A6DE-9A18BDAE84E9}" dt="2023-05-08T12:49:16.460" v="73" actId="404"/>
        <pc:sldMkLst>
          <pc:docMk/>
          <pc:sldMk cId="364034780" sldId="286"/>
        </pc:sldMkLst>
        <pc:spChg chg="mod">
          <ac:chgData name="Hordur Olafsson" userId="35673f1e-1533-427a-a84f-da77feac3cd7" providerId="ADAL" clId="{C2424342-FA76-C44D-A6DE-9A18BDAE84E9}" dt="2023-05-08T12:49:16.460" v="73" actId="404"/>
          <ac:spMkLst>
            <pc:docMk/>
            <pc:sldMk cId="364034780" sldId="286"/>
            <ac:spMk id="2" creationId="{DC048C12-AF4E-59DE-2086-14E86A2EA711}"/>
          </ac:spMkLst>
        </pc:spChg>
      </pc:sldChg>
      <pc:sldChg chg="modSp mod">
        <pc:chgData name="Hordur Olafsson" userId="35673f1e-1533-427a-a84f-da77feac3cd7" providerId="ADAL" clId="{C2424342-FA76-C44D-A6DE-9A18BDAE84E9}" dt="2023-05-08T12:48:35.511" v="69" actId="20577"/>
        <pc:sldMkLst>
          <pc:docMk/>
          <pc:sldMk cId="3919885249" sldId="293"/>
        </pc:sldMkLst>
        <pc:spChg chg="mod">
          <ac:chgData name="Hordur Olafsson" userId="35673f1e-1533-427a-a84f-da77feac3cd7" providerId="ADAL" clId="{C2424342-FA76-C44D-A6DE-9A18BDAE84E9}" dt="2023-05-08T12:48:35.511" v="69" actId="20577"/>
          <ac:spMkLst>
            <pc:docMk/>
            <pc:sldMk cId="3919885249" sldId="293"/>
            <ac:spMk id="3" creationId="{C6E2D26A-012F-8AF6-5910-653873271646}"/>
          </ac:spMkLst>
        </pc:spChg>
      </pc:sldChg>
    </pc:docChg>
  </pc:docChgLst>
  <pc:docChgLst>
    <pc:chgData name="Damir Babikov" userId="S::damirba@lsretail.com::57cc9772-f8cc-4ae9-84d9-49b34e6b2b27" providerId="AD" clId="Web-{EABEAE03-0323-C1A8-C912-1F172DF1C584}"/>
    <pc:docChg chg="addSld delSld modSld sldOrd modSection">
      <pc:chgData name="Damir Babikov" userId="S::damirba@lsretail.com::57cc9772-f8cc-4ae9-84d9-49b34e6b2b27" providerId="AD" clId="Web-{EABEAE03-0323-C1A8-C912-1F172DF1C584}" dt="2023-05-11T15:14:42.120" v="3746"/>
      <pc:docMkLst>
        <pc:docMk/>
      </pc:docMkLst>
      <pc:sldChg chg="modNotes">
        <pc:chgData name="Damir Babikov" userId="S::damirba@lsretail.com::57cc9772-f8cc-4ae9-84d9-49b34e6b2b27" providerId="AD" clId="Web-{EABEAE03-0323-C1A8-C912-1F172DF1C584}" dt="2023-05-11T15:00:01.604" v="3537"/>
        <pc:sldMkLst>
          <pc:docMk/>
          <pc:sldMk cId="3010969714" sldId="282"/>
        </pc:sldMkLst>
      </pc:sldChg>
      <pc:sldChg chg="modNotes">
        <pc:chgData name="Damir Babikov" userId="S::damirba@lsretail.com::57cc9772-f8cc-4ae9-84d9-49b34e6b2b27" providerId="AD" clId="Web-{EABEAE03-0323-C1A8-C912-1F172DF1C584}" dt="2023-05-11T14:01:33.371" v="2655"/>
        <pc:sldMkLst>
          <pc:docMk/>
          <pc:sldMk cId="364034780" sldId="286"/>
        </pc:sldMkLst>
      </pc:sldChg>
      <pc:sldChg chg="addSp delSp modSp mod modClrScheme chgLayout modNotes">
        <pc:chgData name="Damir Babikov" userId="S::damirba@lsretail.com::57cc9772-f8cc-4ae9-84d9-49b34e6b2b27" providerId="AD" clId="Web-{EABEAE03-0323-C1A8-C912-1F172DF1C584}" dt="2023-05-11T13:24:41.105" v="1965"/>
        <pc:sldMkLst>
          <pc:docMk/>
          <pc:sldMk cId="2607462837" sldId="290"/>
        </pc:sldMkLst>
        <pc:spChg chg="mod ord">
          <ac:chgData name="Damir Babikov" userId="S::damirba@lsretail.com::57cc9772-f8cc-4ae9-84d9-49b34e6b2b27" providerId="AD" clId="Web-{EABEAE03-0323-C1A8-C912-1F172DF1C584}" dt="2023-05-11T13:23:07.289" v="1956"/>
          <ac:spMkLst>
            <pc:docMk/>
            <pc:sldMk cId="2607462837" sldId="290"/>
            <ac:spMk id="2" creationId="{2B573EB4-E6EB-52C5-9CEF-B860F35D2CF5}"/>
          </ac:spMkLst>
        </pc:spChg>
        <pc:spChg chg="mod ord">
          <ac:chgData name="Damir Babikov" userId="S::damirba@lsretail.com::57cc9772-f8cc-4ae9-84d9-49b34e6b2b27" providerId="AD" clId="Web-{EABEAE03-0323-C1A8-C912-1F172DF1C584}" dt="2023-05-11T13:23:07.289" v="1956"/>
          <ac:spMkLst>
            <pc:docMk/>
            <pc:sldMk cId="2607462837" sldId="290"/>
            <ac:spMk id="3" creationId="{7B96F829-9511-41CE-5EDA-630739DEA46D}"/>
          </ac:spMkLst>
        </pc:spChg>
        <pc:picChg chg="add del mod">
          <ac:chgData name="Damir Babikov" userId="S::damirba@lsretail.com::57cc9772-f8cc-4ae9-84d9-49b34e6b2b27" providerId="AD" clId="Web-{EABEAE03-0323-C1A8-C912-1F172DF1C584}" dt="2023-05-11T12:19:56.327" v="475"/>
          <ac:picMkLst>
            <pc:docMk/>
            <pc:sldMk cId="2607462837" sldId="290"/>
            <ac:picMk id="4" creationId="{361EC3BB-6CEC-0ABA-6FC1-0414FE755E21}"/>
          </ac:picMkLst>
        </pc:picChg>
        <pc:picChg chg="add mod ord">
          <ac:chgData name="Damir Babikov" userId="S::damirba@lsretail.com::57cc9772-f8cc-4ae9-84d9-49b34e6b2b27" providerId="AD" clId="Web-{EABEAE03-0323-C1A8-C912-1F172DF1C584}" dt="2023-05-11T13:23:19.243" v="1959" actId="14100"/>
          <ac:picMkLst>
            <pc:docMk/>
            <pc:sldMk cId="2607462837" sldId="290"/>
            <ac:picMk id="5" creationId="{07F2549C-142D-14CB-198A-42C7BBD78ED2}"/>
          </ac:picMkLst>
        </pc:picChg>
      </pc:sldChg>
      <pc:sldChg chg="addSp modSp modNotes">
        <pc:chgData name="Damir Babikov" userId="S::damirba@lsretail.com::57cc9772-f8cc-4ae9-84d9-49b34e6b2b27" providerId="AD" clId="Web-{EABEAE03-0323-C1A8-C912-1F172DF1C584}" dt="2023-05-11T14:10:44.765" v="2823" actId="20577"/>
        <pc:sldMkLst>
          <pc:docMk/>
          <pc:sldMk cId="2775886594" sldId="291"/>
        </pc:sldMkLst>
        <pc:spChg chg="mod">
          <ac:chgData name="Damir Babikov" userId="S::damirba@lsretail.com::57cc9772-f8cc-4ae9-84d9-49b34e6b2b27" providerId="AD" clId="Web-{EABEAE03-0323-C1A8-C912-1F172DF1C584}" dt="2023-05-11T14:10:44.765" v="2823" actId="20577"/>
          <ac:spMkLst>
            <pc:docMk/>
            <pc:sldMk cId="2775886594" sldId="291"/>
            <ac:spMk id="3" creationId="{C6E2D26A-012F-8AF6-5910-653873271646}"/>
          </ac:spMkLst>
        </pc:spChg>
        <pc:picChg chg="add mod">
          <ac:chgData name="Damir Babikov" userId="S::damirba@lsretail.com::57cc9772-f8cc-4ae9-84d9-49b34e6b2b27" providerId="AD" clId="Web-{EABEAE03-0323-C1A8-C912-1F172DF1C584}" dt="2023-05-11T14:02:58.969" v="2707" actId="1076"/>
          <ac:picMkLst>
            <pc:docMk/>
            <pc:sldMk cId="2775886594" sldId="291"/>
            <ac:picMk id="4" creationId="{6B8280A8-EC59-8408-BF2C-83BFCB08A822}"/>
          </ac:picMkLst>
        </pc:picChg>
        <pc:picChg chg="add mod">
          <ac:chgData name="Damir Babikov" userId="S::damirba@lsretail.com::57cc9772-f8cc-4ae9-84d9-49b34e6b2b27" providerId="AD" clId="Web-{EABEAE03-0323-C1A8-C912-1F172DF1C584}" dt="2023-05-11T14:02:56.968" v="2706" actId="1076"/>
          <ac:picMkLst>
            <pc:docMk/>
            <pc:sldMk cId="2775886594" sldId="291"/>
            <ac:picMk id="5" creationId="{FF6423AA-0DCD-678E-77A1-BE70A8DD26A5}"/>
          </ac:picMkLst>
        </pc:picChg>
      </pc:sldChg>
      <pc:sldChg chg="addSp modSp mod modClrScheme chgLayout modNotes">
        <pc:chgData name="Damir Babikov" userId="S::damirba@lsretail.com::57cc9772-f8cc-4ae9-84d9-49b34e6b2b27" providerId="AD" clId="Web-{EABEAE03-0323-C1A8-C912-1F172DF1C584}" dt="2023-05-11T13:41:41.876" v="2542" actId="14100"/>
        <pc:sldMkLst>
          <pc:docMk/>
          <pc:sldMk cId="3320580093" sldId="292"/>
        </pc:sldMkLst>
        <pc:spChg chg="mod">
          <ac:chgData name="Damir Babikov" userId="S::damirba@lsretail.com::57cc9772-f8cc-4ae9-84d9-49b34e6b2b27" providerId="AD" clId="Web-{EABEAE03-0323-C1A8-C912-1F172DF1C584}" dt="2023-05-11T13:22:28.475" v="1943"/>
          <ac:spMkLst>
            <pc:docMk/>
            <pc:sldMk cId="3320580093" sldId="292"/>
            <ac:spMk id="2" creationId="{5F5E2DF2-C2FE-90B6-158E-0C2C43B366C3}"/>
          </ac:spMkLst>
        </pc:spChg>
        <pc:spChg chg="mod">
          <ac:chgData name="Damir Babikov" userId="S::damirba@lsretail.com::57cc9772-f8cc-4ae9-84d9-49b34e6b2b27" providerId="AD" clId="Web-{EABEAE03-0323-C1A8-C912-1F172DF1C584}" dt="2023-05-11T13:41:41.876" v="2542" actId="14100"/>
          <ac:spMkLst>
            <pc:docMk/>
            <pc:sldMk cId="3320580093" sldId="292"/>
            <ac:spMk id="3" creationId="{C6E2D26A-012F-8AF6-5910-653873271646}"/>
          </ac:spMkLst>
        </pc:spChg>
        <pc:picChg chg="add mod">
          <ac:chgData name="Damir Babikov" userId="S::damirba@lsretail.com::57cc9772-f8cc-4ae9-84d9-49b34e6b2b27" providerId="AD" clId="Web-{EABEAE03-0323-C1A8-C912-1F172DF1C584}" dt="2023-05-11T13:23:59.244" v="1963" actId="1076"/>
          <ac:picMkLst>
            <pc:docMk/>
            <pc:sldMk cId="3320580093" sldId="292"/>
            <ac:picMk id="4" creationId="{10368F07-2976-D33E-CE29-C35AE2E66532}"/>
          </ac:picMkLst>
        </pc:picChg>
      </pc:sldChg>
      <pc:sldChg chg="modSp">
        <pc:chgData name="Damir Babikov" userId="S::damirba@lsretail.com::57cc9772-f8cc-4ae9-84d9-49b34e6b2b27" providerId="AD" clId="Web-{EABEAE03-0323-C1A8-C912-1F172DF1C584}" dt="2023-05-11T13:41:18.687" v="2534" actId="20577"/>
        <pc:sldMkLst>
          <pc:docMk/>
          <pc:sldMk cId="3919885249" sldId="293"/>
        </pc:sldMkLst>
        <pc:spChg chg="mod">
          <ac:chgData name="Damir Babikov" userId="S::damirba@lsretail.com::57cc9772-f8cc-4ae9-84d9-49b34e6b2b27" providerId="AD" clId="Web-{EABEAE03-0323-C1A8-C912-1F172DF1C584}" dt="2023-05-11T13:41:18.687" v="2534" actId="20577"/>
          <ac:spMkLst>
            <pc:docMk/>
            <pc:sldMk cId="3919885249" sldId="293"/>
            <ac:spMk id="3" creationId="{C6E2D26A-012F-8AF6-5910-653873271646}"/>
          </ac:spMkLst>
        </pc:spChg>
      </pc:sldChg>
      <pc:sldChg chg="modSp modNotes">
        <pc:chgData name="Damir Babikov" userId="S::damirba@lsretail.com::57cc9772-f8cc-4ae9-84d9-49b34e6b2b27" providerId="AD" clId="Web-{EABEAE03-0323-C1A8-C912-1F172DF1C584}" dt="2023-05-11T14:39:06.357" v="2943" actId="20577"/>
        <pc:sldMkLst>
          <pc:docMk/>
          <pc:sldMk cId="912517149" sldId="294"/>
        </pc:sldMkLst>
        <pc:spChg chg="mod">
          <ac:chgData name="Damir Babikov" userId="S::damirba@lsretail.com::57cc9772-f8cc-4ae9-84d9-49b34e6b2b27" providerId="AD" clId="Web-{EABEAE03-0323-C1A8-C912-1F172DF1C584}" dt="2023-05-11T14:39:06.357" v="2943" actId="20577"/>
          <ac:spMkLst>
            <pc:docMk/>
            <pc:sldMk cId="912517149" sldId="294"/>
            <ac:spMk id="3" creationId="{C6E2D26A-012F-8AF6-5910-653873271646}"/>
          </ac:spMkLst>
        </pc:spChg>
      </pc:sldChg>
      <pc:sldChg chg="addSp modSp modNotes">
        <pc:chgData name="Damir Babikov" userId="S::damirba@lsretail.com::57cc9772-f8cc-4ae9-84d9-49b34e6b2b27" providerId="AD" clId="Web-{EABEAE03-0323-C1A8-C912-1F172DF1C584}" dt="2023-05-11T14:28:53.460" v="2923" actId="1076"/>
        <pc:sldMkLst>
          <pc:docMk/>
          <pc:sldMk cId="124589248" sldId="295"/>
        </pc:sldMkLst>
        <pc:spChg chg="mod">
          <ac:chgData name="Damir Babikov" userId="S::damirba@lsretail.com::57cc9772-f8cc-4ae9-84d9-49b34e6b2b27" providerId="AD" clId="Web-{EABEAE03-0323-C1A8-C912-1F172DF1C584}" dt="2023-05-11T14:28:41.522" v="2922" actId="20577"/>
          <ac:spMkLst>
            <pc:docMk/>
            <pc:sldMk cId="124589248" sldId="295"/>
            <ac:spMk id="3" creationId="{C6E2D26A-012F-8AF6-5910-653873271646}"/>
          </ac:spMkLst>
        </pc:spChg>
        <pc:picChg chg="add mod">
          <ac:chgData name="Damir Babikov" userId="S::damirba@lsretail.com::57cc9772-f8cc-4ae9-84d9-49b34e6b2b27" providerId="AD" clId="Web-{EABEAE03-0323-C1A8-C912-1F172DF1C584}" dt="2023-05-11T14:28:53.460" v="2923" actId="1076"/>
          <ac:picMkLst>
            <pc:docMk/>
            <pc:sldMk cId="124589248" sldId="295"/>
            <ac:picMk id="4" creationId="{0762F92C-82A4-65CC-37F1-94B6644BEE94}"/>
          </ac:picMkLst>
        </pc:picChg>
      </pc:sldChg>
      <pc:sldChg chg="addSp modSp modNotes">
        <pc:chgData name="Damir Babikov" userId="S::damirba@lsretail.com::57cc9772-f8cc-4ae9-84d9-49b34e6b2b27" providerId="AD" clId="Web-{EABEAE03-0323-C1A8-C912-1F172DF1C584}" dt="2023-05-11T14:20:14.145" v="2915" actId="1076"/>
        <pc:sldMkLst>
          <pc:docMk/>
          <pc:sldMk cId="2007186448" sldId="296"/>
        </pc:sldMkLst>
        <pc:spChg chg="mod">
          <ac:chgData name="Damir Babikov" userId="S::damirba@lsretail.com::57cc9772-f8cc-4ae9-84d9-49b34e6b2b27" providerId="AD" clId="Web-{EABEAE03-0323-C1A8-C912-1F172DF1C584}" dt="2023-05-11T14:11:05.704" v="2870" actId="20577"/>
          <ac:spMkLst>
            <pc:docMk/>
            <pc:sldMk cId="2007186448" sldId="296"/>
            <ac:spMk id="2" creationId="{5F5E2DF2-C2FE-90B6-158E-0C2C43B366C3}"/>
          </ac:spMkLst>
        </pc:spChg>
        <pc:spChg chg="mod">
          <ac:chgData name="Damir Babikov" userId="S::damirba@lsretail.com::57cc9772-f8cc-4ae9-84d9-49b34e6b2b27" providerId="AD" clId="Web-{EABEAE03-0323-C1A8-C912-1F172DF1C584}" dt="2023-05-11T14:14:50.602" v="2909" actId="20577"/>
          <ac:spMkLst>
            <pc:docMk/>
            <pc:sldMk cId="2007186448" sldId="296"/>
            <ac:spMk id="3" creationId="{C6E2D26A-012F-8AF6-5910-653873271646}"/>
          </ac:spMkLst>
        </pc:spChg>
        <pc:picChg chg="add mod">
          <ac:chgData name="Damir Babikov" userId="S::damirba@lsretail.com::57cc9772-f8cc-4ae9-84d9-49b34e6b2b27" providerId="AD" clId="Web-{EABEAE03-0323-C1A8-C912-1F172DF1C584}" dt="2023-05-11T14:20:14.145" v="2915" actId="1076"/>
          <ac:picMkLst>
            <pc:docMk/>
            <pc:sldMk cId="2007186448" sldId="296"/>
            <ac:picMk id="4" creationId="{CB748620-C878-33D2-9FFA-107EB0BD1E43}"/>
          </ac:picMkLst>
        </pc:picChg>
      </pc:sldChg>
      <pc:sldChg chg="modSp">
        <pc:chgData name="Damir Babikov" userId="S::damirba@lsretail.com::57cc9772-f8cc-4ae9-84d9-49b34e6b2b27" providerId="AD" clId="Web-{EABEAE03-0323-C1A8-C912-1F172DF1C584}" dt="2023-05-11T13:41:22.922" v="2535" actId="20577"/>
        <pc:sldMkLst>
          <pc:docMk/>
          <pc:sldMk cId="2864958781" sldId="297"/>
        </pc:sldMkLst>
        <pc:spChg chg="mod">
          <ac:chgData name="Damir Babikov" userId="S::damirba@lsretail.com::57cc9772-f8cc-4ae9-84d9-49b34e6b2b27" providerId="AD" clId="Web-{EABEAE03-0323-C1A8-C912-1F172DF1C584}" dt="2023-05-11T13:41:22.922" v="2535" actId="20577"/>
          <ac:spMkLst>
            <pc:docMk/>
            <pc:sldMk cId="2864958781" sldId="297"/>
            <ac:spMk id="3" creationId="{C6E2D26A-012F-8AF6-5910-653873271646}"/>
          </ac:spMkLst>
        </pc:spChg>
      </pc:sldChg>
      <pc:sldChg chg="modSp">
        <pc:chgData name="Damir Babikov" userId="S::damirba@lsretail.com::57cc9772-f8cc-4ae9-84d9-49b34e6b2b27" providerId="AD" clId="Web-{EABEAE03-0323-C1A8-C912-1F172DF1C584}" dt="2023-05-11T13:30:14.914" v="2016" actId="20577"/>
        <pc:sldMkLst>
          <pc:docMk/>
          <pc:sldMk cId="1554408680" sldId="299"/>
        </pc:sldMkLst>
        <pc:spChg chg="mod">
          <ac:chgData name="Damir Babikov" userId="S::damirba@lsretail.com::57cc9772-f8cc-4ae9-84d9-49b34e6b2b27" providerId="AD" clId="Web-{EABEAE03-0323-C1A8-C912-1F172DF1C584}" dt="2023-05-11T13:30:14.914" v="2016" actId="20577"/>
          <ac:spMkLst>
            <pc:docMk/>
            <pc:sldMk cId="1554408680" sldId="299"/>
            <ac:spMk id="3" creationId="{C6E2D26A-012F-8AF6-5910-653873271646}"/>
          </ac:spMkLst>
        </pc:spChg>
      </pc:sldChg>
      <pc:sldChg chg="addSp delSp modSp new modNotes">
        <pc:chgData name="Damir Babikov" userId="S::damirba@lsretail.com::57cc9772-f8cc-4ae9-84d9-49b34e6b2b27" providerId="AD" clId="Web-{EABEAE03-0323-C1A8-C912-1F172DF1C584}" dt="2023-05-11T15:14:42.120" v="3746"/>
        <pc:sldMkLst>
          <pc:docMk/>
          <pc:sldMk cId="252862334" sldId="300"/>
        </pc:sldMkLst>
        <pc:spChg chg="mod">
          <ac:chgData name="Damir Babikov" userId="S::damirba@lsretail.com::57cc9772-f8cc-4ae9-84d9-49b34e6b2b27" providerId="AD" clId="Web-{EABEAE03-0323-C1A8-C912-1F172DF1C584}" dt="2023-05-11T14:44:19.837" v="2985" actId="20577"/>
          <ac:spMkLst>
            <pc:docMk/>
            <pc:sldMk cId="252862334" sldId="300"/>
            <ac:spMk id="2" creationId="{F29170B1-2CD0-17A1-AB9F-1A8005C83437}"/>
          </ac:spMkLst>
        </pc:spChg>
        <pc:spChg chg="mod">
          <ac:chgData name="Damir Babikov" userId="S::damirba@lsretail.com::57cc9772-f8cc-4ae9-84d9-49b34e6b2b27" providerId="AD" clId="Web-{EABEAE03-0323-C1A8-C912-1F172DF1C584}" dt="2023-05-11T14:44:13.711" v="2977" actId="20577"/>
          <ac:spMkLst>
            <pc:docMk/>
            <pc:sldMk cId="252862334" sldId="300"/>
            <ac:spMk id="3" creationId="{70CC1F0B-4AFA-5473-E0E3-3AD82353E738}"/>
          </ac:spMkLst>
        </pc:spChg>
        <pc:spChg chg="del">
          <ac:chgData name="Damir Babikov" userId="S::damirba@lsretail.com::57cc9772-f8cc-4ae9-84d9-49b34e6b2b27" providerId="AD" clId="Web-{EABEAE03-0323-C1A8-C912-1F172DF1C584}" dt="2023-05-11T14:42:46.568" v="2953"/>
          <ac:spMkLst>
            <pc:docMk/>
            <pc:sldMk cId="252862334" sldId="300"/>
            <ac:spMk id="4" creationId="{15726FF4-A3BE-3241-0BAB-1E71A656EF7D}"/>
          </ac:spMkLst>
        </pc:spChg>
        <pc:spChg chg="add mod">
          <ac:chgData name="Damir Babikov" userId="S::damirba@lsretail.com::57cc9772-f8cc-4ae9-84d9-49b34e6b2b27" providerId="AD" clId="Web-{EABEAE03-0323-C1A8-C912-1F172DF1C584}" dt="2023-05-11T14:44:00.164" v="2970" actId="1076"/>
          <ac:spMkLst>
            <pc:docMk/>
            <pc:sldMk cId="252862334" sldId="300"/>
            <ac:spMk id="6" creationId="{30E835B1-4F83-D553-0A13-E7BD556DEB67}"/>
          </ac:spMkLst>
        </pc:spChg>
        <pc:picChg chg="add mod">
          <ac:chgData name="Damir Babikov" userId="S::damirba@lsretail.com::57cc9772-f8cc-4ae9-84d9-49b34e6b2b27" providerId="AD" clId="Web-{EABEAE03-0323-C1A8-C912-1F172DF1C584}" dt="2023-05-11T14:48:04.329" v="2988" actId="14100"/>
          <ac:picMkLst>
            <pc:docMk/>
            <pc:sldMk cId="252862334" sldId="300"/>
            <ac:picMk id="7" creationId="{65245D37-11B2-509A-0CF5-100777E3036C}"/>
          </ac:picMkLst>
        </pc:picChg>
        <pc:picChg chg="add del mod">
          <ac:chgData name="Damir Babikov" userId="S::damirba@lsretail.com::57cc9772-f8cc-4ae9-84d9-49b34e6b2b27" providerId="AD" clId="Web-{EABEAE03-0323-C1A8-C912-1F172DF1C584}" dt="2023-05-11T14:57:06.958" v="3406"/>
          <ac:picMkLst>
            <pc:docMk/>
            <pc:sldMk cId="252862334" sldId="300"/>
            <ac:picMk id="8" creationId="{C0B5AE44-9A75-E5C4-98FD-DB994F9423A2}"/>
          </ac:picMkLst>
        </pc:picChg>
        <pc:picChg chg="add mod">
          <ac:chgData name="Damir Babikov" userId="S::damirba@lsretail.com::57cc9772-f8cc-4ae9-84d9-49b34e6b2b27" providerId="AD" clId="Web-{EABEAE03-0323-C1A8-C912-1F172DF1C584}" dt="2023-05-11T14:57:26.599" v="3409" actId="14100"/>
          <ac:picMkLst>
            <pc:docMk/>
            <pc:sldMk cId="252862334" sldId="300"/>
            <ac:picMk id="9" creationId="{AA907143-0B55-D8B1-253F-3E2F1AB0B84C}"/>
          </ac:picMkLst>
        </pc:picChg>
      </pc:sldChg>
      <pc:sldChg chg="modSp new del ord">
        <pc:chgData name="Damir Babikov" userId="S::damirba@lsretail.com::57cc9772-f8cc-4ae9-84d9-49b34e6b2b27" providerId="AD" clId="Web-{EABEAE03-0323-C1A8-C912-1F172DF1C584}" dt="2023-05-11T14:41:09.611" v="2951"/>
        <pc:sldMkLst>
          <pc:docMk/>
          <pc:sldMk cId="436568470" sldId="300"/>
        </pc:sldMkLst>
        <pc:spChg chg="mod">
          <ac:chgData name="Damir Babikov" userId="S::damirba@lsretail.com::57cc9772-f8cc-4ae9-84d9-49b34e6b2b27" providerId="AD" clId="Web-{EABEAE03-0323-C1A8-C912-1F172DF1C584}" dt="2023-05-11T14:41:07.095" v="2950" actId="20577"/>
          <ac:spMkLst>
            <pc:docMk/>
            <pc:sldMk cId="436568470" sldId="300"/>
            <ac:spMk id="3" creationId="{9F38521B-53FA-AB85-0CBA-A1A295FCA4FB}"/>
          </ac:spMkLst>
        </pc:spChg>
      </pc:sldChg>
    </pc:docChg>
  </pc:docChgLst>
  <pc:docChgLst>
    <pc:chgData name="Matthias Matthiasson" userId="da5879a5-7ced-44b7-b25c-c3fa19602b52" providerId="ADAL" clId="{2CC2BEB5-3F13-4CE5-800E-84BD9B38236F}"/>
    <pc:docChg chg="sldOrd">
      <pc:chgData name="Matthias Matthiasson" userId="da5879a5-7ced-44b7-b25c-c3fa19602b52" providerId="ADAL" clId="{2CC2BEB5-3F13-4CE5-800E-84BD9B38236F}" dt="2023-05-09T20:46:56.640" v="0" actId="20578"/>
      <pc:docMkLst>
        <pc:docMk/>
      </pc:docMkLst>
      <pc:sldChg chg="ord">
        <pc:chgData name="Matthias Matthiasson" userId="da5879a5-7ced-44b7-b25c-c3fa19602b52" providerId="ADAL" clId="{2CC2BEB5-3F13-4CE5-800E-84BD9B38236F}" dt="2023-05-09T20:46:56.640" v="0" actId="20578"/>
        <pc:sldMkLst>
          <pc:docMk/>
          <pc:sldMk cId="3010969714" sldId="282"/>
        </pc:sldMkLst>
      </pc:sldChg>
    </pc:docChg>
  </pc:docChgLst>
  <pc:docChgLst>
    <pc:chgData name="Alfonso Diaz" userId="6386318d-11c1-400e-b7ce-fa9e3358c8ed" providerId="ADAL" clId="{3CA6A23E-5EE0-407E-8175-DE8EFAEB4113}"/>
    <pc:docChg chg="sldOrd">
      <pc:chgData name="Alfonso Diaz" userId="6386318d-11c1-400e-b7ce-fa9e3358c8ed" providerId="ADAL" clId="{3CA6A23E-5EE0-407E-8175-DE8EFAEB4113}" dt="2023-04-27T00:14:01.897" v="0" actId="20578"/>
      <pc:docMkLst>
        <pc:docMk/>
      </pc:docMkLst>
      <pc:sldChg chg="ord">
        <pc:chgData name="Alfonso Diaz" userId="6386318d-11c1-400e-b7ce-fa9e3358c8ed" providerId="ADAL" clId="{3CA6A23E-5EE0-407E-8175-DE8EFAEB4113}" dt="2023-04-27T00:14:01.897" v="0" actId="20578"/>
        <pc:sldMkLst>
          <pc:docMk/>
          <pc:sldMk cId="3320580093" sldId="292"/>
        </pc:sldMkLst>
      </pc:sldChg>
    </pc:docChg>
  </pc:docChgLst>
  <pc:docChgLst>
    <pc:chgData name="Damir Babikov" userId="S::damirba@lsretail.com::57cc9772-f8cc-4ae9-84d9-49b34e6b2b27" providerId="AD" clId="Web-{E70B5FA2-5670-7398-CB3B-7DADBA1C2559}"/>
    <pc:docChg chg="modSld">
      <pc:chgData name="Damir Babikov" userId="S::damirba@lsretail.com::57cc9772-f8cc-4ae9-84d9-49b34e6b2b27" providerId="AD" clId="Web-{E70B5FA2-5670-7398-CB3B-7DADBA1C2559}" dt="2023-05-12T11:32:51.295" v="242"/>
      <pc:docMkLst>
        <pc:docMk/>
      </pc:docMkLst>
      <pc:sldChg chg="modNotes">
        <pc:chgData name="Damir Babikov" userId="S::damirba@lsretail.com::57cc9772-f8cc-4ae9-84d9-49b34e6b2b27" providerId="AD" clId="Web-{E70B5FA2-5670-7398-CB3B-7DADBA1C2559}" dt="2023-05-12T11:32:51.295" v="242"/>
        <pc:sldMkLst>
          <pc:docMk/>
          <pc:sldMk cId="364034780" sldId="286"/>
        </pc:sldMkLst>
      </pc:sldChg>
      <pc:sldChg chg="modNotes">
        <pc:chgData name="Damir Babikov" userId="S::damirba@lsretail.com::57cc9772-f8cc-4ae9-84d9-49b34e6b2b27" providerId="AD" clId="Web-{E70B5FA2-5670-7398-CB3B-7DADBA1C2559}" dt="2023-05-12T11:11:16.671" v="161"/>
        <pc:sldMkLst>
          <pc:docMk/>
          <pc:sldMk cId="2607462837" sldId="290"/>
        </pc:sldMkLst>
      </pc:sldChg>
      <pc:sldChg chg="modNotes">
        <pc:chgData name="Damir Babikov" userId="S::damirba@lsretail.com::57cc9772-f8cc-4ae9-84d9-49b34e6b2b27" providerId="AD" clId="Web-{E70B5FA2-5670-7398-CB3B-7DADBA1C2559}" dt="2023-05-12T11:10:19.386" v="148"/>
        <pc:sldMkLst>
          <pc:docMk/>
          <pc:sldMk cId="2775886594" sldId="291"/>
        </pc:sldMkLst>
      </pc:sldChg>
      <pc:sldChg chg="modNotes">
        <pc:chgData name="Damir Babikov" userId="S::damirba@lsretail.com::57cc9772-f8cc-4ae9-84d9-49b34e6b2b27" providerId="AD" clId="Web-{E70B5FA2-5670-7398-CB3B-7DADBA1C2559}" dt="2023-05-12T11:11:36.750" v="169"/>
        <pc:sldMkLst>
          <pc:docMk/>
          <pc:sldMk cId="3320580093" sldId="292"/>
        </pc:sldMkLst>
      </pc:sldChg>
      <pc:sldChg chg="modNotes">
        <pc:chgData name="Damir Babikov" userId="S::damirba@lsretail.com::57cc9772-f8cc-4ae9-84d9-49b34e6b2b27" providerId="AD" clId="Web-{E70B5FA2-5670-7398-CB3B-7DADBA1C2559}" dt="2023-05-12T11:11:27.312" v="167"/>
        <pc:sldMkLst>
          <pc:docMk/>
          <pc:sldMk cId="912517149" sldId="294"/>
        </pc:sldMkLst>
      </pc:sldChg>
      <pc:sldChg chg="modNotes">
        <pc:chgData name="Damir Babikov" userId="S::damirba@lsretail.com::57cc9772-f8cc-4ae9-84d9-49b34e6b2b27" providerId="AD" clId="Web-{E70B5FA2-5670-7398-CB3B-7DADBA1C2559}" dt="2023-05-12T11:08:52.084" v="114"/>
        <pc:sldMkLst>
          <pc:docMk/>
          <pc:sldMk cId="124589248" sldId="295"/>
        </pc:sldMkLst>
      </pc:sldChg>
      <pc:sldChg chg="modSp modNotes">
        <pc:chgData name="Damir Babikov" userId="S::damirba@lsretail.com::57cc9772-f8cc-4ae9-84d9-49b34e6b2b27" providerId="AD" clId="Web-{E70B5FA2-5670-7398-CB3B-7DADBA1C2559}" dt="2023-05-12T11:30:36.178" v="210" actId="20577"/>
        <pc:sldMkLst>
          <pc:docMk/>
          <pc:sldMk cId="2007186448" sldId="296"/>
        </pc:sldMkLst>
        <pc:spChg chg="mod">
          <ac:chgData name="Damir Babikov" userId="S::damirba@lsretail.com::57cc9772-f8cc-4ae9-84d9-49b34e6b2b27" providerId="AD" clId="Web-{E70B5FA2-5670-7398-CB3B-7DADBA1C2559}" dt="2023-05-12T11:30:36.178" v="210" actId="20577"/>
          <ac:spMkLst>
            <pc:docMk/>
            <pc:sldMk cId="2007186448" sldId="296"/>
            <ac:spMk id="3" creationId="{C6E2D26A-012F-8AF6-5910-653873271646}"/>
          </ac:spMkLst>
        </pc:spChg>
      </pc:sldChg>
      <pc:sldChg chg="modNotes">
        <pc:chgData name="Damir Babikov" userId="S::damirba@lsretail.com::57cc9772-f8cc-4ae9-84d9-49b34e6b2b27" providerId="AD" clId="Web-{E70B5FA2-5670-7398-CB3B-7DADBA1C2559}" dt="2023-05-12T11:11:37.047" v="170"/>
        <pc:sldMkLst>
          <pc:docMk/>
          <pc:sldMk cId="2864958781" sldId="297"/>
        </pc:sldMkLst>
      </pc:sldChg>
      <pc:sldChg chg="modNotes">
        <pc:chgData name="Damir Babikov" userId="S::damirba@lsretail.com::57cc9772-f8cc-4ae9-84d9-49b34e6b2b27" providerId="AD" clId="Web-{E70B5FA2-5670-7398-CB3B-7DADBA1C2559}" dt="2023-05-12T11:11:40.531" v="171"/>
        <pc:sldMkLst>
          <pc:docMk/>
          <pc:sldMk cId="2153900118" sldId="298"/>
        </pc:sldMkLst>
      </pc:sldChg>
      <pc:sldChg chg="modNotes">
        <pc:chgData name="Damir Babikov" userId="S::damirba@lsretail.com::57cc9772-f8cc-4ae9-84d9-49b34e6b2b27" providerId="AD" clId="Web-{E70B5FA2-5670-7398-CB3B-7DADBA1C2559}" dt="2023-05-12T11:11:47.251" v="173"/>
        <pc:sldMkLst>
          <pc:docMk/>
          <pc:sldMk cId="1554408680" sldId="299"/>
        </pc:sldMkLst>
      </pc:sldChg>
      <pc:sldChg chg="modNotes">
        <pc:chgData name="Damir Babikov" userId="S::damirba@lsretail.com::57cc9772-f8cc-4ae9-84d9-49b34e6b2b27" providerId="AD" clId="Web-{E70B5FA2-5670-7398-CB3B-7DADBA1C2559}" dt="2023-05-12T11:11:26.906" v="163"/>
        <pc:sldMkLst>
          <pc:docMk/>
          <pc:sldMk cId="252862334" sldId="300"/>
        </pc:sldMkLst>
      </pc:sldChg>
    </pc:docChg>
  </pc:docChgLst>
  <pc:docChgLst>
    <pc:chgData name="Hordur Olafsson" userId="35673f1e-1533-427a-a84f-da77feac3cd7" providerId="ADAL" clId="{CE24AFF3-0BD8-CF4A-88AC-C6F51909D535}"/>
    <pc:docChg chg="modSld">
      <pc:chgData name="Hordur Olafsson" userId="35673f1e-1533-427a-a84f-da77feac3cd7" providerId="ADAL" clId="{CE24AFF3-0BD8-CF4A-88AC-C6F51909D535}" dt="2023-05-17T21:22:53.110" v="0" actId="20577"/>
      <pc:docMkLst>
        <pc:docMk/>
      </pc:docMkLst>
      <pc:sldChg chg="modSp mod">
        <pc:chgData name="Hordur Olafsson" userId="35673f1e-1533-427a-a84f-da77feac3cd7" providerId="ADAL" clId="{CE24AFF3-0BD8-CF4A-88AC-C6F51909D535}" dt="2023-05-17T21:22:53.110" v="0" actId="20577"/>
        <pc:sldMkLst>
          <pc:docMk/>
          <pc:sldMk cId="4263448918" sldId="301"/>
        </pc:sldMkLst>
        <pc:spChg chg="mod">
          <ac:chgData name="Hordur Olafsson" userId="35673f1e-1533-427a-a84f-da77feac3cd7" providerId="ADAL" clId="{CE24AFF3-0BD8-CF4A-88AC-C6F51909D535}" dt="2023-05-17T21:22:53.110" v="0" actId="20577"/>
          <ac:spMkLst>
            <pc:docMk/>
            <pc:sldMk cId="4263448918" sldId="301"/>
            <ac:spMk id="4" creationId="{FC18DD5F-AD7A-E8E0-440D-4A2AF3D86576}"/>
          </ac:spMkLst>
        </pc:spChg>
      </pc:sldChg>
    </pc:docChg>
  </pc:docChgLst>
  <pc:docChgLst>
    <pc:chgData name="Thorir Bjornsson" userId="S::thorir@lsretail.com::1826e463-7f5e-4715-acc5-03196380e24c" providerId="AD" clId="Web-{0AB133FD-F9D3-6E28-7ABA-6CCC4D16C7EC}"/>
    <pc:docChg chg="addSld modSld modSection">
      <pc:chgData name="Thorir Bjornsson" userId="S::thorir@lsretail.com::1826e463-7f5e-4715-acc5-03196380e24c" providerId="AD" clId="Web-{0AB133FD-F9D3-6E28-7ABA-6CCC4D16C7EC}" dt="2023-04-19T12:04:05.971" v="101" actId="20577"/>
      <pc:docMkLst>
        <pc:docMk/>
      </pc:docMkLst>
      <pc:sldChg chg="modSp modNotes">
        <pc:chgData name="Thorir Bjornsson" userId="S::thorir@lsretail.com::1826e463-7f5e-4715-acc5-03196380e24c" providerId="AD" clId="Web-{0AB133FD-F9D3-6E28-7ABA-6CCC4D16C7EC}" dt="2023-04-19T12:04:05.971" v="101" actId="20577"/>
        <pc:sldMkLst>
          <pc:docMk/>
          <pc:sldMk cId="3919885249" sldId="293"/>
        </pc:sldMkLst>
        <pc:spChg chg="mod">
          <ac:chgData name="Thorir Bjornsson" userId="S::thorir@lsretail.com::1826e463-7f5e-4715-acc5-03196380e24c" providerId="AD" clId="Web-{0AB133FD-F9D3-6E28-7ABA-6CCC4D16C7EC}" dt="2023-04-19T12:04:05.971" v="101" actId="20577"/>
          <ac:spMkLst>
            <pc:docMk/>
            <pc:sldMk cId="3919885249" sldId="293"/>
            <ac:spMk id="3" creationId="{C6E2D26A-012F-8AF6-5910-653873271646}"/>
          </ac:spMkLst>
        </pc:spChg>
      </pc:sldChg>
      <pc:sldChg chg="modSp add replId">
        <pc:chgData name="Thorir Bjornsson" userId="S::thorir@lsretail.com::1826e463-7f5e-4715-acc5-03196380e24c" providerId="AD" clId="Web-{0AB133FD-F9D3-6E28-7ABA-6CCC4D16C7EC}" dt="2023-04-19T11:59:48.742" v="22" actId="20577"/>
        <pc:sldMkLst>
          <pc:docMk/>
          <pc:sldMk cId="2153900118" sldId="298"/>
        </pc:sldMkLst>
        <pc:spChg chg="mod">
          <ac:chgData name="Thorir Bjornsson" userId="S::thorir@lsretail.com::1826e463-7f5e-4715-acc5-03196380e24c" providerId="AD" clId="Web-{0AB133FD-F9D3-6E28-7ABA-6CCC4D16C7EC}" dt="2023-04-19T11:59:48.742" v="22" actId="20577"/>
          <ac:spMkLst>
            <pc:docMk/>
            <pc:sldMk cId="2153900118" sldId="298"/>
            <ac:spMk id="3" creationId="{C6E2D26A-012F-8AF6-5910-653873271646}"/>
          </ac:spMkLst>
        </pc:spChg>
      </pc:sldChg>
    </pc:docChg>
  </pc:docChgLst>
  <pc:docChgLst>
    <pc:chgData name="Damir Babikov" userId="S::damirba@lsretail.com::57cc9772-f8cc-4ae9-84d9-49b34e6b2b27" providerId="AD" clId="Web-{71DEA7E7-E4FA-B294-F051-85E3FA495196}"/>
    <pc:docChg chg="addSld delSld modSld modSection">
      <pc:chgData name="Damir Babikov" userId="S::damirba@lsretail.com::57cc9772-f8cc-4ae9-84d9-49b34e6b2b27" providerId="AD" clId="Web-{71DEA7E7-E4FA-B294-F051-85E3FA495196}" dt="2023-05-15T09:17:42.136" v="376"/>
      <pc:docMkLst>
        <pc:docMk/>
      </pc:docMkLst>
      <pc:sldChg chg="modNotes">
        <pc:chgData name="Damir Babikov" userId="S::damirba@lsretail.com::57cc9772-f8cc-4ae9-84d9-49b34e6b2b27" providerId="AD" clId="Web-{71DEA7E7-E4FA-B294-F051-85E3FA495196}" dt="2023-05-15T08:24:32.703" v="364"/>
        <pc:sldMkLst>
          <pc:docMk/>
          <pc:sldMk cId="3010969714" sldId="282"/>
        </pc:sldMkLst>
      </pc:sldChg>
      <pc:sldChg chg="modNotes">
        <pc:chgData name="Damir Babikov" userId="S::damirba@lsretail.com::57cc9772-f8cc-4ae9-84d9-49b34e6b2b27" providerId="AD" clId="Web-{71DEA7E7-E4FA-B294-F051-85E3FA495196}" dt="2023-05-15T07:21:31.980" v="127"/>
        <pc:sldMkLst>
          <pc:docMk/>
          <pc:sldMk cId="364034780" sldId="286"/>
        </pc:sldMkLst>
      </pc:sldChg>
      <pc:sldChg chg="modSp modNotes">
        <pc:chgData name="Damir Babikov" userId="S::damirba@lsretail.com::57cc9772-f8cc-4ae9-84d9-49b34e6b2b27" providerId="AD" clId="Web-{71DEA7E7-E4FA-B294-F051-85E3FA495196}" dt="2023-05-15T07:48:22.592" v="285"/>
        <pc:sldMkLst>
          <pc:docMk/>
          <pc:sldMk cId="2607462837" sldId="290"/>
        </pc:sldMkLst>
        <pc:picChg chg="mod ord">
          <ac:chgData name="Damir Babikov" userId="S::damirba@lsretail.com::57cc9772-f8cc-4ae9-84d9-49b34e6b2b27" providerId="AD" clId="Web-{71DEA7E7-E4FA-B294-F051-85E3FA495196}" dt="2023-05-15T07:15:36.956" v="34"/>
          <ac:picMkLst>
            <pc:docMk/>
            <pc:sldMk cId="2607462837" sldId="290"/>
            <ac:picMk id="5" creationId="{07F2549C-142D-14CB-198A-42C7BBD78ED2}"/>
          </ac:picMkLst>
        </pc:picChg>
      </pc:sldChg>
      <pc:sldChg chg="modNotes">
        <pc:chgData name="Damir Babikov" userId="S::damirba@lsretail.com::57cc9772-f8cc-4ae9-84d9-49b34e6b2b27" providerId="AD" clId="Web-{71DEA7E7-E4FA-B294-F051-85E3FA495196}" dt="2023-05-15T07:20:10.884" v="77"/>
        <pc:sldMkLst>
          <pc:docMk/>
          <pc:sldMk cId="2775886594" sldId="291"/>
        </pc:sldMkLst>
      </pc:sldChg>
      <pc:sldChg chg="modSp mod modClrScheme chgLayout modNotes">
        <pc:chgData name="Damir Babikov" userId="S::damirba@lsretail.com::57cc9772-f8cc-4ae9-84d9-49b34e6b2b27" providerId="AD" clId="Web-{71DEA7E7-E4FA-B294-F051-85E3FA495196}" dt="2023-05-15T07:48:01.935" v="248"/>
        <pc:sldMkLst>
          <pc:docMk/>
          <pc:sldMk cId="3320580093" sldId="292"/>
        </pc:sldMkLst>
        <pc:spChg chg="mod">
          <ac:chgData name="Damir Babikov" userId="S::damirba@lsretail.com::57cc9772-f8cc-4ae9-84d9-49b34e6b2b27" providerId="AD" clId="Web-{71DEA7E7-E4FA-B294-F051-85E3FA495196}" dt="2023-05-15T07:14:05.547" v="24"/>
          <ac:spMkLst>
            <pc:docMk/>
            <pc:sldMk cId="3320580093" sldId="292"/>
            <ac:spMk id="2" creationId="{5F5E2DF2-C2FE-90B6-158E-0C2C43B366C3}"/>
          </ac:spMkLst>
        </pc:spChg>
        <pc:spChg chg="mod">
          <ac:chgData name="Damir Babikov" userId="S::damirba@lsretail.com::57cc9772-f8cc-4ae9-84d9-49b34e6b2b27" providerId="AD" clId="Web-{71DEA7E7-E4FA-B294-F051-85E3FA495196}" dt="2023-05-15T07:14:05.547" v="24"/>
          <ac:spMkLst>
            <pc:docMk/>
            <pc:sldMk cId="3320580093" sldId="292"/>
            <ac:spMk id="3" creationId="{C6E2D26A-012F-8AF6-5910-653873271646}"/>
          </ac:spMkLst>
        </pc:spChg>
        <pc:picChg chg="mod ord modCrop">
          <ac:chgData name="Damir Babikov" userId="S::damirba@lsretail.com::57cc9772-f8cc-4ae9-84d9-49b34e6b2b27" providerId="AD" clId="Web-{71DEA7E7-E4FA-B294-F051-85E3FA495196}" dt="2023-05-15T07:15:15.283" v="32" actId="14100"/>
          <ac:picMkLst>
            <pc:docMk/>
            <pc:sldMk cId="3320580093" sldId="292"/>
            <ac:picMk id="4" creationId="{10368F07-2976-D33E-CE29-C35AE2E66532}"/>
          </ac:picMkLst>
        </pc:picChg>
      </pc:sldChg>
      <pc:sldChg chg="modNotes">
        <pc:chgData name="Damir Babikov" userId="S::damirba@lsretail.com::57cc9772-f8cc-4ae9-84d9-49b34e6b2b27" providerId="AD" clId="Web-{71DEA7E7-E4FA-B294-F051-85E3FA495196}" dt="2023-05-15T07:49:07.265" v="340"/>
        <pc:sldMkLst>
          <pc:docMk/>
          <pc:sldMk cId="912517149" sldId="294"/>
        </pc:sldMkLst>
      </pc:sldChg>
      <pc:sldChg chg="modSp del">
        <pc:chgData name="Damir Babikov" userId="S::damirba@lsretail.com::57cc9772-f8cc-4ae9-84d9-49b34e6b2b27" providerId="AD" clId="Web-{71DEA7E7-E4FA-B294-F051-85E3FA495196}" dt="2023-05-15T07:20:59.620" v="97"/>
        <pc:sldMkLst>
          <pc:docMk/>
          <pc:sldMk cId="124589248" sldId="295"/>
        </pc:sldMkLst>
        <pc:spChg chg="mod">
          <ac:chgData name="Damir Babikov" userId="S::damirba@lsretail.com::57cc9772-f8cc-4ae9-84d9-49b34e6b2b27" providerId="AD" clId="Web-{71DEA7E7-E4FA-B294-F051-85E3FA495196}" dt="2023-05-15T07:16:07.863" v="37" actId="14100"/>
          <ac:spMkLst>
            <pc:docMk/>
            <pc:sldMk cId="124589248" sldId="295"/>
            <ac:spMk id="2" creationId="{5F5E2DF2-C2FE-90B6-158E-0C2C43B366C3}"/>
          </ac:spMkLst>
        </pc:spChg>
        <pc:spChg chg="mod">
          <ac:chgData name="Damir Babikov" userId="S::damirba@lsretail.com::57cc9772-f8cc-4ae9-84d9-49b34e6b2b27" providerId="AD" clId="Web-{71DEA7E7-E4FA-B294-F051-85E3FA495196}" dt="2023-05-15T07:17:56.975" v="47" actId="20577"/>
          <ac:spMkLst>
            <pc:docMk/>
            <pc:sldMk cId="124589248" sldId="295"/>
            <ac:spMk id="3" creationId="{C6E2D26A-012F-8AF6-5910-653873271646}"/>
          </ac:spMkLst>
        </pc:spChg>
        <pc:picChg chg="mod">
          <ac:chgData name="Damir Babikov" userId="S::damirba@lsretail.com::57cc9772-f8cc-4ae9-84d9-49b34e6b2b27" providerId="AD" clId="Web-{71DEA7E7-E4FA-B294-F051-85E3FA495196}" dt="2023-05-15T07:16:03.706" v="36" actId="14100"/>
          <ac:picMkLst>
            <pc:docMk/>
            <pc:sldMk cId="124589248" sldId="295"/>
            <ac:picMk id="4" creationId="{0762F92C-82A4-65CC-37F1-94B6644BEE94}"/>
          </ac:picMkLst>
        </pc:picChg>
      </pc:sldChg>
      <pc:sldChg chg="modNotes">
        <pc:chgData name="Damir Babikov" userId="S::damirba@lsretail.com::57cc9772-f8cc-4ae9-84d9-49b34e6b2b27" providerId="AD" clId="Web-{71DEA7E7-E4FA-B294-F051-85E3FA495196}" dt="2023-05-15T07:21:21.433" v="112"/>
        <pc:sldMkLst>
          <pc:docMk/>
          <pc:sldMk cId="2007186448" sldId="296"/>
        </pc:sldMkLst>
      </pc:sldChg>
      <pc:sldChg chg="modSp modNotes">
        <pc:chgData name="Damir Babikov" userId="S::damirba@lsretail.com::57cc9772-f8cc-4ae9-84d9-49b34e6b2b27" providerId="AD" clId="Web-{71DEA7E7-E4FA-B294-F051-85E3FA495196}" dt="2023-05-15T07:20:49.167" v="89"/>
        <pc:sldMkLst>
          <pc:docMk/>
          <pc:sldMk cId="2864958781" sldId="297"/>
        </pc:sldMkLst>
        <pc:spChg chg="mod">
          <ac:chgData name="Damir Babikov" userId="S::damirba@lsretail.com::57cc9772-f8cc-4ae9-84d9-49b34e6b2b27" providerId="AD" clId="Web-{71DEA7E7-E4FA-B294-F051-85E3FA495196}" dt="2023-05-15T07:11:44.309" v="8" actId="14100"/>
          <ac:spMkLst>
            <pc:docMk/>
            <pc:sldMk cId="2864958781" sldId="297"/>
            <ac:spMk id="3" creationId="{C6E2D26A-012F-8AF6-5910-653873271646}"/>
          </ac:spMkLst>
        </pc:spChg>
        <pc:picChg chg="mod">
          <ac:chgData name="Damir Babikov" userId="S::damirba@lsretail.com::57cc9772-f8cc-4ae9-84d9-49b34e6b2b27" providerId="AD" clId="Web-{71DEA7E7-E4FA-B294-F051-85E3FA495196}" dt="2023-05-15T07:13:38.890" v="23" actId="1076"/>
          <ac:picMkLst>
            <pc:docMk/>
            <pc:sldMk cId="2864958781" sldId="297"/>
            <ac:picMk id="4" creationId="{55AC5AE6-4A55-85A0-E078-70A62A2FA2D7}"/>
          </ac:picMkLst>
        </pc:picChg>
      </pc:sldChg>
      <pc:sldChg chg="modSp">
        <pc:chgData name="Damir Babikov" userId="S::damirba@lsretail.com::57cc9772-f8cc-4ae9-84d9-49b34e6b2b27" providerId="AD" clId="Web-{71DEA7E7-E4FA-B294-F051-85E3FA495196}" dt="2023-05-15T07:12:22.951" v="16" actId="1076"/>
        <pc:sldMkLst>
          <pc:docMk/>
          <pc:sldMk cId="2153900118" sldId="298"/>
        </pc:sldMkLst>
        <pc:spChg chg="mod">
          <ac:chgData name="Damir Babikov" userId="S::damirba@lsretail.com::57cc9772-f8cc-4ae9-84d9-49b34e6b2b27" providerId="AD" clId="Web-{71DEA7E7-E4FA-B294-F051-85E3FA495196}" dt="2023-05-15T07:12:16.685" v="13" actId="20577"/>
          <ac:spMkLst>
            <pc:docMk/>
            <pc:sldMk cId="2153900118" sldId="298"/>
            <ac:spMk id="3" creationId="{C6E2D26A-012F-8AF6-5910-653873271646}"/>
          </ac:spMkLst>
        </pc:spChg>
        <pc:picChg chg="mod">
          <ac:chgData name="Damir Babikov" userId="S::damirba@lsretail.com::57cc9772-f8cc-4ae9-84d9-49b34e6b2b27" providerId="AD" clId="Web-{71DEA7E7-E4FA-B294-F051-85E3FA495196}" dt="2023-05-15T07:12:22.951" v="16" actId="1076"/>
          <ac:picMkLst>
            <pc:docMk/>
            <pc:sldMk cId="2153900118" sldId="298"/>
            <ac:picMk id="4" creationId="{DB1F7F37-15A6-E686-E89D-D1A2B0ED296F}"/>
          </ac:picMkLst>
        </pc:picChg>
      </pc:sldChg>
      <pc:sldChg chg="modNotes">
        <pc:chgData name="Damir Babikov" userId="S::damirba@lsretail.com::57cc9772-f8cc-4ae9-84d9-49b34e6b2b27" providerId="AD" clId="Web-{71DEA7E7-E4FA-B294-F051-85E3FA495196}" dt="2023-05-15T07:20:53.011" v="92"/>
        <pc:sldMkLst>
          <pc:docMk/>
          <pc:sldMk cId="1554408680" sldId="299"/>
        </pc:sldMkLst>
      </pc:sldChg>
      <pc:sldChg chg="modNotes">
        <pc:chgData name="Damir Babikov" userId="S::damirba@lsretail.com::57cc9772-f8cc-4ae9-84d9-49b34e6b2b27" providerId="AD" clId="Web-{71DEA7E7-E4FA-B294-F051-85E3FA495196}" dt="2023-05-15T09:17:42.136" v="376"/>
        <pc:sldMkLst>
          <pc:docMk/>
          <pc:sldMk cId="252862334" sldId="300"/>
        </pc:sldMkLst>
      </pc:sldChg>
      <pc:sldChg chg="addSp modSp new modNotes">
        <pc:chgData name="Damir Babikov" userId="S::damirba@lsretail.com::57cc9772-f8cc-4ae9-84d9-49b34e6b2b27" providerId="AD" clId="Web-{71DEA7E7-E4FA-B294-F051-85E3FA495196}" dt="2023-05-15T07:21:14.949" v="105"/>
        <pc:sldMkLst>
          <pc:docMk/>
          <pc:sldMk cId="4263448918" sldId="301"/>
        </pc:sldMkLst>
        <pc:spChg chg="mod">
          <ac:chgData name="Damir Babikov" userId="S::damirba@lsretail.com::57cc9772-f8cc-4ae9-84d9-49b34e6b2b27" providerId="AD" clId="Web-{71DEA7E7-E4FA-B294-F051-85E3FA495196}" dt="2023-05-15T07:17:19.974" v="41" actId="14100"/>
          <ac:spMkLst>
            <pc:docMk/>
            <pc:sldMk cId="4263448918" sldId="301"/>
            <ac:spMk id="2" creationId="{C7B996AA-ECA4-BC77-25AB-99C105ABB359}"/>
          </ac:spMkLst>
        </pc:spChg>
        <pc:spChg chg="mod">
          <ac:chgData name="Damir Babikov" userId="S::damirba@lsretail.com::57cc9772-f8cc-4ae9-84d9-49b34e6b2b27" providerId="AD" clId="Web-{71DEA7E7-E4FA-B294-F051-85E3FA495196}" dt="2023-05-15T07:17:47.568" v="46" actId="20577"/>
          <ac:spMkLst>
            <pc:docMk/>
            <pc:sldMk cId="4263448918" sldId="301"/>
            <ac:spMk id="3" creationId="{5471B3B6-B25E-E444-2B74-7374B823B2FF}"/>
          </ac:spMkLst>
        </pc:spChg>
        <pc:spChg chg="mod">
          <ac:chgData name="Damir Babikov" userId="S::damirba@lsretail.com::57cc9772-f8cc-4ae9-84d9-49b34e6b2b27" providerId="AD" clId="Web-{71DEA7E7-E4FA-B294-F051-85E3FA495196}" dt="2023-05-15T07:18:02.600" v="49" actId="20577"/>
          <ac:spMkLst>
            <pc:docMk/>
            <pc:sldMk cId="4263448918" sldId="301"/>
            <ac:spMk id="4" creationId="{FC18DD5F-AD7A-E8E0-440D-4A2AF3D86576}"/>
          </ac:spMkLst>
        </pc:spChg>
        <pc:picChg chg="add mod">
          <ac:chgData name="Damir Babikov" userId="S::damirba@lsretail.com::57cc9772-f8cc-4ae9-84d9-49b34e6b2b27" providerId="AD" clId="Web-{71DEA7E7-E4FA-B294-F051-85E3FA495196}" dt="2023-05-15T07:17:36.302" v="44" actId="1076"/>
          <ac:picMkLst>
            <pc:docMk/>
            <pc:sldMk cId="4263448918" sldId="301"/>
            <ac:picMk id="6" creationId="{BAFEE233-96FA-3336-745C-4BA6556B24CC}"/>
          </ac:picMkLst>
        </pc:picChg>
      </pc:sldChg>
    </pc:docChg>
  </pc:docChgLst>
  <pc:docChgLst>
    <pc:chgData name="Damir Babikov" userId="S::damirba@lsretail.com::57cc9772-f8cc-4ae9-84d9-49b34e6b2b27" providerId="AD" clId="Web-{431B486A-2AD6-3CC5-DBC5-E53DC803D020}"/>
    <pc:docChg chg="addSld delSld modSld modSection">
      <pc:chgData name="Damir Babikov" userId="S::damirba@lsretail.com::57cc9772-f8cc-4ae9-84d9-49b34e6b2b27" providerId="AD" clId="Web-{431B486A-2AD6-3CC5-DBC5-E53DC803D020}" dt="2023-04-18T14:18:54.500" v="915"/>
      <pc:docMkLst>
        <pc:docMk/>
      </pc:docMkLst>
      <pc:sldChg chg="mod modShow">
        <pc:chgData name="Damir Babikov" userId="S::damirba@lsretail.com::57cc9772-f8cc-4ae9-84d9-49b34e6b2b27" providerId="AD" clId="Web-{431B486A-2AD6-3CC5-DBC5-E53DC803D020}" dt="2023-04-18T13:46:33.276" v="12"/>
        <pc:sldMkLst>
          <pc:docMk/>
          <pc:sldMk cId="1823052831" sldId="280"/>
        </pc:sldMkLst>
      </pc:sldChg>
      <pc:sldChg chg="modSp mod modShow modNotes">
        <pc:chgData name="Damir Babikov" userId="S::damirba@lsretail.com::57cc9772-f8cc-4ae9-84d9-49b34e6b2b27" providerId="AD" clId="Web-{431B486A-2AD6-3CC5-DBC5-E53DC803D020}" dt="2023-04-18T14:01:12.909" v="374"/>
        <pc:sldMkLst>
          <pc:docMk/>
          <pc:sldMk cId="3984185767" sldId="281"/>
        </pc:sldMkLst>
        <pc:spChg chg="mod">
          <ac:chgData name="Damir Babikov" userId="S::damirba@lsretail.com::57cc9772-f8cc-4ae9-84d9-49b34e6b2b27" providerId="AD" clId="Web-{431B486A-2AD6-3CC5-DBC5-E53DC803D020}" dt="2023-04-18T14:00:11.642" v="337" actId="20577"/>
          <ac:spMkLst>
            <pc:docMk/>
            <pc:sldMk cId="3984185767" sldId="281"/>
            <ac:spMk id="2" creationId="{B4E1F265-DCFC-336F-0B58-D5940F7A973B}"/>
          </ac:spMkLst>
        </pc:spChg>
        <pc:spChg chg="mod">
          <ac:chgData name="Damir Babikov" userId="S::damirba@lsretail.com::57cc9772-f8cc-4ae9-84d9-49b34e6b2b27" providerId="AD" clId="Web-{431B486A-2AD6-3CC5-DBC5-E53DC803D020}" dt="2023-04-18T14:00:41.939" v="356" actId="14100"/>
          <ac:spMkLst>
            <pc:docMk/>
            <pc:sldMk cId="3984185767" sldId="281"/>
            <ac:spMk id="3" creationId="{FAA02102-C9D6-406B-54A8-7DEC1B0E6CCC}"/>
          </ac:spMkLst>
        </pc:spChg>
      </pc:sldChg>
      <pc:sldChg chg="modSp">
        <pc:chgData name="Damir Babikov" userId="S::damirba@lsretail.com::57cc9772-f8cc-4ae9-84d9-49b34e6b2b27" providerId="AD" clId="Web-{431B486A-2AD6-3CC5-DBC5-E53DC803D020}" dt="2023-04-18T13:59:53.438" v="328" actId="20577"/>
        <pc:sldMkLst>
          <pc:docMk/>
          <pc:sldMk cId="3010969714" sldId="282"/>
        </pc:sldMkLst>
        <pc:spChg chg="mod">
          <ac:chgData name="Damir Babikov" userId="S::damirba@lsretail.com::57cc9772-f8cc-4ae9-84d9-49b34e6b2b27" providerId="AD" clId="Web-{431B486A-2AD6-3CC5-DBC5-E53DC803D020}" dt="2023-04-18T13:46:17.447" v="11" actId="20577"/>
          <ac:spMkLst>
            <pc:docMk/>
            <pc:sldMk cId="3010969714" sldId="282"/>
            <ac:spMk id="2" creationId="{8E3A27D0-DD6B-F1BC-BBD5-684F489A4E9D}"/>
          </ac:spMkLst>
        </pc:spChg>
        <pc:spChg chg="mod">
          <ac:chgData name="Damir Babikov" userId="S::damirba@lsretail.com::57cc9772-f8cc-4ae9-84d9-49b34e6b2b27" providerId="AD" clId="Web-{431B486A-2AD6-3CC5-DBC5-E53DC803D020}" dt="2023-04-18T13:59:53.438" v="328" actId="20577"/>
          <ac:spMkLst>
            <pc:docMk/>
            <pc:sldMk cId="3010969714" sldId="282"/>
            <ac:spMk id="3" creationId="{A2840A05-CD41-E8D6-E254-E336D38EE758}"/>
          </ac:spMkLst>
        </pc:spChg>
      </pc:sldChg>
      <pc:sldChg chg="mod modShow">
        <pc:chgData name="Damir Babikov" userId="S::damirba@lsretail.com::57cc9772-f8cc-4ae9-84d9-49b34e6b2b27" providerId="AD" clId="Web-{431B486A-2AD6-3CC5-DBC5-E53DC803D020}" dt="2023-04-18T13:46:41.917" v="13"/>
        <pc:sldMkLst>
          <pc:docMk/>
          <pc:sldMk cId="1782380457" sldId="283"/>
        </pc:sldMkLst>
      </pc:sldChg>
      <pc:sldChg chg="mod modShow">
        <pc:chgData name="Damir Babikov" userId="S::damirba@lsretail.com::57cc9772-f8cc-4ae9-84d9-49b34e6b2b27" providerId="AD" clId="Web-{431B486A-2AD6-3CC5-DBC5-E53DC803D020}" dt="2023-04-18T13:46:44.682" v="14"/>
        <pc:sldMkLst>
          <pc:docMk/>
          <pc:sldMk cId="2178122621" sldId="284"/>
        </pc:sldMkLst>
      </pc:sldChg>
      <pc:sldChg chg="mod modShow">
        <pc:chgData name="Damir Babikov" userId="S::damirba@lsretail.com::57cc9772-f8cc-4ae9-84d9-49b34e6b2b27" providerId="AD" clId="Web-{431B486A-2AD6-3CC5-DBC5-E53DC803D020}" dt="2023-04-18T13:47:01.339" v="15"/>
        <pc:sldMkLst>
          <pc:docMk/>
          <pc:sldMk cId="922957082" sldId="285"/>
        </pc:sldMkLst>
      </pc:sldChg>
      <pc:sldChg chg="modSp modNotes">
        <pc:chgData name="Damir Babikov" userId="S::damirba@lsretail.com::57cc9772-f8cc-4ae9-84d9-49b34e6b2b27" providerId="AD" clId="Web-{431B486A-2AD6-3CC5-DBC5-E53DC803D020}" dt="2023-04-18T14:18:54.500" v="915"/>
        <pc:sldMkLst>
          <pc:docMk/>
          <pc:sldMk cId="364034780" sldId="286"/>
        </pc:sldMkLst>
        <pc:spChg chg="mod">
          <ac:chgData name="Damir Babikov" userId="S::damirba@lsretail.com::57cc9772-f8cc-4ae9-84d9-49b34e6b2b27" providerId="AD" clId="Web-{431B486A-2AD6-3CC5-DBC5-E53DC803D020}" dt="2023-04-18T13:59:15.156" v="305" actId="14100"/>
          <ac:spMkLst>
            <pc:docMk/>
            <pc:sldMk cId="364034780" sldId="286"/>
            <ac:spMk id="2" creationId="{DC048C12-AF4E-59DE-2086-14E86A2EA711}"/>
          </ac:spMkLst>
        </pc:spChg>
      </pc:sldChg>
      <pc:sldChg chg="mod modShow">
        <pc:chgData name="Damir Babikov" userId="S::damirba@lsretail.com::57cc9772-f8cc-4ae9-84d9-49b34e6b2b27" providerId="AD" clId="Web-{431B486A-2AD6-3CC5-DBC5-E53DC803D020}" dt="2023-04-18T13:59:22.531" v="306"/>
        <pc:sldMkLst>
          <pc:docMk/>
          <pc:sldMk cId="3681829188" sldId="287"/>
        </pc:sldMkLst>
      </pc:sldChg>
      <pc:sldChg chg="new del">
        <pc:chgData name="Damir Babikov" userId="S::damirba@lsretail.com::57cc9772-f8cc-4ae9-84d9-49b34e6b2b27" providerId="AD" clId="Web-{431B486A-2AD6-3CC5-DBC5-E53DC803D020}" dt="2023-04-18T13:48:13.232" v="18"/>
        <pc:sldMkLst>
          <pc:docMk/>
          <pc:sldMk cId="108295552" sldId="288"/>
        </pc:sldMkLst>
      </pc:sldChg>
      <pc:sldChg chg="new del mod modShow">
        <pc:chgData name="Damir Babikov" userId="S::damirba@lsretail.com::57cc9772-f8cc-4ae9-84d9-49b34e6b2b27" providerId="AD" clId="Web-{431B486A-2AD6-3CC5-DBC5-E53DC803D020}" dt="2023-04-18T13:48:41.545" v="21"/>
        <pc:sldMkLst>
          <pc:docMk/>
          <pc:sldMk cId="1817117921" sldId="289"/>
        </pc:sldMkLst>
      </pc:sldChg>
      <pc:sldChg chg="modSp new">
        <pc:chgData name="Damir Babikov" userId="S::damirba@lsretail.com::57cc9772-f8cc-4ae9-84d9-49b34e6b2b27" providerId="AD" clId="Web-{431B486A-2AD6-3CC5-DBC5-E53DC803D020}" dt="2023-04-18T13:54:44.305" v="229" actId="20577"/>
        <pc:sldMkLst>
          <pc:docMk/>
          <pc:sldMk cId="2607462837" sldId="290"/>
        </pc:sldMkLst>
        <pc:spChg chg="mod">
          <ac:chgData name="Damir Babikov" userId="S::damirba@lsretail.com::57cc9772-f8cc-4ae9-84d9-49b34e6b2b27" providerId="AD" clId="Web-{431B486A-2AD6-3CC5-DBC5-E53DC803D020}" dt="2023-04-18T13:48:46.686" v="31" actId="20577"/>
          <ac:spMkLst>
            <pc:docMk/>
            <pc:sldMk cId="2607462837" sldId="290"/>
            <ac:spMk id="2" creationId="{2B573EB4-E6EB-52C5-9CEF-B860F35D2CF5}"/>
          </ac:spMkLst>
        </pc:spChg>
        <pc:spChg chg="mod">
          <ac:chgData name="Damir Babikov" userId="S::damirba@lsretail.com::57cc9772-f8cc-4ae9-84d9-49b34e6b2b27" providerId="AD" clId="Web-{431B486A-2AD6-3CC5-DBC5-E53DC803D020}" dt="2023-04-18T13:54:44.305" v="229" actId="20577"/>
          <ac:spMkLst>
            <pc:docMk/>
            <pc:sldMk cId="2607462837" sldId="290"/>
            <ac:spMk id="3" creationId="{7B96F829-9511-41CE-5EDA-630739DEA46D}"/>
          </ac:spMkLst>
        </pc:spChg>
      </pc:sldChg>
      <pc:sldChg chg="modSp new">
        <pc:chgData name="Damir Babikov" userId="S::damirba@lsretail.com::57cc9772-f8cc-4ae9-84d9-49b34e6b2b27" providerId="AD" clId="Web-{431B486A-2AD6-3CC5-DBC5-E53DC803D020}" dt="2023-04-18T14:03:10.787" v="419" actId="20577"/>
        <pc:sldMkLst>
          <pc:docMk/>
          <pc:sldMk cId="2775886594" sldId="291"/>
        </pc:sldMkLst>
        <pc:spChg chg="mod">
          <ac:chgData name="Damir Babikov" userId="S::damirba@lsretail.com::57cc9772-f8cc-4ae9-84d9-49b34e6b2b27" providerId="AD" clId="Web-{431B486A-2AD6-3CC5-DBC5-E53DC803D020}" dt="2023-04-18T13:49:06.858" v="41" actId="20577"/>
          <ac:spMkLst>
            <pc:docMk/>
            <pc:sldMk cId="2775886594" sldId="291"/>
            <ac:spMk id="2" creationId="{5F5E2DF2-C2FE-90B6-158E-0C2C43B366C3}"/>
          </ac:spMkLst>
        </pc:spChg>
        <pc:spChg chg="mod">
          <ac:chgData name="Damir Babikov" userId="S::damirba@lsretail.com::57cc9772-f8cc-4ae9-84d9-49b34e6b2b27" providerId="AD" clId="Web-{431B486A-2AD6-3CC5-DBC5-E53DC803D020}" dt="2023-04-18T14:03:10.787" v="419" actId="20577"/>
          <ac:spMkLst>
            <pc:docMk/>
            <pc:sldMk cId="2775886594" sldId="291"/>
            <ac:spMk id="3" creationId="{C6E2D26A-012F-8AF6-5910-653873271646}"/>
          </ac:spMkLst>
        </pc:spChg>
      </pc:sldChg>
      <pc:sldChg chg="modSp add replId modNotes">
        <pc:chgData name="Damir Babikov" userId="S::damirba@lsretail.com::57cc9772-f8cc-4ae9-84d9-49b34e6b2b27" providerId="AD" clId="Web-{431B486A-2AD6-3CC5-DBC5-E53DC803D020}" dt="2023-04-18T14:07:51.169" v="490" actId="20577"/>
        <pc:sldMkLst>
          <pc:docMk/>
          <pc:sldMk cId="3320580093" sldId="292"/>
        </pc:sldMkLst>
        <pc:spChg chg="mod">
          <ac:chgData name="Damir Babikov" userId="S::damirba@lsretail.com::57cc9772-f8cc-4ae9-84d9-49b34e6b2b27" providerId="AD" clId="Web-{431B486A-2AD6-3CC5-DBC5-E53DC803D020}" dt="2023-04-18T13:50:01.344" v="54" actId="20577"/>
          <ac:spMkLst>
            <pc:docMk/>
            <pc:sldMk cId="3320580093" sldId="292"/>
            <ac:spMk id="2" creationId="{5F5E2DF2-C2FE-90B6-158E-0C2C43B366C3}"/>
          </ac:spMkLst>
        </pc:spChg>
        <pc:spChg chg="mod">
          <ac:chgData name="Damir Babikov" userId="S::damirba@lsretail.com::57cc9772-f8cc-4ae9-84d9-49b34e6b2b27" providerId="AD" clId="Web-{431B486A-2AD6-3CC5-DBC5-E53DC803D020}" dt="2023-04-18T14:07:51.169" v="490" actId="20577"/>
          <ac:spMkLst>
            <pc:docMk/>
            <pc:sldMk cId="3320580093" sldId="292"/>
            <ac:spMk id="3" creationId="{C6E2D26A-012F-8AF6-5910-653873271646}"/>
          </ac:spMkLst>
        </pc:spChg>
      </pc:sldChg>
      <pc:sldChg chg="modSp add replId modNotes">
        <pc:chgData name="Damir Babikov" userId="S::damirba@lsretail.com::57cc9772-f8cc-4ae9-84d9-49b34e6b2b27" providerId="AD" clId="Web-{431B486A-2AD6-3CC5-DBC5-E53DC803D020}" dt="2023-04-18T14:07:39.388" v="488" actId="20577"/>
        <pc:sldMkLst>
          <pc:docMk/>
          <pc:sldMk cId="3919885249" sldId="293"/>
        </pc:sldMkLst>
        <pc:spChg chg="mod">
          <ac:chgData name="Damir Babikov" userId="S::damirba@lsretail.com::57cc9772-f8cc-4ae9-84d9-49b34e6b2b27" providerId="AD" clId="Web-{431B486A-2AD6-3CC5-DBC5-E53DC803D020}" dt="2023-04-18T13:50:23.673" v="71" actId="20577"/>
          <ac:spMkLst>
            <pc:docMk/>
            <pc:sldMk cId="3919885249" sldId="293"/>
            <ac:spMk id="2" creationId="{5F5E2DF2-C2FE-90B6-158E-0C2C43B366C3}"/>
          </ac:spMkLst>
        </pc:spChg>
        <pc:spChg chg="mod">
          <ac:chgData name="Damir Babikov" userId="S::damirba@lsretail.com::57cc9772-f8cc-4ae9-84d9-49b34e6b2b27" providerId="AD" clId="Web-{431B486A-2AD6-3CC5-DBC5-E53DC803D020}" dt="2023-04-18T14:07:39.388" v="488" actId="20577"/>
          <ac:spMkLst>
            <pc:docMk/>
            <pc:sldMk cId="3919885249" sldId="293"/>
            <ac:spMk id="3" creationId="{C6E2D26A-012F-8AF6-5910-653873271646}"/>
          </ac:spMkLst>
        </pc:spChg>
      </pc:sldChg>
      <pc:sldChg chg="modSp add replId modNotes">
        <pc:chgData name="Damir Babikov" userId="S::damirba@lsretail.com::57cc9772-f8cc-4ae9-84d9-49b34e6b2b27" providerId="AD" clId="Web-{431B486A-2AD6-3CC5-DBC5-E53DC803D020}" dt="2023-04-18T14:07:27.419" v="487" actId="20577"/>
        <pc:sldMkLst>
          <pc:docMk/>
          <pc:sldMk cId="912517149" sldId="294"/>
        </pc:sldMkLst>
        <pc:spChg chg="mod">
          <ac:chgData name="Damir Babikov" userId="S::damirba@lsretail.com::57cc9772-f8cc-4ae9-84d9-49b34e6b2b27" providerId="AD" clId="Web-{431B486A-2AD6-3CC5-DBC5-E53DC803D020}" dt="2023-04-18T13:50:41.783" v="81" actId="20577"/>
          <ac:spMkLst>
            <pc:docMk/>
            <pc:sldMk cId="912517149" sldId="294"/>
            <ac:spMk id="2" creationId="{5F5E2DF2-C2FE-90B6-158E-0C2C43B366C3}"/>
          </ac:spMkLst>
        </pc:spChg>
        <pc:spChg chg="mod">
          <ac:chgData name="Damir Babikov" userId="S::damirba@lsretail.com::57cc9772-f8cc-4ae9-84d9-49b34e6b2b27" providerId="AD" clId="Web-{431B486A-2AD6-3CC5-DBC5-E53DC803D020}" dt="2023-04-18T14:07:27.419" v="487" actId="20577"/>
          <ac:spMkLst>
            <pc:docMk/>
            <pc:sldMk cId="912517149" sldId="294"/>
            <ac:spMk id="3" creationId="{C6E2D26A-012F-8AF6-5910-653873271646}"/>
          </ac:spMkLst>
        </pc:spChg>
      </pc:sldChg>
      <pc:sldChg chg="modSp add replId">
        <pc:chgData name="Damir Babikov" userId="S::damirba@lsretail.com::57cc9772-f8cc-4ae9-84d9-49b34e6b2b27" providerId="AD" clId="Web-{431B486A-2AD6-3CC5-DBC5-E53DC803D020}" dt="2023-04-18T14:08:42.124" v="534" actId="20577"/>
        <pc:sldMkLst>
          <pc:docMk/>
          <pc:sldMk cId="124589248" sldId="295"/>
        </pc:sldMkLst>
        <pc:spChg chg="mod">
          <ac:chgData name="Damir Babikov" userId="S::damirba@lsretail.com::57cc9772-f8cc-4ae9-84d9-49b34e6b2b27" providerId="AD" clId="Web-{431B486A-2AD6-3CC5-DBC5-E53DC803D020}" dt="2023-04-18T13:55:05.712" v="236" actId="20577"/>
          <ac:spMkLst>
            <pc:docMk/>
            <pc:sldMk cId="124589248" sldId="295"/>
            <ac:spMk id="2" creationId="{5F5E2DF2-C2FE-90B6-158E-0C2C43B366C3}"/>
          </ac:spMkLst>
        </pc:spChg>
        <pc:spChg chg="mod">
          <ac:chgData name="Damir Babikov" userId="S::damirba@lsretail.com::57cc9772-f8cc-4ae9-84d9-49b34e6b2b27" providerId="AD" clId="Web-{431B486A-2AD6-3CC5-DBC5-E53DC803D020}" dt="2023-04-18T14:08:42.124" v="534" actId="20577"/>
          <ac:spMkLst>
            <pc:docMk/>
            <pc:sldMk cId="124589248" sldId="295"/>
            <ac:spMk id="3" creationId="{C6E2D26A-012F-8AF6-5910-653873271646}"/>
          </ac:spMkLst>
        </pc:spChg>
      </pc:sldChg>
      <pc:sldChg chg="modSp add replId">
        <pc:chgData name="Damir Babikov" userId="S::damirba@lsretail.com::57cc9772-f8cc-4ae9-84d9-49b34e6b2b27" providerId="AD" clId="Web-{431B486A-2AD6-3CC5-DBC5-E53DC803D020}" dt="2023-04-18T13:58:27.061" v="295" actId="20577"/>
        <pc:sldMkLst>
          <pc:docMk/>
          <pc:sldMk cId="2007186448" sldId="296"/>
        </pc:sldMkLst>
        <pc:spChg chg="mod">
          <ac:chgData name="Damir Babikov" userId="S::damirba@lsretail.com::57cc9772-f8cc-4ae9-84d9-49b34e6b2b27" providerId="AD" clId="Web-{431B486A-2AD6-3CC5-DBC5-E53DC803D020}" dt="2023-04-18T13:58:27.061" v="295" actId="20577"/>
          <ac:spMkLst>
            <pc:docMk/>
            <pc:sldMk cId="2007186448" sldId="296"/>
            <ac:spMk id="2" creationId="{5F5E2DF2-C2FE-90B6-158E-0C2C43B366C3}"/>
          </ac:spMkLst>
        </pc:spChg>
        <pc:spChg chg="mod">
          <ac:chgData name="Damir Babikov" userId="S::damirba@lsretail.com::57cc9772-f8cc-4ae9-84d9-49b34e6b2b27" providerId="AD" clId="Web-{431B486A-2AD6-3CC5-DBC5-E53DC803D020}" dt="2023-04-18T13:58:00.122" v="284" actId="20577"/>
          <ac:spMkLst>
            <pc:docMk/>
            <pc:sldMk cId="2007186448" sldId="296"/>
            <ac:spMk id="3" creationId="{C6E2D26A-012F-8AF6-5910-653873271646}"/>
          </ac:spMkLst>
        </pc:spChg>
      </pc:sldChg>
    </pc:docChg>
  </pc:docChgLst>
  <pc:docChgLst>
    <pc:chgData name="Damir Babikov" userId="S::damirba@lsretail.com::57cc9772-f8cc-4ae9-84d9-49b34e6b2b27" providerId="AD" clId="Web-{3692C189-BBEA-18B5-EF23-0810AEFF24B0}"/>
    <pc:docChg chg="modSld sldOrd">
      <pc:chgData name="Damir Babikov" userId="S::damirba@lsretail.com::57cc9772-f8cc-4ae9-84d9-49b34e6b2b27" providerId="AD" clId="Web-{3692C189-BBEA-18B5-EF23-0810AEFF24B0}" dt="2023-04-24T14:37:20.590" v="4"/>
      <pc:docMkLst>
        <pc:docMk/>
      </pc:docMkLst>
      <pc:sldChg chg="mod modShow">
        <pc:chgData name="Damir Babikov" userId="S::damirba@lsretail.com::57cc9772-f8cc-4ae9-84d9-49b34e6b2b27" providerId="AD" clId="Web-{3692C189-BBEA-18B5-EF23-0810AEFF24B0}" dt="2023-04-24T14:37:20.590" v="4"/>
        <pc:sldMkLst>
          <pc:docMk/>
          <pc:sldMk cId="3990627660" sldId="256"/>
        </pc:sldMkLst>
      </pc:sldChg>
      <pc:sldChg chg="mod modShow">
        <pc:chgData name="Damir Babikov" userId="S::damirba@lsretail.com::57cc9772-f8cc-4ae9-84d9-49b34e6b2b27" providerId="AD" clId="Web-{3692C189-BBEA-18B5-EF23-0810AEFF24B0}" dt="2023-04-24T14:37:20.574" v="3"/>
        <pc:sldMkLst>
          <pc:docMk/>
          <pc:sldMk cId="1881244884" sldId="257"/>
        </pc:sldMkLst>
      </pc:sldChg>
      <pc:sldChg chg="mod modShow">
        <pc:chgData name="Damir Babikov" userId="S::damirba@lsretail.com::57cc9772-f8cc-4ae9-84d9-49b34e6b2b27" providerId="AD" clId="Web-{3692C189-BBEA-18B5-EF23-0810AEFF24B0}" dt="2023-04-24T14:37:20.543" v="2"/>
        <pc:sldMkLst>
          <pc:docMk/>
          <pc:sldMk cId="3474820565" sldId="279"/>
        </pc:sldMkLst>
      </pc:sldChg>
      <pc:sldChg chg="ord">
        <pc:chgData name="Damir Babikov" userId="S::damirba@lsretail.com::57cc9772-f8cc-4ae9-84d9-49b34e6b2b27" providerId="AD" clId="Web-{3692C189-BBEA-18B5-EF23-0810AEFF24B0}" dt="2023-04-24T14:37:02.824" v="1"/>
        <pc:sldMkLst>
          <pc:docMk/>
          <pc:sldMk cId="1823052831" sldId="280"/>
        </pc:sldMkLst>
      </pc:sldChg>
      <pc:sldChg chg="ord">
        <pc:chgData name="Damir Babikov" userId="S::damirba@lsretail.com::57cc9772-f8cc-4ae9-84d9-49b34e6b2b27" providerId="AD" clId="Web-{3692C189-BBEA-18B5-EF23-0810AEFF24B0}" dt="2023-04-24T14:36:51.964" v="0"/>
        <pc:sldMkLst>
          <pc:docMk/>
          <pc:sldMk cId="364034780" sldId="286"/>
        </pc:sldMkLst>
      </pc:sldChg>
    </pc:docChg>
  </pc:docChgLst>
  <pc:docChgLst>
    <pc:chgData name="Thorir Bjornsson" userId="S::thorir@lsretail.com::1826e463-7f5e-4715-acc5-03196380e24c" providerId="AD" clId="Web-{A9FAF98F-7FEE-448C-0086-7F5447201690}"/>
    <pc:docChg chg="modSld">
      <pc:chgData name="Thorir Bjornsson" userId="S::thorir@lsretail.com::1826e463-7f5e-4715-acc5-03196380e24c" providerId="AD" clId="Web-{A9FAF98F-7FEE-448C-0086-7F5447201690}" dt="2023-05-11T08:44:22.229" v="138" actId="20577"/>
      <pc:docMkLst>
        <pc:docMk/>
      </pc:docMkLst>
      <pc:sldChg chg="modNotes">
        <pc:chgData name="Thorir Bjornsson" userId="S::thorir@lsretail.com::1826e463-7f5e-4715-acc5-03196380e24c" providerId="AD" clId="Web-{A9FAF98F-7FEE-448C-0086-7F5447201690}" dt="2023-05-11T08:37:52.793" v="111"/>
        <pc:sldMkLst>
          <pc:docMk/>
          <pc:sldMk cId="3919885249" sldId="293"/>
        </pc:sldMkLst>
      </pc:sldChg>
      <pc:sldChg chg="modSp modNotes">
        <pc:chgData name="Thorir Bjornsson" userId="S::thorir@lsretail.com::1826e463-7f5e-4715-acc5-03196380e24c" providerId="AD" clId="Web-{A9FAF98F-7FEE-448C-0086-7F5447201690}" dt="2023-05-11T08:37:29.121" v="109"/>
        <pc:sldMkLst>
          <pc:docMk/>
          <pc:sldMk cId="2864958781" sldId="297"/>
        </pc:sldMkLst>
        <pc:spChg chg="mod">
          <ac:chgData name="Thorir Bjornsson" userId="S::thorir@lsretail.com::1826e463-7f5e-4715-acc5-03196380e24c" providerId="AD" clId="Web-{A9FAF98F-7FEE-448C-0086-7F5447201690}" dt="2023-05-11T08:02:17.135" v="12" actId="20577"/>
          <ac:spMkLst>
            <pc:docMk/>
            <pc:sldMk cId="2864958781" sldId="297"/>
            <ac:spMk id="3" creationId="{C6E2D26A-012F-8AF6-5910-653873271646}"/>
          </ac:spMkLst>
        </pc:spChg>
      </pc:sldChg>
      <pc:sldChg chg="modSp modNotes">
        <pc:chgData name="Thorir Bjornsson" userId="S::thorir@lsretail.com::1826e463-7f5e-4715-acc5-03196380e24c" providerId="AD" clId="Web-{A9FAF98F-7FEE-448C-0086-7F5447201690}" dt="2023-05-11T08:44:22.229" v="138" actId="20577"/>
        <pc:sldMkLst>
          <pc:docMk/>
          <pc:sldMk cId="2153900118" sldId="298"/>
        </pc:sldMkLst>
        <pc:spChg chg="mod">
          <ac:chgData name="Thorir Bjornsson" userId="S::thorir@lsretail.com::1826e463-7f5e-4715-acc5-03196380e24c" providerId="AD" clId="Web-{A9FAF98F-7FEE-448C-0086-7F5447201690}" dt="2023-05-11T08:44:22.229" v="138" actId="20577"/>
          <ac:spMkLst>
            <pc:docMk/>
            <pc:sldMk cId="2153900118" sldId="298"/>
            <ac:spMk id="3" creationId="{C6E2D26A-012F-8AF6-5910-653873271646}"/>
          </ac:spMkLst>
        </pc:spChg>
      </pc:sldChg>
    </pc:docChg>
  </pc:docChgLst>
  <pc:docChgLst>
    <pc:chgData name="Thorir Bjornsson" userId="1826e463-7f5e-4715-acc5-03196380e24c" providerId="ADAL" clId="{20131FFB-144C-4607-BF7F-D78D9148CE18}"/>
    <pc:docChg chg="custSel addSld modSld sldOrd modSection">
      <pc:chgData name="Thorir Bjornsson" userId="1826e463-7f5e-4715-acc5-03196380e24c" providerId="ADAL" clId="{20131FFB-144C-4607-BF7F-D78D9148CE18}" dt="2023-04-19T11:58:34.125" v="269"/>
      <pc:docMkLst>
        <pc:docMk/>
      </pc:docMkLst>
      <pc:sldChg chg="modSp mod ord">
        <pc:chgData name="Thorir Bjornsson" userId="1826e463-7f5e-4715-acc5-03196380e24c" providerId="ADAL" clId="{20131FFB-144C-4607-BF7F-D78D9148CE18}" dt="2023-04-19T11:58:34.125" v="269"/>
        <pc:sldMkLst>
          <pc:docMk/>
          <pc:sldMk cId="3919885249" sldId="293"/>
        </pc:sldMkLst>
        <pc:spChg chg="mod">
          <ac:chgData name="Thorir Bjornsson" userId="1826e463-7f5e-4715-acc5-03196380e24c" providerId="ADAL" clId="{20131FFB-144C-4607-BF7F-D78D9148CE18}" dt="2023-04-19T11:57:22.432" v="250" actId="20577"/>
          <ac:spMkLst>
            <pc:docMk/>
            <pc:sldMk cId="3919885249" sldId="293"/>
            <ac:spMk id="3" creationId="{C6E2D26A-012F-8AF6-5910-653873271646}"/>
          </ac:spMkLst>
        </pc:spChg>
      </pc:sldChg>
      <pc:sldChg chg="ord">
        <pc:chgData name="Thorir Bjornsson" userId="1826e463-7f5e-4715-acc5-03196380e24c" providerId="ADAL" clId="{20131FFB-144C-4607-BF7F-D78D9148CE18}" dt="2023-04-19T11:48:56.298" v="1"/>
        <pc:sldMkLst>
          <pc:docMk/>
          <pc:sldMk cId="2007186448" sldId="296"/>
        </pc:sldMkLst>
      </pc:sldChg>
      <pc:sldChg chg="modSp add mod">
        <pc:chgData name="Thorir Bjornsson" userId="1826e463-7f5e-4715-acc5-03196380e24c" providerId="ADAL" clId="{20131FFB-144C-4607-BF7F-D78D9148CE18}" dt="2023-04-19T11:58:19.008" v="267" actId="6549"/>
        <pc:sldMkLst>
          <pc:docMk/>
          <pc:sldMk cId="2864958781" sldId="297"/>
        </pc:sldMkLst>
        <pc:spChg chg="mod">
          <ac:chgData name="Thorir Bjornsson" userId="1826e463-7f5e-4715-acc5-03196380e24c" providerId="ADAL" clId="{20131FFB-144C-4607-BF7F-D78D9148CE18}" dt="2023-04-19T11:58:19.008" v="267" actId="6549"/>
          <ac:spMkLst>
            <pc:docMk/>
            <pc:sldMk cId="2864958781" sldId="297"/>
            <ac:spMk id="3" creationId="{C6E2D26A-012F-8AF6-5910-653873271646}"/>
          </ac:spMkLst>
        </pc:spChg>
      </pc:sldChg>
    </pc:docChg>
  </pc:docChgLst>
  <pc:docChgLst>
    <pc:chgData clId="Web-{431B486A-2AD6-3CC5-DBC5-E53DC803D020}"/>
    <pc:docChg chg="modSld">
      <pc:chgData name="" userId="" providerId="" clId="Web-{431B486A-2AD6-3CC5-DBC5-E53DC803D020}" dt="2023-04-18T13:45:34.665" v="0"/>
      <pc:docMkLst>
        <pc:docMk/>
      </pc:docMkLst>
      <pc:sldChg chg="mod modShow">
        <pc:chgData name="" userId="" providerId="" clId="Web-{431B486A-2AD6-3CC5-DBC5-E53DC803D020}" dt="2023-04-18T13:45:34.665" v="0"/>
        <pc:sldMkLst>
          <pc:docMk/>
          <pc:sldMk cId="3984185767" sldId="281"/>
        </pc:sldMkLst>
      </pc:sldChg>
    </pc:docChg>
  </pc:docChgLst>
  <pc:docChgLst>
    <pc:chgData name="Damir Babikov" userId="S::damirba@lsretail.com::57cc9772-f8cc-4ae9-84d9-49b34e6b2b27" providerId="AD" clId="Web-{E98A5596-3C92-CB55-DE8A-12765235123A}"/>
    <pc:docChg chg="modSld">
      <pc:chgData name="Damir Babikov" userId="S::damirba@lsretail.com::57cc9772-f8cc-4ae9-84d9-49b34e6b2b27" providerId="AD" clId="Web-{E98A5596-3C92-CB55-DE8A-12765235123A}" dt="2023-04-24T09:09:21.843" v="427"/>
      <pc:docMkLst>
        <pc:docMk/>
      </pc:docMkLst>
      <pc:sldChg chg="modNotes">
        <pc:chgData name="Damir Babikov" userId="S::damirba@lsretail.com::57cc9772-f8cc-4ae9-84d9-49b34e6b2b27" providerId="AD" clId="Web-{E98A5596-3C92-CB55-DE8A-12765235123A}" dt="2023-04-24T09:02:28.238" v="345"/>
        <pc:sldMkLst>
          <pc:docMk/>
          <pc:sldMk cId="364034780" sldId="286"/>
        </pc:sldMkLst>
      </pc:sldChg>
      <pc:sldChg chg="modSp modNotes">
        <pc:chgData name="Damir Babikov" userId="S::damirba@lsretail.com::57cc9772-f8cc-4ae9-84d9-49b34e6b2b27" providerId="AD" clId="Web-{E98A5596-3C92-CB55-DE8A-12765235123A}" dt="2023-04-24T09:09:21.843" v="427"/>
        <pc:sldMkLst>
          <pc:docMk/>
          <pc:sldMk cId="124589248" sldId="295"/>
        </pc:sldMkLst>
        <pc:spChg chg="mod">
          <ac:chgData name="Damir Babikov" userId="S::damirba@lsretail.com::57cc9772-f8cc-4ae9-84d9-49b34e6b2b27" providerId="AD" clId="Web-{E98A5596-3C92-CB55-DE8A-12765235123A}" dt="2023-04-24T09:02:54.379" v="349" actId="20577"/>
          <ac:spMkLst>
            <pc:docMk/>
            <pc:sldMk cId="124589248" sldId="295"/>
            <ac:spMk id="3" creationId="{C6E2D26A-012F-8AF6-5910-653873271646}"/>
          </ac:spMkLst>
        </pc:spChg>
      </pc:sldChg>
      <pc:sldChg chg="modNotes">
        <pc:chgData name="Damir Babikov" userId="S::damirba@lsretail.com::57cc9772-f8cc-4ae9-84d9-49b34e6b2b27" providerId="AD" clId="Web-{E98A5596-3C92-CB55-DE8A-12765235123A}" dt="2023-04-24T08:26:47.381" v="51"/>
        <pc:sldMkLst>
          <pc:docMk/>
          <pc:sldMk cId="200718644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13063-7E3C-46F7-A6B3-995B79007BD1}" type="datetimeFigureOut">
              <a:t>5/22/2023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5113F-E050-45FB-8039-25FF527DA54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1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rPr lang="en-GB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20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2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39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4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7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9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3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260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2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5113F-E050-45FB-8039-25FF527DA54C}" type="slidenum"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8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8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5826" y="3644348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5149DA-038D-9B46-A4D5-538FB88AD5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826" y="4545495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3974" y="-385969"/>
            <a:ext cx="4622800" cy="39243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B38C93F-EBBE-3B09-18CB-1DE0B32680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3641" y="384659"/>
            <a:ext cx="4791723" cy="608868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E98775-C911-E014-274A-92A3E86E1E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D24EBB-B0EE-5B5B-C9A4-62843A93E3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641" y="384659"/>
            <a:ext cx="4791723" cy="608868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5826" y="3644348"/>
            <a:ext cx="6679097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5149DA-038D-9B46-A4D5-538FB88AD5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826" y="4545495"/>
            <a:ext cx="3054376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974" y="-385969"/>
            <a:ext cx="4622800" cy="39243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BF24EFF-AA3F-587C-A151-49C6814E9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60547" y="4545495"/>
            <a:ext cx="3054376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1A88365-4C78-C88E-1081-C615126AD5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3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53" r="4209" b="9623"/>
          <a:stretch/>
        </p:blipFill>
        <p:spPr>
          <a:xfrm>
            <a:off x="5888740" y="0"/>
            <a:ext cx="630326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139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953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EC193-CF2B-0EA3-FA38-15862A3C3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953" y="3627782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62513" y="311344"/>
            <a:ext cx="2223534" cy="9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53" r="4209" b="9623"/>
          <a:stretch/>
        </p:blipFill>
        <p:spPr>
          <a:xfrm>
            <a:off x="5888740" y="0"/>
            <a:ext cx="630326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139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953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62513" y="311344"/>
            <a:ext cx="2223534" cy="915572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48316FD-163D-8298-013A-30B2CE1A5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953" y="3627782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75C74F-D538-2609-F65D-8E623CB2B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8840" y="3627781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5914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 1 speaker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2" r="-1866" b="1659"/>
          <a:stretch/>
        </p:blipFill>
        <p:spPr>
          <a:xfrm>
            <a:off x="-475554" y="116173"/>
            <a:ext cx="5600615" cy="66256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455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269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6EC193-CF2B-0EA3-FA38-15862A3C3F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269" y="3627782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903B724-D16A-B158-6D45-F004543972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 2 speakers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782" r="-1866" b="1659"/>
          <a:stretch/>
        </p:blipFill>
        <p:spPr>
          <a:xfrm>
            <a:off x="-475554" y="116173"/>
            <a:ext cx="5600615" cy="66256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455" y="-233202"/>
            <a:ext cx="3373922" cy="28641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3269" y="2726635"/>
            <a:ext cx="6064295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62C07EB-FC86-EEFC-41D4-C8DDEC0C6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3269" y="3627782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7DF1CF-435F-0451-D23F-00E275027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56156" y="3627781"/>
            <a:ext cx="2731408" cy="702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3122ADC-3421-0AB3-412E-AF6350FA8C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73758" y="198600"/>
            <a:ext cx="1616767" cy="6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7BAEC0A5-F042-1F09-C5CD-FD5FBB721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46389" t="13373" b="23384"/>
          <a:stretch/>
        </p:blipFill>
        <p:spPr>
          <a:xfrm>
            <a:off x="-1" y="0"/>
            <a:ext cx="3946207" cy="688296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CC390D-A1FF-A90D-15BD-CE69E0833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37741" y="-312610"/>
            <a:ext cx="3758739" cy="3190797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2A353F-912E-AF04-08A7-165E5E20FD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716" y="2726635"/>
            <a:ext cx="5261546" cy="7023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ADCDA5-22DB-19AF-ACD5-BA95557B1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9805" y="292309"/>
            <a:ext cx="2293496" cy="944381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7DF1CF-435F-0451-D23F-00E275027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715" y="3580239"/>
            <a:ext cx="4257374" cy="5267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Speaker name(s)</a:t>
            </a:r>
            <a:endParaRPr lang="en-I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5B98FE-067D-6072-61DD-57FFC40F38D0}"/>
              </a:ext>
            </a:extLst>
          </p:cNvPr>
          <p:cNvGrpSpPr/>
          <p:nvPr userDrawn="1"/>
        </p:nvGrpSpPr>
        <p:grpSpPr>
          <a:xfrm>
            <a:off x="5865191" y="1089455"/>
            <a:ext cx="6027004" cy="5793514"/>
            <a:chOff x="4871910" y="157589"/>
            <a:chExt cx="7121179" cy="6845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304D9D-C773-0409-ADFA-16F5B7457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951095" y="2395037"/>
              <a:ext cx="6041994" cy="4208715"/>
            </a:xfrm>
            <a:prstGeom prst="rect">
              <a:avLst/>
            </a:prstGeom>
          </p:spPr>
        </p:pic>
        <p:pic>
          <p:nvPicPr>
            <p:cNvPr id="15" name="Picture 14" descr="A statu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EF892C6C-5C41-927B-A64A-78C0F988D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71910" y="157589"/>
              <a:ext cx="3187700" cy="684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57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questi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D24EBB-B0EE-5B5B-C9A4-62843A93E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50" b="14882"/>
          <a:stretch/>
        </p:blipFill>
        <p:spPr>
          <a:xfrm>
            <a:off x="0" y="263470"/>
            <a:ext cx="5368582" cy="659453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4F0608-7EA4-7CA7-C0D3-6652B400D5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58362" y="263470"/>
            <a:ext cx="2205400" cy="90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EEB91-1FBF-2574-9E30-EFC890BC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9300" y="4379729"/>
            <a:ext cx="5614988" cy="1432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3CE865-93EA-B7C5-0EF0-E3C2D98B66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62" y="717523"/>
            <a:ext cx="4622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20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questions B">
    <p:bg>
      <p:bgPr>
        <a:gradFill>
          <a:gsLst>
            <a:gs pos="0">
              <a:srgbClr val="943267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A9C32-B246-2A33-D36E-DB3E9D295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02" t="12275" r="-1866" b="11542"/>
          <a:stretch/>
        </p:blipFill>
        <p:spPr>
          <a:xfrm>
            <a:off x="-1" y="-1"/>
            <a:ext cx="5439475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338259C-E955-CAB6-94FE-B423BA04A5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79950" y="119699"/>
            <a:ext cx="2205400" cy="90810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7317878-0881-97B6-CB3D-F6042E09A7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662" y="717523"/>
            <a:ext cx="4622800" cy="39243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F58BA9E-C307-F67A-09E1-F8B0338B62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7926" y="4641823"/>
            <a:ext cx="4743450" cy="1432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928BE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99799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73606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0400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5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1084D6-F991-95ED-154F-B8E09C80D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1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F930613-DED6-6796-1E5C-089647168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7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C0AED0D-41FA-4C7C-47EE-10DC61A02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6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7BA232-5815-F0EB-1378-2B927EC78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08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5AAF16D4-06EA-1EC2-6CCC-868C80676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51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94C0686-C7F5-3B63-B612-919E1562E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2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1BC42A6-481F-8C61-983E-24F81E1F4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07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94B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C7D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5FBF3C1-C896-38C5-A59B-B74ED1B99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17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4FCBB3A-9B11-C5B1-06DA-0DA7BEDA9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17365" y="182395"/>
            <a:ext cx="853106" cy="2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8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6.sv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image" Target="../media/image19.svg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D52FE-6E7B-D3E7-FC32-713049C4B6F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862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6" r:id="rId2"/>
    <p:sldLayoutId id="2147483667" r:id="rId3"/>
    <p:sldLayoutId id="2147483691" r:id="rId4"/>
    <p:sldLayoutId id="2147483706" r:id="rId5"/>
    <p:sldLayoutId id="2147483660" r:id="rId6"/>
    <p:sldLayoutId id="2147483661" r:id="rId7"/>
    <p:sldLayoutId id="2147483662" r:id="rId8"/>
    <p:sldLayoutId id="2147483649" r:id="rId9"/>
    <p:sldLayoutId id="2147483664" r:id="rId10"/>
    <p:sldLayoutId id="2147483665" r:id="rId11"/>
    <p:sldLayoutId id="2147483650" r:id="rId12"/>
    <p:sldLayoutId id="214748365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2D3755-BFF2-62F2-11BB-644A5866068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862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501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5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65E0FC-E181-1202-EA49-32B8D00FA3C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862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737BF2-2DF9-B0E9-5592-888A9F6704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862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37EFB8-01A6-25DC-8087-6D6C103A2D8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862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3A27D0-DD6B-F1BC-BBD5-684F489A4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IS">
                <a:latin typeface="Segoe UI"/>
                <a:cs typeface="Segoe UI"/>
              </a:rPr>
              <a:t>Update Service</a:t>
            </a:r>
          </a:p>
          <a:p>
            <a:r>
              <a:rPr lang="is-IS">
                <a:latin typeface="Segoe UI"/>
                <a:cs typeface="Segoe UI"/>
              </a:rPr>
              <a:t>for </a:t>
            </a:r>
            <a:r>
              <a:rPr lang="en-IS">
                <a:latin typeface="Segoe UI"/>
                <a:cs typeface="Segoe UI"/>
              </a:rPr>
              <a:t>LS Central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40A05-CD41-E8D6-E254-E336D38EE7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5952" y="4593020"/>
            <a:ext cx="6064294" cy="1307717"/>
          </a:xfrm>
        </p:spPr>
        <p:txBody>
          <a:bodyPr lIns="91440" tIns="45720" rIns="91440" bIns="45720" anchor="t"/>
          <a:lstStyle/>
          <a:p>
            <a:r>
              <a:rPr lang="en-IS" sz="2400">
                <a:latin typeface="Segoe UI"/>
                <a:cs typeface="Segoe UI"/>
              </a:rPr>
              <a:t>Thorir Bjornsson</a:t>
            </a:r>
            <a:endParaRPr lang="en-IS" sz="2400"/>
          </a:p>
          <a:p>
            <a:r>
              <a:rPr lang="en-IS" sz="2400">
                <a:solidFill>
                  <a:srgbClr val="943267"/>
                </a:solidFill>
                <a:latin typeface="Segoe UI"/>
                <a:cs typeface="Segoe UI"/>
              </a:rPr>
              <a:t>Damir Babikov</a:t>
            </a:r>
            <a:endParaRPr lang="en-IS" sz="2400"/>
          </a:p>
          <a:p>
            <a:endParaRPr lang="en-IS" sz="2400"/>
          </a:p>
        </p:txBody>
      </p:sp>
    </p:spTree>
    <p:extLst>
      <p:ext uri="{BB962C8B-B14F-4D97-AF65-F5344CB8AC3E}">
        <p14:creationId xmlns:p14="http://schemas.microsoft.com/office/powerpoint/2010/main" val="301096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7B996AA-ECA4-BC77-25AB-99C105ABB3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"/>
            <a:ext cx="3697783" cy="6752667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71B3B6-B25E-E444-2B74-7374B823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Future of Update Service</a:t>
            </a:r>
            <a:endParaRPr lang="en-GB" sz="4000" b="0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8DD5F-AD7A-E8E0-440D-4A2AF3D865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 dirty="0"/>
              <a:t>Development team and LS Retail commitment</a:t>
            </a:r>
            <a:endParaRPr lang="en-US" dirty="0"/>
          </a:p>
          <a:p>
            <a:pPr lvl="1"/>
            <a:r>
              <a:rPr lang="en-GB" dirty="0">
                <a:latin typeface="Segoe UI"/>
                <a:cs typeface="Segoe UI"/>
              </a:rPr>
              <a:t>Team of three, led by father of Go Current </a:t>
            </a:r>
            <a:r>
              <a:rPr lang="en-GB" dirty="0" err="1">
                <a:latin typeface="Segoe UI"/>
                <a:cs typeface="Segoe UI"/>
              </a:rPr>
              <a:t>Arnthor</a:t>
            </a:r>
            <a:r>
              <a:rPr lang="en-GB" dirty="0">
                <a:latin typeface="Segoe UI"/>
                <a:cs typeface="Segoe UI"/>
              </a:rPr>
              <a:t> Magnusson</a:t>
            </a:r>
          </a:p>
          <a:p>
            <a:r>
              <a:rPr lang="en-GB" dirty="0">
                <a:latin typeface="Segoe UI"/>
                <a:cs typeface="Segoe UI"/>
              </a:rPr>
              <a:t>Roadmap &amp; New Features</a:t>
            </a:r>
          </a:p>
          <a:p>
            <a:pPr lvl="1"/>
            <a:r>
              <a:rPr lang="en-GB" dirty="0">
                <a:latin typeface="Segoe UI"/>
                <a:cs typeface="Segoe UI"/>
              </a:rPr>
              <a:t>Simplified project management and package creation </a:t>
            </a:r>
            <a:endParaRPr lang="en-US" dirty="0">
              <a:latin typeface="Segoe UI"/>
              <a:cs typeface="Segoe UI"/>
            </a:endParaRPr>
          </a:p>
          <a:p>
            <a:pPr lvl="1"/>
            <a:r>
              <a:rPr lang="en-GB" dirty="0"/>
              <a:t>Deploy new installation remotely </a:t>
            </a:r>
          </a:p>
          <a:p>
            <a:pPr lvl="1"/>
            <a:r>
              <a:rPr lang="en-GB" dirty="0">
                <a:latin typeface="Segoe UI"/>
                <a:cs typeface="Segoe UI"/>
              </a:rPr>
              <a:t>Scheduling </a:t>
            </a:r>
          </a:p>
          <a:p>
            <a:pPr lvl="1"/>
            <a:r>
              <a:rPr lang="en-GB" dirty="0"/>
              <a:t>Improved deployments &amp; monitoring </a:t>
            </a:r>
          </a:p>
          <a:p>
            <a:r>
              <a:rPr lang="en-GB" dirty="0"/>
              <a:t>New Platforms</a:t>
            </a:r>
          </a:p>
        </p:txBody>
      </p:sp>
      <p:pic>
        <p:nvPicPr>
          <p:cNvPr id="6" name="Picture 4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BAFEE233-96FA-3336-745C-4BA6556B2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3" y="-2458106"/>
            <a:ext cx="5046445" cy="92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2DF2-C2FE-90B6-158E-0C2C43B3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Want to Know More?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D26A-012F-8AF6-5910-653873271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Segoe UI"/>
                <a:cs typeface="Segoe UI"/>
              </a:rPr>
              <a:t>Finding help online</a:t>
            </a:r>
          </a:p>
          <a:p>
            <a:pPr lvl="1"/>
            <a:r>
              <a:rPr lang="en-GB">
                <a:latin typeface="Segoe UI"/>
                <a:cs typeface="Segoe UI"/>
              </a:rPr>
              <a:t>https://help.gocurrent.lsretail.com/docs/get-started.html</a:t>
            </a:r>
          </a:p>
          <a:p>
            <a:r>
              <a:rPr lang="en-GB">
                <a:latin typeface="Segoe UI"/>
                <a:cs typeface="Segoe UI"/>
              </a:rPr>
              <a:t>Yammer</a:t>
            </a:r>
          </a:p>
          <a:p>
            <a:pPr lvl="1"/>
            <a:r>
              <a:rPr lang="en-GB">
                <a:latin typeface="Segoe UI"/>
                <a:cs typeface="Segoe UI"/>
              </a:rPr>
              <a:t>https://www.yammer.com/gocurrent/</a:t>
            </a:r>
          </a:p>
          <a:p>
            <a:r>
              <a:rPr lang="en-GB">
                <a:latin typeface="Segoe UI"/>
                <a:cs typeface="Segoe UI"/>
              </a:rPr>
              <a:t>Contacting LS Retail support via Partner Portal</a:t>
            </a:r>
          </a:p>
          <a:p>
            <a:pPr lvl="1"/>
            <a:r>
              <a:rPr lang="en-GB">
                <a:latin typeface="Segoe UI"/>
                <a:cs typeface="Segoe UI"/>
              </a:rPr>
              <a:t>https://portal.lsretail.com</a:t>
            </a:r>
          </a:p>
          <a:p>
            <a:r>
              <a:rPr lang="en-GB">
                <a:latin typeface="Segoe UI"/>
                <a:cs typeface="Segoe UI"/>
              </a:rPr>
              <a:t>Git repo of examples</a:t>
            </a:r>
          </a:p>
          <a:p>
            <a:pPr lvl="1"/>
            <a:r>
              <a:rPr lang="en-GB">
                <a:latin typeface="Segoe UI"/>
                <a:cs typeface="Segoe UI"/>
              </a:rPr>
              <a:t>https://github.com/lsretail/go-current-examples</a:t>
            </a:r>
          </a:p>
          <a:p>
            <a:pPr marL="0" indent="0">
              <a:buNone/>
            </a:pPr>
            <a:r>
              <a:rPr lang="en-GB">
                <a:latin typeface="Segoe UI"/>
                <a:cs typeface="Segoe UI"/>
              </a:rPr>
              <a:t>Use all of above to suggest new features </a:t>
            </a:r>
            <a:br>
              <a:rPr lang="en-GB">
                <a:latin typeface="Segoe UI"/>
                <a:cs typeface="Segoe UI"/>
              </a:rPr>
            </a:br>
            <a:r>
              <a:rPr lang="en-GB">
                <a:latin typeface="Segoe UI"/>
                <a:cs typeface="Segoe UI"/>
              </a:rPr>
              <a:t>and contribute to development of Update Service</a:t>
            </a:r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748620-C878-33D2-9FFA-107EB0BD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12" y="491358"/>
            <a:ext cx="2821750" cy="61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048C12-AF4E-59DE-2086-14E86A2EA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4482" y="4753804"/>
            <a:ext cx="7773987" cy="1051253"/>
          </a:xfrm>
        </p:spPr>
        <p:txBody>
          <a:bodyPr lIns="91440" tIns="45720" rIns="91440" bIns="45720" anchor="t"/>
          <a:lstStyle/>
          <a:p>
            <a:r>
              <a:rPr lang="en-I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403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70B1-2CD0-17A1-AB9F-1A8005C8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Speakers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C1F0B-4AFA-5473-E0E3-3AD82353E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6083" y="1299998"/>
            <a:ext cx="5584521" cy="507365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>
                <a:latin typeface="Segoe UI"/>
                <a:cs typeface="Segoe UI"/>
              </a:rPr>
              <a:t>Damir Babikov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E835B1-4F83-D553-0A13-E7BD556DEB67}"/>
              </a:ext>
            </a:extLst>
          </p:cNvPr>
          <p:cNvSpPr txBox="1">
            <a:spLocks/>
          </p:cNvSpPr>
          <p:nvPr/>
        </p:nvSpPr>
        <p:spPr>
          <a:xfrm>
            <a:off x="440137" y="1294742"/>
            <a:ext cx="5584521" cy="5073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latin typeface="Segoe UI"/>
                <a:cs typeface="Segoe UI"/>
              </a:rPr>
              <a:t>Thorir  Bjornsson</a:t>
            </a:r>
            <a:endParaRPr lang="en-GB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5245D37-11B2-509A-0CF5-100777E30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8" y="1821479"/>
            <a:ext cx="3478924" cy="467335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A907143-0B55-D8B1-253F-3E2F1AB0B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055" y="1818433"/>
            <a:ext cx="3281855" cy="46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F2549C-142D-14CB-198A-42C7BBD78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632" y="541476"/>
            <a:ext cx="4349336" cy="604585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573EB4-E6EB-52C5-9CEF-B860F35D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11511417" cy="588637"/>
          </a:xfrm>
        </p:spPr>
        <p:txBody>
          <a:bodyPr anchor="t">
            <a:normAutofit/>
          </a:bodyPr>
          <a:lstStyle/>
          <a:p>
            <a:r>
              <a:rPr lang="en-GB" sz="3400"/>
              <a:t>Overview of Update Service (LSUS)</a:t>
            </a:r>
            <a:endParaRPr lang="en-US" sz="3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6F829-9511-41CE-5EDA-630739DEA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</p:spPr>
        <p:txBody>
          <a:bodyPr lIns="91440" tIns="45720" rIns="91440" bIns="45720">
            <a:normAutofit/>
          </a:bodyPr>
          <a:lstStyle/>
          <a:p>
            <a:r>
              <a:rPr lang="en-GB"/>
              <a:t>Packages</a:t>
            </a:r>
          </a:p>
          <a:p>
            <a:r>
              <a:rPr lang="en-GB"/>
              <a:t>Versions</a:t>
            </a:r>
          </a:p>
          <a:p>
            <a:r>
              <a:rPr lang="en-GB"/>
              <a:t>Bundles</a:t>
            </a:r>
          </a:p>
          <a:p>
            <a:r>
              <a:rPr lang="en-GB"/>
              <a:t>Monitoring</a:t>
            </a:r>
          </a:p>
          <a:p>
            <a:r>
              <a:rPr lang="en-GB"/>
              <a:t>Deployment circles</a:t>
            </a:r>
          </a:p>
          <a:p>
            <a:r>
              <a:rPr lang="en-GB"/>
              <a:t>Multiple environments</a:t>
            </a:r>
          </a:p>
          <a:p>
            <a:r>
              <a:rPr lang="en-GB"/>
              <a:t>Client - Server</a:t>
            </a:r>
          </a:p>
          <a:p>
            <a:r>
              <a:rPr lang="en-GB"/>
              <a:t>Database and files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6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2DF2-C2FE-90B6-158E-0C2C43B3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Migration from Go Current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D26A-012F-8AF6-5910-653873271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>
                <a:latin typeface="Segoe UI"/>
                <a:cs typeface="Segoe UI"/>
              </a:rPr>
              <a:t>If you are lucky enough to be using Go Current already – your life is about to change for better!</a:t>
            </a:r>
            <a:endParaRPr lang="en-US"/>
          </a:p>
          <a:p>
            <a:pPr lvl="1"/>
            <a:r>
              <a:rPr lang="en-GB">
                <a:latin typeface="Segoe UI"/>
                <a:cs typeface="Segoe UI"/>
              </a:rPr>
              <a:t>.NET Core</a:t>
            </a:r>
          </a:p>
          <a:p>
            <a:pPr lvl="1"/>
            <a:r>
              <a:rPr lang="en-GB">
                <a:latin typeface="Segoe UI"/>
                <a:cs typeface="Segoe UI"/>
              </a:rPr>
              <a:t>REST API</a:t>
            </a:r>
          </a:p>
          <a:p>
            <a:pPr lvl="1"/>
            <a:r>
              <a:rPr lang="en-GB">
                <a:latin typeface="Segoe UI"/>
                <a:cs typeface="Segoe UI"/>
              </a:rPr>
              <a:t>Azure AD &amp; Storage</a:t>
            </a:r>
          </a:p>
          <a:p>
            <a:pPr lvl="1"/>
            <a:r>
              <a:rPr lang="en-GB">
                <a:latin typeface="Segoe UI"/>
                <a:cs typeface="Segoe UI"/>
              </a:rPr>
              <a:t>New interface</a:t>
            </a:r>
          </a:p>
          <a:p>
            <a:pPr lvl="1"/>
            <a:r>
              <a:rPr lang="en-GB">
                <a:latin typeface="Segoe UI"/>
                <a:cs typeface="Segoe UI"/>
              </a:rPr>
              <a:t>GUI package import</a:t>
            </a:r>
          </a:p>
          <a:p>
            <a:pPr lvl="1"/>
            <a:r>
              <a:rPr lang="en-GB">
                <a:latin typeface="Segoe UI"/>
                <a:cs typeface="Segoe UI"/>
              </a:rPr>
              <a:t>Ongoing install track</a:t>
            </a:r>
          </a:p>
          <a:p>
            <a:pPr lvl="1"/>
            <a:r>
              <a:rPr lang="en-GB">
                <a:latin typeface="Segoe UI"/>
                <a:cs typeface="Segoe UI"/>
              </a:rPr>
              <a:t>Notifications</a:t>
            </a:r>
          </a:p>
          <a:p>
            <a:pPr lvl="1"/>
            <a:r>
              <a:rPr lang="en-GB">
                <a:latin typeface="Segoe UI"/>
                <a:cs typeface="Segoe UI"/>
              </a:rPr>
              <a:t>And more...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8280A8-EC59-8408-BF2C-83BFCB08A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404" y="2304393"/>
            <a:ext cx="1995055" cy="4114800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6423AA-0DCD-678E-77A1-BE70A8DD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642" y="1952057"/>
            <a:ext cx="5541579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8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0368F07-2976-D33E-CE29-C35AE2E66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9" t="1002" r="43063" b="-334"/>
          <a:stretch/>
        </p:blipFill>
        <p:spPr>
          <a:xfrm>
            <a:off x="0" y="481"/>
            <a:ext cx="4800905" cy="678532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E2DF2-C2FE-90B6-158E-0C2C43B3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445" y="488601"/>
            <a:ext cx="6638262" cy="588637"/>
          </a:xfrm>
        </p:spPr>
        <p:txBody>
          <a:bodyPr anchor="t">
            <a:normAutofit/>
          </a:bodyPr>
          <a:lstStyle/>
          <a:p>
            <a:r>
              <a:rPr lang="en-GB"/>
              <a:t>Case Study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D26A-012F-8AF6-5910-653873271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</p:spPr>
        <p:txBody>
          <a:bodyPr lIns="91440" tIns="45720" rIns="91440" bIns="45720">
            <a:normAutofit/>
          </a:bodyPr>
          <a:lstStyle/>
          <a:p>
            <a:r>
              <a:rPr lang="en-GB" sz="2200"/>
              <a:t>Architecture overview</a:t>
            </a:r>
            <a:endParaRPr lang="en-US" sz="2200"/>
          </a:p>
          <a:p>
            <a:pPr lvl="1"/>
            <a:r>
              <a:rPr lang="en-GB" sz="2200"/>
              <a:t>Latest LS Central version, updated every month </a:t>
            </a:r>
            <a:endParaRPr lang="en-US" sz="2200"/>
          </a:p>
          <a:p>
            <a:pPr lvl="1"/>
            <a:r>
              <a:rPr lang="en-GB" sz="2200"/>
              <a:t>Financials + Retail, offline POS</a:t>
            </a:r>
          </a:p>
          <a:p>
            <a:pPr lvl="1"/>
            <a:r>
              <a:rPr lang="en-GB" sz="2200"/>
              <a:t>On-premise, load balanced service tiers </a:t>
            </a:r>
            <a:endParaRPr lang="en-US" sz="2200"/>
          </a:p>
          <a:p>
            <a:pPr lvl="1"/>
            <a:r>
              <a:rPr lang="en-GB" sz="2200"/>
              <a:t>Single HO database</a:t>
            </a:r>
          </a:p>
          <a:p>
            <a:pPr lvl="1"/>
            <a:r>
              <a:rPr lang="en-GB" sz="2200"/>
              <a:t>SQL in HA mode, single cluster, 2 nodes, multiple environments (DEV, UAT, LIVE)</a:t>
            </a:r>
          </a:p>
          <a:p>
            <a:r>
              <a:rPr lang="en-GB" sz="2200"/>
              <a:t>Why LSUS</a:t>
            </a:r>
          </a:p>
          <a:p>
            <a:pPr lvl="1"/>
            <a:r>
              <a:rPr lang="en-GB" sz="2200"/>
              <a:t>Update Service workspace (VS Code Extension)</a:t>
            </a:r>
          </a:p>
          <a:p>
            <a:pPr lvl="1"/>
            <a:r>
              <a:rPr lang="en-GB" sz="2200"/>
              <a:t>Distributed extension development support using DevOps + Update Service</a:t>
            </a:r>
          </a:p>
          <a:p>
            <a:pPr lvl="1"/>
            <a:r>
              <a:rPr lang="en-GB" sz="2200"/>
              <a:t>Dedicated LSUS for various environments</a:t>
            </a:r>
          </a:p>
          <a:p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332058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2DF2-C2FE-90B6-158E-0C2C43B3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11511417" cy="588637"/>
          </a:xfrm>
        </p:spPr>
        <p:txBody>
          <a:bodyPr anchor="t">
            <a:normAutofit/>
          </a:bodyPr>
          <a:lstStyle/>
          <a:p>
            <a:r>
              <a:rPr lang="en-GB" sz="3400"/>
              <a:t>Case Study 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D26A-012F-8AF6-5910-653873271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259551" cy="5073650"/>
          </a:xfrm>
        </p:spPr>
        <p:txBody>
          <a:bodyPr lIns="91440" tIns="45720" rIns="91440" bIns="45720" anchor="t">
            <a:normAutofit lnSpcReduction="10000"/>
          </a:bodyPr>
          <a:lstStyle/>
          <a:p>
            <a:r>
              <a:rPr lang="en-GB" sz="2000">
                <a:latin typeface="Segoe UI"/>
                <a:cs typeface="Segoe UI"/>
              </a:rPr>
              <a:t>Architecture overview</a:t>
            </a:r>
          </a:p>
          <a:p>
            <a:pPr lvl="1"/>
            <a:r>
              <a:rPr lang="en-GB" sz="2000">
                <a:latin typeface="Segoe UI"/>
                <a:cs typeface="Segoe UI"/>
              </a:rPr>
              <a:t>Ferry company </a:t>
            </a:r>
            <a:endParaRPr lang="en-US" sz="2000">
              <a:latin typeface="Segoe UI"/>
              <a:cs typeface="Segoe UI"/>
            </a:endParaRPr>
          </a:p>
          <a:p>
            <a:pPr lvl="1"/>
            <a:r>
              <a:rPr lang="en-GB" sz="2000">
                <a:latin typeface="Segoe UI"/>
                <a:cs typeface="Segoe UI"/>
              </a:rPr>
              <a:t>Version - 20.3 just upgraded from 19.5</a:t>
            </a:r>
            <a:endParaRPr lang="en-US" sz="2000">
              <a:latin typeface="Segoe UI"/>
              <a:cs typeface="Segoe UI"/>
            </a:endParaRPr>
          </a:p>
          <a:p>
            <a:pPr lvl="1"/>
            <a:r>
              <a:rPr lang="en-GB" sz="2000">
                <a:latin typeface="Segoe UI"/>
                <a:cs typeface="Segoe UI"/>
              </a:rPr>
              <a:t>Next upgrade planed this fall</a:t>
            </a:r>
          </a:p>
          <a:p>
            <a:pPr lvl="1"/>
            <a:r>
              <a:rPr lang="en-GB" sz="2000">
                <a:latin typeface="Segoe UI"/>
                <a:cs typeface="Segoe UI"/>
              </a:rPr>
              <a:t>Configuration – Mixture of online, offline on Vessels  and Head Office</a:t>
            </a:r>
            <a:endParaRPr lang="en-US" sz="2000">
              <a:latin typeface="Segoe UI"/>
              <a:cs typeface="Segoe UI"/>
            </a:endParaRPr>
          </a:p>
          <a:p>
            <a:pPr lvl="1"/>
            <a:r>
              <a:rPr lang="en-GB" sz="2000">
                <a:latin typeface="Segoe UI"/>
                <a:cs typeface="Segoe UI"/>
              </a:rPr>
              <a:t>Service tiers – Vessel Main, Hospitality, NAS and Web services</a:t>
            </a:r>
            <a:endParaRPr lang="en-US" sz="2000">
              <a:latin typeface="Segoe UI"/>
              <a:cs typeface="Segoe UI"/>
            </a:endParaRPr>
          </a:p>
          <a:p>
            <a:pPr lvl="1"/>
            <a:r>
              <a:rPr lang="en-GB" sz="2000">
                <a:latin typeface="Segoe UI"/>
                <a:cs typeface="Segoe UI"/>
              </a:rPr>
              <a:t>Databases – Ho and Vessels	</a:t>
            </a:r>
          </a:p>
          <a:p>
            <a:pPr lvl="1"/>
            <a:r>
              <a:rPr lang="en-GB" sz="2000">
                <a:latin typeface="Segoe UI"/>
                <a:cs typeface="Segoe UI"/>
              </a:rPr>
              <a:t>Retail POS online, Hospitality POS Offline</a:t>
            </a:r>
            <a:endParaRPr lang="en-US" sz="2000">
              <a:latin typeface="Segoe UI"/>
              <a:cs typeface="Segoe UI"/>
            </a:endParaRPr>
          </a:p>
          <a:p>
            <a:pPr lvl="1"/>
            <a:r>
              <a:rPr lang="en-GB" sz="2000">
                <a:latin typeface="Segoe UI"/>
                <a:cs typeface="Segoe UI"/>
              </a:rPr>
              <a:t>Mobile POS</a:t>
            </a:r>
            <a:endParaRPr lang="en-US" sz="2000">
              <a:latin typeface="Segoe UI"/>
              <a:cs typeface="Segoe UI"/>
            </a:endParaRPr>
          </a:p>
          <a:p>
            <a:pPr lvl="1"/>
            <a:r>
              <a:rPr lang="en-GB" sz="2000">
                <a:latin typeface="Segoe UI"/>
                <a:cs typeface="Segoe UI"/>
              </a:rPr>
              <a:t>Replicated environment</a:t>
            </a:r>
            <a:endParaRPr lang="en-US" sz="2000">
              <a:latin typeface="Segoe UI"/>
              <a:cs typeface="Segoe UI"/>
            </a:endParaRPr>
          </a:p>
          <a:p>
            <a:pPr lvl="1"/>
            <a:r>
              <a:rPr lang="en-GB" sz="2000">
                <a:latin typeface="Segoe UI"/>
                <a:cs typeface="Segoe UI"/>
              </a:rPr>
              <a:t>LSUS distributed as well, HO and Vessel servers</a:t>
            </a:r>
          </a:p>
          <a:p>
            <a:pPr lvl="1"/>
            <a:endParaRPr lang="en-GB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AC5AE6-4A55-85A0-E078-70A62A2FA2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>
          <a:xfrm>
            <a:off x="6073816" y="1196383"/>
            <a:ext cx="5787086" cy="5252949"/>
          </a:xfrm>
        </p:spPr>
      </p:pic>
    </p:spTree>
    <p:extLst>
      <p:ext uri="{BB962C8B-B14F-4D97-AF65-F5344CB8AC3E}">
        <p14:creationId xmlns:p14="http://schemas.microsoft.com/office/powerpoint/2010/main" val="286495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2DF2-C2FE-90B6-158E-0C2C43B3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11511417" cy="588637"/>
          </a:xfrm>
        </p:spPr>
        <p:txBody>
          <a:bodyPr anchor="t">
            <a:normAutofit/>
          </a:bodyPr>
          <a:lstStyle/>
          <a:p>
            <a:r>
              <a:rPr lang="en-GB" sz="3400"/>
              <a:t>Case Study 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D26A-012F-8AF6-5910-653873271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2000"/>
              <a:t>Why LSUS</a:t>
            </a:r>
            <a:endParaRPr lang="en-US" sz="2000"/>
          </a:p>
          <a:p>
            <a:pPr lvl="1"/>
            <a:r>
              <a:rPr lang="en-GB" sz="2000">
                <a:latin typeface="Segoe UI"/>
                <a:cs typeface="Segoe UI"/>
              </a:rPr>
              <a:t>Imaging of POS done via mix of SCCM and LS Update</a:t>
            </a:r>
            <a:endParaRPr lang="en-US" sz="2000">
              <a:latin typeface="Segoe UI"/>
              <a:cs typeface="Segoe UI"/>
            </a:endParaRPr>
          </a:p>
          <a:p>
            <a:pPr lvl="1"/>
            <a:r>
              <a:rPr lang="en-GB" sz="2000">
                <a:latin typeface="Segoe UI"/>
                <a:cs typeface="Segoe UI"/>
              </a:rPr>
              <a:t>Upgrade of the newest version 20.3 all done through LS Update</a:t>
            </a:r>
          </a:p>
          <a:p>
            <a:pPr lvl="1"/>
            <a:r>
              <a:rPr lang="en-GB" sz="2000">
                <a:latin typeface="Segoe UI"/>
                <a:cs typeface="Segoe UI"/>
              </a:rPr>
              <a:t>All updates done via Deployment circles</a:t>
            </a:r>
          </a:p>
          <a:p>
            <a:pPr lvl="1"/>
            <a:r>
              <a:rPr lang="en-GB" sz="2000">
                <a:latin typeface="Segoe UI"/>
                <a:cs typeface="Segoe UI"/>
              </a:rPr>
              <a:t>Very limited update window </a:t>
            </a:r>
            <a:endParaRPr lang="en-GB">
              <a:latin typeface="Segoe UI"/>
              <a:cs typeface="Segoe UI"/>
            </a:endParaRPr>
          </a:p>
          <a:p>
            <a:pPr lvl="1"/>
            <a:r>
              <a:rPr lang="en-GB" sz="2000">
                <a:latin typeface="Segoe UI"/>
                <a:cs typeface="Segoe UI"/>
              </a:rPr>
              <a:t>Monitoring installs in LS Update</a:t>
            </a:r>
          </a:p>
          <a:p>
            <a:pPr lvl="1"/>
            <a:endParaRPr lang="en-GB" sz="2000"/>
          </a:p>
          <a:p>
            <a:r>
              <a:rPr lang="en-GB" sz="2000">
                <a:latin typeface="Segoe UI"/>
                <a:cs typeface="Segoe UI"/>
              </a:rPr>
              <a:t>What if not LSUS</a:t>
            </a:r>
          </a:p>
          <a:p>
            <a:pPr lvl="1"/>
            <a:r>
              <a:rPr lang="en-GB" sz="2000">
                <a:latin typeface="Segoe UI"/>
                <a:cs typeface="Segoe UI"/>
              </a:rPr>
              <a:t>Manual update of all POS and servers</a:t>
            </a:r>
          </a:p>
          <a:p>
            <a:pPr lvl="1"/>
            <a:r>
              <a:rPr lang="en-GB" sz="2000">
                <a:latin typeface="Segoe UI"/>
                <a:cs typeface="Segoe UI"/>
              </a:rPr>
              <a:t>Scripting the update by some other means </a:t>
            </a:r>
          </a:p>
          <a:p>
            <a:pPr marL="457200" lvl="1" indent="0">
              <a:buNone/>
            </a:pPr>
            <a:endParaRPr lang="en-GB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1F7F37-15A6-E686-E89D-D1A2B0ED29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6" b="76"/>
          <a:stretch/>
        </p:blipFill>
        <p:spPr>
          <a:xfrm>
            <a:off x="6050592" y="1074989"/>
            <a:ext cx="5702224" cy="5206828"/>
          </a:xfrm>
        </p:spPr>
      </p:pic>
    </p:spTree>
    <p:extLst>
      <p:ext uri="{BB962C8B-B14F-4D97-AF65-F5344CB8AC3E}">
        <p14:creationId xmlns:p14="http://schemas.microsoft.com/office/powerpoint/2010/main" val="215390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2DF2-C2FE-90B6-158E-0C2C43B3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Case Study B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D26A-012F-8AF6-5910-653873271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Segoe UI"/>
                <a:cs typeface="Segoe UI"/>
              </a:rPr>
              <a:t>Example of changes to push out License and new Hardware Station</a:t>
            </a:r>
            <a:endParaRPr lang="en-US">
              <a:latin typeface="Segoe UI"/>
              <a:cs typeface="Segoe UI"/>
            </a:endParaRPr>
          </a:p>
          <a:p>
            <a:endParaRPr lang="en-GB">
              <a:latin typeface="Segoe UI"/>
              <a:cs typeface="Segoe UI"/>
            </a:endParaRPr>
          </a:p>
          <a:p>
            <a:pPr lvl="1"/>
            <a:r>
              <a:rPr lang="en-GB">
                <a:latin typeface="Segoe UI"/>
                <a:cs typeface="Segoe UI"/>
              </a:rPr>
              <a:t>Edit the Bundle </a:t>
            </a:r>
            <a:endParaRPr lang="en-US" sz="1200">
              <a:latin typeface="Segoe UI"/>
              <a:cs typeface="Segoe UI"/>
            </a:endParaRPr>
          </a:p>
          <a:p>
            <a:pPr marL="457200" lvl="1" indent="0">
              <a:buNone/>
            </a:pPr>
            <a:r>
              <a:rPr lang="en-GB" sz="1200">
                <a:latin typeface="Courier New"/>
                <a:cs typeface="Segoe UI"/>
              </a:rPr>
              <a:t>   </a:t>
            </a:r>
            <a:r>
              <a:rPr lang="en-GB" sz="2000">
                <a:latin typeface="Courier New"/>
                <a:cs typeface="Segoe UI"/>
              </a:rPr>
              <a:t>#POS license </a:t>
            </a:r>
            <a:endParaRPr lang="en-US" sz="2000">
              <a:latin typeface="Segoe UI"/>
              <a:cs typeface="Segoe UI"/>
            </a:endParaRPr>
          </a:p>
          <a:p>
            <a:pPr lvl="1" indent="0">
              <a:buNone/>
            </a:pPr>
            <a:r>
              <a:rPr lang="en-GB" sz="2000">
                <a:latin typeface="Courier New"/>
                <a:cs typeface="Segoe UI"/>
              </a:rPr>
              <a:t>@{ Id = "$($</a:t>
            </a:r>
            <a:r>
              <a:rPr lang="en-GB" sz="2000" err="1">
                <a:latin typeface="Courier New"/>
                <a:cs typeface="Segoe UI"/>
              </a:rPr>
              <a:t>Config.PackageIdPrefix</a:t>
            </a:r>
            <a:r>
              <a:rPr lang="en-GB" sz="2000">
                <a:latin typeface="Courier New"/>
                <a:cs typeface="Segoe UI"/>
              </a:rPr>
              <a:t>)-</a:t>
            </a:r>
            <a:r>
              <a:rPr lang="en-GB" sz="2000" err="1">
                <a:latin typeface="Courier New"/>
                <a:cs typeface="Segoe UI"/>
              </a:rPr>
              <a:t>pos</a:t>
            </a:r>
            <a:r>
              <a:rPr lang="en-GB" sz="2000">
                <a:latin typeface="Courier New"/>
                <a:cs typeface="Segoe UI"/>
              </a:rPr>
              <a:t>-license"; 'Version' = "&gt;=1.0.9"} </a:t>
            </a:r>
            <a:endParaRPr lang="en-GB" sz="2000">
              <a:latin typeface="Courier New"/>
            </a:endParaRPr>
          </a:p>
          <a:p>
            <a:pPr lvl="1" indent="0">
              <a:buNone/>
            </a:pPr>
            <a:r>
              <a:rPr lang="en-GB" sz="2000">
                <a:latin typeface="Courier New"/>
                <a:cs typeface="Segoe UI"/>
              </a:rPr>
              <a:t># POS HW station </a:t>
            </a:r>
            <a:endParaRPr lang="en-GB" sz="2000">
              <a:latin typeface="Courier New"/>
            </a:endParaRPr>
          </a:p>
          <a:p>
            <a:pPr lvl="1" indent="0">
              <a:buNone/>
            </a:pPr>
            <a:r>
              <a:rPr lang="en-GB" sz="2000">
                <a:latin typeface="Courier New"/>
                <a:cs typeface="Segoe UI"/>
              </a:rPr>
              <a:t>{ Id = 'ls-hardware-station'; 'Version' = "&gt;=20.5.0" }</a:t>
            </a:r>
            <a:endParaRPr lang="en-GB" sz="2000">
              <a:latin typeface="Courier New"/>
            </a:endParaRPr>
          </a:p>
          <a:p>
            <a:pPr lvl="1"/>
            <a:r>
              <a:rPr lang="en-GB">
                <a:latin typeface="Segoe UI"/>
                <a:cs typeface="Segoe UI"/>
              </a:rPr>
              <a:t>Updated Bundle</a:t>
            </a:r>
          </a:p>
          <a:p>
            <a:pPr lvl="2">
              <a:buNone/>
            </a:pPr>
            <a:r>
              <a:rPr lang="en-GB">
                <a:latin typeface="Courier New"/>
                <a:cs typeface="Segoe UI"/>
              </a:rPr>
              <a:t>Id = "bundle/$($</a:t>
            </a:r>
            <a:r>
              <a:rPr lang="en-GB" err="1">
                <a:latin typeface="Courier New"/>
                <a:cs typeface="Segoe UI"/>
              </a:rPr>
              <a:t>Config.PackageIdPrefix</a:t>
            </a:r>
            <a:r>
              <a:rPr lang="en-GB">
                <a:latin typeface="Courier New"/>
                <a:cs typeface="Segoe UI"/>
              </a:rPr>
              <a:t>)-</a:t>
            </a:r>
            <a:r>
              <a:rPr lang="en-GB" err="1">
                <a:latin typeface="Courier New"/>
                <a:cs typeface="Segoe UI"/>
              </a:rPr>
              <a:t>posrt</a:t>
            </a:r>
            <a:r>
              <a:rPr lang="en-GB">
                <a:latin typeface="Courier New"/>
                <a:cs typeface="Segoe UI"/>
              </a:rPr>
              <a:t>-new" </a:t>
            </a:r>
          </a:p>
          <a:p>
            <a:pPr lvl="2">
              <a:buNone/>
            </a:pPr>
            <a:r>
              <a:rPr lang="en-GB">
                <a:latin typeface="Courier New"/>
                <a:cs typeface="Segoe UI"/>
              </a:rPr>
              <a:t>Version = '20.3.3'</a:t>
            </a:r>
          </a:p>
          <a:p>
            <a:pPr lvl="1"/>
            <a:r>
              <a:rPr lang="en-GB">
                <a:latin typeface="Segoe UI"/>
                <a:cs typeface="Segoe UI"/>
              </a:rPr>
              <a:t>Pushed out via Deployment Circle</a:t>
            </a:r>
          </a:p>
        </p:txBody>
      </p:sp>
    </p:spTree>
    <p:extLst>
      <p:ext uri="{BB962C8B-B14F-4D97-AF65-F5344CB8AC3E}">
        <p14:creationId xmlns:p14="http://schemas.microsoft.com/office/powerpoint/2010/main" val="155440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2DF2-C2FE-90B6-158E-0C2C43B3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Case Study C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D26A-012F-8AF6-5910-653873271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Segoe UI"/>
                <a:cs typeface="Segoe UI"/>
              </a:rPr>
              <a:t>Architecture overview </a:t>
            </a:r>
            <a:endParaRPr lang="en-US">
              <a:latin typeface="Segoe UI"/>
              <a:cs typeface="Segoe UI"/>
            </a:endParaRPr>
          </a:p>
          <a:p>
            <a:pPr lvl="1"/>
            <a:r>
              <a:rPr lang="en-GB">
                <a:latin typeface="Segoe UI"/>
                <a:cs typeface="Segoe UI"/>
              </a:rPr>
              <a:t>Older BC version</a:t>
            </a:r>
          </a:p>
          <a:p>
            <a:pPr lvl="1"/>
            <a:r>
              <a:rPr lang="en-GB">
                <a:latin typeface="Segoe UI"/>
                <a:cs typeface="Segoe UI"/>
              </a:rPr>
              <a:t>On-premises, major public cloud hosted</a:t>
            </a:r>
          </a:p>
          <a:p>
            <a:pPr lvl="1"/>
            <a:r>
              <a:rPr lang="en-GB">
                <a:latin typeface="Segoe UI"/>
                <a:cs typeface="Segoe UI"/>
              </a:rPr>
              <a:t>Regional load balanced service tiers</a:t>
            </a:r>
          </a:p>
          <a:p>
            <a:pPr lvl="1"/>
            <a:r>
              <a:rPr lang="en-GB">
                <a:latin typeface="Segoe UI"/>
                <a:cs typeface="Segoe UI"/>
              </a:rPr>
              <a:t>Multiple databases, SQL HA, in several clusters, 3 nodes each</a:t>
            </a:r>
            <a:endParaRPr lang="en-GB"/>
          </a:p>
          <a:p>
            <a:pPr lvl="1"/>
            <a:r>
              <a:rPr lang="en-GB">
                <a:latin typeface="Segoe UI"/>
                <a:cs typeface="Segoe UI"/>
              </a:rPr>
              <a:t>Over 1000 locations, 3000 users, high transaction rate, many integrations</a:t>
            </a:r>
          </a:p>
          <a:p>
            <a:r>
              <a:rPr lang="en-GB">
                <a:latin typeface="Segoe UI"/>
                <a:cs typeface="Segoe UI"/>
              </a:rPr>
              <a:t>Why Update Service</a:t>
            </a:r>
          </a:p>
          <a:p>
            <a:pPr lvl="1"/>
            <a:r>
              <a:rPr lang="en-GB">
                <a:latin typeface="Segoe UI"/>
                <a:cs typeface="Segoe UI"/>
              </a:rPr>
              <a:t>Ability to perform unattended installations</a:t>
            </a:r>
          </a:p>
          <a:p>
            <a:pPr lvl="1"/>
            <a:r>
              <a:rPr lang="en-GB">
                <a:latin typeface="Segoe UI"/>
                <a:cs typeface="Segoe UI"/>
              </a:rPr>
              <a:t>Central update of thousands of existing installs</a:t>
            </a:r>
          </a:p>
          <a:p>
            <a:pPr lvl="1"/>
            <a:r>
              <a:rPr lang="en-GB">
                <a:latin typeface="Segoe UI"/>
                <a:cs typeface="Segoe UI"/>
              </a:rPr>
              <a:t>Ability to extend the LSUS and create own packages (based on standard, as well as completely bespoke)</a:t>
            </a:r>
          </a:p>
          <a:p>
            <a:pPr lvl="1"/>
            <a:endParaRPr lang="en-GB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12517149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2429D383-C599-3640-90A5-51F5C7075E69}"/>
    </a:ext>
  </a:extLst>
</a:theme>
</file>

<file path=ppt/theme/theme2.xml><?xml version="1.0" encoding="utf-8"?>
<a:theme xmlns:a="http://schemas.openxmlformats.org/drawingml/2006/main" name="conneXion EMEA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792FBC92-A16D-0345-9684-80E27E7DCDC2}"/>
    </a:ext>
  </a:extLst>
</a:theme>
</file>

<file path=ppt/theme/theme3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D254AD70-C3D3-C545-8A9D-A6DD933F1A6B}"/>
    </a:ext>
  </a:extLst>
</a:theme>
</file>

<file path=ppt/theme/theme4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5B8C9006-275A-3D47-8EFA-0BEBDC49EDCE}"/>
    </a:ext>
  </a:extLst>
</a:theme>
</file>

<file path=ppt/theme/theme5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9409D9-F063-AF46-BFA7-C67DE139FA2F}" vid="{C7C9125A-C3AE-AB42-BD17-9AEB4A41554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7A7F1-5E1F-453E-A92F-37B3E8CCB545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a1a525c2-d4eb-46fe-9b09-8f8634d7947d"/>
    <ds:schemaRef ds:uri="http://purl.org/dc/terms/"/>
    <ds:schemaRef ds:uri="0ec22545-32f7-47c8-afbd-c0084660662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8E4EF2-131A-4A8F-8F1D-0D1451021796}">
  <ds:schemaRefs>
    <ds:schemaRef ds:uri="0ec22545-32f7-47c8-afbd-c0084660662b"/>
    <ds:schemaRef ds:uri="a1a525c2-d4eb-46fe-9b09-8f8634d794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 Update Service - conneXion EMEA 2023</Template>
  <TotalTime>1</TotalTime>
  <Words>571</Words>
  <Application>Microsoft Office PowerPoint</Application>
  <PresentationFormat>Widescreen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Segoe UI</vt:lpstr>
      <vt:lpstr>Purple slides</vt:lpstr>
      <vt:lpstr>conneXion EMEA slides</vt:lpstr>
      <vt:lpstr>White slides</vt:lpstr>
      <vt:lpstr>Purple product slides</vt:lpstr>
      <vt:lpstr>White product slides</vt:lpstr>
      <vt:lpstr>PowerPoint Presentation</vt:lpstr>
      <vt:lpstr>Speakers</vt:lpstr>
      <vt:lpstr>Overview of Update Service (LSUS)</vt:lpstr>
      <vt:lpstr>Migration from Go Current</vt:lpstr>
      <vt:lpstr>Case Study A</vt:lpstr>
      <vt:lpstr>Case Study B</vt:lpstr>
      <vt:lpstr>Case Study B</vt:lpstr>
      <vt:lpstr>Case Study B</vt:lpstr>
      <vt:lpstr>Case Study C</vt:lpstr>
      <vt:lpstr>Future of Update Service </vt:lpstr>
      <vt:lpstr>Want to Know More?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Babikov, Damir</dc:creator>
  <cp:lastModifiedBy>Bjorn Jonsson</cp:lastModifiedBy>
  <cp:revision>1</cp:revision>
  <dcterms:created xsi:type="dcterms:W3CDTF">2023-04-18T13:42:26Z</dcterms:created>
  <dcterms:modified xsi:type="dcterms:W3CDTF">2023-05-22T13:29:16Z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_dlc_DocIdItemGuid">
    <vt:lpwstr>c1ba7755-03e4-4373-a2c6-e3291bf0ac95</vt:lpwstr>
  </property>
  <property fmtid="{D5CDD505-2E9C-101B-9397-08002B2CF9AE}" pid="4" name="MSIP_Label_b6450969-e8d1-46a1-a807-ee95d8766906_Enabled">
    <vt:lpwstr>true</vt:lpwstr>
  </property>
  <property fmtid="{D5CDD505-2E9C-101B-9397-08002B2CF9AE}" pid="5" name="MSIP_Label_b6450969-e8d1-46a1-a807-ee95d8766906_SetDate">
    <vt:lpwstr>2023-04-18T13:42:53Z</vt:lpwstr>
  </property>
  <property fmtid="{D5CDD505-2E9C-101B-9397-08002B2CF9AE}" pid="6" name="MSIP_Label_b6450969-e8d1-46a1-a807-ee95d8766906_Method">
    <vt:lpwstr>Standard</vt:lpwstr>
  </property>
  <property fmtid="{D5CDD505-2E9C-101B-9397-08002B2CF9AE}" pid="7" name="MSIP_Label_b6450969-e8d1-46a1-a807-ee95d8766906_Name">
    <vt:lpwstr>Internal Use Only</vt:lpwstr>
  </property>
  <property fmtid="{D5CDD505-2E9C-101B-9397-08002B2CF9AE}" pid="8" name="MSIP_Label_b6450969-e8d1-46a1-a807-ee95d8766906_SiteId">
    <vt:lpwstr>e5d0182b-f458-403c-8d06-b825112408b6</vt:lpwstr>
  </property>
  <property fmtid="{D5CDD505-2E9C-101B-9397-08002B2CF9AE}" pid="9" name="MSIP_Label_b6450969-e8d1-46a1-a807-ee95d8766906_ActionId">
    <vt:lpwstr>d7571373-0b64-4054-973d-948a9a9893eb</vt:lpwstr>
  </property>
  <property fmtid="{D5CDD505-2E9C-101B-9397-08002B2CF9AE}" pid="10" name="MSIP_Label_b6450969-e8d1-46a1-a807-ee95d8766906_ContentBits">
    <vt:lpwstr>2</vt:lpwstr>
  </property>
  <property fmtid="{D5CDD505-2E9C-101B-9397-08002B2CF9AE}" pid="11" name="ClassificationContentMarkingFooterLocations">
    <vt:lpwstr>Purple slides:4\conneXion EMEA slides:4\White slides:5\Purple product slides:5\White product slides:5</vt:lpwstr>
  </property>
  <property fmtid="{D5CDD505-2E9C-101B-9397-08002B2CF9AE}" pid="12" name="ClassificationContentMarkingFooterText">
    <vt:lpwstr>INTERNAL USE ONLY</vt:lpwstr>
  </property>
  <property fmtid="{D5CDD505-2E9C-101B-9397-08002B2CF9AE}" pid="13" name="MediaServiceImageTags">
    <vt:lpwstr/>
  </property>
</Properties>
</file>