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43" r:id="rId8"/>
    <p:sldMasterId id="2147483871" r:id="rId9"/>
    <p:sldMasterId id="2147483882" r:id="rId10"/>
    <p:sldMasterId id="2147483893" r:id="rId11"/>
    <p:sldMasterId id="2147483907" r:id="rId12"/>
    <p:sldMasterId id="2147483935" r:id="rId13"/>
  </p:sldMasterIdLst>
  <p:notesMasterIdLst>
    <p:notesMasterId r:id="rId39"/>
  </p:notesMasterIdLst>
  <p:handoutMasterIdLst>
    <p:handoutMasterId r:id="rId40"/>
  </p:handoutMasterIdLst>
  <p:sldIdLst>
    <p:sldId id="406" r:id="rId14"/>
    <p:sldId id="1692" r:id="rId15"/>
    <p:sldId id="2134805185" r:id="rId16"/>
    <p:sldId id="2134805233" r:id="rId17"/>
    <p:sldId id="2134805234" r:id="rId18"/>
    <p:sldId id="2134805188" r:id="rId19"/>
    <p:sldId id="2134805240" r:id="rId20"/>
    <p:sldId id="2134805222" r:id="rId21"/>
    <p:sldId id="2134805195" r:id="rId22"/>
    <p:sldId id="2134805187" r:id="rId23"/>
    <p:sldId id="2134805189" r:id="rId24"/>
    <p:sldId id="2134805201" r:id="rId25"/>
    <p:sldId id="2134805202" r:id="rId26"/>
    <p:sldId id="2134805196" r:id="rId27"/>
    <p:sldId id="2134805225" r:id="rId28"/>
    <p:sldId id="2134805232" r:id="rId29"/>
    <p:sldId id="2134805229" r:id="rId30"/>
    <p:sldId id="2134805231" r:id="rId31"/>
    <p:sldId id="2134805237" r:id="rId32"/>
    <p:sldId id="2134805198" r:id="rId33"/>
    <p:sldId id="2134805199" r:id="rId34"/>
    <p:sldId id="421" r:id="rId35"/>
    <p:sldId id="419" r:id="rId36"/>
    <p:sldId id="2134805238" r:id="rId37"/>
    <p:sldId id="213480523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06"/>
            <p14:sldId id="1692"/>
            <p14:sldId id="2134805185"/>
            <p14:sldId id="2134805233"/>
            <p14:sldId id="2134805234"/>
            <p14:sldId id="2134805188"/>
            <p14:sldId id="2134805240"/>
            <p14:sldId id="2134805222"/>
            <p14:sldId id="2134805195"/>
            <p14:sldId id="2134805187"/>
            <p14:sldId id="2134805189"/>
            <p14:sldId id="2134805201"/>
            <p14:sldId id="2134805202"/>
            <p14:sldId id="2134805196"/>
            <p14:sldId id="2134805225"/>
            <p14:sldId id="2134805232"/>
            <p14:sldId id="2134805229"/>
            <p14:sldId id="2134805231"/>
            <p14:sldId id="2134805237"/>
            <p14:sldId id="2134805198"/>
            <p14:sldId id="2134805199"/>
            <p14:sldId id="421"/>
            <p14:sldId id="419"/>
            <p14:sldId id="2134805238"/>
            <p14:sldId id="2134805239"/>
          </p14:sldIdLst>
        </p14:section>
        <p14:section name="Speaker slide examples" id="{1E4BA1A2-C20E-F347-A1A0-DF740B7DE8DE}">
          <p14:sldIdLst/>
        </p14:section>
        <p14:section name="End slides / questions slides" id="{6CE0294C-E795-2941-A597-20B692ADCED8}">
          <p14:sldIdLst/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C50"/>
    <a:srgbClr val="FFE2B8"/>
    <a:srgbClr val="BFFFDA"/>
    <a:srgbClr val="F7F49D"/>
    <a:srgbClr val="F8C79F"/>
    <a:srgbClr val="0A3C66"/>
    <a:srgbClr val="298890"/>
    <a:srgbClr val="6492A0"/>
    <a:srgbClr val="BFECFF"/>
    <a:srgbClr val="E6B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54534" autoAdjust="0"/>
  </p:normalViewPr>
  <p:slideViewPr>
    <p:cSldViewPr snapToGrid="0">
      <p:cViewPr varScale="1">
        <p:scale>
          <a:sx n="54" d="100"/>
          <a:sy n="54" d="100"/>
        </p:scale>
        <p:origin x="220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68E890F3-0774-414D-8B2B-17EA1009403C}"/>
    <pc:docChg chg="undo custSel modSld">
      <pc:chgData name="Petur Þ. Sigurdsson" userId="b51620a9-a6bc-43cc-8d20-2596b195e64d" providerId="ADAL" clId="{68E890F3-0774-414D-8B2B-17EA1009403C}" dt="2022-04-11T23:56:45.757" v="23" actId="6549"/>
      <pc:docMkLst>
        <pc:docMk/>
      </pc:docMkLst>
      <pc:sldChg chg="modNotesTx">
        <pc:chgData name="Petur Þ. Sigurdsson" userId="b51620a9-a6bc-43cc-8d20-2596b195e64d" providerId="ADAL" clId="{68E890F3-0774-414D-8B2B-17EA1009403C}" dt="2022-04-11T23:55:06.563" v="0" actId="6549"/>
        <pc:sldMkLst>
          <pc:docMk/>
          <pc:sldMk cId="2037552443" sldId="380"/>
        </pc:sldMkLst>
      </pc:sldChg>
      <pc:sldChg chg="modNotesTx">
        <pc:chgData name="Petur Þ. Sigurdsson" userId="b51620a9-a6bc-43cc-8d20-2596b195e64d" providerId="ADAL" clId="{68E890F3-0774-414D-8B2B-17EA1009403C}" dt="2022-04-11T23:56:45.757" v="23" actId="6549"/>
        <pc:sldMkLst>
          <pc:docMk/>
          <pc:sldMk cId="1962916835" sldId="408"/>
        </pc:sldMkLst>
      </pc:sldChg>
      <pc:sldChg chg="modNotesTx">
        <pc:chgData name="Petur Þ. Sigurdsson" userId="b51620a9-a6bc-43cc-8d20-2596b195e64d" providerId="ADAL" clId="{68E890F3-0774-414D-8B2B-17EA1009403C}" dt="2022-04-11T23:56:14.857" v="15" actId="6549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68E890F3-0774-414D-8B2B-17EA1009403C}" dt="2022-04-11T23:56:17.493" v="16" actId="6549"/>
        <pc:sldMkLst>
          <pc:docMk/>
          <pc:sldMk cId="878583631" sldId="420"/>
        </pc:sldMkLst>
      </pc:sldChg>
      <pc:sldChg chg="modNotesTx">
        <pc:chgData name="Petur Þ. Sigurdsson" userId="b51620a9-a6bc-43cc-8d20-2596b195e64d" providerId="ADAL" clId="{68E890F3-0774-414D-8B2B-17EA1009403C}" dt="2022-04-11T23:56:11.573" v="14" actId="6549"/>
        <pc:sldMkLst>
          <pc:docMk/>
          <pc:sldMk cId="233581528" sldId="421"/>
        </pc:sldMkLst>
      </pc:sldChg>
      <pc:sldChg chg="modNotesTx">
        <pc:chgData name="Petur Þ. Sigurdsson" userId="b51620a9-a6bc-43cc-8d20-2596b195e64d" providerId="ADAL" clId="{68E890F3-0774-414D-8B2B-17EA1009403C}" dt="2022-04-11T23:55:24.198" v="3" actId="6549"/>
        <pc:sldMkLst>
          <pc:docMk/>
          <pc:sldMk cId="3281679357" sldId="1692"/>
        </pc:sldMkLst>
      </pc:sldChg>
      <pc:sldChg chg="modNotesTx">
        <pc:chgData name="Petur Þ. Sigurdsson" userId="b51620a9-a6bc-43cc-8d20-2596b195e64d" providerId="ADAL" clId="{68E890F3-0774-414D-8B2B-17EA1009403C}" dt="2022-04-11T23:55:27.450" v="4" actId="6549"/>
        <pc:sldMkLst>
          <pc:docMk/>
          <pc:sldMk cId="3694361876" sldId="2134805185"/>
        </pc:sldMkLst>
      </pc:sldChg>
      <pc:sldChg chg="modNotesTx">
        <pc:chgData name="Petur Þ. Sigurdsson" userId="b51620a9-a6bc-43cc-8d20-2596b195e64d" providerId="ADAL" clId="{68E890F3-0774-414D-8B2B-17EA1009403C}" dt="2022-04-11T23:55:42.231" v="6" actId="6549"/>
        <pc:sldMkLst>
          <pc:docMk/>
          <pc:sldMk cId="1030184363" sldId="2134805187"/>
        </pc:sldMkLst>
      </pc:sldChg>
      <pc:sldChg chg="modNotesTx">
        <pc:chgData name="Petur Þ. Sigurdsson" userId="b51620a9-a6bc-43cc-8d20-2596b195e64d" providerId="ADAL" clId="{68E890F3-0774-414D-8B2B-17EA1009403C}" dt="2022-04-11T23:55:44.995" v="7" actId="6549"/>
        <pc:sldMkLst>
          <pc:docMk/>
          <pc:sldMk cId="3598136267" sldId="2134805189"/>
        </pc:sldMkLst>
      </pc:sldChg>
      <pc:sldChg chg="modNotesTx">
        <pc:chgData name="Petur Þ. Sigurdsson" userId="b51620a9-a6bc-43cc-8d20-2596b195e64d" providerId="ADAL" clId="{68E890F3-0774-414D-8B2B-17EA1009403C}" dt="2022-04-11T23:55:52.379" v="8" actId="6549"/>
        <pc:sldMkLst>
          <pc:docMk/>
          <pc:sldMk cId="2082394540" sldId="2134805190"/>
        </pc:sldMkLst>
      </pc:sldChg>
      <pc:sldChg chg="modNotesTx">
        <pc:chgData name="Petur Þ. Sigurdsson" userId="b51620a9-a6bc-43cc-8d20-2596b195e64d" providerId="ADAL" clId="{68E890F3-0774-414D-8B2B-17EA1009403C}" dt="2022-04-11T23:55:54.607" v="9" actId="6549"/>
        <pc:sldMkLst>
          <pc:docMk/>
          <pc:sldMk cId="2230912197" sldId="2134805191"/>
        </pc:sldMkLst>
      </pc:sldChg>
      <pc:sldChg chg="modNotesTx">
        <pc:chgData name="Petur Þ. Sigurdsson" userId="b51620a9-a6bc-43cc-8d20-2596b195e64d" providerId="ADAL" clId="{68E890F3-0774-414D-8B2B-17EA1009403C}" dt="2022-04-11T23:56:00.500" v="11" actId="6549"/>
        <pc:sldMkLst>
          <pc:docMk/>
          <pc:sldMk cId="141634154" sldId="2134805192"/>
        </pc:sldMkLst>
      </pc:sldChg>
      <pc:sldChg chg="modNotesTx">
        <pc:chgData name="Petur Þ. Sigurdsson" userId="b51620a9-a6bc-43cc-8d20-2596b195e64d" providerId="ADAL" clId="{68E890F3-0774-414D-8B2B-17EA1009403C}" dt="2022-04-11T23:56:03.503" v="12" actId="6549"/>
        <pc:sldMkLst>
          <pc:docMk/>
          <pc:sldMk cId="2611332460" sldId="2134805193"/>
        </pc:sldMkLst>
      </pc:sldChg>
      <pc:sldChg chg="modNotesTx">
        <pc:chgData name="Petur Þ. Sigurdsson" userId="b51620a9-a6bc-43cc-8d20-2596b195e64d" providerId="ADAL" clId="{68E890F3-0774-414D-8B2B-17EA1009403C}" dt="2022-04-11T23:55:38.863" v="5" actId="6549"/>
        <pc:sldMkLst>
          <pc:docMk/>
          <pc:sldMk cId="2588898370" sldId="2134805195"/>
        </pc:sldMkLst>
      </pc:sldChg>
      <pc:sldChg chg="modNotesTx">
        <pc:chgData name="Petur Þ. Sigurdsson" userId="b51620a9-a6bc-43cc-8d20-2596b195e64d" providerId="ADAL" clId="{68E890F3-0774-414D-8B2B-17EA1009403C}" dt="2022-04-11T23:55:57.748" v="10" actId="6549"/>
        <pc:sldMkLst>
          <pc:docMk/>
          <pc:sldMk cId="651679265" sldId="2134805196"/>
        </pc:sldMkLst>
      </pc:sldChg>
      <pc:sldChg chg="modNotesTx">
        <pc:chgData name="Petur Þ. Sigurdsson" userId="b51620a9-a6bc-43cc-8d20-2596b195e64d" providerId="ADAL" clId="{68E890F3-0774-414D-8B2B-17EA1009403C}" dt="2022-04-11T23:56:07.427" v="13" actId="6549"/>
        <pc:sldMkLst>
          <pc:docMk/>
          <pc:sldMk cId="4031338426" sldId="2134805198"/>
        </pc:sldMkLst>
      </pc:sldChg>
      <pc:sldChg chg="modNotesTx">
        <pc:chgData name="Petur Þ. Sigurdsson" userId="b51620a9-a6bc-43cc-8d20-2596b195e64d" providerId="ADAL" clId="{68E890F3-0774-414D-8B2B-17EA1009403C}" dt="2022-04-11T23:56:20.892" v="17" actId="6549"/>
        <pc:sldMkLst>
          <pc:docMk/>
          <pc:sldMk cId="2912465732" sldId="2134805207"/>
        </pc:sldMkLst>
      </pc:sldChg>
      <pc:sldChg chg="modNotesTx">
        <pc:chgData name="Petur Þ. Sigurdsson" userId="b51620a9-a6bc-43cc-8d20-2596b195e64d" providerId="ADAL" clId="{68E890F3-0774-414D-8B2B-17EA1009403C}" dt="2022-04-11T23:56:24.605" v="18" actId="6549"/>
        <pc:sldMkLst>
          <pc:docMk/>
          <pc:sldMk cId="114466876" sldId="2134805213"/>
        </pc:sldMkLst>
      </pc:sldChg>
      <pc:sldChg chg="modNotesTx">
        <pc:chgData name="Petur Þ. Sigurdsson" userId="b51620a9-a6bc-43cc-8d20-2596b195e64d" providerId="ADAL" clId="{68E890F3-0774-414D-8B2B-17EA1009403C}" dt="2022-04-11T23:56:28.914" v="19" actId="6549"/>
        <pc:sldMkLst>
          <pc:docMk/>
          <pc:sldMk cId="2374098378" sldId="2134805214"/>
        </pc:sldMkLst>
      </pc:sldChg>
      <pc:sldChg chg="modNotesTx">
        <pc:chgData name="Petur Þ. Sigurdsson" userId="b51620a9-a6bc-43cc-8d20-2596b195e64d" providerId="ADAL" clId="{68E890F3-0774-414D-8B2B-17EA1009403C}" dt="2022-04-11T23:56:33.004" v="20" actId="6549"/>
        <pc:sldMkLst>
          <pc:docMk/>
          <pc:sldMk cId="938497792" sldId="2134805215"/>
        </pc:sldMkLst>
      </pc:sldChg>
      <pc:sldChg chg="modNotesTx">
        <pc:chgData name="Petur Þ. Sigurdsson" userId="b51620a9-a6bc-43cc-8d20-2596b195e64d" providerId="ADAL" clId="{68E890F3-0774-414D-8B2B-17EA1009403C}" dt="2022-04-11T23:56:37.404" v="21" actId="6549"/>
        <pc:sldMkLst>
          <pc:docMk/>
          <pc:sldMk cId="4179639369" sldId="2134805216"/>
        </pc:sldMkLst>
      </pc:sldChg>
      <pc:sldChg chg="modNotesTx">
        <pc:chgData name="Petur Þ. Sigurdsson" userId="b51620a9-a6bc-43cc-8d20-2596b195e64d" providerId="ADAL" clId="{68E890F3-0774-414D-8B2B-17EA1009403C}" dt="2022-04-11T23:56:41.306" v="22" actId="6549"/>
        <pc:sldMkLst>
          <pc:docMk/>
          <pc:sldMk cId="1604787653" sldId="2134805217"/>
        </pc:sldMkLst>
      </pc:sldChg>
    </pc:docChg>
  </pc:docChgLst>
  <pc:docChgLst>
    <pc:chgData name="Petur Þ. Sigurdsson" userId="b51620a9-a6bc-43cc-8d20-2596b195e64d" providerId="ADAL" clId="{FA5CD8F1-B57F-4ECC-B41B-9E0F873BBB76}"/>
    <pc:docChg chg="undo custSel delSld modSld modSection">
      <pc:chgData name="Petur Þ. Sigurdsson" userId="b51620a9-a6bc-43cc-8d20-2596b195e64d" providerId="ADAL" clId="{FA5CD8F1-B57F-4ECC-B41B-9E0F873BBB76}" dt="2022-05-17T10:32:08.254" v="1171" actId="113"/>
      <pc:docMkLst>
        <pc:docMk/>
      </pc:docMkLst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037552443" sldId="380"/>
        </pc:sldMkLst>
      </pc:sldChg>
      <pc:sldChg chg="modNotesTx">
        <pc:chgData name="Petur Þ. Sigurdsson" userId="b51620a9-a6bc-43cc-8d20-2596b195e64d" providerId="ADAL" clId="{FA5CD8F1-B57F-4ECC-B41B-9E0F873BBB76}" dt="2022-05-16T18:26:55.008" v="45" actId="20577"/>
        <pc:sldMkLst>
          <pc:docMk/>
          <pc:sldMk cId="2855959433" sldId="406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962916835" sldId="408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349591606" sldId="409"/>
        </pc:sldMkLst>
      </pc:sldChg>
      <pc:sldChg chg="modNotesTx">
        <pc:chgData name="Petur Þ. Sigurdsson" userId="b51620a9-a6bc-43cc-8d20-2596b195e64d" providerId="ADAL" clId="{FA5CD8F1-B57F-4ECC-B41B-9E0F873BBB76}" dt="2022-05-17T10:32:08.254" v="1171" actId="113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FA5CD8F1-B57F-4ECC-B41B-9E0F873BBB76}" dt="2022-05-16T19:34:00.339" v="841" actId="5793"/>
        <pc:sldMkLst>
          <pc:docMk/>
          <pc:sldMk cId="233581528" sldId="421"/>
        </pc:sldMkLst>
      </pc:sldChg>
      <pc:sldChg chg="modNotesTx">
        <pc:chgData name="Petur Þ. Sigurdsson" userId="b51620a9-a6bc-43cc-8d20-2596b195e64d" providerId="ADAL" clId="{FA5CD8F1-B57F-4ECC-B41B-9E0F873BBB76}" dt="2022-05-16T19:18:50.583" v="416" actId="20577"/>
        <pc:sldMkLst>
          <pc:docMk/>
          <pc:sldMk cId="3281679357" sldId="1692"/>
        </pc:sldMkLst>
      </pc:sldChg>
      <pc:sldChg chg="modNotesTx">
        <pc:chgData name="Petur Þ. Sigurdsson" userId="b51620a9-a6bc-43cc-8d20-2596b195e64d" providerId="ADAL" clId="{FA5CD8F1-B57F-4ECC-B41B-9E0F873BBB76}" dt="2022-05-16T18:28:36.365" v="74" actId="20577"/>
        <pc:sldMkLst>
          <pc:docMk/>
          <pc:sldMk cId="3694361876" sldId="2134805185"/>
        </pc:sldMkLst>
      </pc:sldChg>
      <pc:sldChg chg="modNotesTx">
        <pc:chgData name="Petur Þ. Sigurdsson" userId="b51620a9-a6bc-43cc-8d20-2596b195e64d" providerId="ADAL" clId="{FA5CD8F1-B57F-4ECC-B41B-9E0F873BBB76}" dt="2022-05-16T19:27:23.806" v="543" actId="20577"/>
        <pc:sldMkLst>
          <pc:docMk/>
          <pc:sldMk cId="1617685787" sldId="2134805188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41634154" sldId="2134805192"/>
        </pc:sldMkLst>
      </pc:sldChg>
      <pc:sldChg chg="modNotesTx">
        <pc:chgData name="Petur Þ. Sigurdsson" userId="b51620a9-a6bc-43cc-8d20-2596b195e64d" providerId="ADAL" clId="{FA5CD8F1-B57F-4ECC-B41B-9E0F873BBB76}" dt="2022-05-17T10:25:41.544" v="1091" actId="20577"/>
        <pc:sldMkLst>
          <pc:docMk/>
          <pc:sldMk cId="2588898370" sldId="2134805195"/>
        </pc:sldMkLst>
      </pc:sldChg>
      <pc:sldChg chg="modNotesTx">
        <pc:chgData name="Petur Þ. Sigurdsson" userId="b51620a9-a6bc-43cc-8d20-2596b195e64d" providerId="ADAL" clId="{FA5CD8F1-B57F-4ECC-B41B-9E0F873BBB76}" dt="2022-05-17T10:28:22.178" v="1131" actId="20577"/>
        <pc:sldMkLst>
          <pc:docMk/>
          <pc:sldMk cId="651679265" sldId="2134805196"/>
        </pc:sldMkLst>
      </pc:sldChg>
      <pc:sldChg chg="modNotesTx">
        <pc:chgData name="Petur Þ. Sigurdsson" userId="b51620a9-a6bc-43cc-8d20-2596b195e64d" providerId="ADAL" clId="{FA5CD8F1-B57F-4ECC-B41B-9E0F873BBB76}" dt="2022-05-17T10:14:55.960" v="965" actId="20577"/>
        <pc:sldMkLst>
          <pc:docMk/>
          <pc:sldMk cId="4031338426" sldId="2134805198"/>
        </pc:sldMkLst>
      </pc:sldChg>
      <pc:sldChg chg="modNotesTx">
        <pc:chgData name="Petur Þ. Sigurdsson" userId="b51620a9-a6bc-43cc-8d20-2596b195e64d" providerId="ADAL" clId="{FA5CD8F1-B57F-4ECC-B41B-9E0F873BBB76}" dt="2022-05-16T19:30:48.391" v="791" actId="20577"/>
        <pc:sldMkLst>
          <pc:docMk/>
          <pc:sldMk cId="1548580380" sldId="2134805201"/>
        </pc:sldMkLst>
      </pc:sldChg>
      <pc:sldChg chg="modNotesTx">
        <pc:chgData name="Petur Þ. Sigurdsson" userId="b51620a9-a6bc-43cc-8d20-2596b195e64d" providerId="ADAL" clId="{FA5CD8F1-B57F-4ECC-B41B-9E0F873BBB76}" dt="2022-05-17T10:27:04.123" v="1094" actId="20577"/>
        <pc:sldMkLst>
          <pc:docMk/>
          <pc:sldMk cId="560299520" sldId="2134805202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284805075" sldId="2134805204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719500584" sldId="2134805205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912465732" sldId="2134805207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578690241" sldId="2134805209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961668103" sldId="2134805210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613305209" sldId="2134805211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3807324890" sldId="2134805212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14466876" sldId="2134805213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374098378" sldId="2134805214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938497792" sldId="2134805215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4179639369" sldId="2134805216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604787653" sldId="2134805217"/>
        </pc:sldMkLst>
      </pc:sldChg>
      <pc:sldChg chg="mod modShow">
        <pc:chgData name="Petur Þ. Sigurdsson" userId="b51620a9-a6bc-43cc-8d20-2596b195e64d" providerId="ADAL" clId="{FA5CD8F1-B57F-4ECC-B41B-9E0F873BBB76}" dt="2022-05-16T19:21:04.647" v="439" actId="729"/>
        <pc:sldMkLst>
          <pc:docMk/>
          <pc:sldMk cId="2619231190" sldId="2134805218"/>
        </pc:sldMkLst>
      </pc:sldChg>
      <pc:sldChg chg="modNotesTx">
        <pc:chgData name="Petur Þ. Sigurdsson" userId="b51620a9-a6bc-43cc-8d20-2596b195e64d" providerId="ADAL" clId="{FA5CD8F1-B57F-4ECC-B41B-9E0F873BBB76}" dt="2022-05-17T10:25:13.926" v="1037" actId="20577"/>
        <pc:sldMkLst>
          <pc:docMk/>
          <pc:sldMk cId="628266646" sldId="2134805222"/>
        </pc:sldMkLst>
      </pc:sldChg>
      <pc:sldChg chg="modNotesTx">
        <pc:chgData name="Petur Þ. Sigurdsson" userId="b51620a9-a6bc-43cc-8d20-2596b195e64d" providerId="ADAL" clId="{FA5CD8F1-B57F-4ECC-B41B-9E0F873BBB76}" dt="2022-05-17T10:28:54.339" v="1137" actId="113"/>
        <pc:sldMkLst>
          <pc:docMk/>
          <pc:sldMk cId="484367829" sldId="2134805225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3954006554" sldId="2134805226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2100066104" sldId="2134805228"/>
        </pc:sldMkLst>
      </pc:sldChg>
      <pc:sldChg chg="modNotesTx">
        <pc:chgData name="Petur Þ. Sigurdsson" userId="b51620a9-a6bc-43cc-8d20-2596b195e64d" providerId="ADAL" clId="{FA5CD8F1-B57F-4ECC-B41B-9E0F873BBB76}" dt="2022-05-16T19:33:18.517" v="812" actId="20577"/>
        <pc:sldMkLst>
          <pc:docMk/>
          <pc:sldMk cId="3362935617" sldId="2134805231"/>
        </pc:sldMkLst>
      </pc:sldChg>
      <pc:sldChg chg="modNotesTx">
        <pc:chgData name="Petur Þ. Sigurdsson" userId="b51620a9-a6bc-43cc-8d20-2596b195e64d" providerId="ADAL" clId="{FA5CD8F1-B57F-4ECC-B41B-9E0F873BBB76}" dt="2022-05-17T10:21:02.594" v="1024" actId="20577"/>
        <pc:sldMkLst>
          <pc:docMk/>
          <pc:sldMk cId="134665294" sldId="2134805233"/>
        </pc:sldMkLst>
      </pc:sldChg>
      <pc:sldChg chg="modNotesTx">
        <pc:chgData name="Petur Þ. Sigurdsson" userId="b51620a9-a6bc-43cc-8d20-2596b195e64d" providerId="ADAL" clId="{FA5CD8F1-B57F-4ECC-B41B-9E0F873BBB76}" dt="2022-05-17T10:21:50.430" v="1030" actId="20577"/>
        <pc:sldMkLst>
          <pc:docMk/>
          <pc:sldMk cId="3973555889" sldId="2134805234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3775249635" sldId="2134805235"/>
        </pc:sldMkLst>
      </pc:sldChg>
      <pc:sldChg chg="del">
        <pc:chgData name="Petur Þ. Sigurdsson" userId="b51620a9-a6bc-43cc-8d20-2596b195e64d" providerId="ADAL" clId="{FA5CD8F1-B57F-4ECC-B41B-9E0F873BBB76}" dt="2022-05-15T16:19:24.142" v="0" actId="47"/>
        <pc:sldMkLst>
          <pc:docMk/>
          <pc:sldMk cId="1350796760" sldId="2134805236"/>
        </pc:sldMkLst>
      </pc:sldChg>
      <pc:sldChg chg="modNotesTx">
        <pc:chgData name="Petur Þ. Sigurdsson" userId="b51620a9-a6bc-43cc-8d20-2596b195e64d" providerId="ADAL" clId="{FA5CD8F1-B57F-4ECC-B41B-9E0F873BBB76}" dt="2022-05-17T10:29:55.125" v="1138" actId="20577"/>
        <pc:sldMkLst>
          <pc:docMk/>
          <pc:sldMk cId="3726737228" sldId="2134805237"/>
        </pc:sldMkLst>
      </pc:sldChg>
      <pc:sldChg chg="modNotesTx">
        <pc:chgData name="Petur Þ. Sigurdsson" userId="b51620a9-a6bc-43cc-8d20-2596b195e64d" providerId="ADAL" clId="{FA5CD8F1-B57F-4ECC-B41B-9E0F873BBB76}" dt="2022-05-16T16:48:35.853" v="7" actId="113"/>
        <pc:sldMkLst>
          <pc:docMk/>
          <pc:sldMk cId="256726734" sldId="2134805238"/>
        </pc:sldMkLst>
      </pc:sldChg>
    </pc:docChg>
  </pc:docChgLst>
  <pc:docChgLst>
    <pc:chgData name="Petur Þ. Sigurdsson" userId="b51620a9-a6bc-43cc-8d20-2596b195e64d" providerId="ADAL" clId="{7E5A4ABE-0C5D-462E-8F04-A22CBB54F20C}"/>
    <pc:docChg chg="undo redo custSel addSld delSld modSld sldOrd modSection">
      <pc:chgData name="Petur Þ. Sigurdsson" userId="b51620a9-a6bc-43cc-8d20-2596b195e64d" providerId="ADAL" clId="{7E5A4ABE-0C5D-462E-8F04-A22CBB54F20C}" dt="2022-05-15T16:16:43.898" v="26431" actId="47"/>
      <pc:docMkLst>
        <pc:docMk/>
      </pc:docMkLst>
      <pc:sldChg chg="del mod modShow modNotesTx">
        <pc:chgData name="Petur Þ. Sigurdsson" userId="b51620a9-a6bc-43cc-8d20-2596b195e64d" providerId="ADAL" clId="{7E5A4ABE-0C5D-462E-8F04-A22CBB54F20C}" dt="2022-05-12T18:07:21.077" v="1721" actId="47"/>
        <pc:sldMkLst>
          <pc:docMk/>
          <pc:sldMk cId="3598044580" sldId="339"/>
        </pc:sldMkLst>
      </pc:sldChg>
      <pc:sldChg chg="addSp delSp mod ord modShow modNotesTx">
        <pc:chgData name="Petur Þ. Sigurdsson" userId="b51620a9-a6bc-43cc-8d20-2596b195e64d" providerId="ADAL" clId="{7E5A4ABE-0C5D-462E-8F04-A22CBB54F20C}" dt="2022-05-14T22:42:16.034" v="24433" actId="729"/>
        <pc:sldMkLst>
          <pc:docMk/>
          <pc:sldMk cId="2037552443" sldId="380"/>
        </pc:sldMkLst>
        <pc:spChg chg="add del">
          <ac:chgData name="Petur Þ. Sigurdsson" userId="b51620a9-a6bc-43cc-8d20-2596b195e64d" providerId="ADAL" clId="{7E5A4ABE-0C5D-462E-8F04-A22CBB54F20C}" dt="2022-05-03T14:32:19.653" v="1" actId="22"/>
          <ac:spMkLst>
            <pc:docMk/>
            <pc:sldMk cId="2037552443" sldId="380"/>
            <ac:spMk id="5" creationId="{0EC9F524-9FD1-0ED6-9F3F-1686A801488B}"/>
          </ac:spMkLst>
        </pc:spChg>
      </pc:sldChg>
      <pc:sldChg chg="modNotesTx">
        <pc:chgData name="Petur Þ. Sigurdsson" userId="b51620a9-a6bc-43cc-8d20-2596b195e64d" providerId="ADAL" clId="{7E5A4ABE-0C5D-462E-8F04-A22CBB54F20C}" dt="2022-05-15T00:57:31.217" v="26380" actId="113"/>
        <pc:sldMkLst>
          <pc:docMk/>
          <pc:sldMk cId="2855959433" sldId="406"/>
        </pc:sldMkLst>
      </pc:sldChg>
      <pc:sldChg chg="modNotesTx">
        <pc:chgData name="Petur Þ. Sigurdsson" userId="b51620a9-a6bc-43cc-8d20-2596b195e64d" providerId="ADAL" clId="{7E5A4ABE-0C5D-462E-8F04-A22CBB54F20C}" dt="2022-05-13T15:08:21.645" v="4731" actId="20577"/>
        <pc:sldMkLst>
          <pc:docMk/>
          <pc:sldMk cId="1962916835" sldId="408"/>
        </pc:sldMkLst>
      </pc:sldChg>
      <pc:sldChg chg="ord modNotesTx">
        <pc:chgData name="Petur Þ. Sigurdsson" userId="b51620a9-a6bc-43cc-8d20-2596b195e64d" providerId="ADAL" clId="{7E5A4ABE-0C5D-462E-8F04-A22CBB54F20C}" dt="2022-05-15T01:00:04.376" v="26423" actId="20577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7E5A4ABE-0C5D-462E-8F04-A22CBB54F20C}" dt="2022-05-14T23:53:54.624" v="26349" actId="20577"/>
        <pc:sldMkLst>
          <pc:docMk/>
          <pc:sldMk cId="233581528" sldId="421"/>
        </pc:sldMkLst>
      </pc:sldChg>
      <pc:sldChg chg="modTransition modNotesTx">
        <pc:chgData name="Petur Þ. Sigurdsson" userId="b51620a9-a6bc-43cc-8d20-2596b195e64d" providerId="ADAL" clId="{7E5A4ABE-0C5D-462E-8F04-A22CBB54F20C}" dt="2022-05-14T23:10:30.774" v="26266" actId="20577"/>
        <pc:sldMkLst>
          <pc:docMk/>
          <pc:sldMk cId="3281679357" sldId="1692"/>
        </pc:sldMkLst>
      </pc:sldChg>
      <pc:sldChg chg="del">
        <pc:chgData name="Petur Þ. Sigurdsson" userId="b51620a9-a6bc-43cc-8d20-2596b195e64d" providerId="ADAL" clId="{7E5A4ABE-0C5D-462E-8F04-A22CBB54F20C}" dt="2022-05-12T18:47:44.808" v="2274" actId="47"/>
        <pc:sldMkLst>
          <pc:docMk/>
          <pc:sldMk cId="4124002347" sldId="1702"/>
        </pc:sldMkLst>
      </pc:sldChg>
      <pc:sldChg chg="delSp modSp mod modAnim modNotesTx">
        <pc:chgData name="Petur Þ. Sigurdsson" userId="b51620a9-a6bc-43cc-8d20-2596b195e64d" providerId="ADAL" clId="{7E5A4ABE-0C5D-462E-8F04-A22CBB54F20C}" dt="2022-05-14T17:20:42.784" v="16655" actId="20577"/>
        <pc:sldMkLst>
          <pc:docMk/>
          <pc:sldMk cId="3694361876" sldId="2134805185"/>
        </pc:sldMkLst>
        <pc:grpChg chg="del">
          <ac:chgData name="Petur Þ. Sigurdsson" userId="b51620a9-a6bc-43cc-8d20-2596b195e64d" providerId="ADAL" clId="{7E5A4ABE-0C5D-462E-8F04-A22CBB54F20C}" dt="2022-05-03T14:59:52.589" v="165" actId="165"/>
          <ac:grpSpMkLst>
            <pc:docMk/>
            <pc:sldMk cId="3694361876" sldId="2134805185"/>
            <ac:grpSpMk id="3" creationId="{1087C232-FBD6-44AF-B713-DD11AFCD2B33}"/>
          </ac:grpSpMkLst>
        </pc:grpChg>
        <pc:picChg chg="del mod topLvl">
          <ac:chgData name="Petur Þ. Sigurdsson" userId="b51620a9-a6bc-43cc-8d20-2596b195e64d" providerId="ADAL" clId="{7E5A4ABE-0C5D-462E-8F04-A22CBB54F20C}" dt="2022-05-14T12:44:46.762" v="5696" actId="478"/>
          <ac:picMkLst>
            <pc:docMk/>
            <pc:sldMk cId="3694361876" sldId="2134805185"/>
            <ac:picMk id="11" creationId="{C1593807-7C00-4DB9-9422-F2B6740A3971}"/>
          </ac:picMkLst>
        </pc:picChg>
        <pc:picChg chg="del mod topLvl">
          <ac:chgData name="Petur Þ. Sigurdsson" userId="b51620a9-a6bc-43cc-8d20-2596b195e64d" providerId="ADAL" clId="{7E5A4ABE-0C5D-462E-8F04-A22CBB54F20C}" dt="2022-05-14T12:44:47.375" v="5697" actId="478"/>
          <ac:picMkLst>
            <pc:docMk/>
            <pc:sldMk cId="3694361876" sldId="2134805185"/>
            <ac:picMk id="12" creationId="{4E61E4A5-7B78-4B62-BA48-F65C7D6C6626}"/>
          </ac:picMkLst>
        </pc:picChg>
        <pc:cxnChg chg="del mod">
          <ac:chgData name="Petur Þ. Sigurdsson" userId="b51620a9-a6bc-43cc-8d20-2596b195e64d" providerId="ADAL" clId="{7E5A4ABE-0C5D-462E-8F04-A22CBB54F20C}" dt="2022-05-14T12:44:46.012" v="5695" actId="478"/>
          <ac:cxnSpMkLst>
            <pc:docMk/>
            <pc:sldMk cId="3694361876" sldId="2134805185"/>
            <ac:cxnSpMk id="10" creationId="{21005200-7734-4C80-8529-A519E4FE7B0E}"/>
          </ac:cxnSpMkLst>
        </pc:cxnChg>
      </pc:sldChg>
      <pc:sldChg chg="modSp mod modNotesTx">
        <pc:chgData name="Petur Þ. Sigurdsson" userId="b51620a9-a6bc-43cc-8d20-2596b195e64d" providerId="ADAL" clId="{7E5A4ABE-0C5D-462E-8F04-A22CBB54F20C}" dt="2022-05-14T16:11:03.463" v="14505" actId="20577"/>
        <pc:sldMkLst>
          <pc:docMk/>
          <pc:sldMk cId="1030184363" sldId="2134805187"/>
        </pc:sldMkLst>
        <pc:spChg chg="mod">
          <ac:chgData name="Petur Þ. Sigurdsson" userId="b51620a9-a6bc-43cc-8d20-2596b195e64d" providerId="ADAL" clId="{7E5A4ABE-0C5D-462E-8F04-A22CBB54F20C}" dt="2022-05-14T16:11:03.463" v="14505" actId="20577"/>
          <ac:spMkLst>
            <pc:docMk/>
            <pc:sldMk cId="1030184363" sldId="2134805187"/>
            <ac:spMk id="3" creationId="{9B9A4EF0-5AA0-48BC-9F5A-66944C6D8D16}"/>
          </ac:spMkLst>
        </pc:spChg>
      </pc:sldChg>
      <pc:sldChg chg="modTransition modNotesTx">
        <pc:chgData name="Petur Þ. Sigurdsson" userId="b51620a9-a6bc-43cc-8d20-2596b195e64d" providerId="ADAL" clId="{7E5A4ABE-0C5D-462E-8F04-A22CBB54F20C}" dt="2022-05-14T15:44:50.184" v="14476"/>
        <pc:sldMkLst>
          <pc:docMk/>
          <pc:sldMk cId="1617685787" sldId="2134805188"/>
        </pc:sldMkLst>
      </pc:sldChg>
      <pc:sldChg chg="modNotesTx">
        <pc:chgData name="Petur Þ. Sigurdsson" userId="b51620a9-a6bc-43cc-8d20-2596b195e64d" providerId="ADAL" clId="{7E5A4ABE-0C5D-462E-8F04-A22CBB54F20C}" dt="2022-05-14T23:56:06.605" v="26354" actId="20577"/>
        <pc:sldMkLst>
          <pc:docMk/>
          <pc:sldMk cId="3598136267" sldId="2134805189"/>
        </pc:sldMkLst>
      </pc:sldChg>
      <pc:sldChg chg="del modNotesTx">
        <pc:chgData name="Petur Þ. Sigurdsson" userId="b51620a9-a6bc-43cc-8d20-2596b195e64d" providerId="ADAL" clId="{7E5A4ABE-0C5D-462E-8F04-A22CBB54F20C}" dt="2022-05-14T15:34:58.314" v="14428" actId="47"/>
        <pc:sldMkLst>
          <pc:docMk/>
          <pc:sldMk cId="2082394540" sldId="2134805190"/>
        </pc:sldMkLst>
      </pc:sldChg>
      <pc:sldChg chg="del modNotesTx">
        <pc:chgData name="Petur Þ. Sigurdsson" userId="b51620a9-a6bc-43cc-8d20-2596b195e64d" providerId="ADAL" clId="{7E5A4ABE-0C5D-462E-8F04-A22CBB54F20C}" dt="2022-05-14T15:37:37.658" v="14440" actId="47"/>
        <pc:sldMkLst>
          <pc:docMk/>
          <pc:sldMk cId="2230912197" sldId="2134805191"/>
        </pc:sldMkLst>
      </pc:sldChg>
      <pc:sldChg chg="mod ord modShow modNotesTx">
        <pc:chgData name="Petur Þ. Sigurdsson" userId="b51620a9-a6bc-43cc-8d20-2596b195e64d" providerId="ADAL" clId="{7E5A4ABE-0C5D-462E-8F04-A22CBB54F20C}" dt="2022-05-13T16:10:23.393" v="4735"/>
        <pc:sldMkLst>
          <pc:docMk/>
          <pc:sldMk cId="141634154" sldId="2134805192"/>
        </pc:sldMkLst>
      </pc:sldChg>
      <pc:sldChg chg="del modNotesTx">
        <pc:chgData name="Petur Þ. Sigurdsson" userId="b51620a9-a6bc-43cc-8d20-2596b195e64d" providerId="ADAL" clId="{7E5A4ABE-0C5D-462E-8F04-A22CBB54F20C}" dt="2022-05-14T15:40:39.025" v="14451" actId="47"/>
        <pc:sldMkLst>
          <pc:docMk/>
          <pc:sldMk cId="2611332460" sldId="2134805193"/>
        </pc:sldMkLst>
      </pc:sldChg>
      <pc:sldChg chg="addSp delSp modSp mod modNotesTx">
        <pc:chgData name="Petur Þ. Sigurdsson" userId="b51620a9-a6bc-43cc-8d20-2596b195e64d" providerId="ADAL" clId="{7E5A4ABE-0C5D-462E-8F04-A22CBB54F20C}" dt="2022-05-14T22:50:18" v="24527" actId="5793"/>
        <pc:sldMkLst>
          <pc:docMk/>
          <pc:sldMk cId="2588898370" sldId="2134805195"/>
        </pc:sldMkLst>
        <pc:spChg chg="del">
          <ac:chgData name="Petur Þ. Sigurdsson" userId="b51620a9-a6bc-43cc-8d20-2596b195e64d" providerId="ADAL" clId="{7E5A4ABE-0C5D-462E-8F04-A22CBB54F20C}" dt="2022-05-12T18:44:56.860" v="2135" actId="478"/>
          <ac:spMkLst>
            <pc:docMk/>
            <pc:sldMk cId="2588898370" sldId="2134805195"/>
            <ac:spMk id="2" creationId="{867EA9B2-735F-4B89-BD47-0322AAE9FAFD}"/>
          </ac:spMkLst>
        </pc:spChg>
        <pc:spChg chg="add del mod">
          <ac:chgData name="Petur Þ. Sigurdsson" userId="b51620a9-a6bc-43cc-8d20-2596b195e64d" providerId="ADAL" clId="{7E5A4ABE-0C5D-462E-8F04-A22CBB54F20C}" dt="2022-05-12T18:45:09.561" v="2138" actId="478"/>
          <ac:spMkLst>
            <pc:docMk/>
            <pc:sldMk cId="2588898370" sldId="2134805195"/>
            <ac:spMk id="5" creationId="{FC54AA9E-415D-3B8A-3895-81CEE0EF58CF}"/>
          </ac:spMkLst>
        </pc:spChg>
        <pc:spChg chg="add del">
          <ac:chgData name="Petur Þ. Sigurdsson" userId="b51620a9-a6bc-43cc-8d20-2596b195e64d" providerId="ADAL" clId="{7E5A4ABE-0C5D-462E-8F04-A22CBB54F20C}" dt="2022-05-03T14:33:25.985" v="6" actId="22"/>
          <ac:spMkLst>
            <pc:docMk/>
            <pc:sldMk cId="2588898370" sldId="2134805195"/>
            <ac:spMk id="7" creationId="{1F9E921E-9AAF-E325-3722-37F9CCE045F8}"/>
          </ac:spMkLst>
        </pc:spChg>
        <pc:spChg chg="add del mod">
          <ac:chgData name="Petur Þ. Sigurdsson" userId="b51620a9-a6bc-43cc-8d20-2596b195e64d" providerId="ADAL" clId="{7E5A4ABE-0C5D-462E-8F04-A22CBB54F20C}" dt="2022-05-12T18:45:07.656" v="2137"/>
          <ac:spMkLst>
            <pc:docMk/>
            <pc:sldMk cId="2588898370" sldId="2134805195"/>
            <ac:spMk id="7" creationId="{6565FFE2-37F9-39E8-8F42-5B47E110B6AF}"/>
          </ac:spMkLst>
        </pc:spChg>
        <pc:spChg chg="add mod">
          <ac:chgData name="Petur Þ. Sigurdsson" userId="b51620a9-a6bc-43cc-8d20-2596b195e64d" providerId="ADAL" clId="{7E5A4ABE-0C5D-462E-8F04-A22CBB54F20C}" dt="2022-05-12T18:47:09.427" v="2273" actId="20577"/>
          <ac:spMkLst>
            <pc:docMk/>
            <pc:sldMk cId="2588898370" sldId="2134805195"/>
            <ac:spMk id="8" creationId="{1F21D53B-A110-0BE4-0BBF-A1F5D7A3E4F9}"/>
          </ac:spMkLst>
        </pc:spChg>
      </pc:sldChg>
      <pc:sldChg chg="modSp mod modTransition modAnim modNotesTx">
        <pc:chgData name="Petur Þ. Sigurdsson" userId="b51620a9-a6bc-43cc-8d20-2596b195e64d" providerId="ADAL" clId="{7E5A4ABE-0C5D-462E-8F04-A22CBB54F20C}" dt="2022-05-14T23:23:20.805" v="26276" actId="20577"/>
        <pc:sldMkLst>
          <pc:docMk/>
          <pc:sldMk cId="651679265" sldId="2134805196"/>
        </pc:sldMkLst>
        <pc:spChg chg="mod">
          <ac:chgData name="Petur Þ. Sigurdsson" userId="b51620a9-a6bc-43cc-8d20-2596b195e64d" providerId="ADAL" clId="{7E5A4ABE-0C5D-462E-8F04-A22CBB54F20C}" dt="2022-05-03T15:04:02.094" v="207" actId="20577"/>
          <ac:spMkLst>
            <pc:docMk/>
            <pc:sldMk cId="651679265" sldId="2134805196"/>
            <ac:spMk id="27" creationId="{C2E4B804-98A6-44E3-B101-EC06513DAB59}"/>
          </ac:spMkLst>
        </pc:spChg>
        <pc:spChg chg="mod">
          <ac:chgData name="Petur Þ. Sigurdsson" userId="b51620a9-a6bc-43cc-8d20-2596b195e64d" providerId="ADAL" clId="{7E5A4ABE-0C5D-462E-8F04-A22CBB54F20C}" dt="2022-05-14T15:55:21.257" v="14498" actId="14100"/>
          <ac:spMkLst>
            <pc:docMk/>
            <pc:sldMk cId="651679265" sldId="2134805196"/>
            <ac:spMk id="28" creationId="{2B4F2B85-D3A0-46C2-88B4-836A460A8B25}"/>
          </ac:spMkLst>
        </pc:spChg>
      </pc:sldChg>
      <pc:sldChg chg="addSp delSp modSp mod addAnim delAnim modAnim modNotesTx">
        <pc:chgData name="Petur Þ. Sigurdsson" userId="b51620a9-a6bc-43cc-8d20-2596b195e64d" providerId="ADAL" clId="{7E5A4ABE-0C5D-462E-8F04-A22CBB54F20C}" dt="2022-05-14T16:36:27.459" v="16526" actId="20577"/>
        <pc:sldMkLst>
          <pc:docMk/>
          <pc:sldMk cId="4031338426" sldId="2134805198"/>
        </pc:sldMkLst>
        <pc:spChg chg="mod">
          <ac:chgData name="Petur Þ. Sigurdsson" userId="b51620a9-a6bc-43cc-8d20-2596b195e64d" providerId="ADAL" clId="{7E5A4ABE-0C5D-462E-8F04-A22CBB54F20C}" dt="2022-05-14T10:23:13.928" v="4961" actId="20577"/>
          <ac:spMkLst>
            <pc:docMk/>
            <pc:sldMk cId="4031338426" sldId="2134805198"/>
            <ac:spMk id="2" creationId="{4AAF7285-1AB2-422C-BCBF-FF3C4BD66700}"/>
          </ac:spMkLst>
        </pc:spChg>
        <pc:spChg chg="add mod">
          <ac:chgData name="Petur Þ. Sigurdsson" userId="b51620a9-a6bc-43cc-8d20-2596b195e64d" providerId="ADAL" clId="{7E5A4ABE-0C5D-462E-8F04-A22CBB54F20C}" dt="2022-05-14T10:31:57.104" v="5005" actId="1076"/>
          <ac:spMkLst>
            <pc:docMk/>
            <pc:sldMk cId="4031338426" sldId="2134805198"/>
            <ac:spMk id="6" creationId="{1718E2FE-E1D4-62C2-0232-DCA474CFEF5F}"/>
          </ac:spMkLst>
        </pc:spChg>
        <pc:spChg chg="mod topLvl">
          <ac:chgData name="Petur Þ. Sigurdsson" userId="b51620a9-a6bc-43cc-8d20-2596b195e64d" providerId="ADAL" clId="{7E5A4ABE-0C5D-462E-8F04-A22CBB54F20C}" dt="2022-05-14T16:07:34.747" v="14503" actId="165"/>
          <ac:spMkLst>
            <pc:docMk/>
            <pc:sldMk cId="4031338426" sldId="2134805198"/>
            <ac:spMk id="8" creationId="{4ECCD88E-2704-7AFD-42F1-23C75766A102}"/>
          </ac:spMkLst>
        </pc:spChg>
        <pc:spChg chg="mod topLvl">
          <ac:chgData name="Petur Þ. Sigurdsson" userId="b51620a9-a6bc-43cc-8d20-2596b195e64d" providerId="ADAL" clId="{7E5A4ABE-0C5D-462E-8F04-A22CBB54F20C}" dt="2022-05-14T10:31:57.104" v="5005" actId="1076"/>
          <ac:spMkLst>
            <pc:docMk/>
            <pc:sldMk cId="4031338426" sldId="2134805198"/>
            <ac:spMk id="14" creationId="{63413245-B492-4558-F196-6579E0B2F54D}"/>
          </ac:spMkLst>
        </pc:spChg>
        <pc:spChg chg="mod topLvl">
          <ac:chgData name="Petur Þ. Sigurdsson" userId="b51620a9-a6bc-43cc-8d20-2596b195e64d" providerId="ADAL" clId="{7E5A4ABE-0C5D-462E-8F04-A22CBB54F20C}" dt="2022-05-14T10:31:57.104" v="5005" actId="1076"/>
          <ac:spMkLst>
            <pc:docMk/>
            <pc:sldMk cId="4031338426" sldId="2134805198"/>
            <ac:spMk id="16" creationId="{40B66C87-3104-7B33-0EDB-01E9E7D2072C}"/>
          </ac:spMkLst>
        </pc:spChg>
        <pc:spChg chg="mod topLvl">
          <ac:chgData name="Petur Þ. Sigurdsson" userId="b51620a9-a6bc-43cc-8d20-2596b195e64d" providerId="ADAL" clId="{7E5A4ABE-0C5D-462E-8F04-A22CBB54F20C}" dt="2022-05-14T10:31:57.104" v="5005" actId="1076"/>
          <ac:spMkLst>
            <pc:docMk/>
            <pc:sldMk cId="4031338426" sldId="2134805198"/>
            <ac:spMk id="17" creationId="{95568130-07E2-CDD5-3B74-9FC5400D6C4E}"/>
          </ac:spMkLst>
        </pc:spChg>
        <pc:grpChg chg="add del mod">
          <ac:chgData name="Petur Þ. Sigurdsson" userId="b51620a9-a6bc-43cc-8d20-2596b195e64d" providerId="ADAL" clId="{7E5A4ABE-0C5D-462E-8F04-A22CBB54F20C}" dt="2022-05-14T16:07:34.747" v="14503" actId="165"/>
          <ac:grpSpMkLst>
            <pc:docMk/>
            <pc:sldMk cId="4031338426" sldId="2134805198"/>
            <ac:grpSpMk id="7" creationId="{EC7F5C96-7C76-79E0-4487-AB450F18DEF2}"/>
          </ac:grpSpMkLst>
        </pc:grpChg>
        <pc:grpChg chg="add del mod">
          <ac:chgData name="Petur Þ. Sigurdsson" userId="b51620a9-a6bc-43cc-8d20-2596b195e64d" providerId="ADAL" clId="{7E5A4ABE-0C5D-462E-8F04-A22CBB54F20C}" dt="2022-05-14T10:28:52.219" v="4982" actId="165"/>
          <ac:grpSpMkLst>
            <pc:docMk/>
            <pc:sldMk cId="4031338426" sldId="2134805198"/>
            <ac:grpSpMk id="13" creationId="{264CBDAE-C39B-7BE8-CB00-73A8464DA76B}"/>
          </ac:grpSpMkLst>
        </pc:grpChg>
        <pc:picChg chg="add del">
          <ac:chgData name="Petur Þ. Sigurdsson" userId="b51620a9-a6bc-43cc-8d20-2596b195e64d" providerId="ADAL" clId="{7E5A4ABE-0C5D-462E-8F04-A22CBB54F20C}" dt="2022-05-14T10:27:05.602" v="4971" actId="478"/>
          <ac:picMkLst>
            <pc:docMk/>
            <pc:sldMk cId="4031338426" sldId="2134805198"/>
            <ac:picMk id="3" creationId="{696405E1-01CB-BEB0-1392-508A9BC43DB8}"/>
          </ac:picMkLst>
        </pc:picChg>
        <pc:picChg chg="mod topLvl">
          <ac:chgData name="Petur Þ. Sigurdsson" userId="b51620a9-a6bc-43cc-8d20-2596b195e64d" providerId="ADAL" clId="{7E5A4ABE-0C5D-462E-8F04-A22CBB54F20C}" dt="2022-05-14T16:07:34.747" v="14503" actId="165"/>
          <ac:picMkLst>
            <pc:docMk/>
            <pc:sldMk cId="4031338426" sldId="2134805198"/>
            <ac:picMk id="9" creationId="{3E495795-9D28-B218-2F65-64446BFC22BA}"/>
          </ac:picMkLst>
        </pc:picChg>
        <pc:picChg chg="add del mod">
          <ac:chgData name="Petur Þ. Sigurdsson" userId="b51620a9-a6bc-43cc-8d20-2596b195e64d" providerId="ADAL" clId="{7E5A4ABE-0C5D-462E-8F04-A22CBB54F20C}" dt="2022-05-14T10:24:49.326" v="4964" actId="478"/>
          <ac:picMkLst>
            <pc:docMk/>
            <pc:sldMk cId="4031338426" sldId="2134805198"/>
            <ac:picMk id="11" creationId="{1E7DDA79-088D-EA7F-83E3-503ED170FAFC}"/>
          </ac:picMkLst>
        </pc:picChg>
        <pc:picChg chg="add del mod">
          <ac:chgData name="Petur Þ. Sigurdsson" userId="b51620a9-a6bc-43cc-8d20-2596b195e64d" providerId="ADAL" clId="{7E5A4ABE-0C5D-462E-8F04-A22CBB54F20C}" dt="2022-05-14T10:24:50.401" v="4965" actId="478"/>
          <ac:picMkLst>
            <pc:docMk/>
            <pc:sldMk cId="4031338426" sldId="2134805198"/>
            <ac:picMk id="12" creationId="{C0EF03F5-8134-7373-A33F-59AED4685C24}"/>
          </ac:picMkLst>
        </pc:picChg>
        <pc:picChg chg="add mod">
          <ac:chgData name="Petur Þ. Sigurdsson" userId="b51620a9-a6bc-43cc-8d20-2596b195e64d" providerId="ADAL" clId="{7E5A4ABE-0C5D-462E-8F04-A22CBB54F20C}" dt="2022-05-14T10:31:57.104" v="5005" actId="1076"/>
          <ac:picMkLst>
            <pc:docMk/>
            <pc:sldMk cId="4031338426" sldId="2134805198"/>
            <ac:picMk id="19" creationId="{6075106B-5B4F-7D59-8722-A2E934173786}"/>
          </ac:picMkLst>
        </pc:picChg>
        <pc:picChg chg="add del">
          <ac:chgData name="Petur Þ. Sigurdsson" userId="b51620a9-a6bc-43cc-8d20-2596b195e64d" providerId="ADAL" clId="{7E5A4ABE-0C5D-462E-8F04-A22CBB54F20C}" dt="2022-05-14T10:27:28.801" v="4973" actId="478"/>
          <ac:picMkLst>
            <pc:docMk/>
            <pc:sldMk cId="4031338426" sldId="2134805198"/>
            <ac:picMk id="20" creationId="{7FA63D03-5866-1DDA-1347-FA3DAE7A1946}"/>
          </ac:picMkLst>
        </pc:picChg>
        <pc:picChg chg="add del mod">
          <ac:chgData name="Petur Þ. Sigurdsson" userId="b51620a9-a6bc-43cc-8d20-2596b195e64d" providerId="ADAL" clId="{7E5A4ABE-0C5D-462E-8F04-A22CBB54F20C}" dt="2022-05-14T10:39:06.936" v="5036" actId="478"/>
          <ac:picMkLst>
            <pc:docMk/>
            <pc:sldMk cId="4031338426" sldId="2134805198"/>
            <ac:picMk id="30" creationId="{4F587E94-B944-C1DA-CE9D-9D1D85365414}"/>
          </ac:picMkLst>
        </pc:picChg>
        <pc:picChg chg="add del mod">
          <ac:chgData name="Petur Þ. Sigurdsson" userId="b51620a9-a6bc-43cc-8d20-2596b195e64d" providerId="ADAL" clId="{7E5A4ABE-0C5D-462E-8F04-A22CBB54F20C}" dt="2022-05-14T10:38:44.003" v="5032" actId="478"/>
          <ac:picMkLst>
            <pc:docMk/>
            <pc:sldMk cId="4031338426" sldId="2134805198"/>
            <ac:picMk id="32" creationId="{402BAA02-26E2-286D-064E-07DB562569D6}"/>
          </ac:picMkLst>
        </pc:picChg>
        <pc:picChg chg="add del">
          <ac:chgData name="Petur Þ. Sigurdsson" userId="b51620a9-a6bc-43cc-8d20-2596b195e64d" providerId="ADAL" clId="{7E5A4ABE-0C5D-462E-8F04-A22CBB54F20C}" dt="2022-05-14T10:36:28.079" v="5015" actId="478"/>
          <ac:picMkLst>
            <pc:docMk/>
            <pc:sldMk cId="4031338426" sldId="2134805198"/>
            <ac:picMk id="33" creationId="{EB8A071E-50C9-CE86-2182-45E7A5FAF961}"/>
          </ac:picMkLst>
        </pc:picChg>
        <pc:picChg chg="add mod">
          <ac:chgData name="Petur Þ. Sigurdsson" userId="b51620a9-a6bc-43cc-8d20-2596b195e64d" providerId="ADAL" clId="{7E5A4ABE-0C5D-462E-8F04-A22CBB54F20C}" dt="2022-05-14T10:38:07.659" v="5027" actId="1076"/>
          <ac:picMkLst>
            <pc:docMk/>
            <pc:sldMk cId="4031338426" sldId="2134805198"/>
            <ac:picMk id="38" creationId="{6DD1CD5C-82F5-692E-33A7-CA09F1FF8962}"/>
          </ac:picMkLst>
        </pc:picChg>
        <pc:picChg chg="add del mod">
          <ac:chgData name="Petur Þ. Sigurdsson" userId="b51620a9-a6bc-43cc-8d20-2596b195e64d" providerId="ADAL" clId="{7E5A4ABE-0C5D-462E-8F04-A22CBB54F20C}" dt="2022-05-14T10:40:24.532" v="5042" actId="478"/>
          <ac:picMkLst>
            <pc:docMk/>
            <pc:sldMk cId="4031338426" sldId="2134805198"/>
            <ac:picMk id="39" creationId="{D37D3F37-F3E4-236A-C640-CE17BDFACC27}"/>
          </ac:picMkLst>
        </pc:picChg>
        <pc:picChg chg="add mod">
          <ac:chgData name="Petur Þ. Sigurdsson" userId="b51620a9-a6bc-43cc-8d20-2596b195e64d" providerId="ADAL" clId="{7E5A4ABE-0C5D-462E-8F04-A22CBB54F20C}" dt="2022-05-14T10:40:47.710" v="5047" actId="207"/>
          <ac:picMkLst>
            <pc:docMk/>
            <pc:sldMk cId="4031338426" sldId="2134805198"/>
            <ac:picMk id="40" creationId="{E89632C3-5E58-C024-5295-511E0AF851D2}"/>
          </ac:picMkLst>
        </pc:picChg>
        <pc:picChg chg="add del">
          <ac:chgData name="Petur Þ. Sigurdsson" userId="b51620a9-a6bc-43cc-8d20-2596b195e64d" providerId="ADAL" clId="{7E5A4ABE-0C5D-462E-8F04-A22CBB54F20C}" dt="2022-05-14T10:27:32.024" v="4975" actId="478"/>
          <ac:picMkLst>
            <pc:docMk/>
            <pc:sldMk cId="4031338426" sldId="2134805198"/>
            <ac:picMk id="1026" creationId="{6FEAD01B-C8F5-C56D-6F7A-DC983324134A}"/>
          </ac:picMkLst>
        </pc:picChg>
        <pc:picChg chg="add mod">
          <ac:chgData name="Petur Þ. Sigurdsson" userId="b51620a9-a6bc-43cc-8d20-2596b195e64d" providerId="ADAL" clId="{7E5A4ABE-0C5D-462E-8F04-A22CBB54F20C}" dt="2022-05-14T10:31:57.104" v="5005" actId="1076"/>
          <ac:picMkLst>
            <pc:docMk/>
            <pc:sldMk cId="4031338426" sldId="2134805198"/>
            <ac:picMk id="1028" creationId="{F3886E95-B8E9-B96A-B800-E61D1769BB9A}"/>
          </ac:picMkLst>
        </pc:picChg>
        <pc:picChg chg="add del">
          <ac:chgData name="Petur Þ. Sigurdsson" userId="b51620a9-a6bc-43cc-8d20-2596b195e64d" providerId="ADAL" clId="{7E5A4ABE-0C5D-462E-8F04-A22CBB54F20C}" dt="2022-05-14T10:36:32.122" v="5017" actId="478"/>
          <ac:picMkLst>
            <pc:docMk/>
            <pc:sldMk cId="4031338426" sldId="2134805198"/>
            <ac:picMk id="1030" creationId="{58A0D4C1-36B6-A84B-06ED-B0FA02FF177A}"/>
          </ac:picMkLst>
        </pc:picChg>
        <pc:picChg chg="add del">
          <ac:chgData name="Petur Þ. Sigurdsson" userId="b51620a9-a6bc-43cc-8d20-2596b195e64d" providerId="ADAL" clId="{7E5A4ABE-0C5D-462E-8F04-A22CBB54F20C}" dt="2022-05-14T10:37:01.227" v="5019" actId="478"/>
          <ac:picMkLst>
            <pc:docMk/>
            <pc:sldMk cId="4031338426" sldId="2134805198"/>
            <ac:picMk id="1032" creationId="{3A0A4C33-4773-917C-E2CB-1F4F391506D8}"/>
          </ac:picMkLst>
        </pc:picChg>
        <pc:cxnChg chg="add mod">
          <ac:chgData name="Petur Þ. Sigurdsson" userId="b51620a9-a6bc-43cc-8d20-2596b195e64d" providerId="ADAL" clId="{7E5A4ABE-0C5D-462E-8F04-A22CBB54F20C}" dt="2022-05-14T10:31:57.104" v="5005" actId="1076"/>
          <ac:cxnSpMkLst>
            <pc:docMk/>
            <pc:sldMk cId="4031338426" sldId="2134805198"/>
            <ac:cxnSpMk id="10" creationId="{1B844B93-1EE2-4822-71DB-624094E80A22}"/>
          </ac:cxnSpMkLst>
        </pc:cxnChg>
        <pc:cxnChg chg="mod topLvl">
          <ac:chgData name="Petur Þ. Sigurdsson" userId="b51620a9-a6bc-43cc-8d20-2596b195e64d" providerId="ADAL" clId="{7E5A4ABE-0C5D-462E-8F04-A22CBB54F20C}" dt="2022-05-14T10:31:57.104" v="5005" actId="1076"/>
          <ac:cxnSpMkLst>
            <pc:docMk/>
            <pc:sldMk cId="4031338426" sldId="2134805198"/>
            <ac:cxnSpMk id="15" creationId="{C6840139-D40B-2993-6D2C-337EBCE9987F}"/>
          </ac:cxnSpMkLst>
        </pc:cxnChg>
        <pc:cxnChg chg="add mod">
          <ac:chgData name="Petur Þ. Sigurdsson" userId="b51620a9-a6bc-43cc-8d20-2596b195e64d" providerId="ADAL" clId="{7E5A4ABE-0C5D-462E-8F04-A22CBB54F20C}" dt="2022-05-14T10:31:57.104" v="5005" actId="1076"/>
          <ac:cxnSpMkLst>
            <pc:docMk/>
            <pc:sldMk cId="4031338426" sldId="2134805198"/>
            <ac:cxnSpMk id="18" creationId="{D557C4EE-F655-B501-B7E4-D71CA11AACD9}"/>
          </ac:cxnSpMkLst>
        </pc:cxnChg>
      </pc:sldChg>
      <pc:sldChg chg="modNotesTx">
        <pc:chgData name="Petur Þ. Sigurdsson" userId="b51620a9-a6bc-43cc-8d20-2596b195e64d" providerId="ADAL" clId="{7E5A4ABE-0C5D-462E-8F04-A22CBB54F20C}" dt="2022-05-14T23:28:21.114" v="26332" actId="20577"/>
        <pc:sldMkLst>
          <pc:docMk/>
          <pc:sldMk cId="3440447873" sldId="2134805199"/>
        </pc:sldMkLst>
      </pc:sldChg>
      <pc:sldChg chg="modNotesTx">
        <pc:chgData name="Petur Þ. Sigurdsson" userId="b51620a9-a6bc-43cc-8d20-2596b195e64d" providerId="ADAL" clId="{7E5A4ABE-0C5D-462E-8F04-A22CBB54F20C}" dt="2022-05-14T19:09:08.147" v="18627" actId="20577"/>
        <pc:sldMkLst>
          <pc:docMk/>
          <pc:sldMk cId="1548580380" sldId="2134805201"/>
        </pc:sldMkLst>
      </pc:sldChg>
      <pc:sldChg chg="modSp mod modNotesTx">
        <pc:chgData name="Petur Þ. Sigurdsson" userId="b51620a9-a6bc-43cc-8d20-2596b195e64d" providerId="ADAL" clId="{7E5A4ABE-0C5D-462E-8F04-A22CBB54F20C}" dt="2022-05-14T19:51:17.127" v="19085" actId="113"/>
        <pc:sldMkLst>
          <pc:docMk/>
          <pc:sldMk cId="560299520" sldId="2134805202"/>
        </pc:sldMkLst>
        <pc:spChg chg="mod">
          <ac:chgData name="Petur Þ. Sigurdsson" userId="b51620a9-a6bc-43cc-8d20-2596b195e64d" providerId="ADAL" clId="{7E5A4ABE-0C5D-462E-8F04-A22CBB54F20C}" dt="2022-05-14T18:44:13.351" v="18376" actId="20577"/>
          <ac:spMkLst>
            <pc:docMk/>
            <pc:sldMk cId="560299520" sldId="2134805202"/>
            <ac:spMk id="4" creationId="{36C10F01-4F47-4CBF-BED2-6E13C7BABE1C}"/>
          </ac:spMkLst>
        </pc:spChg>
      </pc:sldChg>
      <pc:sldChg chg="modNotesTx">
        <pc:chgData name="Petur Þ. Sigurdsson" userId="b51620a9-a6bc-43cc-8d20-2596b195e64d" providerId="ADAL" clId="{7E5A4ABE-0C5D-462E-8F04-A22CBB54F20C}" dt="2022-05-03T14:50:56.616" v="164" actId="20577"/>
        <pc:sldMkLst>
          <pc:docMk/>
          <pc:sldMk cId="2912465732" sldId="2134805207"/>
        </pc:sldMkLst>
      </pc:sldChg>
      <pc:sldChg chg="modNotesTx">
        <pc:chgData name="Petur Þ. Sigurdsson" userId="b51620a9-a6bc-43cc-8d20-2596b195e64d" providerId="ADAL" clId="{7E5A4ABE-0C5D-462E-8F04-A22CBB54F20C}" dt="2022-05-14T22:10:32.813" v="24379" actId="20577"/>
        <pc:sldMkLst>
          <pc:docMk/>
          <pc:sldMk cId="2619231190" sldId="2134805218"/>
        </pc:sldMkLst>
      </pc:sldChg>
      <pc:sldChg chg="addSp modSp new add del mod modAnim modNotesTx">
        <pc:chgData name="Petur Þ. Sigurdsson" userId="b51620a9-a6bc-43cc-8d20-2596b195e64d" providerId="ADAL" clId="{7E5A4ABE-0C5D-462E-8F04-A22CBB54F20C}" dt="2022-05-15T16:16:43.898" v="26431" actId="47"/>
        <pc:sldMkLst>
          <pc:docMk/>
          <pc:sldMk cId="794476634" sldId="2134805219"/>
        </pc:sldMkLst>
        <pc:picChg chg="add mod">
          <ac:chgData name="Petur Þ. Sigurdsson" userId="b51620a9-a6bc-43cc-8d20-2596b195e64d" providerId="ADAL" clId="{7E5A4ABE-0C5D-462E-8F04-A22CBB54F20C}" dt="2022-05-12T17:01:25.151" v="1292" actId="14100"/>
          <ac:picMkLst>
            <pc:docMk/>
            <pc:sldMk cId="794476634" sldId="2134805219"/>
            <ac:picMk id="2" creationId="{6FD7CCD7-01A8-1E73-1998-9478C168108C}"/>
          </ac:picMkLst>
        </pc:picChg>
      </pc:sldChg>
      <pc:sldChg chg="addSp modSp new del mod">
        <pc:chgData name="Petur Þ. Sigurdsson" userId="b51620a9-a6bc-43cc-8d20-2596b195e64d" providerId="ADAL" clId="{7E5A4ABE-0C5D-462E-8F04-A22CBB54F20C}" dt="2022-05-12T18:03:09.930" v="1431" actId="47"/>
        <pc:sldMkLst>
          <pc:docMk/>
          <pc:sldMk cId="3425067180" sldId="2134805220"/>
        </pc:sldMkLst>
        <pc:picChg chg="add mod">
          <ac:chgData name="Petur Þ. Sigurdsson" userId="b51620a9-a6bc-43cc-8d20-2596b195e64d" providerId="ADAL" clId="{7E5A4ABE-0C5D-462E-8F04-A22CBB54F20C}" dt="2022-05-12T17:55:27.834" v="1414" actId="14861"/>
          <ac:picMkLst>
            <pc:docMk/>
            <pc:sldMk cId="3425067180" sldId="2134805220"/>
            <ac:picMk id="3" creationId="{7BD50062-C21E-E090-A6E0-06E71EF5DB77}"/>
          </ac:picMkLst>
        </pc:picChg>
      </pc:sldChg>
      <pc:sldChg chg="addSp delSp modSp new add del mod">
        <pc:chgData name="Petur Þ. Sigurdsson" userId="b51620a9-a6bc-43cc-8d20-2596b195e64d" providerId="ADAL" clId="{7E5A4ABE-0C5D-462E-8F04-A22CBB54F20C}" dt="2022-05-12T18:02:38.770" v="1430" actId="47"/>
        <pc:sldMkLst>
          <pc:docMk/>
          <pc:sldMk cId="3173531161" sldId="2134805221"/>
        </pc:sldMkLst>
        <pc:spChg chg="del">
          <ac:chgData name="Petur Þ. Sigurdsson" userId="b51620a9-a6bc-43cc-8d20-2596b195e64d" providerId="ADAL" clId="{7E5A4ABE-0C5D-462E-8F04-A22CBB54F20C}" dt="2022-05-12T17:56:40.731" v="1416" actId="22"/>
          <ac:spMkLst>
            <pc:docMk/>
            <pc:sldMk cId="3173531161" sldId="2134805221"/>
            <ac:spMk id="2" creationId="{76E39992-AB71-7D55-120F-7894BDA68D57}"/>
          </ac:spMkLst>
        </pc:spChg>
        <pc:spChg chg="add mod">
          <ac:chgData name="Petur Þ. Sigurdsson" userId="b51620a9-a6bc-43cc-8d20-2596b195e64d" providerId="ADAL" clId="{7E5A4ABE-0C5D-462E-8F04-A22CBB54F20C}" dt="2022-05-12T17:56:53.173" v="1418" actId="478"/>
          <ac:spMkLst>
            <pc:docMk/>
            <pc:sldMk cId="3173531161" sldId="2134805221"/>
            <ac:spMk id="6" creationId="{E6E34646-5C46-DEE2-6BD5-FF02196A34D4}"/>
          </ac:spMkLst>
        </pc:spChg>
        <pc:picChg chg="add del mod ord modCrop">
          <ac:chgData name="Petur Þ. Sigurdsson" userId="b51620a9-a6bc-43cc-8d20-2596b195e64d" providerId="ADAL" clId="{7E5A4ABE-0C5D-462E-8F04-A22CBB54F20C}" dt="2022-05-12T17:56:53.173" v="1418" actId="478"/>
          <ac:picMkLst>
            <pc:docMk/>
            <pc:sldMk cId="3173531161" sldId="2134805221"/>
            <ac:picMk id="4" creationId="{2DEA9CE8-8FE5-50D3-347E-18F7E6855762}"/>
          </ac:picMkLst>
        </pc:picChg>
      </pc:sldChg>
      <pc:sldChg chg="addSp modSp new mod modTransition modNotesTx">
        <pc:chgData name="Petur Þ. Sigurdsson" userId="b51620a9-a6bc-43cc-8d20-2596b195e64d" providerId="ADAL" clId="{7E5A4ABE-0C5D-462E-8F04-A22CBB54F20C}" dt="2022-05-14T22:40:50.861" v="24391" actId="5793"/>
        <pc:sldMkLst>
          <pc:docMk/>
          <pc:sldMk cId="628266646" sldId="2134805222"/>
        </pc:sldMkLst>
        <pc:picChg chg="add mod">
          <ac:chgData name="Petur Þ. Sigurdsson" userId="b51620a9-a6bc-43cc-8d20-2596b195e64d" providerId="ADAL" clId="{7E5A4ABE-0C5D-462E-8F04-A22CBB54F20C}" dt="2022-05-12T17:57:57.585" v="1425" actId="14861"/>
          <ac:picMkLst>
            <pc:docMk/>
            <pc:sldMk cId="628266646" sldId="2134805222"/>
            <ac:picMk id="3" creationId="{2E6B6FDC-EA62-FFB8-8ADC-AA0A8A43B929}"/>
          </ac:picMkLst>
        </pc:picChg>
      </pc:sldChg>
      <pc:sldChg chg="addSp delSp modSp add del mod modAnim modNotesTx">
        <pc:chgData name="Petur Þ. Sigurdsson" userId="b51620a9-a6bc-43cc-8d20-2596b195e64d" providerId="ADAL" clId="{7E5A4ABE-0C5D-462E-8F04-A22CBB54F20C}" dt="2022-05-14T12:53:28.350" v="5755" actId="47"/>
        <pc:sldMkLst>
          <pc:docMk/>
          <pc:sldMk cId="1531252374" sldId="2134805223"/>
        </pc:sldMkLst>
        <pc:spChg chg="del mod">
          <ac:chgData name="Petur Þ. Sigurdsson" userId="b51620a9-a6bc-43cc-8d20-2596b195e64d" providerId="ADAL" clId="{7E5A4ABE-0C5D-462E-8F04-A22CBB54F20C}" dt="2022-05-12T18:32:21.606" v="1734" actId="478"/>
          <ac:spMkLst>
            <pc:docMk/>
            <pc:sldMk cId="1531252374" sldId="2134805223"/>
            <ac:spMk id="20" creationId="{5B17D40E-7CF3-B8D6-8F8C-ED4EA9FE66C3}"/>
          </ac:spMkLst>
        </pc:spChg>
        <pc:spChg chg="mod">
          <ac:chgData name="Petur Þ. Sigurdsson" userId="b51620a9-a6bc-43cc-8d20-2596b195e64d" providerId="ADAL" clId="{7E5A4ABE-0C5D-462E-8F04-A22CBB54F20C}" dt="2022-05-12T18:32:42.363" v="1772" actId="14100"/>
          <ac:spMkLst>
            <pc:docMk/>
            <pc:sldMk cId="1531252374" sldId="2134805223"/>
            <ac:spMk id="21" creationId="{36CE82DE-770A-B24E-EF06-F83E03B2596C}"/>
          </ac:spMkLst>
        </pc:spChg>
        <pc:spChg chg="mod">
          <ac:chgData name="Petur Þ. Sigurdsson" userId="b51620a9-a6bc-43cc-8d20-2596b195e64d" providerId="ADAL" clId="{7E5A4ABE-0C5D-462E-8F04-A22CBB54F20C}" dt="2022-05-12T18:34:30.055" v="1807" actId="1076"/>
          <ac:spMkLst>
            <pc:docMk/>
            <pc:sldMk cId="1531252374" sldId="2134805223"/>
            <ac:spMk id="22" creationId="{AD107605-C3F4-1718-9B78-B9F96AAD2C7D}"/>
          </ac:spMkLst>
        </pc:spChg>
        <pc:spChg chg="del mod">
          <ac:chgData name="Petur Þ. Sigurdsson" userId="b51620a9-a6bc-43cc-8d20-2596b195e64d" providerId="ADAL" clId="{7E5A4ABE-0C5D-462E-8F04-A22CBB54F20C}" dt="2022-05-12T18:33:01.806" v="1799" actId="478"/>
          <ac:spMkLst>
            <pc:docMk/>
            <pc:sldMk cId="1531252374" sldId="2134805223"/>
            <ac:spMk id="26" creationId="{4245AAFF-5F77-713A-95A3-A2926BA83A3A}"/>
          </ac:spMkLst>
        </pc:spChg>
        <pc:spChg chg="mod">
          <ac:chgData name="Petur Þ. Sigurdsson" userId="b51620a9-a6bc-43cc-8d20-2596b195e64d" providerId="ADAL" clId="{7E5A4ABE-0C5D-462E-8F04-A22CBB54F20C}" dt="2022-05-12T18:32:13.136" v="1732"/>
          <ac:spMkLst>
            <pc:docMk/>
            <pc:sldMk cId="1531252374" sldId="2134805223"/>
            <ac:spMk id="28" creationId="{9E8F732D-C37C-A391-BF81-CF3167D9E846}"/>
          </ac:spMkLst>
        </pc:spChg>
        <pc:grpChg chg="add mod">
          <ac:chgData name="Petur Þ. Sigurdsson" userId="b51620a9-a6bc-43cc-8d20-2596b195e64d" providerId="ADAL" clId="{7E5A4ABE-0C5D-462E-8F04-A22CBB54F20C}" dt="2022-05-12T18:33:21.752" v="1801" actId="1076"/>
          <ac:grpSpMkLst>
            <pc:docMk/>
            <pc:sldMk cId="1531252374" sldId="2134805223"/>
            <ac:grpSpMk id="15" creationId="{C9CEA16B-261A-1441-C2B6-A49AE97628A5}"/>
          </ac:grpSpMkLst>
        </pc:grpChg>
        <pc:cxnChg chg="mod">
          <ac:chgData name="Petur Þ. Sigurdsson" userId="b51620a9-a6bc-43cc-8d20-2596b195e64d" providerId="ADAL" clId="{7E5A4ABE-0C5D-462E-8F04-A22CBB54F20C}" dt="2022-05-12T18:32:13.136" v="1732"/>
          <ac:cxnSpMkLst>
            <pc:docMk/>
            <pc:sldMk cId="1531252374" sldId="2134805223"/>
            <ac:cxnSpMk id="16" creationId="{F4DFAE85-4593-B926-3DB5-CD6E8C130E34}"/>
          </ac:cxnSpMkLst>
        </pc:cxnChg>
        <pc:cxnChg chg="mod">
          <ac:chgData name="Petur Þ. Sigurdsson" userId="b51620a9-a6bc-43cc-8d20-2596b195e64d" providerId="ADAL" clId="{7E5A4ABE-0C5D-462E-8F04-A22CBB54F20C}" dt="2022-05-12T18:34:30.055" v="1807" actId="1076"/>
          <ac:cxnSpMkLst>
            <pc:docMk/>
            <pc:sldMk cId="1531252374" sldId="2134805223"/>
            <ac:cxnSpMk id="17" creationId="{3D5DA8DF-F261-8E1E-8F8B-48F3B150AF6D}"/>
          </ac:cxnSpMkLst>
        </pc:cxnChg>
        <pc:cxnChg chg="del mod">
          <ac:chgData name="Petur Þ. Sigurdsson" userId="b51620a9-a6bc-43cc-8d20-2596b195e64d" providerId="ADAL" clId="{7E5A4ABE-0C5D-462E-8F04-A22CBB54F20C}" dt="2022-05-12T18:32:19.133" v="1733" actId="478"/>
          <ac:cxnSpMkLst>
            <pc:docMk/>
            <pc:sldMk cId="1531252374" sldId="2134805223"/>
            <ac:cxnSpMk id="18" creationId="{EFF1B1B7-309B-673D-682C-2A8B835FC7FF}"/>
          </ac:cxnSpMkLst>
        </pc:cxnChg>
        <pc:cxnChg chg="del mod">
          <ac:chgData name="Petur Þ. Sigurdsson" userId="b51620a9-a6bc-43cc-8d20-2596b195e64d" providerId="ADAL" clId="{7E5A4ABE-0C5D-462E-8F04-A22CBB54F20C}" dt="2022-05-12T18:32:59.616" v="1798" actId="478"/>
          <ac:cxnSpMkLst>
            <pc:docMk/>
            <pc:sldMk cId="1531252374" sldId="2134805223"/>
            <ac:cxnSpMk id="19" creationId="{4DDE12FF-B9A1-8B96-EAB4-FFA7DF38785A}"/>
          </ac:cxnSpMkLst>
        </pc:cxnChg>
      </pc:sldChg>
      <pc:sldChg chg="addSp delSp modSp new del mod">
        <pc:chgData name="Petur Þ. Sigurdsson" userId="b51620a9-a6bc-43cc-8d20-2596b195e64d" providerId="ADAL" clId="{7E5A4ABE-0C5D-462E-8F04-A22CBB54F20C}" dt="2022-05-13T14:22:59.098" v="2988" actId="47"/>
        <pc:sldMkLst>
          <pc:docMk/>
          <pc:sldMk cId="225073553" sldId="2134805224"/>
        </pc:sldMkLst>
        <pc:spChg chg="del">
          <ac:chgData name="Petur Þ. Sigurdsson" userId="b51620a9-a6bc-43cc-8d20-2596b195e64d" providerId="ADAL" clId="{7E5A4ABE-0C5D-462E-8F04-A22CBB54F20C}" dt="2022-05-13T13:42:49.316" v="2276"/>
          <ac:spMkLst>
            <pc:docMk/>
            <pc:sldMk cId="225073553" sldId="2134805224"/>
            <ac:spMk id="2" creationId="{5EB251C9-2CC8-20C6-5AE0-78E9ABDE89C0}"/>
          </ac:spMkLst>
        </pc:spChg>
        <pc:spChg chg="mod">
          <ac:chgData name="Petur Þ. Sigurdsson" userId="b51620a9-a6bc-43cc-8d20-2596b195e64d" providerId="ADAL" clId="{7E5A4ABE-0C5D-462E-8F04-A22CBB54F20C}" dt="2022-05-13T13:43:31.731" v="2324" actId="20577"/>
          <ac:spMkLst>
            <pc:docMk/>
            <pc:sldMk cId="225073553" sldId="2134805224"/>
            <ac:spMk id="3" creationId="{4388CDA6-447A-7C1F-A238-E86723B17852}"/>
          </ac:spMkLst>
        </pc:spChg>
        <pc:spChg chg="mod">
          <ac:chgData name="Petur Þ. Sigurdsson" userId="b51620a9-a6bc-43cc-8d20-2596b195e64d" providerId="ADAL" clId="{7E5A4ABE-0C5D-462E-8F04-A22CBB54F20C}" dt="2022-05-13T13:43:15.811" v="2284" actId="14100"/>
          <ac:spMkLst>
            <pc:docMk/>
            <pc:sldMk cId="225073553" sldId="2134805224"/>
            <ac:spMk id="4" creationId="{7A1FE708-89DE-D6E1-C3AC-E8C036A9DA39}"/>
          </ac:spMkLst>
        </pc:spChg>
        <pc:spChg chg="add del mod">
          <ac:chgData name="Petur Þ. Sigurdsson" userId="b51620a9-a6bc-43cc-8d20-2596b195e64d" providerId="ADAL" clId="{7E5A4ABE-0C5D-462E-8F04-A22CBB54F20C}" dt="2022-05-13T13:43:03.367" v="2281" actId="478"/>
          <ac:spMkLst>
            <pc:docMk/>
            <pc:sldMk cId="225073553" sldId="2134805224"/>
            <ac:spMk id="7" creationId="{E044C21D-C0BA-8AAF-8C2B-6F6CD0E3D250}"/>
          </ac:spMkLst>
        </pc:spChg>
        <pc:picChg chg="add del mod">
          <ac:chgData name="Petur Þ. Sigurdsson" userId="b51620a9-a6bc-43cc-8d20-2596b195e64d" providerId="ADAL" clId="{7E5A4ABE-0C5D-462E-8F04-A22CBB54F20C}" dt="2022-05-13T13:43:00.924" v="2280" actId="478"/>
          <ac:picMkLst>
            <pc:docMk/>
            <pc:sldMk cId="225073553" sldId="2134805224"/>
            <ac:picMk id="5" creationId="{08AACBD8-EBC4-6B45-7B3A-1DE2A4CE1BAA}"/>
          </ac:picMkLst>
        </pc:picChg>
        <pc:picChg chg="add del mod">
          <ac:chgData name="Petur Þ. Sigurdsson" userId="b51620a9-a6bc-43cc-8d20-2596b195e64d" providerId="ADAL" clId="{7E5A4ABE-0C5D-462E-8F04-A22CBB54F20C}" dt="2022-05-13T13:45:19.826" v="2325" actId="478"/>
          <ac:picMkLst>
            <pc:docMk/>
            <pc:sldMk cId="225073553" sldId="2134805224"/>
            <ac:picMk id="8" creationId="{20719F27-59DC-EBAE-E93B-8FAC5FCDE54B}"/>
          </ac:picMkLst>
        </pc:picChg>
      </pc:sldChg>
      <pc:sldChg chg="addSp delSp modSp new mod modNotesTx">
        <pc:chgData name="Petur Þ. Sigurdsson" userId="b51620a9-a6bc-43cc-8d20-2596b195e64d" providerId="ADAL" clId="{7E5A4ABE-0C5D-462E-8F04-A22CBB54F20C}" dt="2022-05-14T23:24:38.693" v="26302" actId="20577"/>
        <pc:sldMkLst>
          <pc:docMk/>
          <pc:sldMk cId="484367829" sldId="2134805225"/>
        </pc:sldMkLst>
        <pc:spChg chg="mod">
          <ac:chgData name="Petur Þ. Sigurdsson" userId="b51620a9-a6bc-43cc-8d20-2596b195e64d" providerId="ADAL" clId="{7E5A4ABE-0C5D-462E-8F04-A22CBB54F20C}" dt="2022-05-13T14:45:51.294" v="4229" actId="113"/>
          <ac:spMkLst>
            <pc:docMk/>
            <pc:sldMk cId="484367829" sldId="2134805225"/>
            <ac:spMk id="2" creationId="{C337369F-C3D4-5803-9A00-A74359ADB81E}"/>
          </ac:spMkLst>
        </pc:spChg>
        <pc:spChg chg="mod">
          <ac:chgData name="Petur Þ. Sigurdsson" userId="b51620a9-a6bc-43cc-8d20-2596b195e64d" providerId="ADAL" clId="{7E5A4ABE-0C5D-462E-8F04-A22CBB54F20C}" dt="2022-05-13T14:17:36.555" v="2735" actId="20577"/>
          <ac:spMkLst>
            <pc:docMk/>
            <pc:sldMk cId="484367829" sldId="2134805225"/>
            <ac:spMk id="4" creationId="{69FD7C13-DAAB-9CB1-DA4C-4DD3A9621139}"/>
          </ac:spMkLst>
        </pc:spChg>
        <pc:picChg chg="add mod">
          <ac:chgData name="Petur Þ. Sigurdsson" userId="b51620a9-a6bc-43cc-8d20-2596b195e64d" providerId="ADAL" clId="{7E5A4ABE-0C5D-462E-8F04-A22CBB54F20C}" dt="2022-05-13T13:52:25.373" v="2587" actId="1076"/>
          <ac:picMkLst>
            <pc:docMk/>
            <pc:sldMk cId="484367829" sldId="2134805225"/>
            <ac:picMk id="6" creationId="{DDDF749F-45F1-C702-CB43-8200E485DF93}"/>
          </ac:picMkLst>
        </pc:picChg>
        <pc:picChg chg="add mod">
          <ac:chgData name="Petur Þ. Sigurdsson" userId="b51620a9-a6bc-43cc-8d20-2596b195e64d" providerId="ADAL" clId="{7E5A4ABE-0C5D-462E-8F04-A22CBB54F20C}" dt="2022-05-13T13:58:19.359" v="2679" actId="1076"/>
          <ac:picMkLst>
            <pc:docMk/>
            <pc:sldMk cId="484367829" sldId="2134805225"/>
            <ac:picMk id="7" creationId="{7C944500-289D-767E-B34C-8AD6FD4C7910}"/>
          </ac:picMkLst>
        </pc:picChg>
        <pc:picChg chg="del">
          <ac:chgData name="Petur Þ. Sigurdsson" userId="b51620a9-a6bc-43cc-8d20-2596b195e64d" providerId="ADAL" clId="{7E5A4ABE-0C5D-462E-8F04-A22CBB54F20C}" dt="2022-05-13T14:04:09.740" v="2690" actId="478"/>
          <ac:picMkLst>
            <pc:docMk/>
            <pc:sldMk cId="484367829" sldId="2134805225"/>
            <ac:picMk id="8" creationId="{56674F6B-03CC-7CC4-7021-A29FEF305071}"/>
          </ac:picMkLst>
        </pc:picChg>
      </pc:sldChg>
      <pc:sldChg chg="addSp delSp modSp add mod ord modShow modNotesTx">
        <pc:chgData name="Petur Þ. Sigurdsson" userId="b51620a9-a6bc-43cc-8d20-2596b195e64d" providerId="ADAL" clId="{7E5A4ABE-0C5D-462E-8F04-A22CBB54F20C}" dt="2022-05-13T15:06:15.990" v="4730"/>
        <pc:sldMkLst>
          <pc:docMk/>
          <pc:sldMk cId="3954006554" sldId="2134805226"/>
        </pc:sldMkLst>
        <pc:spChg chg="del">
          <ac:chgData name="Petur Þ. Sigurdsson" userId="b51620a9-a6bc-43cc-8d20-2596b195e64d" providerId="ADAL" clId="{7E5A4ABE-0C5D-462E-8F04-A22CBB54F20C}" dt="2022-05-13T14:03:08.503" v="2682" actId="22"/>
          <ac:spMkLst>
            <pc:docMk/>
            <pc:sldMk cId="3954006554" sldId="2134805226"/>
            <ac:spMk id="3" creationId="{3CE61584-8578-5C8D-0DD1-480AB49FDA7F}"/>
          </ac:spMkLst>
        </pc:spChg>
        <pc:spChg chg="mod">
          <ac:chgData name="Petur Þ. Sigurdsson" userId="b51620a9-a6bc-43cc-8d20-2596b195e64d" providerId="ADAL" clId="{7E5A4ABE-0C5D-462E-8F04-A22CBB54F20C}" dt="2022-05-13T14:18:05.040" v="2784" actId="20577"/>
          <ac:spMkLst>
            <pc:docMk/>
            <pc:sldMk cId="3954006554" sldId="2134805226"/>
            <ac:spMk id="4" creationId="{69FD7C13-DAAB-9CB1-DA4C-4DD3A9621139}"/>
          </ac:spMkLst>
        </pc:spChg>
        <pc:spChg chg="add del mod">
          <ac:chgData name="Petur Þ. Sigurdsson" userId="b51620a9-a6bc-43cc-8d20-2596b195e64d" providerId="ADAL" clId="{7E5A4ABE-0C5D-462E-8F04-A22CBB54F20C}" dt="2022-05-13T14:03:17.250" v="2685" actId="478"/>
          <ac:spMkLst>
            <pc:docMk/>
            <pc:sldMk cId="3954006554" sldId="2134805226"/>
            <ac:spMk id="11" creationId="{6A3794B9-E726-888D-9E90-6D6C44193790}"/>
          </ac:spMkLst>
        </pc:spChg>
        <pc:picChg chg="del">
          <ac:chgData name="Petur Þ. Sigurdsson" userId="b51620a9-a6bc-43cc-8d20-2596b195e64d" providerId="ADAL" clId="{7E5A4ABE-0C5D-462E-8F04-A22CBB54F20C}" dt="2022-05-13T14:02:34.393" v="2681" actId="478"/>
          <ac:picMkLst>
            <pc:docMk/>
            <pc:sldMk cId="3954006554" sldId="2134805226"/>
            <ac:picMk id="6" creationId="{DDDF749F-45F1-C702-CB43-8200E485DF93}"/>
          </ac:picMkLst>
        </pc:picChg>
        <pc:picChg chg="del">
          <ac:chgData name="Petur Þ. Sigurdsson" userId="b51620a9-a6bc-43cc-8d20-2596b195e64d" providerId="ADAL" clId="{7E5A4ABE-0C5D-462E-8F04-A22CBB54F20C}" dt="2022-05-13T14:03:14.472" v="2684" actId="478"/>
          <ac:picMkLst>
            <pc:docMk/>
            <pc:sldMk cId="3954006554" sldId="2134805226"/>
            <ac:picMk id="8" creationId="{56674F6B-03CC-7CC4-7021-A29FEF305071}"/>
          </ac:picMkLst>
        </pc:picChg>
        <pc:picChg chg="add del mod ord modCrop">
          <ac:chgData name="Petur Þ. Sigurdsson" userId="b51620a9-a6bc-43cc-8d20-2596b195e64d" providerId="ADAL" clId="{7E5A4ABE-0C5D-462E-8F04-A22CBB54F20C}" dt="2022-05-13T14:03:13.591" v="2683" actId="478"/>
          <ac:picMkLst>
            <pc:docMk/>
            <pc:sldMk cId="3954006554" sldId="2134805226"/>
            <ac:picMk id="9" creationId="{ED3335E5-6190-E932-7070-F051EAE49496}"/>
          </ac:picMkLst>
        </pc:picChg>
        <pc:picChg chg="add mod">
          <ac:chgData name="Petur Þ. Sigurdsson" userId="b51620a9-a6bc-43cc-8d20-2596b195e64d" providerId="ADAL" clId="{7E5A4ABE-0C5D-462E-8F04-A22CBB54F20C}" dt="2022-05-13T14:03:53.865" v="2689" actId="14861"/>
          <ac:picMkLst>
            <pc:docMk/>
            <pc:sldMk cId="3954006554" sldId="2134805226"/>
            <ac:picMk id="13" creationId="{F68B28C9-1039-C655-D0EC-1F18DB234C60}"/>
          </ac:picMkLst>
        </pc:picChg>
      </pc:sldChg>
      <pc:sldChg chg="addSp delSp modSp new del mod">
        <pc:chgData name="Petur Þ. Sigurdsson" userId="b51620a9-a6bc-43cc-8d20-2596b195e64d" providerId="ADAL" clId="{7E5A4ABE-0C5D-462E-8F04-A22CBB54F20C}" dt="2022-05-13T14:10:29.492" v="2703" actId="47"/>
        <pc:sldMkLst>
          <pc:docMk/>
          <pc:sldMk cId="3574479793" sldId="2134805227"/>
        </pc:sldMkLst>
        <pc:spChg chg="del">
          <ac:chgData name="Petur Þ. Sigurdsson" userId="b51620a9-a6bc-43cc-8d20-2596b195e64d" providerId="ADAL" clId="{7E5A4ABE-0C5D-462E-8F04-A22CBB54F20C}" dt="2022-05-13T14:08:52.446" v="2692" actId="478"/>
          <ac:spMkLst>
            <pc:docMk/>
            <pc:sldMk cId="3574479793" sldId="2134805227"/>
            <ac:spMk id="3" creationId="{E61908B7-016B-3A70-DC91-66C8EACB1C6D}"/>
          </ac:spMkLst>
        </pc:spChg>
        <pc:picChg chg="add mod">
          <ac:chgData name="Petur Þ. Sigurdsson" userId="b51620a9-a6bc-43cc-8d20-2596b195e64d" providerId="ADAL" clId="{7E5A4ABE-0C5D-462E-8F04-A22CBB54F20C}" dt="2022-05-13T14:09:14.693" v="2697" actId="14100"/>
          <ac:picMkLst>
            <pc:docMk/>
            <pc:sldMk cId="3574479793" sldId="2134805227"/>
            <ac:picMk id="6" creationId="{4D1FEFB2-FB1C-7088-1989-1E6893D0811E}"/>
          </ac:picMkLst>
        </pc:picChg>
      </pc:sldChg>
      <pc:sldChg chg="addSp delSp modSp add mod ord modShow modNotesTx">
        <pc:chgData name="Petur Þ. Sigurdsson" userId="b51620a9-a6bc-43cc-8d20-2596b195e64d" providerId="ADAL" clId="{7E5A4ABE-0C5D-462E-8F04-A22CBB54F20C}" dt="2022-05-13T15:06:15.990" v="4730"/>
        <pc:sldMkLst>
          <pc:docMk/>
          <pc:sldMk cId="2100066104" sldId="2134805228"/>
        </pc:sldMkLst>
        <pc:spChg chg="mod">
          <ac:chgData name="Petur Þ. Sigurdsson" userId="b51620a9-a6bc-43cc-8d20-2596b195e64d" providerId="ADAL" clId="{7E5A4ABE-0C5D-462E-8F04-A22CBB54F20C}" dt="2022-05-13T14:17:58.455" v="2774" actId="20577"/>
          <ac:spMkLst>
            <pc:docMk/>
            <pc:sldMk cId="2100066104" sldId="2134805228"/>
            <ac:spMk id="4" creationId="{69FD7C13-DAAB-9CB1-DA4C-4DD3A9621139}"/>
          </ac:spMkLst>
        </pc:spChg>
        <pc:picChg chg="add mod">
          <ac:chgData name="Petur Þ. Sigurdsson" userId="b51620a9-a6bc-43cc-8d20-2596b195e64d" providerId="ADAL" clId="{7E5A4ABE-0C5D-462E-8F04-A22CBB54F20C}" dt="2022-05-13T14:10:23.843" v="2702" actId="1076"/>
          <ac:picMkLst>
            <pc:docMk/>
            <pc:sldMk cId="2100066104" sldId="2134805228"/>
            <ac:picMk id="6" creationId="{DD902AFC-7932-4F3A-5FA2-173E907FEA7B}"/>
          </ac:picMkLst>
        </pc:picChg>
        <pc:picChg chg="del">
          <ac:chgData name="Petur Þ. Sigurdsson" userId="b51620a9-a6bc-43cc-8d20-2596b195e64d" providerId="ADAL" clId="{7E5A4ABE-0C5D-462E-8F04-A22CBB54F20C}" dt="2022-05-13T14:10:03.893" v="2699" actId="478"/>
          <ac:picMkLst>
            <pc:docMk/>
            <pc:sldMk cId="2100066104" sldId="2134805228"/>
            <ac:picMk id="13" creationId="{F68B28C9-1039-C655-D0EC-1F18DB234C60}"/>
          </ac:picMkLst>
        </pc:picChg>
      </pc:sldChg>
      <pc:sldChg chg="addSp delSp modSp add mod modNotesTx">
        <pc:chgData name="Petur Þ. Sigurdsson" userId="b51620a9-a6bc-43cc-8d20-2596b195e64d" providerId="ADAL" clId="{7E5A4ABE-0C5D-462E-8F04-A22CBB54F20C}" dt="2022-05-15T00:01:44.464" v="26355" actId="20577"/>
        <pc:sldMkLst>
          <pc:docMk/>
          <pc:sldMk cId="993044013" sldId="2134805229"/>
        </pc:sldMkLst>
        <pc:spChg chg="mod">
          <ac:chgData name="Petur Þ. Sigurdsson" userId="b51620a9-a6bc-43cc-8d20-2596b195e64d" providerId="ADAL" clId="{7E5A4ABE-0C5D-462E-8F04-A22CBB54F20C}" dt="2022-05-13T14:50:32.294" v="4239" actId="14100"/>
          <ac:spMkLst>
            <pc:docMk/>
            <pc:sldMk cId="993044013" sldId="2134805229"/>
            <ac:spMk id="2" creationId="{C337369F-C3D4-5803-9A00-A74359ADB81E}"/>
          </ac:spMkLst>
        </pc:spChg>
        <pc:spChg chg="mod">
          <ac:chgData name="Petur Þ. Sigurdsson" userId="b51620a9-a6bc-43cc-8d20-2596b195e64d" providerId="ADAL" clId="{7E5A4ABE-0C5D-462E-8F04-A22CBB54F20C}" dt="2022-05-13T14:18:21.255" v="2789" actId="20577"/>
          <ac:spMkLst>
            <pc:docMk/>
            <pc:sldMk cId="993044013" sldId="2134805229"/>
            <ac:spMk id="4" creationId="{69FD7C13-DAAB-9CB1-DA4C-4DD3A9621139}"/>
          </ac:spMkLst>
        </pc:spChg>
        <pc:picChg chg="add mod">
          <ac:chgData name="Petur Þ. Sigurdsson" userId="b51620a9-a6bc-43cc-8d20-2596b195e64d" providerId="ADAL" clId="{7E5A4ABE-0C5D-462E-8F04-A22CBB54F20C}" dt="2022-05-13T14:50:09.113" v="4238" actId="1038"/>
          <ac:picMkLst>
            <pc:docMk/>
            <pc:sldMk cId="993044013" sldId="2134805229"/>
            <ac:picMk id="5" creationId="{A9712CC3-5F65-BCBE-2EAA-0B315FF2A2AE}"/>
          </ac:picMkLst>
        </pc:picChg>
        <pc:picChg chg="del">
          <ac:chgData name="Petur Þ. Sigurdsson" userId="b51620a9-a6bc-43cc-8d20-2596b195e64d" providerId="ADAL" clId="{7E5A4ABE-0C5D-462E-8F04-A22CBB54F20C}" dt="2022-05-13T14:11:36.791" v="2705" actId="478"/>
          <ac:picMkLst>
            <pc:docMk/>
            <pc:sldMk cId="993044013" sldId="2134805229"/>
            <ac:picMk id="6" creationId="{DD902AFC-7932-4F3A-5FA2-173E907FEA7B}"/>
          </ac:picMkLst>
        </pc:picChg>
      </pc:sldChg>
      <pc:sldChg chg="add del">
        <pc:chgData name="Petur Þ. Sigurdsson" userId="b51620a9-a6bc-43cc-8d20-2596b195e64d" providerId="ADAL" clId="{7E5A4ABE-0C5D-462E-8F04-A22CBB54F20C}" dt="2022-05-13T14:22:57.348" v="2987" actId="47"/>
        <pc:sldMkLst>
          <pc:docMk/>
          <pc:sldMk cId="854521732" sldId="2134805230"/>
        </pc:sldMkLst>
      </pc:sldChg>
      <pc:sldChg chg="addSp delSp modSp new mod modNotesTx">
        <pc:chgData name="Petur Þ. Sigurdsson" userId="b51620a9-a6bc-43cc-8d20-2596b195e64d" providerId="ADAL" clId="{7E5A4ABE-0C5D-462E-8F04-A22CBB54F20C}" dt="2022-05-14T22:55:03.470" v="24737" actId="5793"/>
        <pc:sldMkLst>
          <pc:docMk/>
          <pc:sldMk cId="3362935617" sldId="2134805231"/>
        </pc:sldMkLst>
        <pc:spChg chg="del">
          <ac:chgData name="Petur Þ. Sigurdsson" userId="b51620a9-a6bc-43cc-8d20-2596b195e64d" providerId="ADAL" clId="{7E5A4ABE-0C5D-462E-8F04-A22CBB54F20C}" dt="2022-05-13T14:19:05.313" v="2798" actId="478"/>
          <ac:spMkLst>
            <pc:docMk/>
            <pc:sldMk cId="3362935617" sldId="2134805231"/>
            <ac:spMk id="2" creationId="{951E6EA6-3814-58C7-3A5C-2DE1CE94250A}"/>
          </ac:spMkLst>
        </pc:spChg>
        <pc:spChg chg="mod">
          <ac:chgData name="Petur Þ. Sigurdsson" userId="b51620a9-a6bc-43cc-8d20-2596b195e64d" providerId="ADAL" clId="{7E5A4ABE-0C5D-462E-8F04-A22CBB54F20C}" dt="2022-05-13T14:19:02.296" v="2797" actId="20577"/>
          <ac:spMkLst>
            <pc:docMk/>
            <pc:sldMk cId="3362935617" sldId="2134805231"/>
            <ac:spMk id="3" creationId="{40DD915C-7D9D-EC1A-B1CC-70B2D268E166}"/>
          </ac:spMkLst>
        </pc:spChg>
        <pc:spChg chg="mod">
          <ac:chgData name="Petur Þ. Sigurdsson" userId="b51620a9-a6bc-43cc-8d20-2596b195e64d" providerId="ADAL" clId="{7E5A4ABE-0C5D-462E-8F04-A22CBB54F20C}" dt="2022-05-13T14:44:14.250" v="4227" actId="20577"/>
          <ac:spMkLst>
            <pc:docMk/>
            <pc:sldMk cId="3362935617" sldId="2134805231"/>
            <ac:spMk id="4" creationId="{976D18A8-0B8F-E75E-E882-FBF83655A024}"/>
          </ac:spMkLst>
        </pc:spChg>
        <pc:picChg chg="add mod">
          <ac:chgData name="Petur Þ. Sigurdsson" userId="b51620a9-a6bc-43cc-8d20-2596b195e64d" providerId="ADAL" clId="{7E5A4ABE-0C5D-462E-8F04-A22CBB54F20C}" dt="2022-05-13T14:28:21.638" v="3206" actId="1076"/>
          <ac:picMkLst>
            <pc:docMk/>
            <pc:sldMk cId="3362935617" sldId="2134805231"/>
            <ac:picMk id="5" creationId="{47EF1BE1-FB72-13FC-0430-95801BECEC7B}"/>
          </ac:picMkLst>
        </pc:picChg>
      </pc:sldChg>
      <pc:sldChg chg="modSp add del mod">
        <pc:chgData name="Petur Þ. Sigurdsson" userId="b51620a9-a6bc-43cc-8d20-2596b195e64d" providerId="ADAL" clId="{7E5A4ABE-0C5D-462E-8F04-A22CBB54F20C}" dt="2022-05-13T14:42:33.130" v="4193" actId="47"/>
        <pc:sldMkLst>
          <pc:docMk/>
          <pc:sldMk cId="2210262360" sldId="2134805232"/>
        </pc:sldMkLst>
        <pc:picChg chg="mod">
          <ac:chgData name="Petur Þ. Sigurdsson" userId="b51620a9-a6bc-43cc-8d20-2596b195e64d" providerId="ADAL" clId="{7E5A4ABE-0C5D-462E-8F04-A22CBB54F20C}" dt="2022-05-13T14:39:20.870" v="4009" actId="1076"/>
          <ac:picMkLst>
            <pc:docMk/>
            <pc:sldMk cId="2210262360" sldId="2134805232"/>
            <ac:picMk id="5" creationId="{A9712CC3-5F65-BCBE-2EAA-0B315FF2A2AE}"/>
          </ac:picMkLst>
        </pc:picChg>
      </pc:sldChg>
      <pc:sldChg chg="addSp modSp add mod modAnim modNotesTx">
        <pc:chgData name="Petur Þ. Sigurdsson" userId="b51620a9-a6bc-43cc-8d20-2596b195e64d" providerId="ADAL" clId="{7E5A4ABE-0C5D-462E-8F04-A22CBB54F20C}" dt="2022-05-14T22:54:19.799" v="24687" actId="20577"/>
        <pc:sldMkLst>
          <pc:docMk/>
          <pc:sldMk cId="3302357377" sldId="2134805232"/>
        </pc:sldMkLst>
        <pc:spChg chg="mod">
          <ac:chgData name="Petur Þ. Sigurdsson" userId="b51620a9-a6bc-43cc-8d20-2596b195e64d" providerId="ADAL" clId="{7E5A4ABE-0C5D-462E-8F04-A22CBB54F20C}" dt="2022-05-13T15:01:39.563" v="4723" actId="14100"/>
          <ac:spMkLst>
            <pc:docMk/>
            <pc:sldMk cId="3302357377" sldId="2134805232"/>
            <ac:spMk id="2" creationId="{C337369F-C3D4-5803-9A00-A74359ADB81E}"/>
          </ac:spMkLst>
        </pc:spChg>
        <pc:picChg chg="add mod">
          <ac:chgData name="Petur Þ. Sigurdsson" userId="b51620a9-a6bc-43cc-8d20-2596b195e64d" providerId="ADAL" clId="{7E5A4ABE-0C5D-462E-8F04-A22CBB54F20C}" dt="2022-05-13T14:49:01.580" v="4232" actId="1076"/>
          <ac:picMkLst>
            <pc:docMk/>
            <pc:sldMk cId="3302357377" sldId="2134805232"/>
            <ac:picMk id="6" creationId="{7705B6F4-7D48-5E41-C35A-4531A35C51E6}"/>
          </ac:picMkLst>
        </pc:picChg>
      </pc:sldChg>
      <pc:sldChg chg="addSp modSp add mod modAnim modNotesTx">
        <pc:chgData name="Petur Þ. Sigurdsson" userId="b51620a9-a6bc-43cc-8d20-2596b195e64d" providerId="ADAL" clId="{7E5A4ABE-0C5D-462E-8F04-A22CBB54F20C}" dt="2022-05-14T13:59:44.775" v="8564" actId="20577"/>
        <pc:sldMkLst>
          <pc:docMk/>
          <pc:sldMk cId="134665294" sldId="2134805233"/>
        </pc:sldMkLst>
        <pc:picChg chg="mod">
          <ac:chgData name="Petur Þ. Sigurdsson" userId="b51620a9-a6bc-43cc-8d20-2596b195e64d" providerId="ADAL" clId="{7E5A4ABE-0C5D-462E-8F04-A22CBB54F20C}" dt="2022-05-14T12:49:31.473" v="5734" actId="1076"/>
          <ac:picMkLst>
            <pc:docMk/>
            <pc:sldMk cId="134665294" sldId="2134805233"/>
            <ac:picMk id="12" creationId="{4E61E4A5-7B78-4B62-BA48-F65C7D6C6626}"/>
          </ac:picMkLst>
        </pc:picChg>
        <pc:picChg chg="add mod">
          <ac:chgData name="Petur Þ. Sigurdsson" userId="b51620a9-a6bc-43cc-8d20-2596b195e64d" providerId="ADAL" clId="{7E5A4ABE-0C5D-462E-8F04-A22CBB54F20C}" dt="2022-05-14T12:49:38.531" v="5735" actId="1076"/>
          <ac:picMkLst>
            <pc:docMk/>
            <pc:sldMk cId="134665294" sldId="2134805233"/>
            <ac:picMk id="15" creationId="{1D359E7A-9726-D2D2-FFE0-8ED43EDDAE56}"/>
          </ac:picMkLst>
        </pc:picChg>
      </pc:sldChg>
      <pc:sldChg chg="addSp modSp add mod modAnim modNotesTx">
        <pc:chgData name="Petur Þ. Sigurdsson" userId="b51620a9-a6bc-43cc-8d20-2596b195e64d" providerId="ADAL" clId="{7E5A4ABE-0C5D-462E-8F04-A22CBB54F20C}" dt="2022-05-15T00:41:09.252" v="26360" actId="20577"/>
        <pc:sldMkLst>
          <pc:docMk/>
          <pc:sldMk cId="3973555889" sldId="2134805234"/>
        </pc:sldMkLst>
        <pc:spChg chg="mod">
          <ac:chgData name="Petur Þ. Sigurdsson" userId="b51620a9-a6bc-43cc-8d20-2596b195e64d" providerId="ADAL" clId="{7E5A4ABE-0C5D-462E-8F04-A22CBB54F20C}" dt="2022-05-14T12:51:42.821" v="5746" actId="14100"/>
          <ac:spMkLst>
            <pc:docMk/>
            <pc:sldMk cId="3973555889" sldId="2134805234"/>
            <ac:spMk id="19" creationId="{2056E2C7-EAA9-E753-0CE4-ED80CE9FDB6A}"/>
          </ac:spMkLst>
        </pc:spChg>
        <pc:spChg chg="mod">
          <ac:chgData name="Petur Þ. Sigurdsson" userId="b51620a9-a6bc-43cc-8d20-2596b195e64d" providerId="ADAL" clId="{7E5A4ABE-0C5D-462E-8F04-A22CBB54F20C}" dt="2022-05-14T12:52:10.752" v="5749" actId="122"/>
          <ac:spMkLst>
            <pc:docMk/>
            <pc:sldMk cId="3973555889" sldId="2134805234"/>
            <ac:spMk id="20" creationId="{6635D754-BC30-3D67-6E0F-5EAAB0463932}"/>
          </ac:spMkLst>
        </pc:spChg>
        <pc:spChg chg="mod">
          <ac:chgData name="Petur Þ. Sigurdsson" userId="b51620a9-a6bc-43cc-8d20-2596b195e64d" providerId="ADAL" clId="{7E5A4ABE-0C5D-462E-8F04-A22CBB54F20C}" dt="2022-05-14T12:51:35.612" v="5744"/>
          <ac:spMkLst>
            <pc:docMk/>
            <pc:sldMk cId="3973555889" sldId="2134805234"/>
            <ac:spMk id="21" creationId="{04602AA3-E7B1-958A-F4D4-272F368A5D53}"/>
          </ac:spMkLst>
        </pc:spChg>
        <pc:grpChg chg="add mod">
          <ac:chgData name="Petur Þ. Sigurdsson" userId="b51620a9-a6bc-43cc-8d20-2596b195e64d" providerId="ADAL" clId="{7E5A4ABE-0C5D-462E-8F04-A22CBB54F20C}" dt="2022-05-14T12:51:51.055" v="5747" actId="1076"/>
          <ac:grpSpMkLst>
            <pc:docMk/>
            <pc:sldMk cId="3973555889" sldId="2134805234"/>
            <ac:grpSpMk id="16" creationId="{57F084E7-0BA3-C8C4-95E9-D1AC69A08E39}"/>
          </ac:grpSpMkLst>
        </pc:grpChg>
        <pc:cxnChg chg="mod">
          <ac:chgData name="Petur Þ. Sigurdsson" userId="b51620a9-a6bc-43cc-8d20-2596b195e64d" providerId="ADAL" clId="{7E5A4ABE-0C5D-462E-8F04-A22CBB54F20C}" dt="2022-05-14T12:51:35.612" v="5744"/>
          <ac:cxnSpMkLst>
            <pc:docMk/>
            <pc:sldMk cId="3973555889" sldId="2134805234"/>
            <ac:cxnSpMk id="17" creationId="{C2FE7459-FCA8-24D1-2EDC-220F56A11180}"/>
          </ac:cxnSpMkLst>
        </pc:cxnChg>
        <pc:cxnChg chg="mod">
          <ac:chgData name="Petur Þ. Sigurdsson" userId="b51620a9-a6bc-43cc-8d20-2596b195e64d" providerId="ADAL" clId="{7E5A4ABE-0C5D-462E-8F04-A22CBB54F20C}" dt="2022-05-14T12:51:59.814" v="5748" actId="14100"/>
          <ac:cxnSpMkLst>
            <pc:docMk/>
            <pc:sldMk cId="3973555889" sldId="2134805234"/>
            <ac:cxnSpMk id="18" creationId="{392C29A2-A884-EDCD-6DAA-7F072D474807}"/>
          </ac:cxnSpMkLst>
        </pc:cxnChg>
      </pc:sldChg>
      <pc:sldChg chg="addSp delSp modSp mod ord modTransition delAnim modAnim modShow modNotesTx">
        <pc:chgData name="Petur Þ. Sigurdsson" userId="b51620a9-a6bc-43cc-8d20-2596b195e64d" providerId="ADAL" clId="{7E5A4ABE-0C5D-462E-8F04-A22CBB54F20C}" dt="2022-05-14T18:13:04.014" v="18372"/>
        <pc:sldMkLst>
          <pc:docMk/>
          <pc:sldMk cId="3775249635" sldId="2134805235"/>
        </pc:sldMkLst>
        <pc:spChg chg="mod">
          <ac:chgData name="Petur Þ. Sigurdsson" userId="b51620a9-a6bc-43cc-8d20-2596b195e64d" providerId="ADAL" clId="{7E5A4ABE-0C5D-462E-8F04-A22CBB54F20C}" dt="2022-05-14T15:34:14.129" v="14423"/>
          <ac:spMkLst>
            <pc:docMk/>
            <pc:sldMk cId="3775249635" sldId="2134805235"/>
            <ac:spMk id="32" creationId="{210A8109-55D2-AC98-F958-52FF13D910C3}"/>
          </ac:spMkLst>
        </pc:spChg>
        <pc:spChg chg="mod">
          <ac:chgData name="Petur Þ. Sigurdsson" userId="b51620a9-a6bc-43cc-8d20-2596b195e64d" providerId="ADAL" clId="{7E5A4ABE-0C5D-462E-8F04-A22CBB54F20C}" dt="2022-05-14T15:34:14.129" v="14423"/>
          <ac:spMkLst>
            <pc:docMk/>
            <pc:sldMk cId="3775249635" sldId="2134805235"/>
            <ac:spMk id="33" creationId="{F4B3B5ED-8A40-955E-9496-43DEFDD3D2B7}"/>
          </ac:spMkLst>
        </pc:spChg>
        <pc:spChg chg="mod">
          <ac:chgData name="Petur Þ. Sigurdsson" userId="b51620a9-a6bc-43cc-8d20-2596b195e64d" providerId="ADAL" clId="{7E5A4ABE-0C5D-462E-8F04-A22CBB54F20C}" dt="2022-05-14T15:34:14.129" v="14423"/>
          <ac:spMkLst>
            <pc:docMk/>
            <pc:sldMk cId="3775249635" sldId="2134805235"/>
            <ac:spMk id="34" creationId="{86937793-DE79-7391-41CF-AEDA58365E57}"/>
          </ac:spMkLst>
        </pc:spChg>
        <pc:spChg chg="mod">
          <ac:chgData name="Petur Þ. Sigurdsson" userId="b51620a9-a6bc-43cc-8d20-2596b195e64d" providerId="ADAL" clId="{7E5A4ABE-0C5D-462E-8F04-A22CBB54F20C}" dt="2022-05-14T15:34:14.129" v="14423"/>
          <ac:spMkLst>
            <pc:docMk/>
            <pc:sldMk cId="3775249635" sldId="2134805235"/>
            <ac:spMk id="35" creationId="{D4BB6E58-D745-C3DF-15E8-090DCC7F163A}"/>
          </ac:spMkLst>
        </pc:spChg>
        <pc:spChg chg="mod">
          <ac:chgData name="Petur Þ. Sigurdsson" userId="b51620a9-a6bc-43cc-8d20-2596b195e64d" providerId="ADAL" clId="{7E5A4ABE-0C5D-462E-8F04-A22CBB54F20C}" dt="2022-05-14T15:34:14.129" v="14423"/>
          <ac:spMkLst>
            <pc:docMk/>
            <pc:sldMk cId="3775249635" sldId="2134805235"/>
            <ac:spMk id="36" creationId="{C2E12E41-DEF0-B2BA-034C-B60A21D57150}"/>
          </ac:spMkLst>
        </pc:spChg>
        <pc:grpChg chg="del">
          <ac:chgData name="Petur Þ. Sigurdsson" userId="b51620a9-a6bc-43cc-8d20-2596b195e64d" providerId="ADAL" clId="{7E5A4ABE-0C5D-462E-8F04-A22CBB54F20C}" dt="2022-05-14T15:34:04.184" v="14422" actId="478"/>
          <ac:grpSpMkLst>
            <pc:docMk/>
            <pc:sldMk cId="3775249635" sldId="2134805235"/>
            <ac:grpSpMk id="16" creationId="{57F084E7-0BA3-C8C4-95E9-D1AC69A08E39}"/>
          </ac:grpSpMkLst>
        </pc:grpChg>
        <pc:grpChg chg="add mod">
          <ac:chgData name="Petur Þ. Sigurdsson" userId="b51620a9-a6bc-43cc-8d20-2596b195e64d" providerId="ADAL" clId="{7E5A4ABE-0C5D-462E-8F04-A22CBB54F20C}" dt="2022-05-14T15:34:17.684" v="14424" actId="1076"/>
          <ac:grpSpMkLst>
            <pc:docMk/>
            <pc:sldMk cId="3775249635" sldId="2134805235"/>
            <ac:grpSpMk id="22" creationId="{04EF7DEC-1611-F42A-5B8A-B869319E7EBC}"/>
          </ac:grpSpMkLst>
        </pc:grpChg>
        <pc:cxnChg chg="mod">
          <ac:chgData name="Petur Þ. Sigurdsson" userId="b51620a9-a6bc-43cc-8d20-2596b195e64d" providerId="ADAL" clId="{7E5A4ABE-0C5D-462E-8F04-A22CBB54F20C}" dt="2022-05-14T15:34:04.184" v="14422" actId="478"/>
          <ac:cxnSpMkLst>
            <pc:docMk/>
            <pc:sldMk cId="3775249635" sldId="2134805235"/>
            <ac:cxnSpMk id="18" creationId="{392C29A2-A884-EDCD-6DAA-7F072D474807}"/>
          </ac:cxnSpMkLst>
        </pc:cxnChg>
        <pc:cxnChg chg="mod">
          <ac:chgData name="Petur Þ. Sigurdsson" userId="b51620a9-a6bc-43cc-8d20-2596b195e64d" providerId="ADAL" clId="{7E5A4ABE-0C5D-462E-8F04-A22CBB54F20C}" dt="2022-05-14T15:34:14.129" v="14423"/>
          <ac:cxnSpMkLst>
            <pc:docMk/>
            <pc:sldMk cId="3775249635" sldId="2134805235"/>
            <ac:cxnSpMk id="26" creationId="{88028F3D-39BF-F90B-8035-047B66CF8819}"/>
          </ac:cxnSpMkLst>
        </pc:cxnChg>
        <pc:cxnChg chg="mod">
          <ac:chgData name="Petur Þ. Sigurdsson" userId="b51620a9-a6bc-43cc-8d20-2596b195e64d" providerId="ADAL" clId="{7E5A4ABE-0C5D-462E-8F04-A22CBB54F20C}" dt="2022-05-14T15:34:14.129" v="14423"/>
          <ac:cxnSpMkLst>
            <pc:docMk/>
            <pc:sldMk cId="3775249635" sldId="2134805235"/>
            <ac:cxnSpMk id="28" creationId="{E976D123-BE47-DBA5-2CD4-992336A9816B}"/>
          </ac:cxnSpMkLst>
        </pc:cxnChg>
        <pc:cxnChg chg="mod">
          <ac:chgData name="Petur Þ. Sigurdsson" userId="b51620a9-a6bc-43cc-8d20-2596b195e64d" providerId="ADAL" clId="{7E5A4ABE-0C5D-462E-8F04-A22CBB54F20C}" dt="2022-05-14T15:34:14.129" v="14423"/>
          <ac:cxnSpMkLst>
            <pc:docMk/>
            <pc:sldMk cId="3775249635" sldId="2134805235"/>
            <ac:cxnSpMk id="30" creationId="{458D094C-BB14-5C8C-6489-D5BF2921CA8E}"/>
          </ac:cxnSpMkLst>
        </pc:cxnChg>
        <pc:cxnChg chg="mod">
          <ac:chgData name="Petur Þ. Sigurdsson" userId="b51620a9-a6bc-43cc-8d20-2596b195e64d" providerId="ADAL" clId="{7E5A4ABE-0C5D-462E-8F04-A22CBB54F20C}" dt="2022-05-14T15:34:14.129" v="14423"/>
          <ac:cxnSpMkLst>
            <pc:docMk/>
            <pc:sldMk cId="3775249635" sldId="2134805235"/>
            <ac:cxnSpMk id="31" creationId="{DEF34317-345E-9D93-4CA8-AE8B8D55FD09}"/>
          </ac:cxnSpMkLst>
        </pc:cxnChg>
      </pc:sldChg>
      <pc:sldChg chg="add del">
        <pc:chgData name="Petur Þ. Sigurdsson" userId="b51620a9-a6bc-43cc-8d20-2596b195e64d" providerId="ADAL" clId="{7E5A4ABE-0C5D-462E-8F04-A22CBB54F20C}" dt="2022-05-14T15:33:48.463" v="14419" actId="47"/>
        <pc:sldMkLst>
          <pc:docMk/>
          <pc:sldMk cId="4191298225" sldId="2134805235"/>
        </pc:sldMkLst>
      </pc:sldChg>
      <pc:sldChg chg="addSp modSp mod ord modAnim modShow modNotesTx">
        <pc:chgData name="Petur Þ. Sigurdsson" userId="b51620a9-a6bc-43cc-8d20-2596b195e64d" providerId="ADAL" clId="{7E5A4ABE-0C5D-462E-8F04-A22CBB54F20C}" dt="2022-05-14T18:13:04.014" v="18372"/>
        <pc:sldMkLst>
          <pc:docMk/>
          <pc:sldMk cId="1350796760" sldId="2134805236"/>
        </pc:sldMkLst>
        <pc:picChg chg="add mod">
          <ac:chgData name="Petur Þ. Sigurdsson" userId="b51620a9-a6bc-43cc-8d20-2596b195e64d" providerId="ADAL" clId="{7E5A4ABE-0C5D-462E-8F04-A22CBB54F20C}" dt="2022-05-14T15:37:26.779" v="14439" actId="1076"/>
          <ac:picMkLst>
            <pc:docMk/>
            <pc:sldMk cId="1350796760" sldId="2134805236"/>
            <ac:picMk id="37" creationId="{18AA11B0-0D72-73EB-506D-65DE72ADEA7E}"/>
          </ac:picMkLst>
        </pc:picChg>
        <pc:cxnChg chg="mod">
          <ac:chgData name="Petur Þ. Sigurdsson" userId="b51620a9-a6bc-43cc-8d20-2596b195e64d" providerId="ADAL" clId="{7E5A4ABE-0C5D-462E-8F04-A22CBB54F20C}" dt="2022-05-14T15:39:20.312" v="14446" actId="692"/>
          <ac:cxnSpMkLst>
            <pc:docMk/>
            <pc:sldMk cId="1350796760" sldId="2134805236"/>
            <ac:cxnSpMk id="10" creationId="{21005200-7734-4C80-8529-A519E4FE7B0E}"/>
          </ac:cxnSpMkLst>
        </pc:cxnChg>
        <pc:cxnChg chg="add mod">
          <ac:chgData name="Petur Þ. Sigurdsson" userId="b51620a9-a6bc-43cc-8d20-2596b195e64d" providerId="ADAL" clId="{7E5A4ABE-0C5D-462E-8F04-A22CBB54F20C}" dt="2022-05-14T15:39:27.914" v="14447" actId="692"/>
          <ac:cxnSpMkLst>
            <pc:docMk/>
            <pc:sldMk cId="1350796760" sldId="2134805236"/>
            <ac:cxnSpMk id="38" creationId="{58FAABB8-7DC0-FC04-0965-38B6F34B53D8}"/>
          </ac:cxnSpMkLst>
        </pc:cxnChg>
      </pc:sldChg>
      <pc:sldChg chg="addSp modSp mod modTransition modAnim modNotesTx">
        <pc:chgData name="Petur Þ. Sigurdsson" userId="b51620a9-a6bc-43cc-8d20-2596b195e64d" providerId="ADAL" clId="{7E5A4ABE-0C5D-462E-8F04-A22CBB54F20C}" dt="2022-05-14T23:26:55.401" v="26303" actId="20577"/>
        <pc:sldMkLst>
          <pc:docMk/>
          <pc:sldMk cId="3726737228" sldId="2134805237"/>
        </pc:sldMkLst>
        <pc:spChg chg="mod">
          <ac:chgData name="Petur Þ. Sigurdsson" userId="b51620a9-a6bc-43cc-8d20-2596b195e64d" providerId="ADAL" clId="{7E5A4ABE-0C5D-462E-8F04-A22CBB54F20C}" dt="2022-05-14T15:38:25.651" v="14444"/>
          <ac:spMkLst>
            <pc:docMk/>
            <pc:sldMk cId="3726737228" sldId="2134805237"/>
            <ac:spMk id="41" creationId="{A2B7CF38-6AB9-72AD-C7B0-4557B7B59789}"/>
          </ac:spMkLst>
        </pc:spChg>
        <pc:spChg chg="mod">
          <ac:chgData name="Petur Þ. Sigurdsson" userId="b51620a9-a6bc-43cc-8d20-2596b195e64d" providerId="ADAL" clId="{7E5A4ABE-0C5D-462E-8F04-A22CBB54F20C}" dt="2022-05-14T15:38:25.651" v="14444"/>
          <ac:spMkLst>
            <pc:docMk/>
            <pc:sldMk cId="3726737228" sldId="2134805237"/>
            <ac:spMk id="43" creationId="{FC28EC8A-FD36-FAD7-C985-B5030F5BC356}"/>
          </ac:spMkLst>
        </pc:spChg>
        <pc:spChg chg="add mod">
          <ac:chgData name="Petur Þ. Sigurdsson" userId="b51620a9-a6bc-43cc-8d20-2596b195e64d" providerId="ADAL" clId="{7E5A4ABE-0C5D-462E-8F04-A22CBB54F20C}" dt="2022-05-14T15:40:12.933" v="14450"/>
          <ac:spMkLst>
            <pc:docMk/>
            <pc:sldMk cId="3726737228" sldId="2134805237"/>
            <ac:spMk id="45" creationId="{1B634D1F-ED8C-5AA3-C84B-5B667109A680}"/>
          </ac:spMkLst>
        </pc:spChg>
        <pc:grpChg chg="add mod">
          <ac:chgData name="Petur Þ. Sigurdsson" userId="b51620a9-a6bc-43cc-8d20-2596b195e64d" providerId="ADAL" clId="{7E5A4ABE-0C5D-462E-8F04-A22CBB54F20C}" dt="2022-05-14T15:39:47.245" v="14449" actId="1076"/>
          <ac:grpSpMkLst>
            <pc:docMk/>
            <pc:sldMk cId="3726737228" sldId="2134805237"/>
            <ac:grpSpMk id="39" creationId="{61FE12A5-5C63-5D8E-07F3-120D9BB788DD}"/>
          </ac:grpSpMkLst>
        </pc:grpChg>
        <pc:grpChg chg="mod">
          <ac:chgData name="Petur Þ. Sigurdsson" userId="b51620a9-a6bc-43cc-8d20-2596b195e64d" providerId="ADAL" clId="{7E5A4ABE-0C5D-462E-8F04-A22CBB54F20C}" dt="2022-05-14T15:38:25.651" v="14444"/>
          <ac:grpSpMkLst>
            <pc:docMk/>
            <pc:sldMk cId="3726737228" sldId="2134805237"/>
            <ac:grpSpMk id="40" creationId="{1F5C45A8-EE19-6098-730F-E949F6405D50}"/>
          </ac:grpSpMkLst>
        </pc:grpChg>
        <pc:picChg chg="add mod">
          <ac:chgData name="Petur Þ. Sigurdsson" userId="b51620a9-a6bc-43cc-8d20-2596b195e64d" providerId="ADAL" clId="{7E5A4ABE-0C5D-462E-8F04-A22CBB54F20C}" dt="2022-05-14T15:40:12.933" v="14450"/>
          <ac:picMkLst>
            <pc:docMk/>
            <pc:sldMk cId="3726737228" sldId="2134805237"/>
            <ac:picMk id="46" creationId="{74C01D93-EF60-7D9E-FE25-7D421FDA72C8}"/>
          </ac:picMkLst>
        </pc:picChg>
        <pc:cxnChg chg="mod">
          <ac:chgData name="Petur Þ. Sigurdsson" userId="b51620a9-a6bc-43cc-8d20-2596b195e64d" providerId="ADAL" clId="{7E5A4ABE-0C5D-462E-8F04-A22CBB54F20C}" dt="2022-05-14T15:39:37.667" v="14448" actId="692"/>
          <ac:cxnSpMkLst>
            <pc:docMk/>
            <pc:sldMk cId="3726737228" sldId="2134805237"/>
            <ac:cxnSpMk id="38" creationId="{58FAABB8-7DC0-FC04-0965-38B6F34B53D8}"/>
          </ac:cxnSpMkLst>
        </pc:cxnChg>
        <pc:cxnChg chg="mod">
          <ac:chgData name="Petur Þ. Sigurdsson" userId="b51620a9-a6bc-43cc-8d20-2596b195e64d" providerId="ADAL" clId="{7E5A4ABE-0C5D-462E-8F04-A22CBB54F20C}" dt="2022-05-14T15:38:25.651" v="14444"/>
          <ac:cxnSpMkLst>
            <pc:docMk/>
            <pc:sldMk cId="3726737228" sldId="2134805237"/>
            <ac:cxnSpMk id="42" creationId="{DB6B45CD-2583-4C2C-6BF1-66552FBDC807}"/>
          </ac:cxnSpMkLst>
        </pc:cxnChg>
        <pc:cxnChg chg="add mod">
          <ac:chgData name="Petur Þ. Sigurdsson" userId="b51620a9-a6bc-43cc-8d20-2596b195e64d" providerId="ADAL" clId="{7E5A4ABE-0C5D-462E-8F04-A22CBB54F20C}" dt="2022-05-14T15:40:12.933" v="14450"/>
          <ac:cxnSpMkLst>
            <pc:docMk/>
            <pc:sldMk cId="3726737228" sldId="2134805237"/>
            <ac:cxnSpMk id="44" creationId="{AD20C823-7FB3-BE13-5233-9584B9E0A461}"/>
          </ac:cxnSpMkLst>
        </pc:cxnChg>
      </pc:sldChg>
      <pc:sldChg chg="modNotesTx">
        <pc:chgData name="Petur Þ. Sigurdsson" userId="b51620a9-a6bc-43cc-8d20-2596b195e64d" providerId="ADAL" clId="{7E5A4ABE-0C5D-462E-8F04-A22CBB54F20C}" dt="2022-05-14T23:30:38.268" v="26347" actId="20577"/>
        <pc:sldMkLst>
          <pc:docMk/>
          <pc:sldMk cId="256726734" sldId="2134805238"/>
        </pc:sldMkLst>
      </pc:sldChg>
      <pc:sldChg chg="addSp modSp new mod modAnim modNotesTx">
        <pc:chgData name="Petur Þ. Sigurdsson" userId="b51620a9-a6bc-43cc-8d20-2596b195e64d" providerId="ADAL" clId="{7E5A4ABE-0C5D-462E-8F04-A22CBB54F20C}" dt="2022-05-15T16:16:36.878" v="26430"/>
        <pc:sldMkLst>
          <pc:docMk/>
          <pc:sldMk cId="1382774423" sldId="2134805240"/>
        </pc:sldMkLst>
        <pc:picChg chg="add mod">
          <ac:chgData name="Petur Þ. Sigurdsson" userId="b51620a9-a6bc-43cc-8d20-2596b195e64d" providerId="ADAL" clId="{7E5A4ABE-0C5D-462E-8F04-A22CBB54F20C}" dt="2022-05-15T16:16:21.342" v="26429" actId="14100"/>
          <ac:picMkLst>
            <pc:docMk/>
            <pc:sldMk cId="1382774423" sldId="2134805240"/>
            <ac:picMk id="2" creationId="{06EB7A66-90BB-5584-DACB-8CB4F602997F}"/>
          </ac:picMkLst>
        </pc:picChg>
      </pc:sldChg>
      <pc:sldMasterChg chg="delSldLayout">
        <pc:chgData name="Petur Þ. Sigurdsson" userId="b51620a9-a6bc-43cc-8d20-2596b195e64d" providerId="ADAL" clId="{7E5A4ABE-0C5D-462E-8F04-A22CBB54F20C}" dt="2022-05-12T18:07:21.077" v="1721" actId="47"/>
        <pc:sldMasterMkLst>
          <pc:docMk/>
          <pc:sldMasterMk cId="2420147936" sldId="2147483800"/>
        </pc:sldMasterMkLst>
        <pc:sldLayoutChg chg="del">
          <pc:chgData name="Petur Þ. Sigurdsson" userId="b51620a9-a6bc-43cc-8d20-2596b195e64d" providerId="ADAL" clId="{7E5A4ABE-0C5D-462E-8F04-A22CBB54F20C}" dt="2022-05-12T18:07:21.077" v="1721" actId="47"/>
          <pc:sldLayoutMkLst>
            <pc:docMk/>
            <pc:sldMasterMk cId="2420147936" sldId="2147483800"/>
            <pc:sldLayoutMk cId="2962516726" sldId="2147483963"/>
          </pc:sldLayoutMkLst>
        </pc:sldLayoutChg>
      </pc:sldMasterChg>
    </pc:docChg>
  </pc:docChgLst>
  <pc:docChgLst>
    <pc:chgData name="Petur Þ. Sigurdsson" userId="b51620a9-a6bc-43cc-8d20-2596b195e64d" providerId="ADAL" clId="{A1181C20-286C-412E-BF27-EF7A355E6EF8}"/>
    <pc:docChg chg="delSld modSld modSection">
      <pc:chgData name="Petur Þ. Sigurdsson" userId="b51620a9-a6bc-43cc-8d20-2596b195e64d" providerId="ADAL" clId="{A1181C20-286C-412E-BF27-EF7A355E6EF8}" dt="2022-05-24T13:09:20.742" v="24" actId="6549"/>
      <pc:docMkLst>
        <pc:docMk/>
      </pc:docMkLst>
      <pc:sldChg chg="modNotesTx">
        <pc:chgData name="Petur Þ. Sigurdsson" userId="b51620a9-a6bc-43cc-8d20-2596b195e64d" providerId="ADAL" clId="{A1181C20-286C-412E-BF27-EF7A355E6EF8}" dt="2022-05-24T13:08:00.477" v="0" actId="6549"/>
        <pc:sldMkLst>
          <pc:docMk/>
          <pc:sldMk cId="2855959433" sldId="406"/>
        </pc:sldMkLst>
      </pc:sldChg>
      <pc:sldChg chg="modNotesTx">
        <pc:chgData name="Petur Þ. Sigurdsson" userId="b51620a9-a6bc-43cc-8d20-2596b195e64d" providerId="ADAL" clId="{A1181C20-286C-412E-BF27-EF7A355E6EF8}" dt="2022-05-24T13:09:17.353" v="23" actId="6549"/>
        <pc:sldMkLst>
          <pc:docMk/>
          <pc:sldMk cId="2642015380" sldId="419"/>
        </pc:sldMkLst>
      </pc:sldChg>
      <pc:sldChg chg="modNotesTx">
        <pc:chgData name="Petur Þ. Sigurdsson" userId="b51620a9-a6bc-43cc-8d20-2596b195e64d" providerId="ADAL" clId="{A1181C20-286C-412E-BF27-EF7A355E6EF8}" dt="2022-05-24T13:09:14.563" v="22" actId="6549"/>
        <pc:sldMkLst>
          <pc:docMk/>
          <pc:sldMk cId="233581528" sldId="421"/>
        </pc:sldMkLst>
      </pc:sldChg>
      <pc:sldChg chg="modNotesTx">
        <pc:chgData name="Petur Þ. Sigurdsson" userId="b51620a9-a6bc-43cc-8d20-2596b195e64d" providerId="ADAL" clId="{A1181C20-286C-412E-BF27-EF7A355E6EF8}" dt="2022-05-24T13:08:03.462" v="1" actId="6549"/>
        <pc:sldMkLst>
          <pc:docMk/>
          <pc:sldMk cId="3281679357" sldId="1692"/>
        </pc:sldMkLst>
      </pc:sldChg>
      <pc:sldChg chg="modNotesTx">
        <pc:chgData name="Petur Þ. Sigurdsson" userId="b51620a9-a6bc-43cc-8d20-2596b195e64d" providerId="ADAL" clId="{A1181C20-286C-412E-BF27-EF7A355E6EF8}" dt="2022-05-24T13:08:07.046" v="2" actId="6549"/>
        <pc:sldMkLst>
          <pc:docMk/>
          <pc:sldMk cId="3694361876" sldId="2134805185"/>
        </pc:sldMkLst>
      </pc:sldChg>
      <pc:sldChg chg="modNotesTx">
        <pc:chgData name="Petur Þ. Sigurdsson" userId="b51620a9-a6bc-43cc-8d20-2596b195e64d" providerId="ADAL" clId="{A1181C20-286C-412E-BF27-EF7A355E6EF8}" dt="2022-05-24T13:08:38.726" v="10" actId="6549"/>
        <pc:sldMkLst>
          <pc:docMk/>
          <pc:sldMk cId="1030184363" sldId="2134805187"/>
        </pc:sldMkLst>
      </pc:sldChg>
      <pc:sldChg chg="modNotesTx">
        <pc:chgData name="Petur Þ. Sigurdsson" userId="b51620a9-a6bc-43cc-8d20-2596b195e64d" providerId="ADAL" clId="{A1181C20-286C-412E-BF27-EF7A355E6EF8}" dt="2022-05-24T13:08:26.771" v="6" actId="6549"/>
        <pc:sldMkLst>
          <pc:docMk/>
          <pc:sldMk cId="1617685787" sldId="2134805188"/>
        </pc:sldMkLst>
      </pc:sldChg>
      <pc:sldChg chg="modNotesTx">
        <pc:chgData name="Petur Þ. Sigurdsson" userId="b51620a9-a6bc-43cc-8d20-2596b195e64d" providerId="ADAL" clId="{A1181C20-286C-412E-BF27-EF7A355E6EF8}" dt="2022-05-24T13:08:42.717" v="11" actId="6549"/>
        <pc:sldMkLst>
          <pc:docMk/>
          <pc:sldMk cId="3598136267" sldId="2134805189"/>
        </pc:sldMkLst>
      </pc:sldChg>
      <pc:sldChg chg="modNotesTx">
        <pc:chgData name="Petur Þ. Sigurdsson" userId="b51620a9-a6bc-43cc-8d20-2596b195e64d" providerId="ADAL" clId="{A1181C20-286C-412E-BF27-EF7A355E6EF8}" dt="2022-05-24T13:08:35.623" v="9" actId="6549"/>
        <pc:sldMkLst>
          <pc:docMk/>
          <pc:sldMk cId="2588898370" sldId="2134805195"/>
        </pc:sldMkLst>
      </pc:sldChg>
      <pc:sldChg chg="modNotesTx">
        <pc:chgData name="Petur Þ. Sigurdsson" userId="b51620a9-a6bc-43cc-8d20-2596b195e64d" providerId="ADAL" clId="{A1181C20-286C-412E-BF27-EF7A355E6EF8}" dt="2022-05-24T13:08:50.999" v="14" actId="6549"/>
        <pc:sldMkLst>
          <pc:docMk/>
          <pc:sldMk cId="651679265" sldId="2134805196"/>
        </pc:sldMkLst>
      </pc:sldChg>
      <pc:sldChg chg="modNotesTx">
        <pc:chgData name="Petur Þ. Sigurdsson" userId="b51620a9-a6bc-43cc-8d20-2596b195e64d" providerId="ADAL" clId="{A1181C20-286C-412E-BF27-EF7A355E6EF8}" dt="2022-05-24T13:09:08.816" v="20" actId="6549"/>
        <pc:sldMkLst>
          <pc:docMk/>
          <pc:sldMk cId="4031338426" sldId="2134805198"/>
        </pc:sldMkLst>
      </pc:sldChg>
      <pc:sldChg chg="modNotesTx">
        <pc:chgData name="Petur Þ. Sigurdsson" userId="b51620a9-a6bc-43cc-8d20-2596b195e64d" providerId="ADAL" clId="{A1181C20-286C-412E-BF27-EF7A355E6EF8}" dt="2022-05-24T13:09:11.861" v="21" actId="6549"/>
        <pc:sldMkLst>
          <pc:docMk/>
          <pc:sldMk cId="3440447873" sldId="2134805199"/>
        </pc:sldMkLst>
      </pc:sldChg>
      <pc:sldChg chg="modNotesTx">
        <pc:chgData name="Petur Þ. Sigurdsson" userId="b51620a9-a6bc-43cc-8d20-2596b195e64d" providerId="ADAL" clId="{A1181C20-286C-412E-BF27-EF7A355E6EF8}" dt="2022-05-24T13:08:45.491" v="12" actId="6549"/>
        <pc:sldMkLst>
          <pc:docMk/>
          <pc:sldMk cId="1548580380" sldId="2134805201"/>
        </pc:sldMkLst>
      </pc:sldChg>
      <pc:sldChg chg="modNotesTx">
        <pc:chgData name="Petur Þ. Sigurdsson" userId="b51620a9-a6bc-43cc-8d20-2596b195e64d" providerId="ADAL" clId="{A1181C20-286C-412E-BF27-EF7A355E6EF8}" dt="2022-05-24T13:08:48.101" v="13" actId="6549"/>
        <pc:sldMkLst>
          <pc:docMk/>
          <pc:sldMk cId="560299520" sldId="2134805202"/>
        </pc:sldMkLst>
      </pc:sldChg>
      <pc:sldChg chg="del">
        <pc:chgData name="Petur Þ. Sigurdsson" userId="b51620a9-a6bc-43cc-8d20-2596b195e64d" providerId="ADAL" clId="{A1181C20-286C-412E-BF27-EF7A355E6EF8}" dt="2022-05-24T13:08:22.001" v="5" actId="2696"/>
        <pc:sldMkLst>
          <pc:docMk/>
          <pc:sldMk cId="2619231190" sldId="2134805218"/>
        </pc:sldMkLst>
      </pc:sldChg>
      <pc:sldChg chg="modNotesTx">
        <pc:chgData name="Petur Þ. Sigurdsson" userId="b51620a9-a6bc-43cc-8d20-2596b195e64d" providerId="ADAL" clId="{A1181C20-286C-412E-BF27-EF7A355E6EF8}" dt="2022-05-24T13:08:32.638" v="8" actId="6549"/>
        <pc:sldMkLst>
          <pc:docMk/>
          <pc:sldMk cId="628266646" sldId="2134805222"/>
        </pc:sldMkLst>
      </pc:sldChg>
      <pc:sldChg chg="modNotesTx">
        <pc:chgData name="Petur Þ. Sigurdsson" userId="b51620a9-a6bc-43cc-8d20-2596b195e64d" providerId="ADAL" clId="{A1181C20-286C-412E-BF27-EF7A355E6EF8}" dt="2022-05-24T13:08:53.862" v="15" actId="6549"/>
        <pc:sldMkLst>
          <pc:docMk/>
          <pc:sldMk cId="484367829" sldId="2134805225"/>
        </pc:sldMkLst>
      </pc:sldChg>
      <pc:sldChg chg="modNotesTx">
        <pc:chgData name="Petur Þ. Sigurdsson" userId="b51620a9-a6bc-43cc-8d20-2596b195e64d" providerId="ADAL" clId="{A1181C20-286C-412E-BF27-EF7A355E6EF8}" dt="2022-05-24T13:08:59.607" v="17" actId="6549"/>
        <pc:sldMkLst>
          <pc:docMk/>
          <pc:sldMk cId="993044013" sldId="2134805229"/>
        </pc:sldMkLst>
      </pc:sldChg>
      <pc:sldChg chg="modNotesTx">
        <pc:chgData name="Petur Þ. Sigurdsson" userId="b51620a9-a6bc-43cc-8d20-2596b195e64d" providerId="ADAL" clId="{A1181C20-286C-412E-BF27-EF7A355E6EF8}" dt="2022-05-24T13:09:02.876" v="18" actId="6549"/>
        <pc:sldMkLst>
          <pc:docMk/>
          <pc:sldMk cId="3362935617" sldId="2134805231"/>
        </pc:sldMkLst>
      </pc:sldChg>
      <pc:sldChg chg="modNotesTx">
        <pc:chgData name="Petur Þ. Sigurdsson" userId="b51620a9-a6bc-43cc-8d20-2596b195e64d" providerId="ADAL" clId="{A1181C20-286C-412E-BF27-EF7A355E6EF8}" dt="2022-05-24T13:08:56.547" v="16" actId="6549"/>
        <pc:sldMkLst>
          <pc:docMk/>
          <pc:sldMk cId="3302357377" sldId="2134805232"/>
        </pc:sldMkLst>
      </pc:sldChg>
      <pc:sldChg chg="modNotesTx">
        <pc:chgData name="Petur Þ. Sigurdsson" userId="b51620a9-a6bc-43cc-8d20-2596b195e64d" providerId="ADAL" clId="{A1181C20-286C-412E-BF27-EF7A355E6EF8}" dt="2022-05-24T13:08:09.822" v="3" actId="6549"/>
        <pc:sldMkLst>
          <pc:docMk/>
          <pc:sldMk cId="134665294" sldId="2134805233"/>
        </pc:sldMkLst>
      </pc:sldChg>
      <pc:sldChg chg="modNotesTx">
        <pc:chgData name="Petur Þ. Sigurdsson" userId="b51620a9-a6bc-43cc-8d20-2596b195e64d" providerId="ADAL" clId="{A1181C20-286C-412E-BF27-EF7A355E6EF8}" dt="2022-05-24T13:08:12.972" v="4" actId="6549"/>
        <pc:sldMkLst>
          <pc:docMk/>
          <pc:sldMk cId="3973555889" sldId="2134805234"/>
        </pc:sldMkLst>
      </pc:sldChg>
      <pc:sldChg chg="modNotesTx">
        <pc:chgData name="Petur Þ. Sigurdsson" userId="b51620a9-a6bc-43cc-8d20-2596b195e64d" providerId="ADAL" clId="{A1181C20-286C-412E-BF27-EF7A355E6EF8}" dt="2022-05-24T13:09:05.473" v="19" actId="6549"/>
        <pc:sldMkLst>
          <pc:docMk/>
          <pc:sldMk cId="3726737228" sldId="2134805237"/>
        </pc:sldMkLst>
      </pc:sldChg>
      <pc:sldChg chg="modNotesTx">
        <pc:chgData name="Petur Þ. Sigurdsson" userId="b51620a9-a6bc-43cc-8d20-2596b195e64d" providerId="ADAL" clId="{A1181C20-286C-412E-BF27-EF7A355E6EF8}" dt="2022-05-24T13:09:20.742" v="24" actId="6549"/>
        <pc:sldMkLst>
          <pc:docMk/>
          <pc:sldMk cId="256726734" sldId="2134805238"/>
        </pc:sldMkLst>
      </pc:sldChg>
      <pc:sldChg chg="modNotesTx">
        <pc:chgData name="Petur Þ. Sigurdsson" userId="b51620a9-a6bc-43cc-8d20-2596b195e64d" providerId="ADAL" clId="{A1181C20-286C-412E-BF27-EF7A355E6EF8}" dt="2022-05-24T13:08:29.441" v="7" actId="6549"/>
        <pc:sldMkLst>
          <pc:docMk/>
          <pc:sldMk cId="1382774423" sldId="2134805240"/>
        </pc:sldMkLst>
      </pc:sldChg>
    </pc:docChg>
  </pc:docChgLst>
  <pc:docChgLst>
    <pc:chgData name="Elias Johann Jonsson" userId="b5c5b07b-0736-4128-9608-921222621f08" providerId="ADAL" clId="{A7FEB864-84BA-9247-B28D-BA550B088D0B}"/>
    <pc:docChg chg="undo custSel addSld delSld modSld modSection">
      <pc:chgData name="Elias Johann Jonsson" userId="b5c5b07b-0736-4128-9608-921222621f08" providerId="ADAL" clId="{A7FEB864-84BA-9247-B28D-BA550B088D0B}" dt="2022-04-22T11:09:20.828" v="298" actId="2696"/>
      <pc:docMkLst>
        <pc:docMk/>
      </pc:docMkLst>
      <pc:sldChg chg="addSp delSp modSp add mod">
        <pc:chgData name="Elias Johann Jonsson" userId="b5c5b07b-0736-4128-9608-921222621f08" providerId="ADAL" clId="{A7FEB864-84BA-9247-B28D-BA550B088D0B}" dt="2022-04-22T11:09:09.025" v="295" actId="962"/>
        <pc:sldMkLst>
          <pc:docMk/>
          <pc:sldMk cId="3598044580" sldId="339"/>
        </pc:sldMkLst>
        <pc:spChg chg="del">
          <ac:chgData name="Elias Johann Jonsson" userId="b5c5b07b-0736-4128-9608-921222621f08" providerId="ADAL" clId="{A7FEB864-84BA-9247-B28D-BA550B088D0B}" dt="2022-04-22T11:09:04.221" v="291" actId="931"/>
          <ac:spMkLst>
            <pc:docMk/>
            <pc:sldMk cId="3598044580" sldId="339"/>
            <ac:spMk id="2" creationId="{31613A5B-C340-48DF-963E-0A55F4D742E4}"/>
          </ac:spMkLst>
        </pc:spChg>
        <pc:spChg chg="mod">
          <ac:chgData name="Elias Johann Jonsson" userId="b5c5b07b-0736-4128-9608-921222621f08" providerId="ADAL" clId="{A7FEB864-84BA-9247-B28D-BA550B088D0B}" dt="2022-04-22T11:08:37.905" v="290"/>
          <ac:spMkLst>
            <pc:docMk/>
            <pc:sldMk cId="3598044580" sldId="339"/>
            <ac:spMk id="3" creationId="{9710C491-866B-47F7-9BC8-25B4AC83390B}"/>
          </ac:spMkLst>
        </pc:spChg>
        <pc:picChg chg="add mod">
          <ac:chgData name="Elias Johann Jonsson" userId="b5c5b07b-0736-4128-9608-921222621f08" providerId="ADAL" clId="{A7FEB864-84BA-9247-B28D-BA550B088D0B}" dt="2022-04-22T11:09:09.025" v="295" actId="962"/>
          <ac:picMkLst>
            <pc:docMk/>
            <pc:sldMk cId="3598044580" sldId="339"/>
            <ac:picMk id="5" creationId="{CF052A5D-D401-58C4-B8E9-CC4E6536C78E}"/>
          </ac:picMkLst>
        </pc:picChg>
      </pc:sldChg>
      <pc:sldChg chg="addSp delSp modSp mod modClrScheme chgLayout">
        <pc:chgData name="Elias Johann Jonsson" userId="b5c5b07b-0736-4128-9608-921222621f08" providerId="ADAL" clId="{A7FEB864-84BA-9247-B28D-BA550B088D0B}" dt="2022-04-22T11:07:05.094" v="288" actId="27614"/>
        <pc:sldMkLst>
          <pc:docMk/>
          <pc:sldMk cId="2642015380" sldId="419"/>
        </pc:sldMkLst>
        <pc:spChg chg="add del mod">
          <ac:chgData name="Elias Johann Jonsson" userId="b5c5b07b-0736-4128-9608-921222621f08" providerId="ADAL" clId="{A7FEB864-84BA-9247-B28D-BA550B088D0B}" dt="2022-04-22T11:06:23.538" v="285" actId="767"/>
          <ac:spMkLst>
            <pc:docMk/>
            <pc:sldMk cId="2642015380" sldId="419"/>
            <ac:spMk id="2" creationId="{95AE93A0-964E-2317-BE5F-0E38D659CD8F}"/>
          </ac:spMkLst>
        </pc:spChg>
        <pc:picChg chg="add mod">
          <ac:chgData name="Elias Johann Jonsson" userId="b5c5b07b-0736-4128-9608-921222621f08" providerId="ADAL" clId="{A7FEB864-84BA-9247-B28D-BA550B088D0B}" dt="2022-04-22T11:07:05.094" v="288" actId="27614"/>
          <ac:picMkLst>
            <pc:docMk/>
            <pc:sldMk cId="2642015380" sldId="419"/>
            <ac:picMk id="4" creationId="{794160C2-2C43-B3A8-48C9-DEE96905CB88}"/>
          </ac:picMkLst>
        </pc:picChg>
      </pc:sldChg>
      <pc:sldChg chg="modSp del mod">
        <pc:chgData name="Elias Johann Jonsson" userId="b5c5b07b-0736-4128-9608-921222621f08" providerId="ADAL" clId="{A7FEB864-84BA-9247-B28D-BA550B088D0B}" dt="2022-04-22T11:09:20.828" v="298" actId="2696"/>
        <pc:sldMkLst>
          <pc:docMk/>
          <pc:sldMk cId="878583631" sldId="420"/>
        </pc:sldMkLst>
        <pc:picChg chg="mod">
          <ac:chgData name="Elias Johann Jonsson" userId="b5c5b07b-0736-4128-9608-921222621f08" providerId="ADAL" clId="{A7FEB864-84BA-9247-B28D-BA550B088D0B}" dt="2022-04-22T11:09:14.010" v="297" actId="1076"/>
          <ac:picMkLst>
            <pc:docMk/>
            <pc:sldMk cId="878583631" sldId="420"/>
            <ac:picMk id="11" creationId="{FF2C3DF6-32F7-4C41-B442-6473376985EE}"/>
          </ac:picMkLst>
        </pc:picChg>
      </pc:sldChg>
      <pc:sldChg chg="delSp modSp mod">
        <pc:chgData name="Elias Johann Jonsson" userId="b5c5b07b-0736-4128-9608-921222621f08" providerId="ADAL" clId="{A7FEB864-84BA-9247-B28D-BA550B088D0B}" dt="2022-04-20T15:32:32.634" v="82" actId="2085"/>
        <pc:sldMkLst>
          <pc:docMk/>
          <pc:sldMk cId="3281679357" sldId="1692"/>
        </pc:sldMkLst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2" creationId="{335B4CEA-3F9A-4B12-93AC-E2750C8AE1C8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3" creationId="{A33393DF-1A02-4C90-AF8D-B7BC1681C610}"/>
          </ac:spMkLst>
        </pc:spChg>
        <pc:spChg chg="del">
          <ac:chgData name="Elias Johann Jonsson" userId="b5c5b07b-0736-4128-9608-921222621f08" providerId="ADAL" clId="{A7FEB864-84BA-9247-B28D-BA550B088D0B}" dt="2022-04-19T15:43:00.422" v="6" actId="478"/>
          <ac:spMkLst>
            <pc:docMk/>
            <pc:sldMk cId="3281679357" sldId="1692"/>
            <ac:spMk id="9" creationId="{535632B9-8E77-4155-AE79-B7DC3AD2D5FE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2" creationId="{2D1D3BD2-46B7-4288-AB60-62ECCCC92CC9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3" creationId="{A134C4BC-9558-4DE0-B2CA-943281B0E5DC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4" creationId="{37762B37-81BD-4E4A-8C30-3C254A8EA25F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5" creationId="{816BF8AA-B0AE-44DB-BC41-3D763F103523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6" creationId="{0E85D5E0-ACCE-4DAE-A62C-BDA181383E03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7" creationId="{E38E95E7-E4AF-4B2F-BE38-88B6E69BC0E3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8" creationId="{F80760AB-A081-4339-9657-26B69FF010EF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19" creationId="{2D799F27-111D-4CA9-8873-4D52BDAEF705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20" creationId="{58D13BFC-9482-4568-93DF-3D0C3A45DBCB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21" creationId="{C19E53E8-2EC9-4F7F-8055-3685820F2CA2}"/>
          </ac:spMkLst>
        </pc:spChg>
        <pc:spChg chg="mod">
          <ac:chgData name="Elias Johann Jonsson" userId="b5c5b07b-0736-4128-9608-921222621f08" providerId="ADAL" clId="{A7FEB864-84BA-9247-B28D-BA550B088D0B}" dt="2022-04-20T15:32:32.634" v="82" actId="2085"/>
          <ac:spMkLst>
            <pc:docMk/>
            <pc:sldMk cId="3281679357" sldId="1692"/>
            <ac:spMk id="22" creationId="{36599725-9FF1-47D3-8A0A-2B5A9D049186}"/>
          </ac:spMkLst>
        </pc:spChg>
        <pc:picChg chg="mod">
          <ac:chgData name="Elias Johann Jonsson" userId="b5c5b07b-0736-4128-9608-921222621f08" providerId="ADAL" clId="{A7FEB864-84BA-9247-B28D-BA550B088D0B}" dt="2022-04-19T15:42:55.940" v="5"/>
          <ac:picMkLst>
            <pc:docMk/>
            <pc:sldMk cId="3281679357" sldId="1692"/>
            <ac:picMk id="1026" creationId="{E8D3893D-E450-4189-9D16-67A45788C686}"/>
          </ac:picMkLst>
        </pc:picChg>
      </pc:sldChg>
      <pc:sldChg chg="delSp modSp del mod">
        <pc:chgData name="Elias Johann Jonsson" userId="b5c5b07b-0736-4128-9608-921222621f08" providerId="ADAL" clId="{A7FEB864-84BA-9247-B28D-BA550B088D0B}" dt="2022-04-20T15:26:12.798" v="19" actId="2696"/>
        <pc:sldMkLst>
          <pc:docMk/>
          <pc:sldMk cId="1059511505" sldId="1711"/>
        </pc:sldMkLst>
        <pc:spChg chg="del">
          <ac:chgData name="Elias Johann Jonsson" userId="b5c5b07b-0736-4128-9608-921222621f08" providerId="ADAL" clId="{A7FEB864-84BA-9247-B28D-BA550B088D0B}" dt="2022-04-19T15:43:11.514" v="10" actId="478"/>
          <ac:spMkLst>
            <pc:docMk/>
            <pc:sldMk cId="1059511505" sldId="1711"/>
            <ac:spMk id="47" creationId="{1F47A621-28B7-40FD-955E-21542F5C05C5}"/>
          </ac:spMkLst>
        </pc:spChg>
        <pc:picChg chg="mod">
          <ac:chgData name="Elias Johann Jonsson" userId="b5c5b07b-0736-4128-9608-921222621f08" providerId="ADAL" clId="{A7FEB864-84BA-9247-B28D-BA550B088D0B}" dt="2022-04-19T15:43:07.107" v="9"/>
          <ac:picMkLst>
            <pc:docMk/>
            <pc:sldMk cId="1059511505" sldId="1711"/>
            <ac:picMk id="45" creationId="{68FAA715-E2A9-4CC1-8DA7-CFED396D6D80}"/>
          </ac:picMkLst>
        </pc:picChg>
      </pc:sldChg>
      <pc:sldChg chg="modSp mod">
        <pc:chgData name="Elias Johann Jonsson" userId="b5c5b07b-0736-4128-9608-921222621f08" providerId="ADAL" clId="{A7FEB864-84BA-9247-B28D-BA550B088D0B}" dt="2022-04-20T15:29:48.421" v="36" actId="1035"/>
        <pc:sldMkLst>
          <pc:docMk/>
          <pc:sldMk cId="3694361876" sldId="2134805185"/>
        </pc:sldMkLst>
        <pc:spChg chg="mod">
          <ac:chgData name="Elias Johann Jonsson" userId="b5c5b07b-0736-4128-9608-921222621f08" providerId="ADAL" clId="{A7FEB864-84BA-9247-B28D-BA550B088D0B}" dt="2022-04-20T15:28:58.830" v="25" actId="207"/>
          <ac:spMkLst>
            <pc:docMk/>
            <pc:sldMk cId="3694361876" sldId="2134805185"/>
            <ac:spMk id="13" creationId="{DE3454FC-3FE7-4D72-B02B-385CD2696F5D}"/>
          </ac:spMkLst>
        </pc:spChg>
        <pc:picChg chg="mod">
          <ac:chgData name="Elias Johann Jonsson" userId="b5c5b07b-0736-4128-9608-921222621f08" providerId="ADAL" clId="{A7FEB864-84BA-9247-B28D-BA550B088D0B}" dt="2022-04-20T15:29:48.421" v="36" actId="1035"/>
          <ac:picMkLst>
            <pc:docMk/>
            <pc:sldMk cId="3694361876" sldId="2134805185"/>
            <ac:picMk id="29" creationId="{EE4871C6-1439-4EB7-9C53-E62BAB262252}"/>
          </ac:picMkLst>
        </pc:picChg>
      </pc:sldChg>
      <pc:sldChg chg="addSp delSp modSp mod delAnim modAnim">
        <pc:chgData name="Elias Johann Jonsson" userId="b5c5b07b-0736-4128-9608-921222621f08" providerId="ADAL" clId="{A7FEB864-84BA-9247-B28D-BA550B088D0B}" dt="2022-04-20T15:48:46.765" v="240"/>
        <pc:sldMkLst>
          <pc:docMk/>
          <pc:sldMk cId="2082394540" sldId="2134805190"/>
        </pc:sldMkLst>
        <pc:spChg chg="del mod">
          <ac:chgData name="Elias Johann Jonsson" userId="b5c5b07b-0736-4128-9608-921222621f08" providerId="ADAL" clId="{A7FEB864-84BA-9247-B28D-BA550B088D0B}" dt="2022-04-20T15:45:25.312" v="182" actId="478"/>
          <ac:spMkLst>
            <pc:docMk/>
            <pc:sldMk cId="2082394540" sldId="2134805190"/>
            <ac:spMk id="2" creationId="{074C5582-0A4E-4177-97BD-F75F8EE143D2}"/>
          </ac:spMkLst>
        </pc:spChg>
        <pc:spChg chg="mod">
          <ac:chgData name="Elias Johann Jonsson" userId="b5c5b07b-0736-4128-9608-921222621f08" providerId="ADAL" clId="{A7FEB864-84BA-9247-B28D-BA550B088D0B}" dt="2022-04-20T15:35:37.102" v="98" actId="2085"/>
          <ac:spMkLst>
            <pc:docMk/>
            <pc:sldMk cId="2082394540" sldId="2134805190"/>
            <ac:spMk id="13" creationId="{DE3454FC-3FE7-4D72-B02B-385CD2696F5D}"/>
          </ac:spMkLst>
        </pc:spChg>
        <pc:spChg chg="add del mod topLvl">
          <ac:chgData name="Elias Johann Jonsson" userId="b5c5b07b-0736-4128-9608-921222621f08" providerId="ADAL" clId="{A7FEB864-84BA-9247-B28D-BA550B088D0B}" dt="2022-04-20T15:48:23.121" v="238" actId="164"/>
          <ac:spMkLst>
            <pc:docMk/>
            <pc:sldMk cId="2082394540" sldId="2134805190"/>
            <ac:spMk id="20" creationId="{7C2F860A-761A-C609-061B-F468F6CEF9F9}"/>
          </ac:spMkLst>
        </pc:spChg>
        <pc:spChg chg="add mod topLvl">
          <ac:chgData name="Elias Johann Jonsson" userId="b5c5b07b-0736-4128-9608-921222621f08" providerId="ADAL" clId="{A7FEB864-84BA-9247-B28D-BA550B088D0B}" dt="2022-04-20T15:48:23.121" v="238" actId="164"/>
          <ac:spMkLst>
            <pc:docMk/>
            <pc:sldMk cId="2082394540" sldId="2134805190"/>
            <ac:spMk id="28" creationId="{6FE355FD-C181-85B5-C24A-AC63C632DCAD}"/>
          </ac:spMkLst>
        </pc:spChg>
        <pc:spChg chg="add mod topLvl">
          <ac:chgData name="Elias Johann Jonsson" userId="b5c5b07b-0736-4128-9608-921222621f08" providerId="ADAL" clId="{A7FEB864-84BA-9247-B28D-BA550B088D0B}" dt="2022-04-20T15:48:23.121" v="238" actId="164"/>
          <ac:spMkLst>
            <pc:docMk/>
            <pc:sldMk cId="2082394540" sldId="2134805190"/>
            <ac:spMk id="30" creationId="{9B9DA11B-5F56-766C-A8F5-C5132EAFD765}"/>
          </ac:spMkLst>
        </pc:spChg>
        <pc:spChg chg="add mod topLvl">
          <ac:chgData name="Elias Johann Jonsson" userId="b5c5b07b-0736-4128-9608-921222621f08" providerId="ADAL" clId="{A7FEB864-84BA-9247-B28D-BA550B088D0B}" dt="2022-04-20T15:48:23.121" v="238" actId="164"/>
          <ac:spMkLst>
            <pc:docMk/>
            <pc:sldMk cId="2082394540" sldId="2134805190"/>
            <ac:spMk id="32" creationId="{7FBE5365-CB42-CEE4-DE09-5DC732A921F2}"/>
          </ac:spMkLst>
        </pc:spChg>
        <pc:spChg chg="add mod">
          <ac:chgData name="Elias Johann Jonsson" userId="b5c5b07b-0736-4128-9608-921222621f08" providerId="ADAL" clId="{A7FEB864-84BA-9247-B28D-BA550B088D0B}" dt="2022-04-20T15:48:23.121" v="238" actId="164"/>
          <ac:spMkLst>
            <pc:docMk/>
            <pc:sldMk cId="2082394540" sldId="2134805190"/>
            <ac:spMk id="34" creationId="{03D4A0BE-0148-A488-2EC1-79B731A065CB}"/>
          </ac:spMkLst>
        </pc:spChg>
        <pc:grpChg chg="add del mod">
          <ac:chgData name="Elias Johann Jonsson" userId="b5c5b07b-0736-4128-9608-921222621f08" providerId="ADAL" clId="{A7FEB864-84BA-9247-B28D-BA550B088D0B}" dt="2022-04-20T15:47:51.503" v="208" actId="165"/>
          <ac:grpSpMkLst>
            <pc:docMk/>
            <pc:sldMk cId="2082394540" sldId="2134805190"/>
            <ac:grpSpMk id="33" creationId="{991D7060-2360-379E-6EF8-A4A9FF9ABF87}"/>
          </ac:grpSpMkLst>
        </pc:grpChg>
        <pc:grpChg chg="add mod">
          <ac:chgData name="Elias Johann Jonsson" userId="b5c5b07b-0736-4128-9608-921222621f08" providerId="ADAL" clId="{A7FEB864-84BA-9247-B28D-BA550B088D0B}" dt="2022-04-20T15:48:23.121" v="238" actId="164"/>
          <ac:grpSpMkLst>
            <pc:docMk/>
            <pc:sldMk cId="2082394540" sldId="2134805190"/>
            <ac:grpSpMk id="35" creationId="{15047057-1E23-1DA5-1667-67A7F441F9F9}"/>
          </ac:grpSpMkLst>
        </pc:grpChg>
        <pc:cxnChg chg="add mod topLvl">
          <ac:chgData name="Elias Johann Jonsson" userId="b5c5b07b-0736-4128-9608-921222621f08" providerId="ADAL" clId="{A7FEB864-84BA-9247-B28D-BA550B088D0B}" dt="2022-04-20T15:48:23.121" v="238" actId="164"/>
          <ac:cxnSpMkLst>
            <pc:docMk/>
            <pc:sldMk cId="2082394540" sldId="2134805190"/>
            <ac:cxnSpMk id="6" creationId="{6C9AA3EA-0313-F400-81DD-EC3810874461}"/>
          </ac:cxnSpMkLst>
        </pc:cxnChg>
        <pc:cxnChg chg="add mod topLvl">
          <ac:chgData name="Elias Johann Jonsson" userId="b5c5b07b-0736-4128-9608-921222621f08" providerId="ADAL" clId="{A7FEB864-84BA-9247-B28D-BA550B088D0B}" dt="2022-04-20T15:48:23.121" v="238" actId="164"/>
          <ac:cxnSpMkLst>
            <pc:docMk/>
            <pc:sldMk cId="2082394540" sldId="2134805190"/>
            <ac:cxnSpMk id="19" creationId="{89CE7EF7-FF03-5817-1407-DEF6FDCB4570}"/>
          </ac:cxnSpMkLst>
        </pc:cxnChg>
        <pc:cxnChg chg="add mod topLvl">
          <ac:chgData name="Elias Johann Jonsson" userId="b5c5b07b-0736-4128-9608-921222621f08" providerId="ADAL" clId="{A7FEB864-84BA-9247-B28D-BA550B088D0B}" dt="2022-04-20T15:48:23.121" v="238" actId="164"/>
          <ac:cxnSpMkLst>
            <pc:docMk/>
            <pc:sldMk cId="2082394540" sldId="2134805190"/>
            <ac:cxnSpMk id="22" creationId="{2944E32A-DCFE-69C9-0794-F355E83F4FBF}"/>
          </ac:cxnSpMkLst>
        </pc:cxnChg>
        <pc:cxnChg chg="add mod topLvl">
          <ac:chgData name="Elias Johann Jonsson" userId="b5c5b07b-0736-4128-9608-921222621f08" providerId="ADAL" clId="{A7FEB864-84BA-9247-B28D-BA550B088D0B}" dt="2022-04-20T15:48:23.121" v="238" actId="164"/>
          <ac:cxnSpMkLst>
            <pc:docMk/>
            <pc:sldMk cId="2082394540" sldId="2134805190"/>
            <ac:cxnSpMk id="26" creationId="{C1914A9A-7C96-B10B-4031-51621DF4BAD7}"/>
          </ac:cxnSpMkLst>
        </pc:cxnChg>
      </pc:sldChg>
      <pc:sldChg chg="addSp delSp modSp mod modAnim">
        <pc:chgData name="Elias Johann Jonsson" userId="b5c5b07b-0736-4128-9608-921222621f08" providerId="ADAL" clId="{A7FEB864-84BA-9247-B28D-BA550B088D0B}" dt="2022-04-22T10:57:03.227" v="248" actId="1076"/>
        <pc:sldMkLst>
          <pc:docMk/>
          <pc:sldMk cId="2230912197" sldId="2134805191"/>
        </pc:sldMkLst>
        <pc:spChg chg="mod">
          <ac:chgData name="Elias Johann Jonsson" userId="b5c5b07b-0736-4128-9608-921222621f08" providerId="ADAL" clId="{A7FEB864-84BA-9247-B28D-BA550B088D0B}" dt="2022-04-20T15:51:00.691" v="246" actId="2085"/>
          <ac:spMkLst>
            <pc:docMk/>
            <pc:sldMk cId="2230912197" sldId="2134805191"/>
            <ac:spMk id="13" creationId="{DE3454FC-3FE7-4D72-B02B-385CD2696F5D}"/>
          </ac:spMkLst>
        </pc:spChg>
        <pc:spChg chg="del">
          <ac:chgData name="Elias Johann Jonsson" userId="b5c5b07b-0736-4128-9608-921222621f08" providerId="ADAL" clId="{A7FEB864-84BA-9247-B28D-BA550B088D0B}" dt="2022-04-20T15:49:47.669" v="241" actId="478"/>
          <ac:spMkLst>
            <pc:docMk/>
            <pc:sldMk cId="2230912197" sldId="2134805191"/>
            <ac:spMk id="28" creationId="{24B2152A-75C7-4173-B3C8-8A51D978D06A}"/>
          </ac:spMkLst>
        </pc:spChg>
        <pc:spChg chg="mod">
          <ac:chgData name="Elias Johann Jonsson" userId="b5c5b07b-0736-4128-9608-921222621f08" providerId="ADAL" clId="{A7FEB864-84BA-9247-B28D-BA550B088D0B}" dt="2022-04-20T15:49:52.531" v="242"/>
          <ac:spMkLst>
            <pc:docMk/>
            <pc:sldMk cId="2230912197" sldId="2134805191"/>
            <ac:spMk id="30" creationId="{590AA9AF-5A19-21E4-3C22-19D3E4B0293B}"/>
          </ac:spMkLst>
        </pc:spChg>
        <pc:spChg chg="mod">
          <ac:chgData name="Elias Johann Jonsson" userId="b5c5b07b-0736-4128-9608-921222621f08" providerId="ADAL" clId="{A7FEB864-84BA-9247-B28D-BA550B088D0B}" dt="2022-04-20T15:49:52.531" v="242"/>
          <ac:spMkLst>
            <pc:docMk/>
            <pc:sldMk cId="2230912197" sldId="2134805191"/>
            <ac:spMk id="31" creationId="{6EA9D3CE-7561-FF8D-F41B-7F8DA2CAF452}"/>
          </ac:spMkLst>
        </pc:spChg>
        <pc:spChg chg="mod">
          <ac:chgData name="Elias Johann Jonsson" userId="b5c5b07b-0736-4128-9608-921222621f08" providerId="ADAL" clId="{A7FEB864-84BA-9247-B28D-BA550B088D0B}" dt="2022-04-20T15:49:52.531" v="242"/>
          <ac:spMkLst>
            <pc:docMk/>
            <pc:sldMk cId="2230912197" sldId="2134805191"/>
            <ac:spMk id="32" creationId="{C76283B6-E7D7-4C9D-696A-4D0BD06D1DE7}"/>
          </ac:spMkLst>
        </pc:spChg>
        <pc:spChg chg="mod">
          <ac:chgData name="Elias Johann Jonsson" userId="b5c5b07b-0736-4128-9608-921222621f08" providerId="ADAL" clId="{A7FEB864-84BA-9247-B28D-BA550B088D0B}" dt="2022-04-20T15:49:52.531" v="242"/>
          <ac:spMkLst>
            <pc:docMk/>
            <pc:sldMk cId="2230912197" sldId="2134805191"/>
            <ac:spMk id="33" creationId="{5AC870AF-8E9F-6D5C-DCE8-61826AF150E4}"/>
          </ac:spMkLst>
        </pc:spChg>
        <pc:spChg chg="mod">
          <ac:chgData name="Elias Johann Jonsson" userId="b5c5b07b-0736-4128-9608-921222621f08" providerId="ADAL" clId="{A7FEB864-84BA-9247-B28D-BA550B088D0B}" dt="2022-04-20T15:49:52.531" v="242"/>
          <ac:spMkLst>
            <pc:docMk/>
            <pc:sldMk cId="2230912197" sldId="2134805191"/>
            <ac:spMk id="35" creationId="{253CCDA6-D8A9-C845-BB43-A0CE9AB6DC43}"/>
          </ac:spMkLst>
        </pc:spChg>
        <pc:grpChg chg="add mod">
          <ac:chgData name="Elias Johann Jonsson" userId="b5c5b07b-0736-4128-9608-921222621f08" providerId="ADAL" clId="{A7FEB864-84BA-9247-B28D-BA550B088D0B}" dt="2022-04-22T10:57:03.227" v="248" actId="1076"/>
          <ac:grpSpMkLst>
            <pc:docMk/>
            <pc:sldMk cId="2230912197" sldId="2134805191"/>
            <ac:grpSpMk id="19" creationId="{365A8321-E4EE-4725-BBEA-E9DF8CDE5921}"/>
          </ac:grpSpMkLst>
        </pc:grpChg>
        <pc:cxnChg chg="mod">
          <ac:chgData name="Elias Johann Jonsson" userId="b5c5b07b-0736-4128-9608-921222621f08" providerId="ADAL" clId="{A7FEB864-84BA-9247-B28D-BA550B088D0B}" dt="2022-04-20T15:49:52.531" v="242"/>
          <ac:cxnSpMkLst>
            <pc:docMk/>
            <pc:sldMk cId="2230912197" sldId="2134805191"/>
            <ac:cxnSpMk id="20" creationId="{6142E430-5306-3833-1C0C-A9F0EAF6E5CE}"/>
          </ac:cxnSpMkLst>
        </pc:cxnChg>
        <pc:cxnChg chg="mod">
          <ac:chgData name="Elias Johann Jonsson" userId="b5c5b07b-0736-4128-9608-921222621f08" providerId="ADAL" clId="{A7FEB864-84BA-9247-B28D-BA550B088D0B}" dt="2022-04-20T15:49:52.531" v="242"/>
          <ac:cxnSpMkLst>
            <pc:docMk/>
            <pc:sldMk cId="2230912197" sldId="2134805191"/>
            <ac:cxnSpMk id="21" creationId="{2A38E271-0E6C-0C07-033C-2A32B2CE7C1D}"/>
          </ac:cxnSpMkLst>
        </pc:cxnChg>
        <pc:cxnChg chg="mod">
          <ac:chgData name="Elias Johann Jonsson" userId="b5c5b07b-0736-4128-9608-921222621f08" providerId="ADAL" clId="{A7FEB864-84BA-9247-B28D-BA550B088D0B}" dt="2022-04-20T15:49:52.531" v="242"/>
          <ac:cxnSpMkLst>
            <pc:docMk/>
            <pc:sldMk cId="2230912197" sldId="2134805191"/>
            <ac:cxnSpMk id="22" creationId="{C5B972F0-90DE-FA0A-4BFC-2DA00EF6512C}"/>
          </ac:cxnSpMkLst>
        </pc:cxnChg>
        <pc:cxnChg chg="mod">
          <ac:chgData name="Elias Johann Jonsson" userId="b5c5b07b-0736-4128-9608-921222621f08" providerId="ADAL" clId="{A7FEB864-84BA-9247-B28D-BA550B088D0B}" dt="2022-04-20T15:49:52.531" v="242"/>
          <ac:cxnSpMkLst>
            <pc:docMk/>
            <pc:sldMk cId="2230912197" sldId="2134805191"/>
            <ac:cxnSpMk id="26" creationId="{470B2DA9-1E31-C190-4434-74879E37338F}"/>
          </ac:cxnSpMkLst>
        </pc:cxnChg>
        <pc:cxnChg chg="mod">
          <ac:chgData name="Elias Johann Jonsson" userId="b5c5b07b-0736-4128-9608-921222621f08" providerId="ADAL" clId="{A7FEB864-84BA-9247-B28D-BA550B088D0B}" dt="2022-04-20T15:50:44.890" v="245" actId="692"/>
          <ac:cxnSpMkLst>
            <pc:docMk/>
            <pc:sldMk cId="2230912197" sldId="2134805191"/>
            <ac:cxnSpMk id="34" creationId="{6AE344B1-3A67-4063-A924-E84530D9F14A}"/>
          </ac:cxnSpMkLst>
        </pc:cxnChg>
      </pc:sldChg>
      <pc:sldChg chg="addSp delSp modSp mod delAnim modAnim">
        <pc:chgData name="Elias Johann Jonsson" userId="b5c5b07b-0736-4128-9608-921222621f08" providerId="ADAL" clId="{A7FEB864-84BA-9247-B28D-BA550B088D0B}" dt="2022-04-22T10:59:41.286" v="283"/>
        <pc:sldMkLst>
          <pc:docMk/>
          <pc:sldMk cId="2611332460" sldId="2134805193"/>
        </pc:sldMkLst>
        <pc:spChg chg="del">
          <ac:chgData name="Elias Johann Jonsson" userId="b5c5b07b-0736-4128-9608-921222621f08" providerId="ADAL" clId="{A7FEB864-84BA-9247-B28D-BA550B088D0B}" dt="2022-04-22T10:57:10.041" v="249" actId="478"/>
          <ac:spMkLst>
            <pc:docMk/>
            <pc:sldMk cId="2611332460" sldId="2134805193"/>
            <ac:spMk id="26" creationId="{1EEB9109-1D94-471B-9D14-D2805DD2D06E}"/>
          </ac:spMkLst>
        </pc:spChg>
        <pc:spChg chg="del">
          <ac:chgData name="Elias Johann Jonsson" userId="b5c5b07b-0736-4128-9608-921222621f08" providerId="ADAL" clId="{A7FEB864-84BA-9247-B28D-BA550B088D0B}" dt="2022-04-22T10:58:33.980" v="263" actId="478"/>
          <ac:spMkLst>
            <pc:docMk/>
            <pc:sldMk cId="2611332460" sldId="2134805193"/>
            <ac:spMk id="28" creationId="{9439B242-903F-4B7B-9036-D80B2212D266}"/>
          </ac:spMkLst>
        </pc:spChg>
        <pc:spChg chg="mod">
          <ac:chgData name="Elias Johann Jonsson" userId="b5c5b07b-0736-4128-9608-921222621f08" providerId="ADAL" clId="{A7FEB864-84BA-9247-B28D-BA550B088D0B}" dt="2022-04-22T10:57:10.721" v="250"/>
          <ac:spMkLst>
            <pc:docMk/>
            <pc:sldMk cId="2611332460" sldId="2134805193"/>
            <ac:spMk id="36" creationId="{F98CFD62-B429-A4D1-2AD3-E721FDD98B69}"/>
          </ac:spMkLst>
        </pc:spChg>
        <pc:spChg chg="mod">
          <ac:chgData name="Elias Johann Jonsson" userId="b5c5b07b-0736-4128-9608-921222621f08" providerId="ADAL" clId="{A7FEB864-84BA-9247-B28D-BA550B088D0B}" dt="2022-04-22T10:57:10.721" v="250"/>
          <ac:spMkLst>
            <pc:docMk/>
            <pc:sldMk cId="2611332460" sldId="2134805193"/>
            <ac:spMk id="37" creationId="{4D12966B-CAA5-427F-1C01-D1C4E233E2CC}"/>
          </ac:spMkLst>
        </pc:spChg>
        <pc:spChg chg="mod">
          <ac:chgData name="Elias Johann Jonsson" userId="b5c5b07b-0736-4128-9608-921222621f08" providerId="ADAL" clId="{A7FEB864-84BA-9247-B28D-BA550B088D0B}" dt="2022-04-22T10:57:10.721" v="250"/>
          <ac:spMkLst>
            <pc:docMk/>
            <pc:sldMk cId="2611332460" sldId="2134805193"/>
            <ac:spMk id="38" creationId="{DBAA71A9-3BC3-5E8B-F13F-1F7AC1EFE64A}"/>
          </ac:spMkLst>
        </pc:spChg>
        <pc:spChg chg="mod">
          <ac:chgData name="Elias Johann Jonsson" userId="b5c5b07b-0736-4128-9608-921222621f08" providerId="ADAL" clId="{A7FEB864-84BA-9247-B28D-BA550B088D0B}" dt="2022-04-22T10:57:10.721" v="250"/>
          <ac:spMkLst>
            <pc:docMk/>
            <pc:sldMk cId="2611332460" sldId="2134805193"/>
            <ac:spMk id="39" creationId="{2D51B3DA-B51D-266F-0DB9-1F447ABAAB37}"/>
          </ac:spMkLst>
        </pc:spChg>
        <pc:spChg chg="mod">
          <ac:chgData name="Elias Johann Jonsson" userId="b5c5b07b-0736-4128-9608-921222621f08" providerId="ADAL" clId="{A7FEB864-84BA-9247-B28D-BA550B088D0B}" dt="2022-04-22T10:57:10.721" v="250"/>
          <ac:spMkLst>
            <pc:docMk/>
            <pc:sldMk cId="2611332460" sldId="2134805193"/>
            <ac:spMk id="40" creationId="{9AD35F02-C318-A278-9C8C-8212F51A6D63}"/>
          </ac:spMkLst>
        </pc:spChg>
        <pc:spChg chg="add mod">
          <ac:chgData name="Elias Johann Jonsson" userId="b5c5b07b-0736-4128-9608-921222621f08" providerId="ADAL" clId="{A7FEB864-84BA-9247-B28D-BA550B088D0B}" dt="2022-04-22T10:59:20.481" v="270" actId="164"/>
          <ac:spMkLst>
            <pc:docMk/>
            <pc:sldMk cId="2611332460" sldId="2134805193"/>
            <ac:spMk id="43" creationId="{8191B080-6E1F-C9F0-01C2-5D0A6E51BC46}"/>
          </ac:spMkLst>
        </pc:spChg>
        <pc:spChg chg="add del mod">
          <ac:chgData name="Elias Johann Jonsson" userId="b5c5b07b-0736-4128-9608-921222621f08" providerId="ADAL" clId="{A7FEB864-84BA-9247-B28D-BA550B088D0B}" dt="2022-04-22T10:58:24.303" v="260"/>
          <ac:spMkLst>
            <pc:docMk/>
            <pc:sldMk cId="2611332460" sldId="2134805193"/>
            <ac:spMk id="45" creationId="{043D45C1-4718-31DB-195D-C8BC49FEDD68}"/>
          </ac:spMkLst>
        </pc:spChg>
        <pc:spChg chg="add mod">
          <ac:chgData name="Elias Johann Jonsson" userId="b5c5b07b-0736-4128-9608-921222621f08" providerId="ADAL" clId="{A7FEB864-84BA-9247-B28D-BA550B088D0B}" dt="2022-04-22T10:59:32.022" v="282" actId="1036"/>
          <ac:spMkLst>
            <pc:docMk/>
            <pc:sldMk cId="2611332460" sldId="2134805193"/>
            <ac:spMk id="46" creationId="{A6C2E6C2-998B-21AD-378B-DF37FACBC098}"/>
          </ac:spMkLst>
        </pc:spChg>
        <pc:grpChg chg="add mod">
          <ac:chgData name="Elias Johann Jonsson" userId="b5c5b07b-0736-4128-9608-921222621f08" providerId="ADAL" clId="{A7FEB864-84BA-9247-B28D-BA550B088D0B}" dt="2022-04-22T10:59:20.481" v="270" actId="164"/>
          <ac:grpSpMkLst>
            <pc:docMk/>
            <pc:sldMk cId="2611332460" sldId="2134805193"/>
            <ac:grpSpMk id="4" creationId="{5E60B01E-EDC1-682E-BA63-8B951CB2AD8C}"/>
          </ac:grpSpMkLst>
        </pc:grpChg>
        <pc:grpChg chg="add mod">
          <ac:chgData name="Elias Johann Jonsson" userId="b5c5b07b-0736-4128-9608-921222621f08" providerId="ADAL" clId="{A7FEB864-84BA-9247-B28D-BA550B088D0B}" dt="2022-04-22T10:59:20.481" v="270" actId="164"/>
          <ac:grpSpMkLst>
            <pc:docMk/>
            <pc:sldMk cId="2611332460" sldId="2134805193"/>
            <ac:grpSpMk id="6" creationId="{BAAFB26A-5448-8C52-BF57-443F3B5721DF}"/>
          </ac:grpSpMkLst>
        </pc:grpChg>
        <pc:grpChg chg="add mod">
          <ac:chgData name="Elias Johann Jonsson" userId="b5c5b07b-0736-4128-9608-921222621f08" providerId="ADAL" clId="{A7FEB864-84BA-9247-B28D-BA550B088D0B}" dt="2022-04-22T10:58:00.532" v="252" actId="1076"/>
          <ac:grpSpMkLst>
            <pc:docMk/>
            <pc:sldMk cId="2611332460" sldId="2134805193"/>
            <ac:grpSpMk id="30" creationId="{D86090B8-DB9C-C6CA-CB8E-B9FA5CFD64D9}"/>
          </ac:grpSpMkLst>
        </pc:grpChg>
        <pc:cxnChg chg="mod">
          <ac:chgData name="Elias Johann Jonsson" userId="b5c5b07b-0736-4128-9608-921222621f08" providerId="ADAL" clId="{A7FEB864-84BA-9247-B28D-BA550B088D0B}" dt="2022-04-22T10:57:10.721" v="250"/>
          <ac:cxnSpMkLst>
            <pc:docMk/>
            <pc:sldMk cId="2611332460" sldId="2134805193"/>
            <ac:cxnSpMk id="31" creationId="{362F6BA0-8C2A-A920-22D0-5134AE479772}"/>
          </ac:cxnSpMkLst>
        </pc:cxnChg>
        <pc:cxnChg chg="mod">
          <ac:chgData name="Elias Johann Jonsson" userId="b5c5b07b-0736-4128-9608-921222621f08" providerId="ADAL" clId="{A7FEB864-84BA-9247-B28D-BA550B088D0B}" dt="2022-04-22T10:57:10.721" v="250"/>
          <ac:cxnSpMkLst>
            <pc:docMk/>
            <pc:sldMk cId="2611332460" sldId="2134805193"/>
            <ac:cxnSpMk id="32" creationId="{A9ED8251-AFB5-E25F-ECA0-F197771BFED8}"/>
          </ac:cxnSpMkLst>
        </pc:cxnChg>
        <pc:cxnChg chg="mod">
          <ac:chgData name="Elias Johann Jonsson" userId="b5c5b07b-0736-4128-9608-921222621f08" providerId="ADAL" clId="{A7FEB864-84BA-9247-B28D-BA550B088D0B}" dt="2022-04-22T10:57:10.721" v="250"/>
          <ac:cxnSpMkLst>
            <pc:docMk/>
            <pc:sldMk cId="2611332460" sldId="2134805193"/>
            <ac:cxnSpMk id="33" creationId="{8710D4D8-A02C-15F9-9894-973D3ADB04B2}"/>
          </ac:cxnSpMkLst>
        </pc:cxnChg>
        <pc:cxnChg chg="mod">
          <ac:chgData name="Elias Johann Jonsson" userId="b5c5b07b-0736-4128-9608-921222621f08" providerId="ADAL" clId="{A7FEB864-84BA-9247-B28D-BA550B088D0B}" dt="2022-04-22T10:57:10.721" v="250"/>
          <ac:cxnSpMkLst>
            <pc:docMk/>
            <pc:sldMk cId="2611332460" sldId="2134805193"/>
            <ac:cxnSpMk id="35" creationId="{6D5D74DB-9160-877A-A41E-34FEEC0FF8AD}"/>
          </ac:cxnSpMkLst>
        </pc:cxnChg>
        <pc:cxnChg chg="add mod">
          <ac:chgData name="Elias Johann Jonsson" userId="b5c5b07b-0736-4128-9608-921222621f08" providerId="ADAL" clId="{A7FEB864-84BA-9247-B28D-BA550B088D0B}" dt="2022-04-22T10:59:04.654" v="268" actId="164"/>
          <ac:cxnSpMkLst>
            <pc:docMk/>
            <pc:sldMk cId="2611332460" sldId="2134805193"/>
            <ac:cxnSpMk id="41" creationId="{C3C49B22-18FE-ED30-A36B-2BF09F91050D}"/>
          </ac:cxnSpMkLst>
        </pc:cxnChg>
        <pc:cxnChg chg="add del mod">
          <ac:chgData name="Elias Johann Jonsson" userId="b5c5b07b-0736-4128-9608-921222621f08" providerId="ADAL" clId="{A7FEB864-84BA-9247-B28D-BA550B088D0B}" dt="2022-04-22T10:58:15.582" v="257" actId="478"/>
          <ac:cxnSpMkLst>
            <pc:docMk/>
            <pc:sldMk cId="2611332460" sldId="2134805193"/>
            <ac:cxnSpMk id="42" creationId="{ED77910D-A9C0-F4C1-48A7-CD81B74B7578}"/>
          </ac:cxnSpMkLst>
        </pc:cxnChg>
        <pc:cxnChg chg="add del mod">
          <ac:chgData name="Elias Johann Jonsson" userId="b5c5b07b-0736-4128-9608-921222621f08" providerId="ADAL" clId="{A7FEB864-84BA-9247-B28D-BA550B088D0B}" dt="2022-04-22T10:58:24.303" v="260"/>
          <ac:cxnSpMkLst>
            <pc:docMk/>
            <pc:sldMk cId="2611332460" sldId="2134805193"/>
            <ac:cxnSpMk id="44" creationId="{2DB1E130-8D9E-13EF-3840-D4477626B9B8}"/>
          </ac:cxnSpMkLst>
        </pc:cxnChg>
      </pc:sldChg>
      <pc:sldChg chg="modSp mod">
        <pc:chgData name="Elias Johann Jonsson" userId="b5c5b07b-0736-4128-9608-921222621f08" providerId="ADAL" clId="{A7FEB864-84BA-9247-B28D-BA550B088D0B}" dt="2022-04-20T15:33:44.603" v="88" actId="1076"/>
        <pc:sldMkLst>
          <pc:docMk/>
          <pc:sldMk cId="1548580380" sldId="2134805201"/>
        </pc:sldMkLst>
        <pc:spChg chg="mod">
          <ac:chgData name="Elias Johann Jonsson" userId="b5c5b07b-0736-4128-9608-921222621f08" providerId="ADAL" clId="{A7FEB864-84BA-9247-B28D-BA550B088D0B}" dt="2022-04-20T15:33:44.603" v="88" actId="1076"/>
          <ac:spMkLst>
            <pc:docMk/>
            <pc:sldMk cId="1548580380" sldId="2134805201"/>
            <ac:spMk id="4" creationId="{E6DDDFDE-5282-463C-817F-16E54C4CA803}"/>
          </ac:spMkLst>
        </pc:spChg>
        <pc:picChg chg="mod">
          <ac:chgData name="Elias Johann Jonsson" userId="b5c5b07b-0736-4128-9608-921222621f08" providerId="ADAL" clId="{A7FEB864-84BA-9247-B28D-BA550B088D0B}" dt="2022-04-20T15:33:41.083" v="87" actId="14100"/>
          <ac:picMkLst>
            <pc:docMk/>
            <pc:sldMk cId="1548580380" sldId="2134805201"/>
            <ac:picMk id="6" creationId="{DA314EC4-7723-445D-836D-950DE6D146FC}"/>
          </ac:picMkLst>
        </pc:picChg>
      </pc:sldChg>
      <pc:sldChg chg="modSp mod">
        <pc:chgData name="Elias Johann Jonsson" userId="b5c5b07b-0736-4128-9608-921222621f08" providerId="ADAL" clId="{A7FEB864-84BA-9247-B28D-BA550B088D0B}" dt="2022-04-20T15:34:06.559" v="93" actId="14100"/>
        <pc:sldMkLst>
          <pc:docMk/>
          <pc:sldMk cId="560299520" sldId="2134805202"/>
        </pc:sldMkLst>
        <pc:spChg chg="mod">
          <ac:chgData name="Elias Johann Jonsson" userId="b5c5b07b-0736-4128-9608-921222621f08" providerId="ADAL" clId="{A7FEB864-84BA-9247-B28D-BA550B088D0B}" dt="2022-04-20T15:34:06.559" v="93" actId="14100"/>
          <ac:spMkLst>
            <pc:docMk/>
            <pc:sldMk cId="560299520" sldId="2134805202"/>
            <ac:spMk id="2" creationId="{3EF9B5F0-C5EF-4C10-B822-92DCDCA79FAE}"/>
          </ac:spMkLst>
        </pc:spChg>
      </pc:sldChg>
      <pc:sldChg chg="addSp delSp modSp add mod">
        <pc:chgData name="Elias Johann Jonsson" userId="b5c5b07b-0736-4128-9608-921222621f08" providerId="ADAL" clId="{A7FEB864-84BA-9247-B28D-BA550B088D0B}" dt="2022-04-20T15:29:28.436" v="31" actId="1076"/>
        <pc:sldMkLst>
          <pc:docMk/>
          <pc:sldMk cId="2619231190" sldId="2134805218"/>
        </pc:sldMkLst>
        <pc:spChg chg="mod">
          <ac:chgData name="Elias Johann Jonsson" userId="b5c5b07b-0736-4128-9608-921222621f08" providerId="ADAL" clId="{A7FEB864-84BA-9247-B28D-BA550B088D0B}" dt="2022-04-20T15:29:14.030" v="28" actId="207"/>
          <ac:spMkLst>
            <pc:docMk/>
            <pc:sldMk cId="2619231190" sldId="2134805218"/>
            <ac:spMk id="6" creationId="{2B0978AC-3427-4E8A-9127-EEA155C3FDE6}"/>
          </ac:spMkLst>
        </pc:spChg>
        <pc:spChg chg="mod">
          <ac:chgData name="Elias Johann Jonsson" userId="b5c5b07b-0736-4128-9608-921222621f08" providerId="ADAL" clId="{A7FEB864-84BA-9247-B28D-BA550B088D0B}" dt="2022-04-20T15:25:44.840" v="17" actId="1076"/>
          <ac:spMkLst>
            <pc:docMk/>
            <pc:sldMk cId="2619231190" sldId="2134805218"/>
            <ac:spMk id="7" creationId="{5A184211-B9B1-40BB-B735-626F4A0430E5}"/>
          </ac:spMkLst>
        </pc:spChg>
        <pc:spChg chg="del">
          <ac:chgData name="Elias Johann Jonsson" userId="b5c5b07b-0736-4128-9608-921222621f08" providerId="ADAL" clId="{A7FEB864-84BA-9247-B28D-BA550B088D0B}" dt="2022-04-20T15:25:37.272" v="15" actId="478"/>
          <ac:spMkLst>
            <pc:docMk/>
            <pc:sldMk cId="2619231190" sldId="2134805218"/>
            <ac:spMk id="8" creationId="{A743D511-2CFF-4F61-B5DB-158EA3B0080B}"/>
          </ac:spMkLst>
        </pc:spChg>
        <pc:picChg chg="mod">
          <ac:chgData name="Elias Johann Jonsson" userId="b5c5b07b-0736-4128-9608-921222621f08" providerId="ADAL" clId="{A7FEB864-84BA-9247-B28D-BA550B088D0B}" dt="2022-04-20T15:25:23.139" v="14" actId="1076"/>
          <ac:picMkLst>
            <pc:docMk/>
            <pc:sldMk cId="2619231190" sldId="2134805218"/>
            <ac:picMk id="25" creationId="{465F9EA8-038C-4525-9FBD-42E8B0BCC8FC}"/>
          </ac:picMkLst>
        </pc:picChg>
        <pc:picChg chg="del">
          <ac:chgData name="Elias Johann Jonsson" userId="b5c5b07b-0736-4128-9608-921222621f08" providerId="ADAL" clId="{A7FEB864-84BA-9247-B28D-BA550B088D0B}" dt="2022-04-20T15:25:12.325" v="12" actId="478"/>
          <ac:picMkLst>
            <pc:docMk/>
            <pc:sldMk cId="2619231190" sldId="2134805218"/>
            <ac:picMk id="28" creationId="{9E2C43B9-4EAC-49C7-9A56-208E674949CA}"/>
          </ac:picMkLst>
        </pc:picChg>
        <pc:picChg chg="add mod">
          <ac:chgData name="Elias Johann Jonsson" userId="b5c5b07b-0736-4128-9608-921222621f08" providerId="ADAL" clId="{A7FEB864-84BA-9247-B28D-BA550B088D0B}" dt="2022-04-20T15:25:12.878" v="13"/>
          <ac:picMkLst>
            <pc:docMk/>
            <pc:sldMk cId="2619231190" sldId="2134805218"/>
            <ac:picMk id="40" creationId="{F4221F68-EF35-4358-5584-5ABA0D42BC54}"/>
          </ac:picMkLst>
        </pc:picChg>
        <pc:picChg chg="add mod">
          <ac:chgData name="Elias Johann Jonsson" userId="b5c5b07b-0736-4128-9608-921222621f08" providerId="ADAL" clId="{A7FEB864-84BA-9247-B28D-BA550B088D0B}" dt="2022-04-20T15:29:28.436" v="31" actId="1076"/>
          <ac:picMkLst>
            <pc:docMk/>
            <pc:sldMk cId="2619231190" sldId="2134805218"/>
            <ac:picMk id="41" creationId="{FE395C94-862C-DC5D-F3B8-1F6B1725A1A3}"/>
          </ac:picMkLst>
        </pc:picChg>
        <pc:picChg chg="del mod">
          <ac:chgData name="Elias Johann Jonsson" userId="b5c5b07b-0736-4128-9608-921222621f08" providerId="ADAL" clId="{A7FEB864-84BA-9247-B28D-BA550B088D0B}" dt="2022-04-20T15:29:23.089" v="29" actId="478"/>
          <ac:picMkLst>
            <pc:docMk/>
            <pc:sldMk cId="2619231190" sldId="2134805218"/>
            <ac:picMk id="46" creationId="{0659E812-DCB9-4A8F-AB1F-48F6089FD9DE}"/>
          </ac:picMkLst>
        </pc:picChg>
      </pc:sldChg>
    </pc:docChg>
  </pc:docChgLst>
  <pc:docChgLst>
    <pc:chgData name="Petur Þ. Sigurdsson" userId="b51620a9-a6bc-43cc-8d20-2596b195e64d" providerId="ADAL" clId="{376A3DC8-CAE6-4FA5-A295-BCA66BE349C0}"/>
    <pc:docChg chg="undo custSel addSld delSld modSld sldOrd modSection">
      <pc:chgData name="Petur Þ. Sigurdsson" userId="b51620a9-a6bc-43cc-8d20-2596b195e64d" providerId="ADAL" clId="{376A3DC8-CAE6-4FA5-A295-BCA66BE349C0}" dt="2022-04-11T23:53:20.258" v="6565" actId="47"/>
      <pc:docMkLst>
        <pc:docMk/>
      </pc:docMkLst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842499158" sldId="338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358584932" sldId="364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161465190" sldId="365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961338366" sldId="366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823341848" sldId="367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511332693" sldId="368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371541012" sldId="371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282869589" sldId="372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17519989" sldId="373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253588628" sldId="374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120634290" sldId="375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136764210" sldId="376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464362934" sldId="379"/>
        </pc:sldMkLst>
      </pc:sldChg>
      <pc:sldChg chg="addSp delSp modSp mod modNotesTx">
        <pc:chgData name="Petur Þ. Sigurdsson" userId="b51620a9-a6bc-43cc-8d20-2596b195e64d" providerId="ADAL" clId="{376A3DC8-CAE6-4FA5-A295-BCA66BE349C0}" dt="2022-04-11T23:40:20.554" v="6544" actId="1076"/>
        <pc:sldMkLst>
          <pc:docMk/>
          <pc:sldMk cId="2037552443" sldId="380"/>
        </pc:sldMkLst>
        <pc:spChg chg="mod">
          <ac:chgData name="Petur Þ. Sigurdsson" userId="b51620a9-a6bc-43cc-8d20-2596b195e64d" providerId="ADAL" clId="{376A3DC8-CAE6-4FA5-A295-BCA66BE349C0}" dt="2022-04-11T07:56:51.130" v="912" actId="20577"/>
          <ac:spMkLst>
            <pc:docMk/>
            <pc:sldMk cId="2037552443" sldId="380"/>
            <ac:spMk id="2" creationId="{CDBF5510-8A26-43C2-9A09-2208DF7F938C}"/>
          </ac:spMkLst>
        </pc:spChg>
        <pc:spChg chg="del mod">
          <ac:chgData name="Petur Þ. Sigurdsson" userId="b51620a9-a6bc-43cc-8d20-2596b195e64d" providerId="ADAL" clId="{376A3DC8-CAE6-4FA5-A295-BCA66BE349C0}" dt="2022-04-11T23:39:53.107" v="6429"/>
          <ac:spMkLst>
            <pc:docMk/>
            <pc:sldMk cId="2037552443" sldId="380"/>
            <ac:spMk id="3" creationId="{4931D223-ADCB-4364-9E19-DCFBFEE0C21D}"/>
          </ac:spMkLst>
        </pc:spChg>
        <pc:spChg chg="add mod">
          <ac:chgData name="Petur Þ. Sigurdsson" userId="b51620a9-a6bc-43cc-8d20-2596b195e64d" providerId="ADAL" clId="{376A3DC8-CAE6-4FA5-A295-BCA66BE349C0}" dt="2022-04-11T23:40:20.554" v="6544" actId="1076"/>
          <ac:spMkLst>
            <pc:docMk/>
            <pc:sldMk cId="2037552443" sldId="380"/>
            <ac:spMk id="4" creationId="{5EFE64C1-F15B-4E4B-AE5D-A54A15C6F0DA}"/>
          </ac:spMkLst>
        </pc:spChg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391307838" sldId="381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016639110" sldId="382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140476883" sldId="383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131465386" sldId="384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312127398" sldId="385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144792142" sldId="386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254728787" sldId="387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936211840" sldId="388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041240979" sldId="389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093288756" sldId="390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884775971" sldId="391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279458347" sldId="392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321776619" sldId="393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286631298" sldId="394"/>
        </pc:sldMkLst>
      </pc:sldChg>
      <pc:sldChg chg="del ord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218000615" sldId="395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116792762" sldId="396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1163559933" sldId="397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696848121" sldId="398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39941402" sldId="399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27186224" sldId="400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103407839" sldId="401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6769920" sldId="402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176593794" sldId="403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258138127" sldId="404"/>
        </pc:sldMkLst>
      </pc:sldChg>
      <pc:sldChg chg="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341356281" sldId="405"/>
        </pc:sldMkLst>
      </pc:sldChg>
      <pc:sldChg chg="modSp mod">
        <pc:chgData name="Petur Þ. Sigurdsson" userId="b51620a9-a6bc-43cc-8d20-2596b195e64d" providerId="ADAL" clId="{376A3DC8-CAE6-4FA5-A295-BCA66BE349C0}" dt="2022-03-21T14:59:47.570" v="98" actId="20577"/>
        <pc:sldMkLst>
          <pc:docMk/>
          <pc:sldMk cId="2855959433" sldId="406"/>
        </pc:sldMkLst>
        <pc:spChg chg="mod">
          <ac:chgData name="Petur Þ. Sigurdsson" userId="b51620a9-a6bc-43cc-8d20-2596b195e64d" providerId="ADAL" clId="{376A3DC8-CAE6-4FA5-A295-BCA66BE349C0}" dt="2022-03-21T14:59:36.807" v="61" actId="20577"/>
          <ac:spMkLst>
            <pc:docMk/>
            <pc:sldMk cId="2855959433" sldId="406"/>
            <ac:spMk id="2" creationId="{248A2A84-E445-5B42-95B2-1E9ECC111A75}"/>
          </ac:spMkLst>
        </pc:spChg>
        <pc:spChg chg="mod">
          <ac:chgData name="Petur Þ. Sigurdsson" userId="b51620a9-a6bc-43cc-8d20-2596b195e64d" providerId="ADAL" clId="{376A3DC8-CAE6-4FA5-A295-BCA66BE349C0}" dt="2022-03-21T14:59:42.605" v="82" actId="20577"/>
          <ac:spMkLst>
            <pc:docMk/>
            <pc:sldMk cId="2855959433" sldId="406"/>
            <ac:spMk id="4" creationId="{949B5A99-46DD-324B-A67A-F47D6F99BA17}"/>
          </ac:spMkLst>
        </pc:spChg>
        <pc:spChg chg="mod">
          <ac:chgData name="Petur Þ. Sigurdsson" userId="b51620a9-a6bc-43cc-8d20-2596b195e64d" providerId="ADAL" clId="{376A3DC8-CAE6-4FA5-A295-BCA66BE349C0}" dt="2022-03-21T14:59:47.570" v="98" actId="20577"/>
          <ac:spMkLst>
            <pc:docMk/>
            <pc:sldMk cId="2855959433" sldId="406"/>
            <ac:spMk id="5" creationId="{37D6BDDE-3017-8C4E-8F0E-14D90B4FD724}"/>
          </ac:spMkLst>
        </pc:spChg>
      </pc:sldChg>
      <pc:sldChg chg="new del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925082894" sldId="407"/>
        </pc:sldMkLst>
      </pc:sldChg>
      <pc:sldChg chg="new del">
        <pc:chgData name="Petur Þ. Sigurdsson" userId="b51620a9-a6bc-43cc-8d20-2596b195e64d" providerId="ADAL" clId="{376A3DC8-CAE6-4FA5-A295-BCA66BE349C0}" dt="2022-03-21T14:58:35.557" v="1" actId="47"/>
        <pc:sldMkLst>
          <pc:docMk/>
          <pc:sldMk cId="3904633641" sldId="407"/>
        </pc:sldMkLst>
      </pc:sldChg>
      <pc:sldChg chg="modSp mod modTransition modNotesTx">
        <pc:chgData name="Petur Þ. Sigurdsson" userId="b51620a9-a6bc-43cc-8d20-2596b195e64d" providerId="ADAL" clId="{376A3DC8-CAE6-4FA5-A295-BCA66BE349C0}" dt="2022-04-11T23:43:08.390" v="6560"/>
        <pc:sldMkLst>
          <pc:docMk/>
          <pc:sldMk cId="1962916835" sldId="408"/>
        </pc:sldMkLst>
        <pc:spChg chg="mod">
          <ac:chgData name="Petur Þ. Sigurdsson" userId="b51620a9-a6bc-43cc-8d20-2596b195e64d" providerId="ADAL" clId="{376A3DC8-CAE6-4FA5-A295-BCA66BE349C0}" dt="2022-03-21T14:59:23.673" v="18" actId="20577"/>
          <ac:spMkLst>
            <pc:docMk/>
            <pc:sldMk cId="1962916835" sldId="408"/>
            <ac:spMk id="2" creationId="{98060A54-D839-1E46-9B4D-65F0DCB06CF7}"/>
          </ac:spMkLst>
        </pc:spChg>
      </pc:sldChg>
      <pc:sldChg chg="modSp add mod">
        <pc:chgData name="Petur Þ. Sigurdsson" userId="b51620a9-a6bc-43cc-8d20-2596b195e64d" providerId="ADAL" clId="{376A3DC8-CAE6-4FA5-A295-BCA66BE349C0}" dt="2022-03-21T14:59:18.512" v="15" actId="20577"/>
        <pc:sldMkLst>
          <pc:docMk/>
          <pc:sldMk cId="2349591606" sldId="409"/>
        </pc:sldMkLst>
        <pc:spChg chg="mod">
          <ac:chgData name="Petur Þ. Sigurdsson" userId="b51620a9-a6bc-43cc-8d20-2596b195e64d" providerId="ADAL" clId="{376A3DC8-CAE6-4FA5-A295-BCA66BE349C0}" dt="2022-03-21T14:59:18.512" v="15" actId="20577"/>
          <ac:spMkLst>
            <pc:docMk/>
            <pc:sldMk cId="2349591606" sldId="409"/>
            <ac:spMk id="2" creationId="{98060A54-D839-1E46-9B4D-65F0DCB06CF7}"/>
          </ac:spMkLst>
        </pc:spChg>
      </pc:sldChg>
      <pc:sldChg chg="del">
        <pc:chgData name="Petur Þ. Sigurdsson" userId="b51620a9-a6bc-43cc-8d20-2596b195e64d" providerId="ADAL" clId="{376A3DC8-CAE6-4FA5-A295-BCA66BE349C0}" dt="2022-04-11T07:45:48.817" v="394" actId="47"/>
        <pc:sldMkLst>
          <pc:docMk/>
          <pc:sldMk cId="4269632105" sldId="410"/>
        </pc:sldMkLst>
      </pc:sldChg>
      <pc:sldChg chg="modSp del mod ord modShow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893976622" sldId="411"/>
        </pc:sldMkLst>
        <pc:spChg chg="mod">
          <ac:chgData name="Petur Þ. Sigurdsson" userId="b51620a9-a6bc-43cc-8d20-2596b195e64d" providerId="ADAL" clId="{376A3DC8-CAE6-4FA5-A295-BCA66BE349C0}" dt="2022-04-11T07:46:08.918" v="424" actId="20577"/>
          <ac:spMkLst>
            <pc:docMk/>
            <pc:sldMk cId="3893976622" sldId="411"/>
            <ac:spMk id="3" creationId="{4931D223-ADCB-4364-9E19-DCFBFEE0C21D}"/>
          </ac:spMkLst>
        </pc:spChg>
      </pc:sldChg>
      <pc:sldChg chg="modSp del mod ord modShow">
        <pc:chgData name="Petur Þ. Sigurdsson" userId="b51620a9-a6bc-43cc-8d20-2596b195e64d" providerId="ADAL" clId="{376A3DC8-CAE6-4FA5-A295-BCA66BE349C0}" dt="2022-04-11T23:53:20.258" v="6565" actId="47"/>
        <pc:sldMkLst>
          <pc:docMk/>
          <pc:sldMk cId="903062149" sldId="412"/>
        </pc:sldMkLst>
        <pc:spChg chg="mod">
          <ac:chgData name="Petur Þ. Sigurdsson" userId="b51620a9-a6bc-43cc-8d20-2596b195e64d" providerId="ADAL" clId="{376A3DC8-CAE6-4FA5-A295-BCA66BE349C0}" dt="2022-04-11T11:02:06.476" v="1626" actId="20577"/>
          <ac:spMkLst>
            <pc:docMk/>
            <pc:sldMk cId="903062149" sldId="412"/>
            <ac:spMk id="3" creationId="{4931D223-ADCB-4364-9E19-DCFBFEE0C21D}"/>
          </ac:spMkLst>
        </pc:spChg>
      </pc:sldChg>
      <pc:sldChg chg="del mod modShow">
        <pc:chgData name="Petur Þ. Sigurdsson" userId="b51620a9-a6bc-43cc-8d20-2596b195e64d" providerId="ADAL" clId="{376A3DC8-CAE6-4FA5-A295-BCA66BE349C0}" dt="2022-04-11T13:41:50.365" v="3563" actId="47"/>
        <pc:sldMkLst>
          <pc:docMk/>
          <pc:sldMk cId="1933257765" sldId="413"/>
        </pc:sldMkLst>
      </pc:sldChg>
      <pc:sldChg chg="modSp del mod">
        <pc:chgData name="Petur Þ. Sigurdsson" userId="b51620a9-a6bc-43cc-8d20-2596b195e64d" providerId="ADAL" clId="{376A3DC8-CAE6-4FA5-A295-BCA66BE349C0}" dt="2022-04-11T13:42:41.669" v="3567" actId="47"/>
        <pc:sldMkLst>
          <pc:docMk/>
          <pc:sldMk cId="309798926" sldId="414"/>
        </pc:sldMkLst>
        <pc:spChg chg="mod">
          <ac:chgData name="Petur Þ. Sigurdsson" userId="b51620a9-a6bc-43cc-8d20-2596b195e64d" providerId="ADAL" clId="{376A3DC8-CAE6-4FA5-A295-BCA66BE349C0}" dt="2022-04-11T13:42:35.942" v="3565" actId="21"/>
          <ac:spMkLst>
            <pc:docMk/>
            <pc:sldMk cId="309798926" sldId="414"/>
            <ac:spMk id="3" creationId="{4931D223-ADCB-4364-9E19-DCFBFEE0C21D}"/>
          </ac:spMkLst>
        </pc:spChg>
      </pc:sldChg>
      <pc:sldChg chg="del ord">
        <pc:chgData name="Petur Þ. Sigurdsson" userId="b51620a9-a6bc-43cc-8d20-2596b195e64d" providerId="ADAL" clId="{376A3DC8-CAE6-4FA5-A295-BCA66BE349C0}" dt="2022-04-11T11:08:32.460" v="1979" actId="47"/>
        <pc:sldMkLst>
          <pc:docMk/>
          <pc:sldMk cId="247047705" sldId="415"/>
        </pc:sldMkLst>
      </pc:sldChg>
      <pc:sldChg chg="del">
        <pc:chgData name="Petur Þ. Sigurdsson" userId="b51620a9-a6bc-43cc-8d20-2596b195e64d" providerId="ADAL" clId="{376A3DC8-CAE6-4FA5-A295-BCA66BE349C0}" dt="2022-04-07T13:30:14.115" v="255" actId="47"/>
        <pc:sldMkLst>
          <pc:docMk/>
          <pc:sldMk cId="1668902062" sldId="416"/>
        </pc:sldMkLst>
      </pc:sldChg>
      <pc:sldChg chg="del mod modShow modNotesTx">
        <pc:chgData name="Petur Þ. Sigurdsson" userId="b51620a9-a6bc-43cc-8d20-2596b195e64d" providerId="ADAL" clId="{376A3DC8-CAE6-4FA5-A295-BCA66BE349C0}" dt="2022-04-11T11:34:36.546" v="3104" actId="47"/>
        <pc:sldMkLst>
          <pc:docMk/>
          <pc:sldMk cId="293150130" sldId="417"/>
        </pc:sldMkLst>
      </pc:sldChg>
      <pc:sldChg chg="modSp del mod">
        <pc:chgData name="Petur Þ. Sigurdsson" userId="b51620a9-a6bc-43cc-8d20-2596b195e64d" providerId="ADAL" clId="{376A3DC8-CAE6-4FA5-A295-BCA66BE349C0}" dt="2022-04-11T21:45:23.426" v="5423" actId="47"/>
        <pc:sldMkLst>
          <pc:docMk/>
          <pc:sldMk cId="3688536305" sldId="418"/>
        </pc:sldMkLst>
        <pc:spChg chg="mod">
          <ac:chgData name="Petur Þ. Sigurdsson" userId="b51620a9-a6bc-43cc-8d20-2596b195e64d" providerId="ADAL" clId="{376A3DC8-CAE6-4FA5-A295-BCA66BE349C0}" dt="2022-04-11T11:34:56.734" v="3180" actId="20577"/>
          <ac:spMkLst>
            <pc:docMk/>
            <pc:sldMk cId="3688536305" sldId="418"/>
            <ac:spMk id="3" creationId="{4931D223-ADCB-4364-9E19-DCFBFEE0C21D}"/>
          </ac:spMkLst>
        </pc:spChg>
      </pc:sldChg>
      <pc:sldChg chg="ord modNotesTx">
        <pc:chgData name="Petur Þ. Sigurdsson" userId="b51620a9-a6bc-43cc-8d20-2596b195e64d" providerId="ADAL" clId="{376A3DC8-CAE6-4FA5-A295-BCA66BE349C0}" dt="2022-04-11T21:46:27.868" v="5621" actId="20577"/>
        <pc:sldMkLst>
          <pc:docMk/>
          <pc:sldMk cId="2642015380" sldId="419"/>
        </pc:sldMkLst>
      </pc:sldChg>
      <pc:sldChg chg="modTransition modNotesTx">
        <pc:chgData name="Petur Þ. Sigurdsson" userId="b51620a9-a6bc-43cc-8d20-2596b195e64d" providerId="ADAL" clId="{376A3DC8-CAE6-4FA5-A295-BCA66BE349C0}" dt="2022-04-11T22:07:19.693" v="5719"/>
        <pc:sldMkLst>
          <pc:docMk/>
          <pc:sldMk cId="878583631" sldId="420"/>
        </pc:sldMkLst>
      </pc:sldChg>
      <pc:sldChg chg="modSp new mod modNotesTx">
        <pc:chgData name="Petur Þ. Sigurdsson" userId="b51620a9-a6bc-43cc-8d20-2596b195e64d" providerId="ADAL" clId="{376A3DC8-CAE6-4FA5-A295-BCA66BE349C0}" dt="2022-04-07T13:30:23.122" v="277" actId="20577"/>
        <pc:sldMkLst>
          <pc:docMk/>
          <pc:sldMk cId="233581528" sldId="421"/>
        </pc:sldMkLst>
        <pc:spChg chg="mod">
          <ac:chgData name="Petur Þ. Sigurdsson" userId="b51620a9-a6bc-43cc-8d20-2596b195e64d" providerId="ADAL" clId="{376A3DC8-CAE6-4FA5-A295-BCA66BE349C0}" dt="2022-04-07T13:27:14.617" v="111" actId="20577"/>
          <ac:spMkLst>
            <pc:docMk/>
            <pc:sldMk cId="233581528" sldId="421"/>
            <ac:spMk id="2" creationId="{19946040-BF2B-41F1-B239-EBAE23B59006}"/>
          </ac:spMkLst>
        </pc:spChg>
        <pc:spChg chg="mod">
          <ac:chgData name="Petur Þ. Sigurdsson" userId="b51620a9-a6bc-43cc-8d20-2596b195e64d" providerId="ADAL" clId="{376A3DC8-CAE6-4FA5-A295-BCA66BE349C0}" dt="2022-04-07T13:27:22.975" v="149" actId="20577"/>
          <ac:spMkLst>
            <pc:docMk/>
            <pc:sldMk cId="233581528" sldId="421"/>
            <ac:spMk id="3" creationId="{28F5BDF1-8724-4DDB-9B80-98661FD95337}"/>
          </ac:spMkLst>
        </pc:spChg>
        <pc:spChg chg="mod">
          <ac:chgData name="Petur Þ. Sigurdsson" userId="b51620a9-a6bc-43cc-8d20-2596b195e64d" providerId="ADAL" clId="{376A3DC8-CAE6-4FA5-A295-BCA66BE349C0}" dt="2022-04-07T13:27:40.582" v="164" actId="20577"/>
          <ac:spMkLst>
            <pc:docMk/>
            <pc:sldMk cId="233581528" sldId="421"/>
            <ac:spMk id="4" creationId="{62E73B12-5DF0-47B7-8DC5-551F541FBF88}"/>
          </ac:spMkLst>
        </pc:spChg>
        <pc:spChg chg="mod">
          <ac:chgData name="Petur Þ. Sigurdsson" userId="b51620a9-a6bc-43cc-8d20-2596b195e64d" providerId="ADAL" clId="{376A3DC8-CAE6-4FA5-A295-BCA66BE349C0}" dt="2022-04-07T13:27:45.383" v="177" actId="20577"/>
          <ac:spMkLst>
            <pc:docMk/>
            <pc:sldMk cId="233581528" sldId="421"/>
            <ac:spMk id="5" creationId="{B108449D-424A-4D7D-8DAE-59995B11BB61}"/>
          </ac:spMkLst>
        </pc:spChg>
        <pc:spChg chg="mod">
          <ac:chgData name="Petur Þ. Sigurdsson" userId="b51620a9-a6bc-43cc-8d20-2596b195e64d" providerId="ADAL" clId="{376A3DC8-CAE6-4FA5-A295-BCA66BE349C0}" dt="2022-04-07T13:27:50.616" v="196" actId="20577"/>
          <ac:spMkLst>
            <pc:docMk/>
            <pc:sldMk cId="233581528" sldId="421"/>
            <ac:spMk id="6" creationId="{7C66FBDB-204D-477A-8C32-B6C770DCD1D3}"/>
          </ac:spMkLst>
        </pc:spChg>
        <pc:spChg chg="mod">
          <ac:chgData name="Petur Þ. Sigurdsson" userId="b51620a9-a6bc-43cc-8d20-2596b195e64d" providerId="ADAL" clId="{376A3DC8-CAE6-4FA5-A295-BCA66BE349C0}" dt="2022-04-07T13:27:58.634" v="209" actId="20577"/>
          <ac:spMkLst>
            <pc:docMk/>
            <pc:sldMk cId="233581528" sldId="421"/>
            <ac:spMk id="7" creationId="{5EFB6E95-E8BB-4927-A223-493C170555F7}"/>
          </ac:spMkLst>
        </pc:spChg>
      </pc:sldChg>
      <pc:sldChg chg="new del">
        <pc:chgData name="Petur Þ. Sigurdsson" userId="b51620a9-a6bc-43cc-8d20-2596b195e64d" providerId="ADAL" clId="{376A3DC8-CAE6-4FA5-A295-BCA66BE349C0}" dt="2022-04-07T13:29:58.012" v="254" actId="47"/>
        <pc:sldMkLst>
          <pc:docMk/>
          <pc:sldMk cId="2426586505" sldId="422"/>
        </pc:sldMkLst>
      </pc:sldChg>
      <pc:sldChg chg="modSp new del mod modShow">
        <pc:chgData name="Petur Þ. Sigurdsson" userId="b51620a9-a6bc-43cc-8d20-2596b195e64d" providerId="ADAL" clId="{376A3DC8-CAE6-4FA5-A295-BCA66BE349C0}" dt="2022-04-11T21:48:51.049" v="5622" actId="47"/>
        <pc:sldMkLst>
          <pc:docMk/>
          <pc:sldMk cId="3266313057" sldId="423"/>
        </pc:sldMkLst>
        <pc:spChg chg="mod">
          <ac:chgData name="Petur Þ. Sigurdsson" userId="b51620a9-a6bc-43cc-8d20-2596b195e64d" providerId="ADAL" clId="{376A3DC8-CAE6-4FA5-A295-BCA66BE349C0}" dt="2022-04-07T13:29:55.877" v="253" actId="1076"/>
          <ac:spMkLst>
            <pc:docMk/>
            <pc:sldMk cId="3266313057" sldId="423"/>
            <ac:spMk id="2" creationId="{87C4A14C-38FA-4144-8D30-1E8171BECEE9}"/>
          </ac:spMkLst>
        </pc:spChg>
      </pc:sldChg>
      <pc:sldChg chg="modSp del mod ord modNotesTx">
        <pc:chgData name="Petur Þ. Sigurdsson" userId="b51620a9-a6bc-43cc-8d20-2596b195e64d" providerId="ADAL" clId="{376A3DC8-CAE6-4FA5-A295-BCA66BE349C0}" dt="2022-04-11T14:24:35.501" v="4183" actId="47"/>
        <pc:sldMkLst>
          <pc:docMk/>
          <pc:sldMk cId="385755195" sldId="424"/>
        </pc:sldMkLst>
        <pc:spChg chg="mod">
          <ac:chgData name="Petur Þ. Sigurdsson" userId="b51620a9-a6bc-43cc-8d20-2596b195e64d" providerId="ADAL" clId="{376A3DC8-CAE6-4FA5-A295-BCA66BE349C0}" dt="2022-04-11T07:48:00.106" v="470" actId="20577"/>
          <ac:spMkLst>
            <pc:docMk/>
            <pc:sldMk cId="385755195" sldId="424"/>
            <ac:spMk id="2" creationId="{CDBF5510-8A26-43C2-9A09-2208DF7F938C}"/>
          </ac:spMkLst>
        </pc:spChg>
        <pc:spChg chg="mod">
          <ac:chgData name="Petur Þ. Sigurdsson" userId="b51620a9-a6bc-43cc-8d20-2596b195e64d" providerId="ADAL" clId="{376A3DC8-CAE6-4FA5-A295-BCA66BE349C0}" dt="2022-04-11T14:24:11.981" v="4179" actId="1076"/>
          <ac:spMkLst>
            <pc:docMk/>
            <pc:sldMk cId="385755195" sldId="424"/>
            <ac:spMk id="3" creationId="{4931D223-ADCB-4364-9E19-DCFBFEE0C21D}"/>
          </ac:spMkLst>
        </pc:spChg>
      </pc:sldChg>
      <pc:sldChg chg="addSp delSp modSp mod modNotesTx">
        <pc:chgData name="Petur Þ. Sigurdsson" userId="b51620a9-a6bc-43cc-8d20-2596b195e64d" providerId="ADAL" clId="{376A3DC8-CAE6-4FA5-A295-BCA66BE349C0}" dt="2022-04-11T23:02:53.508" v="6037" actId="20577"/>
        <pc:sldMkLst>
          <pc:docMk/>
          <pc:sldMk cId="3281679357" sldId="1692"/>
        </pc:sldMkLst>
        <pc:spChg chg="add mod">
          <ac:chgData name="Petur Þ. Sigurdsson" userId="b51620a9-a6bc-43cc-8d20-2596b195e64d" providerId="ADAL" clId="{376A3DC8-CAE6-4FA5-A295-BCA66BE349C0}" dt="2022-04-11T23:02:53.508" v="6037" actId="20577"/>
          <ac:spMkLst>
            <pc:docMk/>
            <pc:sldMk cId="3281679357" sldId="1692"/>
            <ac:spMk id="9" creationId="{535632B9-8E77-4155-AE79-B7DC3AD2D5FE}"/>
          </ac:spMkLst>
        </pc:spChg>
        <pc:spChg chg="mod">
          <ac:chgData name="Petur Þ. Sigurdsson" userId="b51620a9-a6bc-43cc-8d20-2596b195e64d" providerId="ADAL" clId="{376A3DC8-CAE6-4FA5-A295-BCA66BE349C0}" dt="2022-04-11T08:14:22.918" v="1007" actId="403"/>
          <ac:spMkLst>
            <pc:docMk/>
            <pc:sldMk cId="3281679357" sldId="1692"/>
            <ac:spMk id="20" creationId="{58D13BFC-9482-4568-93DF-3D0C3A45DBCB}"/>
          </ac:spMkLst>
        </pc:spChg>
        <pc:picChg chg="del">
          <ac:chgData name="Petur Þ. Sigurdsson" userId="b51620a9-a6bc-43cc-8d20-2596b195e64d" providerId="ADAL" clId="{376A3DC8-CAE6-4FA5-A295-BCA66BE349C0}" dt="2022-04-11T23:02:18.935" v="5905" actId="478"/>
          <ac:picMkLst>
            <pc:docMk/>
            <pc:sldMk cId="3281679357" sldId="1692"/>
            <ac:picMk id="11" creationId="{C5A084A0-9A20-4FDD-8121-664A3F743F1D}"/>
          </ac:picMkLst>
        </pc:picChg>
        <pc:picChg chg="add mod">
          <ac:chgData name="Petur Þ. Sigurdsson" userId="b51620a9-a6bc-43cc-8d20-2596b195e64d" providerId="ADAL" clId="{376A3DC8-CAE6-4FA5-A295-BCA66BE349C0}" dt="2022-04-11T23:02:24.480" v="5906" actId="1076"/>
          <ac:picMkLst>
            <pc:docMk/>
            <pc:sldMk cId="3281679357" sldId="1692"/>
            <ac:picMk id="1026" creationId="{E8D3893D-E450-4189-9D16-67A45788C686}"/>
          </ac:picMkLst>
        </pc:picChg>
      </pc:sldChg>
      <pc:sldChg chg="del mod ord modShow modNotesTx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4124002347" sldId="1702"/>
        </pc:sldMkLst>
      </pc:sldChg>
      <pc:sldChg chg="addSp delSp modSp del mod ord">
        <pc:chgData name="Petur Þ. Sigurdsson" userId="b51620a9-a6bc-43cc-8d20-2596b195e64d" providerId="ADAL" clId="{376A3DC8-CAE6-4FA5-A295-BCA66BE349C0}" dt="2022-04-11T23:03:59.284" v="6046" actId="1076"/>
        <pc:sldMkLst>
          <pc:docMk/>
          <pc:sldMk cId="1059511505" sldId="1711"/>
        </pc:sldMkLst>
        <pc:spChg chg="mod">
          <ac:chgData name="Petur Þ. Sigurdsson" userId="b51620a9-a6bc-43cc-8d20-2596b195e64d" providerId="ADAL" clId="{376A3DC8-CAE6-4FA5-A295-BCA66BE349C0}" dt="2022-04-11T22:54:31.708" v="5901" actId="1076"/>
          <ac:spMkLst>
            <pc:docMk/>
            <pc:sldMk cId="1059511505" sldId="1711"/>
            <ac:spMk id="7" creationId="{5A184211-B9B1-40BB-B735-626F4A0430E5}"/>
          </ac:spMkLst>
        </pc:spChg>
        <pc:spChg chg="del mod">
          <ac:chgData name="Petur Þ. Sigurdsson" userId="b51620a9-a6bc-43cc-8d20-2596b195e64d" providerId="ADAL" clId="{376A3DC8-CAE6-4FA5-A295-BCA66BE349C0}" dt="2022-04-11T22:53:57.854" v="5896" actId="478"/>
          <ac:spMkLst>
            <pc:docMk/>
            <pc:sldMk cId="1059511505" sldId="1711"/>
            <ac:spMk id="8" creationId="{A743D511-2CFF-4F61-B5DB-158EA3B0080B}"/>
          </ac:spMkLst>
        </pc:spChg>
        <pc:spChg chg="add mod">
          <ac:chgData name="Petur Þ. Sigurdsson" userId="b51620a9-a6bc-43cc-8d20-2596b195e64d" providerId="ADAL" clId="{376A3DC8-CAE6-4FA5-A295-BCA66BE349C0}" dt="2022-04-11T23:03:59.284" v="6046" actId="1076"/>
          <ac:spMkLst>
            <pc:docMk/>
            <pc:sldMk cId="1059511505" sldId="1711"/>
            <ac:spMk id="47" creationId="{1F47A621-28B7-40FD-955E-21542F5C05C5}"/>
          </ac:spMkLst>
        </pc:spChg>
        <pc:picChg chg="mod">
          <ac:chgData name="Petur Þ. Sigurdsson" userId="b51620a9-a6bc-43cc-8d20-2596b195e64d" providerId="ADAL" clId="{376A3DC8-CAE6-4FA5-A295-BCA66BE349C0}" dt="2022-04-11T23:03:27.907" v="6041" actId="1076"/>
          <ac:picMkLst>
            <pc:docMk/>
            <pc:sldMk cId="1059511505" sldId="1711"/>
            <ac:picMk id="25" creationId="{465F9EA8-038C-4525-9FBD-42E8B0BCC8FC}"/>
          </ac:picMkLst>
        </pc:picChg>
        <pc:picChg chg="del">
          <ac:chgData name="Petur Þ. Sigurdsson" userId="b51620a9-a6bc-43cc-8d20-2596b195e64d" providerId="ADAL" clId="{376A3DC8-CAE6-4FA5-A295-BCA66BE349C0}" dt="2022-04-11T21:43:47.476" v="5419" actId="478"/>
          <ac:picMkLst>
            <pc:docMk/>
            <pc:sldMk cId="1059511505" sldId="1711"/>
            <ac:picMk id="28" creationId="{9E2C43B9-4EAC-49C7-9A56-208E674949CA}"/>
          </ac:picMkLst>
        </pc:picChg>
        <pc:picChg chg="add mod">
          <ac:chgData name="Petur Þ. Sigurdsson" userId="b51620a9-a6bc-43cc-8d20-2596b195e64d" providerId="ADAL" clId="{376A3DC8-CAE6-4FA5-A295-BCA66BE349C0}" dt="2022-04-11T23:03:30.596" v="6043" actId="1076"/>
          <ac:picMkLst>
            <pc:docMk/>
            <pc:sldMk cId="1059511505" sldId="1711"/>
            <ac:picMk id="45" creationId="{68FAA715-E2A9-4CC1-8DA7-CFED396D6D80}"/>
          </ac:picMkLst>
        </pc:picChg>
        <pc:picChg chg="mod">
          <ac:chgData name="Petur Þ. Sigurdsson" userId="b51620a9-a6bc-43cc-8d20-2596b195e64d" providerId="ADAL" clId="{376A3DC8-CAE6-4FA5-A295-BCA66BE349C0}" dt="2022-04-11T22:54:28.083" v="5900" actId="1076"/>
          <ac:picMkLst>
            <pc:docMk/>
            <pc:sldMk cId="1059511505" sldId="1711"/>
            <ac:picMk id="46" creationId="{0659E812-DCB9-4A8F-AB1F-48F6089FD9DE}"/>
          </ac:picMkLst>
        </pc:picChg>
        <pc:cxnChg chg="mod">
          <ac:chgData name="Petur Þ. Sigurdsson" userId="b51620a9-a6bc-43cc-8d20-2596b195e64d" providerId="ADAL" clId="{376A3DC8-CAE6-4FA5-A295-BCA66BE349C0}" dt="2022-04-11T23:03:41.808" v="6044" actId="14100"/>
          <ac:cxnSpMkLst>
            <pc:docMk/>
            <pc:sldMk cId="1059511505" sldId="1711"/>
            <ac:cxnSpMk id="43" creationId="{E7CEEF71-0BA1-421F-AF64-9BDBFA4E9BDC}"/>
          </ac:cxnSpMkLst>
        </pc:cxnChg>
      </pc:sldChg>
      <pc:sldChg chg="addSp delSp modSp del mod modNotesTx">
        <pc:chgData name="Petur Þ. Sigurdsson" userId="b51620a9-a6bc-43cc-8d20-2596b195e64d" providerId="ADAL" clId="{376A3DC8-CAE6-4FA5-A295-BCA66BE349C0}" dt="2022-04-11T13:41:46.304" v="3562" actId="47"/>
        <pc:sldMkLst>
          <pc:docMk/>
          <pc:sldMk cId="2051251349" sldId="2134805159"/>
        </pc:sldMkLst>
        <pc:spChg chg="add mod">
          <ac:chgData name="Petur Þ. Sigurdsson" userId="b51620a9-a6bc-43cc-8d20-2596b195e64d" providerId="ADAL" clId="{376A3DC8-CAE6-4FA5-A295-BCA66BE349C0}" dt="2022-04-11T13:40:17.447" v="3550" actId="478"/>
          <ac:spMkLst>
            <pc:docMk/>
            <pc:sldMk cId="2051251349" sldId="2134805159"/>
            <ac:spMk id="4" creationId="{3A5B471B-5E1A-4522-829A-D4805F6BDDC9}"/>
          </ac:spMkLst>
        </pc:spChg>
        <pc:spChg chg="del mod">
          <ac:chgData name="Petur Þ. Sigurdsson" userId="b51620a9-a6bc-43cc-8d20-2596b195e64d" providerId="ADAL" clId="{376A3DC8-CAE6-4FA5-A295-BCA66BE349C0}" dt="2022-04-11T13:40:17.447" v="3550" actId="478"/>
          <ac:spMkLst>
            <pc:docMk/>
            <pc:sldMk cId="2051251349" sldId="2134805159"/>
            <ac:spMk id="5" creationId="{C3811D84-A7E6-D441-8D8A-939901524226}"/>
          </ac:spMkLst>
        </pc:spChg>
        <pc:picChg chg="del">
          <ac:chgData name="Petur Þ. Sigurdsson" userId="b51620a9-a6bc-43cc-8d20-2596b195e64d" providerId="ADAL" clId="{376A3DC8-CAE6-4FA5-A295-BCA66BE349C0}" dt="2022-04-11T13:40:13.831" v="3548" actId="478"/>
          <ac:picMkLst>
            <pc:docMk/>
            <pc:sldMk cId="2051251349" sldId="2134805159"/>
            <ac:picMk id="35" creationId="{17FE1107-9FD6-4F82-A48B-E69C7182E593}"/>
          </ac:picMkLst>
        </pc:picChg>
      </pc:sldChg>
      <pc:sldChg chg="del mod ord modShow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3770974182" sldId="2134805181"/>
        </pc:sldMkLst>
      </pc:sldChg>
      <pc:sldChg chg="delSp modSp add del mod delAnim">
        <pc:chgData name="Petur Þ. Sigurdsson" userId="b51620a9-a6bc-43cc-8d20-2596b195e64d" providerId="ADAL" clId="{376A3DC8-CAE6-4FA5-A295-BCA66BE349C0}" dt="2022-04-11T10:58:34.025" v="1551" actId="47"/>
        <pc:sldMkLst>
          <pc:docMk/>
          <pc:sldMk cId="526907686" sldId="2134805182"/>
        </pc:sldMkLst>
        <pc:spChg chg="mod">
          <ac:chgData name="Petur Þ. Sigurdsson" userId="b51620a9-a6bc-43cc-8d20-2596b195e64d" providerId="ADAL" clId="{376A3DC8-CAE6-4FA5-A295-BCA66BE349C0}" dt="2022-04-11T10:52:35.164" v="1500" actId="1076"/>
          <ac:spMkLst>
            <pc:docMk/>
            <pc:sldMk cId="526907686" sldId="2134805182"/>
            <ac:spMk id="5" creationId="{E0D08B95-FDC2-4164-AF7C-FCDC3FD0BB64}"/>
          </ac:spMkLst>
        </pc:spChg>
        <pc:spChg chg="mod topLvl">
          <ac:chgData name="Petur Þ. Sigurdsson" userId="b51620a9-a6bc-43cc-8d20-2596b195e64d" providerId="ADAL" clId="{376A3DC8-CAE6-4FA5-A295-BCA66BE349C0}" dt="2022-04-11T10:52:35.164" v="1500" actId="1076"/>
          <ac:spMkLst>
            <pc:docMk/>
            <pc:sldMk cId="526907686" sldId="2134805182"/>
            <ac:spMk id="7" creationId="{968E24B8-DF14-434E-8D28-C487A8229CDC}"/>
          </ac:spMkLst>
        </pc:spChg>
        <pc:spChg chg="mod topLvl">
          <ac:chgData name="Petur Þ. Sigurdsson" userId="b51620a9-a6bc-43cc-8d20-2596b195e64d" providerId="ADAL" clId="{376A3DC8-CAE6-4FA5-A295-BCA66BE349C0}" dt="2022-04-11T10:52:35.164" v="1500" actId="1076"/>
          <ac:spMkLst>
            <pc:docMk/>
            <pc:sldMk cId="526907686" sldId="2134805182"/>
            <ac:spMk id="9" creationId="{CE0989D7-9451-4F01-B6B8-8DC4E4B06989}"/>
          </ac:spMkLst>
        </pc:spChg>
        <pc:spChg chg="del mod">
          <ac:chgData name="Petur Þ. Sigurdsson" userId="b51620a9-a6bc-43cc-8d20-2596b195e64d" providerId="ADAL" clId="{376A3DC8-CAE6-4FA5-A295-BCA66BE349C0}" dt="2022-04-11T10:50:17.251" v="1493" actId="478"/>
          <ac:spMkLst>
            <pc:docMk/>
            <pc:sldMk cId="526907686" sldId="2134805182"/>
            <ac:spMk id="21" creationId="{EEBEB2A7-28AD-4884-B441-70F6BE26C331}"/>
          </ac:spMkLst>
        </pc:spChg>
        <pc:spChg chg="mod topLvl">
          <ac:chgData name="Petur Þ. Sigurdsson" userId="b51620a9-a6bc-43cc-8d20-2596b195e64d" providerId="ADAL" clId="{376A3DC8-CAE6-4FA5-A295-BCA66BE349C0}" dt="2022-04-11T10:52:35.164" v="1500" actId="1076"/>
          <ac:spMkLst>
            <pc:docMk/>
            <pc:sldMk cId="526907686" sldId="2134805182"/>
            <ac:spMk id="23" creationId="{ADC62190-1EC1-46E9-A2F7-A64735DDA5E6}"/>
          </ac:spMkLst>
        </pc:spChg>
        <pc:spChg chg="del">
          <ac:chgData name="Petur Þ. Sigurdsson" userId="b51620a9-a6bc-43cc-8d20-2596b195e64d" providerId="ADAL" clId="{376A3DC8-CAE6-4FA5-A295-BCA66BE349C0}" dt="2022-04-11T10:50:15.055" v="1492" actId="478"/>
          <ac:spMkLst>
            <pc:docMk/>
            <pc:sldMk cId="526907686" sldId="2134805182"/>
            <ac:spMk id="44" creationId="{1167A375-7F38-4303-B8FB-AC81C4502B72}"/>
          </ac:spMkLst>
        </pc:spChg>
        <pc:spChg chg="del">
          <ac:chgData name="Petur Þ. Sigurdsson" userId="b51620a9-a6bc-43cc-8d20-2596b195e64d" providerId="ADAL" clId="{376A3DC8-CAE6-4FA5-A295-BCA66BE349C0}" dt="2022-04-11T10:50:13.272" v="1491" actId="478"/>
          <ac:spMkLst>
            <pc:docMk/>
            <pc:sldMk cId="526907686" sldId="2134805182"/>
            <ac:spMk id="47" creationId="{60F43CBD-932A-4627-BDE8-EB70B116FAD9}"/>
          </ac:spMkLst>
        </pc:spChg>
        <pc:grpChg chg="mod">
          <ac:chgData name="Petur Þ. Sigurdsson" userId="b51620a9-a6bc-43cc-8d20-2596b195e64d" providerId="ADAL" clId="{376A3DC8-CAE6-4FA5-A295-BCA66BE349C0}" dt="2022-04-11T10:52:35.164" v="1500" actId="1076"/>
          <ac:grpSpMkLst>
            <pc:docMk/>
            <pc:sldMk cId="526907686" sldId="2134805182"/>
            <ac:grpSpMk id="3" creationId="{1087C232-FBD6-44AF-B713-DD11AFCD2B33}"/>
          </ac:grpSpMkLst>
        </pc:grpChg>
        <pc:grpChg chg="mod">
          <ac:chgData name="Petur Þ. Sigurdsson" userId="b51620a9-a6bc-43cc-8d20-2596b195e64d" providerId="ADAL" clId="{376A3DC8-CAE6-4FA5-A295-BCA66BE349C0}" dt="2022-04-11T10:52:35.164" v="1500" actId="1076"/>
          <ac:grpSpMkLst>
            <pc:docMk/>
            <pc:sldMk cId="526907686" sldId="2134805182"/>
            <ac:grpSpMk id="24" creationId="{562D0B7B-FA08-4C22-B45C-2520CE7B1F47}"/>
          </ac:grpSpMkLst>
        </pc:grpChg>
        <pc:grpChg chg="del mod">
          <ac:chgData name="Petur Þ. Sigurdsson" userId="b51620a9-a6bc-43cc-8d20-2596b195e64d" providerId="ADAL" clId="{376A3DC8-CAE6-4FA5-A295-BCA66BE349C0}" dt="2022-04-11T10:50:48.503" v="1495" actId="165"/>
          <ac:grpSpMkLst>
            <pc:docMk/>
            <pc:sldMk cId="526907686" sldId="2134805182"/>
            <ac:grpSpMk id="25" creationId="{17691900-F64F-4722-8F08-FB24CB6CCDB9}"/>
          </ac:grpSpMkLst>
        </pc:grpChg>
        <pc:picChg chg="del">
          <ac:chgData name="Petur Þ. Sigurdsson" userId="b51620a9-a6bc-43cc-8d20-2596b195e64d" providerId="ADAL" clId="{376A3DC8-CAE6-4FA5-A295-BCA66BE349C0}" dt="2022-04-11T10:50:08.813" v="1486" actId="478"/>
          <ac:picMkLst>
            <pc:docMk/>
            <pc:sldMk cId="526907686" sldId="2134805182"/>
            <ac:picMk id="14" creationId="{CAAF2334-5E5F-4C12-A07F-0265331C0722}"/>
          </ac:picMkLst>
        </pc:picChg>
        <pc:picChg chg="del">
          <ac:chgData name="Petur Þ. Sigurdsson" userId="b51620a9-a6bc-43cc-8d20-2596b195e64d" providerId="ADAL" clId="{376A3DC8-CAE6-4FA5-A295-BCA66BE349C0}" dt="2022-04-11T10:50:11.817" v="1489" actId="478"/>
          <ac:picMkLst>
            <pc:docMk/>
            <pc:sldMk cId="526907686" sldId="2134805182"/>
            <ac:picMk id="22" creationId="{5D2082AA-E78E-4CFC-9942-C18B5426D323}"/>
          </ac:picMkLst>
        </pc:picChg>
        <pc:cxnChg chg="mod topLvl">
          <ac:chgData name="Petur Þ. Sigurdsson" userId="b51620a9-a6bc-43cc-8d20-2596b195e64d" providerId="ADAL" clId="{376A3DC8-CAE6-4FA5-A295-BCA66BE349C0}" dt="2022-04-11T10:52:35.164" v="1500" actId="1076"/>
          <ac:cxnSpMkLst>
            <pc:docMk/>
            <pc:sldMk cId="526907686" sldId="2134805182"/>
            <ac:cxnSpMk id="8" creationId="{5AC61C5F-E5F3-4D90-BB60-7EABDFE68D09}"/>
          </ac:cxnSpMkLst>
        </pc:cxnChg>
        <pc:cxnChg chg="mod">
          <ac:chgData name="Petur Þ. Sigurdsson" userId="b51620a9-a6bc-43cc-8d20-2596b195e64d" providerId="ADAL" clId="{376A3DC8-CAE6-4FA5-A295-BCA66BE349C0}" dt="2022-04-11T10:52:35.164" v="1500" actId="1076"/>
          <ac:cxnSpMkLst>
            <pc:docMk/>
            <pc:sldMk cId="526907686" sldId="2134805182"/>
            <ac:cxnSpMk id="10" creationId="{21005200-7734-4C80-8529-A519E4FE7B0E}"/>
          </ac:cxnSpMkLst>
        </pc:cxnChg>
        <pc:cxnChg chg="del mod">
          <ac:chgData name="Petur Þ. Sigurdsson" userId="b51620a9-a6bc-43cc-8d20-2596b195e64d" providerId="ADAL" clId="{376A3DC8-CAE6-4FA5-A295-BCA66BE349C0}" dt="2022-04-11T10:50:10.930" v="1488" actId="478"/>
          <ac:cxnSpMkLst>
            <pc:docMk/>
            <pc:sldMk cId="526907686" sldId="2134805182"/>
            <ac:cxnSpMk id="20" creationId="{AFD35275-5673-47D9-98D5-A12A6692B763}"/>
          </ac:cxnSpMkLst>
        </pc:cxnChg>
        <pc:cxnChg chg="mod">
          <ac:chgData name="Petur Þ. Sigurdsson" userId="b51620a9-a6bc-43cc-8d20-2596b195e64d" providerId="ADAL" clId="{376A3DC8-CAE6-4FA5-A295-BCA66BE349C0}" dt="2022-04-11T10:52:35.164" v="1500" actId="1076"/>
          <ac:cxnSpMkLst>
            <pc:docMk/>
            <pc:sldMk cId="526907686" sldId="2134805182"/>
            <ac:cxnSpMk id="27" creationId="{F26EFE11-32E5-48A2-AF56-E3968A0240E1}"/>
          </ac:cxnSpMkLst>
        </pc:cxnChg>
        <pc:cxnChg chg="del mod">
          <ac:chgData name="Petur Þ. Sigurdsson" userId="b51620a9-a6bc-43cc-8d20-2596b195e64d" providerId="ADAL" clId="{376A3DC8-CAE6-4FA5-A295-BCA66BE349C0}" dt="2022-04-11T10:50:09.822" v="1487" actId="478"/>
          <ac:cxnSpMkLst>
            <pc:docMk/>
            <pc:sldMk cId="526907686" sldId="2134805182"/>
            <ac:cxnSpMk id="34" creationId="{6AE344B1-3A67-4063-A924-E84530D9F14A}"/>
          </ac:cxnSpMkLst>
        </pc:cxnChg>
      </pc:sldChg>
      <pc:sldChg chg="addSp delSp modSp del">
        <pc:chgData name="Petur Þ. Sigurdsson" userId="b51620a9-a6bc-43cc-8d20-2596b195e64d" providerId="ADAL" clId="{376A3DC8-CAE6-4FA5-A295-BCA66BE349C0}" dt="2022-04-11T10:52:42.985" v="1501" actId="47"/>
        <pc:sldMkLst>
          <pc:docMk/>
          <pc:sldMk cId="468779703" sldId="2134805183"/>
        </pc:sldMkLst>
        <pc:picChg chg="add del mod">
          <ac:chgData name="Petur Þ. Sigurdsson" userId="b51620a9-a6bc-43cc-8d20-2596b195e64d" providerId="ADAL" clId="{376A3DC8-CAE6-4FA5-A295-BCA66BE349C0}" dt="2022-04-11T10:52:23.324" v="1499" actId="478"/>
          <ac:picMkLst>
            <pc:docMk/>
            <pc:sldMk cId="468779703" sldId="2134805183"/>
            <ac:picMk id="15" creationId="{B78E85DE-1573-4E7F-A952-1E849B408A2E}"/>
          </ac:picMkLst>
        </pc:picChg>
      </pc:sldChg>
      <pc:sldChg chg="addSp modSp del">
        <pc:chgData name="Petur Þ. Sigurdsson" userId="b51620a9-a6bc-43cc-8d20-2596b195e64d" providerId="ADAL" clId="{376A3DC8-CAE6-4FA5-A295-BCA66BE349C0}" dt="2022-04-11T10:58:35.953" v="1552" actId="47"/>
        <pc:sldMkLst>
          <pc:docMk/>
          <pc:sldMk cId="2085727563" sldId="2134805183"/>
        </pc:sldMkLst>
        <pc:picChg chg="add mod">
          <ac:chgData name="Petur Þ. Sigurdsson" userId="b51620a9-a6bc-43cc-8d20-2596b195e64d" providerId="ADAL" clId="{376A3DC8-CAE6-4FA5-A295-BCA66BE349C0}" dt="2022-04-11T10:53:02.214" v="1503" actId="1076"/>
          <ac:picMkLst>
            <pc:docMk/>
            <pc:sldMk cId="2085727563" sldId="2134805183"/>
            <ac:picMk id="15" creationId="{308D534D-7206-4478-9C59-737F656A3B89}"/>
          </ac:picMkLst>
        </pc:picChg>
      </pc:sldChg>
      <pc:sldChg chg="delSp modSp del mod ord delAnim modShow modNotesTx">
        <pc:chgData name="Petur Þ. Sigurdsson" userId="b51620a9-a6bc-43cc-8d20-2596b195e64d" providerId="ADAL" clId="{376A3DC8-CAE6-4FA5-A295-BCA66BE349C0}" dt="2022-04-11T23:44:41.829" v="6563" actId="47"/>
        <pc:sldMkLst>
          <pc:docMk/>
          <pc:sldMk cId="2318546919" sldId="2134805184"/>
        </pc:sldMkLst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5" creationId="{E0D08B95-FDC2-4164-AF7C-FCDC3FD0BB64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7" creationId="{968E24B8-DF14-434E-8D28-C487A8229CDC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9" creationId="{CE0989D7-9451-4F01-B6B8-8DC4E4B06989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13" creationId="{DE3454FC-3FE7-4D72-B02B-385CD2696F5D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21" creationId="{EEBEB2A7-28AD-4884-B441-70F6BE26C331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23" creationId="{ADC62190-1EC1-46E9-A2F7-A64735DDA5E6}"/>
          </ac:spMkLst>
        </pc:spChg>
        <pc:spChg chg="mod">
          <ac:chgData name="Petur Þ. Sigurdsson" userId="b51620a9-a6bc-43cc-8d20-2596b195e64d" providerId="ADAL" clId="{376A3DC8-CAE6-4FA5-A295-BCA66BE349C0}" dt="2022-04-11T10:58:15.856" v="1548" actId="1076"/>
          <ac:spMkLst>
            <pc:docMk/>
            <pc:sldMk cId="2318546919" sldId="2134805184"/>
            <ac:spMk id="44" creationId="{1167A375-7F38-4303-B8FB-AC81C4502B72}"/>
          </ac:spMkLst>
        </pc:spChg>
        <pc:spChg chg="del mod">
          <ac:chgData name="Petur Þ. Sigurdsson" userId="b51620a9-a6bc-43cc-8d20-2596b195e64d" providerId="ADAL" clId="{376A3DC8-CAE6-4FA5-A295-BCA66BE349C0}" dt="2022-04-11T11:03:34.108" v="1633" actId="478"/>
          <ac:spMkLst>
            <pc:docMk/>
            <pc:sldMk cId="2318546919" sldId="2134805184"/>
            <ac:spMk id="47" creationId="{60F43CBD-932A-4627-BDE8-EB70B116FAD9}"/>
          </ac:spMkLst>
        </pc:spChg>
        <pc:grpChg chg="mod">
          <ac:chgData name="Petur Þ. Sigurdsson" userId="b51620a9-a6bc-43cc-8d20-2596b195e64d" providerId="ADAL" clId="{376A3DC8-CAE6-4FA5-A295-BCA66BE349C0}" dt="2022-04-11T10:58:15.856" v="1548" actId="1076"/>
          <ac:grpSpMkLst>
            <pc:docMk/>
            <pc:sldMk cId="2318546919" sldId="2134805184"/>
            <ac:grpSpMk id="3" creationId="{1087C232-FBD6-44AF-B713-DD11AFCD2B33}"/>
          </ac:grpSpMkLst>
        </pc:grpChg>
        <pc:grpChg chg="mod">
          <ac:chgData name="Petur Þ. Sigurdsson" userId="b51620a9-a6bc-43cc-8d20-2596b195e64d" providerId="ADAL" clId="{376A3DC8-CAE6-4FA5-A295-BCA66BE349C0}" dt="2022-04-11T10:58:15.856" v="1548" actId="1076"/>
          <ac:grpSpMkLst>
            <pc:docMk/>
            <pc:sldMk cId="2318546919" sldId="2134805184"/>
            <ac:grpSpMk id="24" creationId="{562D0B7B-FA08-4C22-B45C-2520CE7B1F47}"/>
          </ac:grpSpMkLst>
        </pc:grpChg>
        <pc:grpChg chg="mod">
          <ac:chgData name="Petur Þ. Sigurdsson" userId="b51620a9-a6bc-43cc-8d20-2596b195e64d" providerId="ADAL" clId="{376A3DC8-CAE6-4FA5-A295-BCA66BE349C0}" dt="2022-04-11T10:58:15.856" v="1548" actId="1076"/>
          <ac:grpSpMkLst>
            <pc:docMk/>
            <pc:sldMk cId="2318546919" sldId="2134805184"/>
            <ac:grpSpMk id="25" creationId="{17691900-F64F-4722-8F08-FB24CB6CCDB9}"/>
          </ac:grpSpMkLst>
        </pc:grpChg>
        <pc:picChg chg="mod">
          <ac:chgData name="Petur Þ. Sigurdsson" userId="b51620a9-a6bc-43cc-8d20-2596b195e64d" providerId="ADAL" clId="{376A3DC8-CAE6-4FA5-A295-BCA66BE349C0}" dt="2022-04-11T10:58:15.856" v="1548" actId="1076"/>
          <ac:picMkLst>
            <pc:docMk/>
            <pc:sldMk cId="2318546919" sldId="2134805184"/>
            <ac:picMk id="11" creationId="{C1593807-7C00-4DB9-9422-F2B6740A3971}"/>
          </ac:picMkLst>
        </pc:picChg>
        <pc:picChg chg="mod">
          <ac:chgData name="Petur Þ. Sigurdsson" userId="b51620a9-a6bc-43cc-8d20-2596b195e64d" providerId="ADAL" clId="{376A3DC8-CAE6-4FA5-A295-BCA66BE349C0}" dt="2022-04-11T10:58:15.856" v="1548" actId="1076"/>
          <ac:picMkLst>
            <pc:docMk/>
            <pc:sldMk cId="2318546919" sldId="2134805184"/>
            <ac:picMk id="12" creationId="{4E61E4A5-7B78-4B62-BA48-F65C7D6C6626}"/>
          </ac:picMkLst>
        </pc:picChg>
        <pc:picChg chg="del mod">
          <ac:chgData name="Petur Þ. Sigurdsson" userId="b51620a9-a6bc-43cc-8d20-2596b195e64d" providerId="ADAL" clId="{376A3DC8-CAE6-4FA5-A295-BCA66BE349C0}" dt="2022-04-11T11:03:31.712" v="1630" actId="478"/>
          <ac:picMkLst>
            <pc:docMk/>
            <pc:sldMk cId="2318546919" sldId="2134805184"/>
            <ac:picMk id="14" creationId="{CAAF2334-5E5F-4C12-A07F-0265331C0722}"/>
          </ac:picMkLst>
        </pc:picChg>
        <pc:picChg chg="mod">
          <ac:chgData name="Petur Þ. Sigurdsson" userId="b51620a9-a6bc-43cc-8d20-2596b195e64d" providerId="ADAL" clId="{376A3DC8-CAE6-4FA5-A295-BCA66BE349C0}" dt="2022-04-11T10:58:15.856" v="1548" actId="1076"/>
          <ac:picMkLst>
            <pc:docMk/>
            <pc:sldMk cId="2318546919" sldId="2134805184"/>
            <ac:picMk id="22" creationId="{5D2082AA-E78E-4CFC-9942-C18B5426D323}"/>
          </ac:picMkLst>
        </pc:picChg>
        <pc:picChg chg="mod">
          <ac:chgData name="Petur Þ. Sigurdsson" userId="b51620a9-a6bc-43cc-8d20-2596b195e64d" providerId="ADAL" clId="{376A3DC8-CAE6-4FA5-A295-BCA66BE349C0}" dt="2022-04-11T10:58:15.856" v="1548" actId="1076"/>
          <ac:picMkLst>
            <pc:docMk/>
            <pc:sldMk cId="2318546919" sldId="2134805184"/>
            <ac:picMk id="29" creationId="{EE4871C6-1439-4EB7-9C53-E62BAB262252}"/>
          </ac:picMkLst>
        </pc:picChg>
        <pc:cxnChg chg="mod">
          <ac:chgData name="Petur Þ. Sigurdsson" userId="b51620a9-a6bc-43cc-8d20-2596b195e64d" providerId="ADAL" clId="{376A3DC8-CAE6-4FA5-A295-BCA66BE349C0}" dt="2022-04-11T10:58:15.856" v="1548" actId="1076"/>
          <ac:cxnSpMkLst>
            <pc:docMk/>
            <pc:sldMk cId="2318546919" sldId="2134805184"/>
            <ac:cxnSpMk id="8" creationId="{5AC61C5F-E5F3-4D90-BB60-7EABDFE68D09}"/>
          </ac:cxnSpMkLst>
        </pc:cxnChg>
        <pc:cxnChg chg="mod">
          <ac:chgData name="Petur Þ. Sigurdsson" userId="b51620a9-a6bc-43cc-8d20-2596b195e64d" providerId="ADAL" clId="{376A3DC8-CAE6-4FA5-A295-BCA66BE349C0}" dt="2022-04-11T10:58:15.856" v="1548" actId="1076"/>
          <ac:cxnSpMkLst>
            <pc:docMk/>
            <pc:sldMk cId="2318546919" sldId="2134805184"/>
            <ac:cxnSpMk id="10" creationId="{21005200-7734-4C80-8529-A519E4FE7B0E}"/>
          </ac:cxnSpMkLst>
        </pc:cxnChg>
        <pc:cxnChg chg="mod">
          <ac:chgData name="Petur Þ. Sigurdsson" userId="b51620a9-a6bc-43cc-8d20-2596b195e64d" providerId="ADAL" clId="{376A3DC8-CAE6-4FA5-A295-BCA66BE349C0}" dt="2022-04-11T10:58:15.856" v="1548" actId="1076"/>
          <ac:cxnSpMkLst>
            <pc:docMk/>
            <pc:sldMk cId="2318546919" sldId="2134805184"/>
            <ac:cxnSpMk id="20" creationId="{AFD35275-5673-47D9-98D5-A12A6692B763}"/>
          </ac:cxnSpMkLst>
        </pc:cxnChg>
        <pc:cxnChg chg="mod">
          <ac:chgData name="Petur Þ. Sigurdsson" userId="b51620a9-a6bc-43cc-8d20-2596b195e64d" providerId="ADAL" clId="{376A3DC8-CAE6-4FA5-A295-BCA66BE349C0}" dt="2022-04-11T10:58:15.856" v="1548" actId="1076"/>
          <ac:cxnSpMkLst>
            <pc:docMk/>
            <pc:sldMk cId="2318546919" sldId="2134805184"/>
            <ac:cxnSpMk id="27" creationId="{F26EFE11-32E5-48A2-AF56-E3968A0240E1}"/>
          </ac:cxnSpMkLst>
        </pc:cxnChg>
        <pc:cxnChg chg="del mod">
          <ac:chgData name="Petur Þ. Sigurdsson" userId="b51620a9-a6bc-43cc-8d20-2596b195e64d" providerId="ADAL" clId="{376A3DC8-CAE6-4FA5-A295-BCA66BE349C0}" dt="2022-04-11T11:03:32.766" v="1631" actId="478"/>
          <ac:cxnSpMkLst>
            <pc:docMk/>
            <pc:sldMk cId="2318546919" sldId="2134805184"/>
            <ac:cxnSpMk id="34" creationId="{6AE344B1-3A67-4063-A924-E84530D9F14A}"/>
          </ac:cxnSpMkLst>
        </pc:cxnChg>
      </pc:sldChg>
      <pc:sldChg chg="delSp modSp mod delAnim modNotesTx">
        <pc:chgData name="Petur Þ. Sigurdsson" userId="b51620a9-a6bc-43cc-8d20-2596b195e64d" providerId="ADAL" clId="{376A3DC8-CAE6-4FA5-A295-BCA66BE349C0}" dt="2022-04-11T23:53:16.492" v="6564"/>
        <pc:sldMkLst>
          <pc:docMk/>
          <pc:sldMk cId="3694361876" sldId="2134805185"/>
        </pc:sldMkLst>
        <pc:spChg chg="del mod">
          <ac:chgData name="Petur Þ. Sigurdsson" userId="b51620a9-a6bc-43cc-8d20-2596b195e64d" providerId="ADAL" clId="{376A3DC8-CAE6-4FA5-A295-BCA66BE349C0}" dt="2022-04-11T10:58:53.623" v="1561" actId="478"/>
          <ac:spMkLst>
            <pc:docMk/>
            <pc:sldMk cId="3694361876" sldId="2134805185"/>
            <ac:spMk id="21" creationId="{EEBEB2A7-28AD-4884-B441-70F6BE26C331}"/>
          </ac:spMkLst>
        </pc:spChg>
        <pc:spChg chg="del mod">
          <ac:chgData name="Petur Þ. Sigurdsson" userId="b51620a9-a6bc-43cc-8d20-2596b195e64d" providerId="ADAL" clId="{376A3DC8-CAE6-4FA5-A295-BCA66BE349C0}" dt="2022-04-11T10:58:49.647" v="1557" actId="478"/>
          <ac:spMkLst>
            <pc:docMk/>
            <pc:sldMk cId="3694361876" sldId="2134805185"/>
            <ac:spMk id="44" creationId="{1167A375-7F38-4303-B8FB-AC81C4502B72}"/>
          </ac:spMkLst>
        </pc:spChg>
        <pc:spChg chg="del">
          <ac:chgData name="Petur Þ. Sigurdsson" userId="b51620a9-a6bc-43cc-8d20-2596b195e64d" providerId="ADAL" clId="{376A3DC8-CAE6-4FA5-A295-BCA66BE349C0}" dt="2022-04-11T10:58:47.276" v="1555" actId="478"/>
          <ac:spMkLst>
            <pc:docMk/>
            <pc:sldMk cId="3694361876" sldId="2134805185"/>
            <ac:spMk id="47" creationId="{60F43CBD-932A-4627-BDE8-EB70B116FAD9}"/>
          </ac:spMkLst>
        </pc:spChg>
        <pc:picChg chg="del">
          <ac:chgData name="Petur Þ. Sigurdsson" userId="b51620a9-a6bc-43cc-8d20-2596b195e64d" providerId="ADAL" clId="{376A3DC8-CAE6-4FA5-A295-BCA66BE349C0}" dt="2022-04-11T10:58:45.530" v="1553" actId="478"/>
          <ac:picMkLst>
            <pc:docMk/>
            <pc:sldMk cId="3694361876" sldId="2134805185"/>
            <ac:picMk id="14" creationId="{CAAF2334-5E5F-4C12-A07F-0265331C0722}"/>
          </ac:picMkLst>
        </pc:picChg>
        <pc:picChg chg="del">
          <ac:chgData name="Petur Þ. Sigurdsson" userId="b51620a9-a6bc-43cc-8d20-2596b195e64d" providerId="ADAL" clId="{376A3DC8-CAE6-4FA5-A295-BCA66BE349C0}" dt="2022-04-11T10:58:51.998" v="1559" actId="478"/>
          <ac:picMkLst>
            <pc:docMk/>
            <pc:sldMk cId="3694361876" sldId="2134805185"/>
            <ac:picMk id="22" creationId="{5D2082AA-E78E-4CFC-9942-C18B5426D323}"/>
          </ac:picMkLst>
        </pc:picChg>
        <pc:cxnChg chg="del mod">
          <ac:chgData name="Petur Þ. Sigurdsson" userId="b51620a9-a6bc-43cc-8d20-2596b195e64d" providerId="ADAL" clId="{376A3DC8-CAE6-4FA5-A295-BCA66BE349C0}" dt="2022-04-11T10:58:51.003" v="1558" actId="478"/>
          <ac:cxnSpMkLst>
            <pc:docMk/>
            <pc:sldMk cId="3694361876" sldId="2134805185"/>
            <ac:cxnSpMk id="20" creationId="{AFD35275-5673-47D9-98D5-A12A6692B763}"/>
          </ac:cxnSpMkLst>
        </pc:cxnChg>
        <pc:cxnChg chg="del mod">
          <ac:chgData name="Petur Þ. Sigurdsson" userId="b51620a9-a6bc-43cc-8d20-2596b195e64d" providerId="ADAL" clId="{376A3DC8-CAE6-4FA5-A295-BCA66BE349C0}" dt="2022-04-11T10:58:46.694" v="1554" actId="478"/>
          <ac:cxnSpMkLst>
            <pc:docMk/>
            <pc:sldMk cId="3694361876" sldId="2134805185"/>
            <ac:cxnSpMk id="34" creationId="{6AE344B1-3A67-4063-A924-E84530D9F14A}"/>
          </ac:cxnSpMkLst>
        </pc:cxnChg>
      </pc:sldChg>
      <pc:sldChg chg="add del ord">
        <pc:chgData name="Petur Þ. Sigurdsson" userId="b51620a9-a6bc-43cc-8d20-2596b195e64d" providerId="ADAL" clId="{376A3DC8-CAE6-4FA5-A295-BCA66BE349C0}" dt="2022-04-11T23:21:20.943" v="6246" actId="47"/>
        <pc:sldMkLst>
          <pc:docMk/>
          <pc:sldMk cId="2003635872" sldId="2134805186"/>
        </pc:sldMkLst>
      </pc:sldChg>
      <pc:sldChg chg="modSp new mod modNotesTx">
        <pc:chgData name="Petur Þ. Sigurdsson" userId="b51620a9-a6bc-43cc-8d20-2596b195e64d" providerId="ADAL" clId="{376A3DC8-CAE6-4FA5-A295-BCA66BE349C0}" dt="2022-04-11T11:08:42.703" v="2017" actId="20577"/>
        <pc:sldMkLst>
          <pc:docMk/>
          <pc:sldMk cId="1030184363" sldId="2134805187"/>
        </pc:sldMkLst>
        <pc:spChg chg="mod">
          <ac:chgData name="Petur Þ. Sigurdsson" userId="b51620a9-a6bc-43cc-8d20-2596b195e64d" providerId="ADAL" clId="{376A3DC8-CAE6-4FA5-A295-BCA66BE349C0}" dt="2022-04-11T11:06:37.366" v="1839" actId="20577"/>
          <ac:spMkLst>
            <pc:docMk/>
            <pc:sldMk cId="1030184363" sldId="2134805187"/>
            <ac:spMk id="2" creationId="{B6C75F35-C4AF-4699-8B75-A406C40C9D0E}"/>
          </ac:spMkLst>
        </pc:spChg>
        <pc:spChg chg="mod">
          <ac:chgData name="Petur Þ. Sigurdsson" userId="b51620a9-a6bc-43cc-8d20-2596b195e64d" providerId="ADAL" clId="{376A3DC8-CAE6-4FA5-A295-BCA66BE349C0}" dt="2022-04-11T11:06:42.548" v="1847" actId="20577"/>
          <ac:spMkLst>
            <pc:docMk/>
            <pc:sldMk cId="1030184363" sldId="2134805187"/>
            <ac:spMk id="3" creationId="{9B9A4EF0-5AA0-48BC-9F5A-66944C6D8D16}"/>
          </ac:spMkLst>
        </pc:spChg>
        <pc:spChg chg="mod">
          <ac:chgData name="Petur Þ. Sigurdsson" userId="b51620a9-a6bc-43cc-8d20-2596b195e64d" providerId="ADAL" clId="{376A3DC8-CAE6-4FA5-A295-BCA66BE349C0}" dt="2022-04-11T11:07:27.694" v="1887" actId="1076"/>
          <ac:spMkLst>
            <pc:docMk/>
            <pc:sldMk cId="1030184363" sldId="2134805187"/>
            <ac:spMk id="4" creationId="{73484CE5-0E7A-42B3-A8E7-B647B3E4EAAF}"/>
          </ac:spMkLst>
        </pc:spChg>
        <pc:spChg chg="mod">
          <ac:chgData name="Petur Þ. Sigurdsson" userId="b51620a9-a6bc-43cc-8d20-2596b195e64d" providerId="ADAL" clId="{376A3DC8-CAE6-4FA5-A295-BCA66BE349C0}" dt="2022-04-11T11:05:58.456" v="1812" actId="20577"/>
          <ac:spMkLst>
            <pc:docMk/>
            <pc:sldMk cId="1030184363" sldId="2134805187"/>
            <ac:spMk id="5" creationId="{97158EE0-DA40-4BD4-8983-FC90DAE97C6C}"/>
          </ac:spMkLst>
        </pc:spChg>
        <pc:spChg chg="mod">
          <ac:chgData name="Petur Þ. Sigurdsson" userId="b51620a9-a6bc-43cc-8d20-2596b195e64d" providerId="ADAL" clId="{376A3DC8-CAE6-4FA5-A295-BCA66BE349C0}" dt="2022-04-11T11:07:42.063" v="1890" actId="1076"/>
          <ac:spMkLst>
            <pc:docMk/>
            <pc:sldMk cId="1030184363" sldId="2134805187"/>
            <ac:spMk id="6" creationId="{0AD19F7B-CA17-4EA1-BFA3-7F67528FE5B1}"/>
          </ac:spMkLst>
        </pc:spChg>
        <pc:spChg chg="mod">
          <ac:chgData name="Petur Þ. Sigurdsson" userId="b51620a9-a6bc-43cc-8d20-2596b195e64d" providerId="ADAL" clId="{376A3DC8-CAE6-4FA5-A295-BCA66BE349C0}" dt="2022-04-11T11:06:04.244" v="1828" actId="20577"/>
          <ac:spMkLst>
            <pc:docMk/>
            <pc:sldMk cId="1030184363" sldId="2134805187"/>
            <ac:spMk id="7" creationId="{8238555D-F953-4F60-9704-CFD302DF1006}"/>
          </ac:spMkLst>
        </pc:spChg>
      </pc:sldChg>
      <pc:sldChg chg="modSp new mod">
        <pc:chgData name="Petur Þ. Sigurdsson" userId="b51620a9-a6bc-43cc-8d20-2596b195e64d" providerId="ADAL" clId="{376A3DC8-CAE6-4FA5-A295-BCA66BE349C0}" dt="2022-04-11T11:30:34.145" v="2785" actId="1076"/>
        <pc:sldMkLst>
          <pc:docMk/>
          <pc:sldMk cId="1617685787" sldId="2134805188"/>
        </pc:sldMkLst>
        <pc:spChg chg="mod">
          <ac:chgData name="Petur Þ. Sigurdsson" userId="b51620a9-a6bc-43cc-8d20-2596b195e64d" providerId="ADAL" clId="{376A3DC8-CAE6-4FA5-A295-BCA66BE349C0}" dt="2022-04-11T11:30:34.145" v="2785" actId="1076"/>
          <ac:spMkLst>
            <pc:docMk/>
            <pc:sldMk cId="1617685787" sldId="2134805188"/>
            <ac:spMk id="2" creationId="{A598CB36-8F64-4E3E-8625-E2302F25D192}"/>
          </ac:spMkLst>
        </pc:spChg>
      </pc:sldChg>
      <pc:sldChg chg="modSp add mod modNotesTx">
        <pc:chgData name="Petur Þ. Sigurdsson" userId="b51620a9-a6bc-43cc-8d20-2596b195e64d" providerId="ADAL" clId="{376A3DC8-CAE6-4FA5-A295-BCA66BE349C0}" dt="2022-04-11T21:50:32.601" v="5684" actId="20577"/>
        <pc:sldMkLst>
          <pc:docMk/>
          <pc:sldMk cId="3598136267" sldId="2134805189"/>
        </pc:sldMkLst>
        <pc:spChg chg="mod">
          <ac:chgData name="Petur Þ. Sigurdsson" userId="b51620a9-a6bc-43cc-8d20-2596b195e64d" providerId="ADAL" clId="{376A3DC8-CAE6-4FA5-A295-BCA66BE349C0}" dt="2022-04-11T11:14:37.190" v="2129" actId="20577"/>
          <ac:spMkLst>
            <pc:docMk/>
            <pc:sldMk cId="3598136267" sldId="2134805189"/>
            <ac:spMk id="2" creationId="{A598CB36-8F64-4E3E-8625-E2302F25D192}"/>
          </ac:spMkLst>
        </pc:spChg>
      </pc:sldChg>
      <pc:sldChg chg="addSp delSp modSp mod delAnim modAnim modNotesTx">
        <pc:chgData name="Petur Þ. Sigurdsson" userId="b51620a9-a6bc-43cc-8d20-2596b195e64d" providerId="ADAL" clId="{376A3DC8-CAE6-4FA5-A295-BCA66BE349C0}" dt="2022-04-11T23:12:29.713" v="6186"/>
        <pc:sldMkLst>
          <pc:docMk/>
          <pc:sldMk cId="2082394540" sldId="2134805190"/>
        </pc:sldMkLst>
        <pc:spChg chg="add mod">
          <ac:chgData name="Petur Þ. Sigurdsson" userId="b51620a9-a6bc-43cc-8d20-2596b195e64d" providerId="ADAL" clId="{376A3DC8-CAE6-4FA5-A295-BCA66BE349C0}" dt="2022-04-11T23:11:59.360" v="6185" actId="14100"/>
          <ac:spMkLst>
            <pc:docMk/>
            <pc:sldMk cId="2082394540" sldId="2134805190"/>
            <ac:spMk id="2" creationId="{074C5582-0A4E-4177-97BD-F75F8EE143D2}"/>
          </ac:spMkLst>
        </pc:spChg>
        <pc:spChg chg="del mod">
          <ac:chgData name="Petur Þ. Sigurdsson" userId="b51620a9-a6bc-43cc-8d20-2596b195e64d" providerId="ADAL" clId="{376A3DC8-CAE6-4FA5-A295-BCA66BE349C0}" dt="2022-04-11T11:15:26.086" v="2138" actId="478"/>
          <ac:spMkLst>
            <pc:docMk/>
            <pc:sldMk cId="2082394540" sldId="2134805190"/>
            <ac:spMk id="21" creationId="{EEBEB2A7-28AD-4884-B441-70F6BE26C331}"/>
          </ac:spMkLst>
        </pc:spChg>
        <pc:spChg chg="add del mod">
          <ac:chgData name="Petur Þ. Sigurdsson" userId="b51620a9-a6bc-43cc-8d20-2596b195e64d" providerId="ADAL" clId="{376A3DC8-CAE6-4FA5-A295-BCA66BE349C0}" dt="2022-04-11T23:11:49.622" v="6183" actId="478"/>
          <ac:spMkLst>
            <pc:docMk/>
            <pc:sldMk cId="2082394540" sldId="2134805190"/>
            <ac:spMk id="26" creationId="{FA34D1B2-C775-4220-BEA9-06EF13EBB7E6}"/>
          </ac:spMkLst>
        </pc:spChg>
        <pc:spChg chg="del">
          <ac:chgData name="Petur Þ. Sigurdsson" userId="b51620a9-a6bc-43cc-8d20-2596b195e64d" providerId="ADAL" clId="{376A3DC8-CAE6-4FA5-A295-BCA66BE349C0}" dt="2022-04-11T23:09:23.611" v="6131" actId="478"/>
          <ac:spMkLst>
            <pc:docMk/>
            <pc:sldMk cId="2082394540" sldId="2134805190"/>
            <ac:spMk id="44" creationId="{1167A375-7F38-4303-B8FB-AC81C4502B72}"/>
          </ac:spMkLst>
        </pc:spChg>
        <pc:spChg chg="del">
          <ac:chgData name="Petur Þ. Sigurdsson" userId="b51620a9-a6bc-43cc-8d20-2596b195e64d" providerId="ADAL" clId="{376A3DC8-CAE6-4FA5-A295-BCA66BE349C0}" dt="2022-04-11T11:15:20.260" v="2133" actId="478"/>
          <ac:spMkLst>
            <pc:docMk/>
            <pc:sldMk cId="2082394540" sldId="2134805190"/>
            <ac:spMk id="47" creationId="{60F43CBD-932A-4627-BDE8-EB70B116FAD9}"/>
          </ac:spMkLst>
        </pc:spChg>
        <pc:picChg chg="del">
          <ac:chgData name="Petur Þ. Sigurdsson" userId="b51620a9-a6bc-43cc-8d20-2596b195e64d" providerId="ADAL" clId="{376A3DC8-CAE6-4FA5-A295-BCA66BE349C0}" dt="2022-04-11T11:15:19.331" v="2132" actId="478"/>
          <ac:picMkLst>
            <pc:docMk/>
            <pc:sldMk cId="2082394540" sldId="2134805190"/>
            <ac:picMk id="14" creationId="{CAAF2334-5E5F-4C12-A07F-0265331C0722}"/>
          </ac:picMkLst>
        </pc:picChg>
        <pc:picChg chg="del">
          <ac:chgData name="Petur Þ. Sigurdsson" userId="b51620a9-a6bc-43cc-8d20-2596b195e64d" providerId="ADAL" clId="{376A3DC8-CAE6-4FA5-A295-BCA66BE349C0}" dt="2022-04-11T11:15:23.343" v="2135" actId="478"/>
          <ac:picMkLst>
            <pc:docMk/>
            <pc:sldMk cId="2082394540" sldId="2134805190"/>
            <ac:picMk id="22" creationId="{5D2082AA-E78E-4CFC-9942-C18B5426D323}"/>
          </ac:picMkLst>
        </pc:picChg>
        <pc:cxnChg chg="del mod">
          <ac:chgData name="Petur Þ. Sigurdsson" userId="b51620a9-a6bc-43cc-8d20-2596b195e64d" providerId="ADAL" clId="{376A3DC8-CAE6-4FA5-A295-BCA66BE349C0}" dt="2022-04-11T11:15:24.083" v="2136" actId="478"/>
          <ac:cxnSpMkLst>
            <pc:docMk/>
            <pc:sldMk cId="2082394540" sldId="2134805190"/>
            <ac:cxnSpMk id="20" creationId="{AFD35275-5673-47D9-98D5-A12A6692B763}"/>
          </ac:cxnSpMkLst>
        </pc:cxnChg>
        <pc:cxnChg chg="del mod">
          <ac:chgData name="Petur Þ. Sigurdsson" userId="b51620a9-a6bc-43cc-8d20-2596b195e64d" providerId="ADAL" clId="{376A3DC8-CAE6-4FA5-A295-BCA66BE349C0}" dt="2022-04-11T11:15:21.633" v="2134" actId="478"/>
          <ac:cxnSpMkLst>
            <pc:docMk/>
            <pc:sldMk cId="2082394540" sldId="2134805190"/>
            <ac:cxnSpMk id="34" creationId="{6AE344B1-3A67-4063-A924-E84530D9F14A}"/>
          </ac:cxnSpMkLst>
        </pc:cxnChg>
      </pc:sldChg>
      <pc:sldChg chg="addSp delSp modSp mod delAnim modAnim modNotesTx">
        <pc:chgData name="Petur Þ. Sigurdsson" userId="b51620a9-a6bc-43cc-8d20-2596b195e64d" providerId="ADAL" clId="{376A3DC8-CAE6-4FA5-A295-BCA66BE349C0}" dt="2022-04-11T23:14:31.103" v="6196"/>
        <pc:sldMkLst>
          <pc:docMk/>
          <pc:sldMk cId="2230912197" sldId="2134805191"/>
        </pc:sldMkLst>
        <pc:spChg chg="del mod">
          <ac:chgData name="Petur Þ. Sigurdsson" userId="b51620a9-a6bc-43cc-8d20-2596b195e64d" providerId="ADAL" clId="{376A3DC8-CAE6-4FA5-A295-BCA66BE349C0}" dt="2022-04-11T11:17:09.752" v="2313" actId="478"/>
          <ac:spMkLst>
            <pc:docMk/>
            <pc:sldMk cId="2230912197" sldId="2134805191"/>
            <ac:spMk id="21" creationId="{EEBEB2A7-28AD-4884-B441-70F6BE26C331}"/>
          </ac:spMkLst>
        </pc:spChg>
        <pc:spChg chg="add del mod">
          <ac:chgData name="Petur Þ. Sigurdsson" userId="b51620a9-a6bc-43cc-8d20-2596b195e64d" providerId="ADAL" clId="{376A3DC8-CAE6-4FA5-A295-BCA66BE349C0}" dt="2022-04-11T23:13:06.657" v="6190" actId="478"/>
          <ac:spMkLst>
            <pc:docMk/>
            <pc:sldMk cId="2230912197" sldId="2134805191"/>
            <ac:spMk id="26" creationId="{7E05A91E-01EC-4B9F-9F3E-CE9262C0C188}"/>
          </ac:spMkLst>
        </pc:spChg>
        <pc:spChg chg="add mod">
          <ac:chgData name="Petur Þ. Sigurdsson" userId="b51620a9-a6bc-43cc-8d20-2596b195e64d" providerId="ADAL" clId="{376A3DC8-CAE6-4FA5-A295-BCA66BE349C0}" dt="2022-04-11T23:13:14.607" v="6191"/>
          <ac:spMkLst>
            <pc:docMk/>
            <pc:sldMk cId="2230912197" sldId="2134805191"/>
            <ac:spMk id="28" creationId="{24B2152A-75C7-4173-B3C8-8A51D978D06A}"/>
          </ac:spMkLst>
        </pc:spChg>
        <pc:spChg chg="del">
          <ac:chgData name="Petur Þ. Sigurdsson" userId="b51620a9-a6bc-43cc-8d20-2596b195e64d" providerId="ADAL" clId="{376A3DC8-CAE6-4FA5-A295-BCA66BE349C0}" dt="2022-04-11T23:12:54.506" v="6188" actId="478"/>
          <ac:spMkLst>
            <pc:docMk/>
            <pc:sldMk cId="2230912197" sldId="2134805191"/>
            <ac:spMk id="44" creationId="{1167A375-7F38-4303-B8FB-AC81C4502B72}"/>
          </ac:spMkLst>
        </pc:spChg>
        <pc:spChg chg="del">
          <ac:chgData name="Petur Þ. Sigurdsson" userId="b51620a9-a6bc-43cc-8d20-2596b195e64d" providerId="ADAL" clId="{376A3DC8-CAE6-4FA5-A295-BCA66BE349C0}" dt="2022-04-11T23:12:51.003" v="6187" actId="478"/>
          <ac:spMkLst>
            <pc:docMk/>
            <pc:sldMk cId="2230912197" sldId="2134805191"/>
            <ac:spMk id="47" creationId="{60F43CBD-932A-4627-BDE8-EB70B116FAD9}"/>
          </ac:spMkLst>
        </pc:spChg>
        <pc:picChg chg="del">
          <ac:chgData name="Petur Þ. Sigurdsson" userId="b51620a9-a6bc-43cc-8d20-2596b195e64d" providerId="ADAL" clId="{376A3DC8-CAE6-4FA5-A295-BCA66BE349C0}" dt="2022-04-11T11:17:07.099" v="2311" actId="478"/>
          <ac:picMkLst>
            <pc:docMk/>
            <pc:sldMk cId="2230912197" sldId="2134805191"/>
            <ac:picMk id="22" creationId="{5D2082AA-E78E-4CFC-9942-C18B5426D323}"/>
          </ac:picMkLst>
        </pc:picChg>
        <pc:cxnChg chg="del mod">
          <ac:chgData name="Petur Þ. Sigurdsson" userId="b51620a9-a6bc-43cc-8d20-2596b195e64d" providerId="ADAL" clId="{376A3DC8-CAE6-4FA5-A295-BCA66BE349C0}" dt="2022-04-11T11:17:10.616" v="2314" actId="478"/>
          <ac:cxnSpMkLst>
            <pc:docMk/>
            <pc:sldMk cId="2230912197" sldId="2134805191"/>
            <ac:cxnSpMk id="20" creationId="{AFD35275-5673-47D9-98D5-A12A6692B763}"/>
          </ac:cxnSpMkLst>
        </pc:cxnChg>
      </pc:sldChg>
      <pc:sldChg chg="modSp mod modNotesTx">
        <pc:chgData name="Petur Þ. Sigurdsson" userId="b51620a9-a6bc-43cc-8d20-2596b195e64d" providerId="ADAL" clId="{376A3DC8-CAE6-4FA5-A295-BCA66BE349C0}" dt="2022-04-11T13:42:28.157" v="3564"/>
        <pc:sldMkLst>
          <pc:docMk/>
          <pc:sldMk cId="141634154" sldId="2134805192"/>
        </pc:sldMkLst>
        <pc:spChg chg="mod">
          <ac:chgData name="Petur Þ. Sigurdsson" userId="b51620a9-a6bc-43cc-8d20-2596b195e64d" providerId="ADAL" clId="{376A3DC8-CAE6-4FA5-A295-BCA66BE349C0}" dt="2022-04-11T11:30:45.897" v="2794" actId="1076"/>
          <ac:spMkLst>
            <pc:docMk/>
            <pc:sldMk cId="141634154" sldId="2134805192"/>
            <ac:spMk id="2" creationId="{A598CB36-8F64-4E3E-8625-E2302F25D192}"/>
          </ac:spMkLst>
        </pc:spChg>
      </pc:sldChg>
      <pc:sldChg chg="addSp delSp modSp mod ord delAnim modAnim modNotesTx">
        <pc:chgData name="Petur Þ. Sigurdsson" userId="b51620a9-a6bc-43cc-8d20-2596b195e64d" providerId="ADAL" clId="{376A3DC8-CAE6-4FA5-A295-BCA66BE349C0}" dt="2022-04-11T23:16:57.258" v="6243"/>
        <pc:sldMkLst>
          <pc:docMk/>
          <pc:sldMk cId="2611332460" sldId="2134805193"/>
        </pc:sldMkLst>
        <pc:spChg chg="add mod">
          <ac:chgData name="Petur Þ. Sigurdsson" userId="b51620a9-a6bc-43cc-8d20-2596b195e64d" providerId="ADAL" clId="{376A3DC8-CAE6-4FA5-A295-BCA66BE349C0}" dt="2022-04-11T23:15:50.820" v="6199"/>
          <ac:spMkLst>
            <pc:docMk/>
            <pc:sldMk cId="2611332460" sldId="2134805193"/>
            <ac:spMk id="26" creationId="{1EEB9109-1D94-471B-9D14-D2805DD2D06E}"/>
          </ac:spMkLst>
        </pc:spChg>
        <pc:spChg chg="add mod">
          <ac:chgData name="Petur Þ. Sigurdsson" userId="b51620a9-a6bc-43cc-8d20-2596b195e64d" providerId="ADAL" clId="{376A3DC8-CAE6-4FA5-A295-BCA66BE349C0}" dt="2022-04-11T23:16:28.514" v="6238" actId="14100"/>
          <ac:spMkLst>
            <pc:docMk/>
            <pc:sldMk cId="2611332460" sldId="2134805193"/>
            <ac:spMk id="28" creationId="{9439B242-903F-4B7B-9036-D80B2212D266}"/>
          </ac:spMkLst>
        </pc:spChg>
        <pc:spChg chg="del">
          <ac:chgData name="Petur Þ. Sigurdsson" userId="b51620a9-a6bc-43cc-8d20-2596b195e64d" providerId="ADAL" clId="{376A3DC8-CAE6-4FA5-A295-BCA66BE349C0}" dt="2022-04-11T23:15:38.689" v="6197" actId="478"/>
          <ac:spMkLst>
            <pc:docMk/>
            <pc:sldMk cId="2611332460" sldId="2134805193"/>
            <ac:spMk id="44" creationId="{1167A375-7F38-4303-B8FB-AC81C4502B72}"/>
          </ac:spMkLst>
        </pc:spChg>
        <pc:spChg chg="del">
          <ac:chgData name="Petur Þ. Sigurdsson" userId="b51620a9-a6bc-43cc-8d20-2596b195e64d" providerId="ADAL" clId="{376A3DC8-CAE6-4FA5-A295-BCA66BE349C0}" dt="2022-04-11T23:15:42.799" v="6198" actId="478"/>
          <ac:spMkLst>
            <pc:docMk/>
            <pc:sldMk cId="2611332460" sldId="2134805193"/>
            <ac:spMk id="47" creationId="{60F43CBD-932A-4627-BDE8-EB70B116FAD9}"/>
          </ac:spMkLst>
        </pc:spChg>
      </pc:sldChg>
      <pc:sldChg chg="modSp new del mod modNotesTx">
        <pc:chgData name="Petur Þ. Sigurdsson" userId="b51620a9-a6bc-43cc-8d20-2596b195e64d" providerId="ADAL" clId="{376A3DC8-CAE6-4FA5-A295-BCA66BE349C0}" dt="2022-04-11T22:26:25.369" v="5868" actId="47"/>
        <pc:sldMkLst>
          <pc:docMk/>
          <pc:sldMk cId="292341289" sldId="2134805194"/>
        </pc:sldMkLst>
        <pc:spChg chg="mod">
          <ac:chgData name="Petur Þ. Sigurdsson" userId="b51620a9-a6bc-43cc-8d20-2596b195e64d" providerId="ADAL" clId="{376A3DC8-CAE6-4FA5-A295-BCA66BE349C0}" dt="2022-04-11T11:32:30.976" v="2820" actId="20577"/>
          <ac:spMkLst>
            <pc:docMk/>
            <pc:sldMk cId="292341289" sldId="2134805194"/>
            <ac:spMk id="2" creationId="{62E4F385-1848-46BA-A96A-E995E2AAD576}"/>
          </ac:spMkLst>
        </pc:spChg>
        <pc:spChg chg="mod">
          <ac:chgData name="Petur Þ. Sigurdsson" userId="b51620a9-a6bc-43cc-8d20-2596b195e64d" providerId="ADAL" clId="{376A3DC8-CAE6-4FA5-A295-BCA66BE349C0}" dt="2022-04-11T11:35:39.206" v="3272" actId="20577"/>
          <ac:spMkLst>
            <pc:docMk/>
            <pc:sldMk cId="292341289" sldId="2134805194"/>
            <ac:spMk id="3" creationId="{DE464BFB-0981-48DA-9C34-25ABB0DB1A29}"/>
          </ac:spMkLst>
        </pc:spChg>
      </pc:sldChg>
      <pc:sldChg chg="add del">
        <pc:chgData name="Petur Þ. Sigurdsson" userId="b51620a9-a6bc-43cc-8d20-2596b195e64d" providerId="ADAL" clId="{376A3DC8-CAE6-4FA5-A295-BCA66BE349C0}" dt="2022-04-11T11:38:04.578" v="3421"/>
        <pc:sldMkLst>
          <pc:docMk/>
          <pc:sldMk cId="1138627357" sldId="2134805195"/>
        </pc:sldMkLst>
      </pc:sldChg>
      <pc:sldChg chg="modSp mod modNotesTx">
        <pc:chgData name="Petur Þ. Sigurdsson" userId="b51620a9-a6bc-43cc-8d20-2596b195e64d" providerId="ADAL" clId="{376A3DC8-CAE6-4FA5-A295-BCA66BE349C0}" dt="2022-04-11T23:25:17.159" v="6357" actId="207"/>
        <pc:sldMkLst>
          <pc:docMk/>
          <pc:sldMk cId="2588898370" sldId="2134805195"/>
        </pc:sldMkLst>
        <pc:spChg chg="mod">
          <ac:chgData name="Petur Þ. Sigurdsson" userId="b51620a9-a6bc-43cc-8d20-2596b195e64d" providerId="ADAL" clId="{376A3DC8-CAE6-4FA5-A295-BCA66BE349C0}" dt="2022-04-11T23:25:17.159" v="6357" actId="207"/>
          <ac:spMkLst>
            <pc:docMk/>
            <pc:sldMk cId="2588898370" sldId="2134805195"/>
            <ac:spMk id="2" creationId="{867EA9B2-735F-4B89-BD47-0322AAE9FAFD}"/>
          </ac:spMkLst>
        </pc:spChg>
        <pc:spChg chg="mod">
          <ac:chgData name="Petur Þ. Sigurdsson" userId="b51620a9-a6bc-43cc-8d20-2596b195e64d" providerId="ADAL" clId="{376A3DC8-CAE6-4FA5-A295-BCA66BE349C0}" dt="2022-04-11T11:38:17.154" v="3451" actId="20577"/>
          <ac:spMkLst>
            <pc:docMk/>
            <pc:sldMk cId="2588898370" sldId="2134805195"/>
            <ac:spMk id="4" creationId="{C5E2CAFE-B77D-45A6-9139-ADED755D98EB}"/>
          </ac:spMkLst>
        </pc:spChg>
      </pc:sldChg>
      <pc:sldChg chg="addSp modSp new mod modAnim modNotesTx">
        <pc:chgData name="Petur Þ. Sigurdsson" userId="b51620a9-a6bc-43cc-8d20-2596b195e64d" providerId="ADAL" clId="{376A3DC8-CAE6-4FA5-A295-BCA66BE349C0}" dt="2022-04-11T14:12:57.732" v="4137" actId="20577"/>
        <pc:sldMkLst>
          <pc:docMk/>
          <pc:sldMk cId="651679265" sldId="2134805196"/>
        </pc:sldMkLst>
        <pc:spChg chg="add mod">
          <ac:chgData name="Petur Þ. Sigurdsson" userId="b51620a9-a6bc-43cc-8d20-2596b195e64d" providerId="ADAL" clId="{376A3DC8-CAE6-4FA5-A295-BCA66BE349C0}" dt="2022-04-11T13:41:21.701" v="3555" actId="1076"/>
          <ac:spMkLst>
            <pc:docMk/>
            <pc:sldMk cId="651679265" sldId="2134805196"/>
            <ac:spMk id="2" creationId="{89EBDCFC-B980-4C68-8EB1-484F1FBB728A}"/>
          </ac:spMkLst>
        </pc:spChg>
        <pc:spChg chg="add mod">
          <ac:chgData name="Petur Þ. Sigurdsson" userId="b51620a9-a6bc-43cc-8d20-2596b195e64d" providerId="ADAL" clId="{376A3DC8-CAE6-4FA5-A295-BCA66BE349C0}" dt="2022-04-11T13:59:11.553" v="3962" actId="164"/>
          <ac:spMkLst>
            <pc:docMk/>
            <pc:sldMk cId="651679265" sldId="2134805196"/>
            <ac:spMk id="3" creationId="{53E5FB4A-4C73-42D3-95CE-1F002646C981}"/>
          </ac:spMkLst>
        </pc:spChg>
        <pc:spChg chg="add mod">
          <ac:chgData name="Petur Þ. Sigurdsson" userId="b51620a9-a6bc-43cc-8d20-2596b195e64d" providerId="ADAL" clId="{376A3DC8-CAE6-4FA5-A295-BCA66BE349C0}" dt="2022-04-11T13:58:50.435" v="3959" actId="164"/>
          <ac:spMkLst>
            <pc:docMk/>
            <pc:sldMk cId="651679265" sldId="2134805196"/>
            <ac:spMk id="5" creationId="{D96A20A0-CC74-457B-9A93-4DF6CF3374B2}"/>
          </ac:spMkLst>
        </pc:spChg>
        <pc:spChg chg="add mod ord">
          <ac:chgData name="Petur Þ. Sigurdsson" userId="b51620a9-a6bc-43cc-8d20-2596b195e64d" providerId="ADAL" clId="{376A3DC8-CAE6-4FA5-A295-BCA66BE349C0}" dt="2022-04-11T13:59:19.277" v="3963" actId="164"/>
          <ac:spMkLst>
            <pc:docMk/>
            <pc:sldMk cId="651679265" sldId="2134805196"/>
            <ac:spMk id="7" creationId="{B5690F50-7A45-489A-9318-CE8A6AB626B2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3" creationId="{D2CE7579-B589-4372-89B0-D67CACC1A657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4" creationId="{08C2F650-6996-4465-89FE-52550D5C268C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5" creationId="{D4185137-6FA8-4E59-A3B0-6CBBD31D46F4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6" creationId="{1EE3F8ED-9FA4-4F2D-8B50-4F2DFC1D3DE8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7" creationId="{CB837BBF-4CDE-4264-958B-69C941E509B6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8" creationId="{FB8952A9-31D2-4303-835B-68FCB235743C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19" creationId="{BEC06BF5-0596-4330-A368-8DA015410B6C}"/>
          </ac:spMkLst>
        </pc:spChg>
        <pc:spChg chg="mod">
          <ac:chgData name="Petur Þ. Sigurdsson" userId="b51620a9-a6bc-43cc-8d20-2596b195e64d" providerId="ADAL" clId="{376A3DC8-CAE6-4FA5-A295-BCA66BE349C0}" dt="2022-04-11T13:56:02.097" v="3824" actId="1076"/>
          <ac:spMkLst>
            <pc:docMk/>
            <pc:sldMk cId="651679265" sldId="2134805196"/>
            <ac:spMk id="20" creationId="{1475ED2F-29C5-4BA4-BEF5-5C795F116E12}"/>
          </ac:spMkLst>
        </pc:spChg>
        <pc:spChg chg="add mod">
          <ac:chgData name="Petur Þ. Sigurdsson" userId="b51620a9-a6bc-43cc-8d20-2596b195e64d" providerId="ADAL" clId="{376A3DC8-CAE6-4FA5-A295-BCA66BE349C0}" dt="2022-04-11T13:58:56.496" v="3960" actId="164"/>
          <ac:spMkLst>
            <pc:docMk/>
            <pc:sldMk cId="651679265" sldId="2134805196"/>
            <ac:spMk id="21" creationId="{FC4AE608-CF01-4100-9093-CA01A49E4B27}"/>
          </ac:spMkLst>
        </pc:spChg>
        <pc:spChg chg="add mod">
          <ac:chgData name="Petur Þ. Sigurdsson" userId="b51620a9-a6bc-43cc-8d20-2596b195e64d" providerId="ADAL" clId="{376A3DC8-CAE6-4FA5-A295-BCA66BE349C0}" dt="2022-04-11T13:59:04.499" v="3961" actId="164"/>
          <ac:spMkLst>
            <pc:docMk/>
            <pc:sldMk cId="651679265" sldId="2134805196"/>
            <ac:spMk id="23" creationId="{45D40ED9-CCE0-4819-B04E-EA415228051F}"/>
          </ac:spMkLst>
        </pc:spChg>
        <pc:spChg chg="add mod">
          <ac:chgData name="Petur Þ. Sigurdsson" userId="b51620a9-a6bc-43cc-8d20-2596b195e64d" providerId="ADAL" clId="{376A3DC8-CAE6-4FA5-A295-BCA66BE349C0}" dt="2022-04-11T13:56:34.770" v="3852" actId="20577"/>
          <ac:spMkLst>
            <pc:docMk/>
            <pc:sldMk cId="651679265" sldId="2134805196"/>
            <ac:spMk id="25" creationId="{98897CA4-6ECF-4ED3-A69B-681F0BF5DE60}"/>
          </ac:spMkLst>
        </pc:spChg>
        <pc:spChg chg="add mod">
          <ac:chgData name="Petur Þ. Sigurdsson" userId="b51620a9-a6bc-43cc-8d20-2596b195e64d" providerId="ADAL" clId="{376A3DC8-CAE6-4FA5-A295-BCA66BE349C0}" dt="2022-04-11T14:10:27.072" v="4057" actId="20577"/>
          <ac:spMkLst>
            <pc:docMk/>
            <pc:sldMk cId="651679265" sldId="2134805196"/>
            <ac:spMk id="26" creationId="{C9535E46-53A2-4738-B196-90E7E8DD8A79}"/>
          </ac:spMkLst>
        </pc:spChg>
        <pc:spChg chg="add mod">
          <ac:chgData name="Petur Þ. Sigurdsson" userId="b51620a9-a6bc-43cc-8d20-2596b195e64d" providerId="ADAL" clId="{376A3DC8-CAE6-4FA5-A295-BCA66BE349C0}" dt="2022-04-11T13:57:14.809" v="3957" actId="20577"/>
          <ac:spMkLst>
            <pc:docMk/>
            <pc:sldMk cId="651679265" sldId="2134805196"/>
            <ac:spMk id="27" creationId="{C2E4B804-98A6-44E3-B101-EC06513DAB59}"/>
          </ac:spMkLst>
        </pc:spChg>
        <pc:spChg chg="add mod">
          <ac:chgData name="Petur Þ. Sigurdsson" userId="b51620a9-a6bc-43cc-8d20-2596b195e64d" providerId="ADAL" clId="{376A3DC8-CAE6-4FA5-A295-BCA66BE349C0}" dt="2022-04-11T13:56:50.819" v="3901" actId="20577"/>
          <ac:spMkLst>
            <pc:docMk/>
            <pc:sldMk cId="651679265" sldId="2134805196"/>
            <ac:spMk id="28" creationId="{2B4F2B85-D3A0-46C2-88B4-836A460A8B25}"/>
          </ac:spMkLst>
        </pc:spChg>
        <pc:spChg chg="add mod">
          <ac:chgData name="Petur Þ. Sigurdsson" userId="b51620a9-a6bc-43cc-8d20-2596b195e64d" providerId="ADAL" clId="{376A3DC8-CAE6-4FA5-A295-BCA66BE349C0}" dt="2022-04-11T13:53:25.907" v="3666" actId="1076"/>
          <ac:spMkLst>
            <pc:docMk/>
            <pc:sldMk cId="651679265" sldId="2134805196"/>
            <ac:spMk id="29" creationId="{3A3C4899-0539-453E-8FED-B6785554A226}"/>
          </ac:spMkLst>
        </pc:spChg>
        <pc:grpChg chg="add mod">
          <ac:chgData name="Petur Þ. Sigurdsson" userId="b51620a9-a6bc-43cc-8d20-2596b195e64d" providerId="ADAL" clId="{376A3DC8-CAE6-4FA5-A295-BCA66BE349C0}" dt="2022-04-11T13:59:11.553" v="3962" actId="164"/>
          <ac:grpSpMkLst>
            <pc:docMk/>
            <pc:sldMk cId="651679265" sldId="2134805196"/>
            <ac:grpSpMk id="8" creationId="{91CE6E84-4CEC-4D20-99C2-23DA88495D44}"/>
          </ac:grpSpMkLst>
        </pc:grpChg>
        <pc:grpChg chg="mod">
          <ac:chgData name="Petur Þ. Sigurdsson" userId="b51620a9-a6bc-43cc-8d20-2596b195e64d" providerId="ADAL" clId="{376A3DC8-CAE6-4FA5-A295-BCA66BE349C0}" dt="2022-04-11T13:56:02.097" v="3824" actId="1076"/>
          <ac:grpSpMkLst>
            <pc:docMk/>
            <pc:sldMk cId="651679265" sldId="2134805196"/>
            <ac:grpSpMk id="9" creationId="{4E9CC5EC-9D8D-4461-A8CC-9E13858A0461}"/>
          </ac:grpSpMkLst>
        </pc:grpChg>
        <pc:grpChg chg="mod">
          <ac:chgData name="Petur Þ. Sigurdsson" userId="b51620a9-a6bc-43cc-8d20-2596b195e64d" providerId="ADAL" clId="{376A3DC8-CAE6-4FA5-A295-BCA66BE349C0}" dt="2022-04-11T13:56:02.097" v="3824" actId="1076"/>
          <ac:grpSpMkLst>
            <pc:docMk/>
            <pc:sldMk cId="651679265" sldId="2134805196"/>
            <ac:grpSpMk id="10" creationId="{1379D4AE-1305-4232-A21E-72DE834838EC}"/>
          </ac:grpSpMkLst>
        </pc:grpChg>
        <pc:grpChg chg="add mod">
          <ac:chgData name="Petur Þ. Sigurdsson" userId="b51620a9-a6bc-43cc-8d20-2596b195e64d" providerId="ADAL" clId="{376A3DC8-CAE6-4FA5-A295-BCA66BE349C0}" dt="2022-04-11T13:58:50.435" v="3959" actId="164"/>
          <ac:grpSpMkLst>
            <pc:docMk/>
            <pc:sldMk cId="651679265" sldId="2134805196"/>
            <ac:grpSpMk id="31" creationId="{E3612BC6-89F5-4BC7-A7CD-D559A5717069}"/>
          </ac:grpSpMkLst>
        </pc:grpChg>
        <pc:grpChg chg="add mod">
          <ac:chgData name="Petur Þ. Sigurdsson" userId="b51620a9-a6bc-43cc-8d20-2596b195e64d" providerId="ADAL" clId="{376A3DC8-CAE6-4FA5-A295-BCA66BE349C0}" dt="2022-04-11T13:58:56.496" v="3960" actId="164"/>
          <ac:grpSpMkLst>
            <pc:docMk/>
            <pc:sldMk cId="651679265" sldId="2134805196"/>
            <ac:grpSpMk id="32" creationId="{8AC73167-C960-4CD1-8D4C-DDB30AECFF94}"/>
          </ac:grpSpMkLst>
        </pc:grpChg>
        <pc:grpChg chg="add mod">
          <ac:chgData name="Petur Þ. Sigurdsson" userId="b51620a9-a6bc-43cc-8d20-2596b195e64d" providerId="ADAL" clId="{376A3DC8-CAE6-4FA5-A295-BCA66BE349C0}" dt="2022-04-11T13:59:04.499" v="3961" actId="164"/>
          <ac:grpSpMkLst>
            <pc:docMk/>
            <pc:sldMk cId="651679265" sldId="2134805196"/>
            <ac:grpSpMk id="33" creationId="{B6E48E43-EFA9-483C-8CCD-3ED478783B78}"/>
          </ac:grpSpMkLst>
        </pc:grpChg>
        <pc:grpChg chg="add mod">
          <ac:chgData name="Petur Þ. Sigurdsson" userId="b51620a9-a6bc-43cc-8d20-2596b195e64d" providerId="ADAL" clId="{376A3DC8-CAE6-4FA5-A295-BCA66BE349C0}" dt="2022-04-11T13:59:11.553" v="3962" actId="164"/>
          <ac:grpSpMkLst>
            <pc:docMk/>
            <pc:sldMk cId="651679265" sldId="2134805196"/>
            <ac:grpSpMk id="34" creationId="{AA7D9F9E-5872-4F4A-8582-D0ADBF6F9203}"/>
          </ac:grpSpMkLst>
        </pc:grpChg>
        <pc:grpChg chg="add mod">
          <ac:chgData name="Petur Þ. Sigurdsson" userId="b51620a9-a6bc-43cc-8d20-2596b195e64d" providerId="ADAL" clId="{376A3DC8-CAE6-4FA5-A295-BCA66BE349C0}" dt="2022-04-11T13:59:19.277" v="3963" actId="164"/>
          <ac:grpSpMkLst>
            <pc:docMk/>
            <pc:sldMk cId="651679265" sldId="2134805196"/>
            <ac:grpSpMk id="35" creationId="{E639381A-5491-4EE1-B922-3B93227127C6}"/>
          </ac:grpSpMkLst>
        </pc:grpChg>
        <pc:picChg chg="add mod">
          <ac:chgData name="Petur Þ. Sigurdsson" userId="b51620a9-a6bc-43cc-8d20-2596b195e64d" providerId="ADAL" clId="{376A3DC8-CAE6-4FA5-A295-BCA66BE349C0}" dt="2022-04-11T13:59:19.277" v="3963" actId="164"/>
          <ac:picMkLst>
            <pc:docMk/>
            <pc:sldMk cId="651679265" sldId="2134805196"/>
            <ac:picMk id="4" creationId="{CD649281-22D8-48BB-ABA5-F9F11F980616}"/>
          </ac:picMkLst>
        </pc:picChg>
        <pc:picChg chg="add mod">
          <ac:chgData name="Petur Þ. Sigurdsson" userId="b51620a9-a6bc-43cc-8d20-2596b195e64d" providerId="ADAL" clId="{376A3DC8-CAE6-4FA5-A295-BCA66BE349C0}" dt="2022-04-11T13:58:50.435" v="3959" actId="164"/>
          <ac:picMkLst>
            <pc:docMk/>
            <pc:sldMk cId="651679265" sldId="2134805196"/>
            <ac:picMk id="6" creationId="{A2587F44-5C6C-43DF-94D7-521243509803}"/>
          </ac:picMkLst>
        </pc:picChg>
        <pc:picChg chg="add mod">
          <ac:chgData name="Petur Þ. Sigurdsson" userId="b51620a9-a6bc-43cc-8d20-2596b195e64d" providerId="ADAL" clId="{376A3DC8-CAE6-4FA5-A295-BCA66BE349C0}" dt="2022-04-11T13:58:56.496" v="3960" actId="164"/>
          <ac:picMkLst>
            <pc:docMk/>
            <pc:sldMk cId="651679265" sldId="2134805196"/>
            <ac:picMk id="22" creationId="{B60B2E41-D745-4D06-8ACD-20B1DD6E6FD3}"/>
          </ac:picMkLst>
        </pc:picChg>
        <pc:picChg chg="add mod">
          <ac:chgData name="Petur Þ. Sigurdsson" userId="b51620a9-a6bc-43cc-8d20-2596b195e64d" providerId="ADAL" clId="{376A3DC8-CAE6-4FA5-A295-BCA66BE349C0}" dt="2022-04-11T13:59:04.499" v="3961" actId="164"/>
          <ac:picMkLst>
            <pc:docMk/>
            <pc:sldMk cId="651679265" sldId="2134805196"/>
            <ac:picMk id="24" creationId="{B257D329-86B2-44D9-A89E-FFA7EE9911DB}"/>
          </ac:picMkLst>
        </pc:picChg>
        <pc:picChg chg="add mod">
          <ac:chgData name="Petur Þ. Sigurdsson" userId="b51620a9-a6bc-43cc-8d20-2596b195e64d" providerId="ADAL" clId="{376A3DC8-CAE6-4FA5-A295-BCA66BE349C0}" dt="2022-04-11T13:41:38.684" v="3561" actId="1076"/>
          <ac:picMkLst>
            <pc:docMk/>
            <pc:sldMk cId="651679265" sldId="2134805196"/>
            <ac:picMk id="30" creationId="{A5C5A97D-852F-49BB-80B0-E901D83B0710}"/>
          </ac:picMkLst>
        </pc:picChg>
        <pc:cxnChg chg="mod">
          <ac:chgData name="Petur Þ. Sigurdsson" userId="b51620a9-a6bc-43cc-8d20-2596b195e64d" providerId="ADAL" clId="{376A3DC8-CAE6-4FA5-A295-BCA66BE349C0}" dt="2022-04-11T13:56:02.097" v="3824" actId="1076"/>
          <ac:cxnSpMkLst>
            <pc:docMk/>
            <pc:sldMk cId="651679265" sldId="2134805196"/>
            <ac:cxnSpMk id="11" creationId="{C053FA93-7A75-4D32-99E1-1F2B1C2E326B}"/>
          </ac:cxnSpMkLst>
        </pc:cxnChg>
        <pc:cxnChg chg="mod">
          <ac:chgData name="Petur Þ. Sigurdsson" userId="b51620a9-a6bc-43cc-8d20-2596b195e64d" providerId="ADAL" clId="{376A3DC8-CAE6-4FA5-A295-BCA66BE349C0}" dt="2022-04-11T13:56:02.097" v="3824" actId="1076"/>
          <ac:cxnSpMkLst>
            <pc:docMk/>
            <pc:sldMk cId="651679265" sldId="2134805196"/>
            <ac:cxnSpMk id="12" creationId="{B5960ABB-7922-4BE6-AD9E-EDF639C89B1F}"/>
          </ac:cxnSpMkLst>
        </pc:cxnChg>
      </pc:sldChg>
      <pc:sldChg chg="new del">
        <pc:chgData name="Petur Þ. Sigurdsson" userId="b51620a9-a6bc-43cc-8d20-2596b195e64d" providerId="ADAL" clId="{376A3DC8-CAE6-4FA5-A295-BCA66BE349C0}" dt="2022-04-11T13:40:46.379" v="3552" actId="47"/>
        <pc:sldMkLst>
          <pc:docMk/>
          <pc:sldMk cId="4107004533" sldId="2134805196"/>
        </pc:sldMkLst>
      </pc:sldChg>
      <pc:sldChg chg="del mod modShow">
        <pc:chgData name="Petur Þ. Sigurdsson" userId="b51620a9-a6bc-43cc-8d20-2596b195e64d" providerId="ADAL" clId="{376A3DC8-CAE6-4FA5-A295-BCA66BE349C0}" dt="2022-04-11T14:11:10.931" v="4058" actId="47"/>
        <pc:sldMkLst>
          <pc:docMk/>
          <pc:sldMk cId="2708086413" sldId="2134805197"/>
        </pc:sldMkLst>
      </pc:sldChg>
      <pc:sldChg chg="addSp delSp modSp new del">
        <pc:chgData name="Petur Þ. Sigurdsson" userId="b51620a9-a6bc-43cc-8d20-2596b195e64d" providerId="ADAL" clId="{376A3DC8-CAE6-4FA5-A295-BCA66BE349C0}" dt="2022-04-11T14:24:27.198" v="4182" actId="47"/>
        <pc:sldMkLst>
          <pc:docMk/>
          <pc:sldMk cId="3088131792" sldId="2134805197"/>
        </pc:sldMkLst>
        <pc:spChg chg="del">
          <ac:chgData name="Petur Þ. Sigurdsson" userId="b51620a9-a6bc-43cc-8d20-2596b195e64d" providerId="ADAL" clId="{376A3DC8-CAE6-4FA5-A295-BCA66BE349C0}" dt="2022-04-11T14:23:11.786" v="4139"/>
          <ac:spMkLst>
            <pc:docMk/>
            <pc:sldMk cId="3088131792" sldId="2134805197"/>
            <ac:spMk id="2" creationId="{BA999446-EA06-4F42-B421-6C9FAC2071B5}"/>
          </ac:spMkLst>
        </pc:spChg>
        <pc:picChg chg="add mod">
          <ac:chgData name="Petur Þ. Sigurdsson" userId="b51620a9-a6bc-43cc-8d20-2596b195e64d" providerId="ADAL" clId="{376A3DC8-CAE6-4FA5-A295-BCA66BE349C0}" dt="2022-04-11T14:23:11.786" v="4139"/>
          <ac:picMkLst>
            <pc:docMk/>
            <pc:sldMk cId="3088131792" sldId="2134805197"/>
            <ac:picMk id="5" creationId="{2764FF94-556D-43E5-8070-706DBC5458E0}"/>
          </ac:picMkLst>
        </pc:picChg>
      </pc:sldChg>
      <pc:sldChg chg="addSp delSp modSp new mod modNotesTx">
        <pc:chgData name="Petur Þ. Sigurdsson" userId="b51620a9-a6bc-43cc-8d20-2596b195e64d" providerId="ADAL" clId="{376A3DC8-CAE6-4FA5-A295-BCA66BE349C0}" dt="2022-04-11T23:24:15.158" v="6301" actId="20577"/>
        <pc:sldMkLst>
          <pc:docMk/>
          <pc:sldMk cId="4031338426" sldId="2134805198"/>
        </pc:sldMkLst>
        <pc:spChg chg="mod">
          <ac:chgData name="Petur Þ. Sigurdsson" userId="b51620a9-a6bc-43cc-8d20-2596b195e64d" providerId="ADAL" clId="{376A3DC8-CAE6-4FA5-A295-BCA66BE349C0}" dt="2022-04-11T23:24:15.158" v="6301" actId="20577"/>
          <ac:spMkLst>
            <pc:docMk/>
            <pc:sldMk cId="4031338426" sldId="2134805198"/>
            <ac:spMk id="2" creationId="{4AAF7285-1AB2-422C-BCBF-FF3C4BD66700}"/>
          </ac:spMkLst>
        </pc:spChg>
        <pc:spChg chg="del">
          <ac:chgData name="Petur Þ. Sigurdsson" userId="b51620a9-a6bc-43cc-8d20-2596b195e64d" providerId="ADAL" clId="{376A3DC8-CAE6-4FA5-A295-BCA66BE349C0}" dt="2022-04-11T14:23:46.254" v="4145"/>
          <ac:spMkLst>
            <pc:docMk/>
            <pc:sldMk cId="4031338426" sldId="2134805198"/>
            <ac:spMk id="3" creationId="{054078F2-6098-49D0-B7A6-D69F005A841F}"/>
          </ac:spMkLst>
        </pc:spChg>
        <pc:spChg chg="mod">
          <ac:chgData name="Petur Þ. Sigurdsson" userId="b51620a9-a6bc-43cc-8d20-2596b195e64d" providerId="ADAL" clId="{376A3DC8-CAE6-4FA5-A295-BCA66BE349C0}" dt="2022-04-11T21:23:06.892" v="5417" actId="20577"/>
          <ac:spMkLst>
            <pc:docMk/>
            <pc:sldMk cId="4031338426" sldId="2134805198"/>
            <ac:spMk id="4" creationId="{3986AE3D-82EF-45DB-B2F2-48DEAD4A9134}"/>
          </ac:spMkLst>
        </pc:spChg>
        <pc:picChg chg="add mod">
          <ac:chgData name="Petur Þ. Sigurdsson" userId="b51620a9-a6bc-43cc-8d20-2596b195e64d" providerId="ADAL" clId="{376A3DC8-CAE6-4FA5-A295-BCA66BE349C0}" dt="2022-04-11T14:23:46.254" v="4145"/>
          <ac:picMkLst>
            <pc:docMk/>
            <pc:sldMk cId="4031338426" sldId="2134805198"/>
            <ac:picMk id="5" creationId="{8F9E3CFC-0A6A-4E31-8592-33266B3BDDF4}"/>
          </ac:picMkLst>
        </pc:picChg>
      </pc:sldChg>
      <pc:sldChg chg="addSp delSp modSp new del mod">
        <pc:chgData name="Petur Þ. Sigurdsson" userId="b51620a9-a6bc-43cc-8d20-2596b195e64d" providerId="ADAL" clId="{376A3DC8-CAE6-4FA5-A295-BCA66BE349C0}" dt="2022-04-11T14:23:35.710" v="4143" actId="47"/>
        <pc:sldMkLst>
          <pc:docMk/>
          <pc:sldMk cId="4031991042" sldId="2134805198"/>
        </pc:sldMkLst>
        <pc:spChg chg="del">
          <ac:chgData name="Petur Þ. Sigurdsson" userId="b51620a9-a6bc-43cc-8d20-2596b195e64d" providerId="ADAL" clId="{376A3DC8-CAE6-4FA5-A295-BCA66BE349C0}" dt="2022-04-11T14:23:27.103" v="4141"/>
          <ac:spMkLst>
            <pc:docMk/>
            <pc:sldMk cId="4031991042" sldId="2134805198"/>
            <ac:spMk id="2" creationId="{E693BF09-0E38-49AC-92D8-D7DEB70E82C7}"/>
          </ac:spMkLst>
        </pc:spChg>
        <pc:spChg chg="add mod">
          <ac:chgData name="Petur Þ. Sigurdsson" userId="b51620a9-a6bc-43cc-8d20-2596b195e64d" providerId="ADAL" clId="{376A3DC8-CAE6-4FA5-A295-BCA66BE349C0}" dt="2022-04-11T14:23:30.807" v="4142" actId="478"/>
          <ac:spMkLst>
            <pc:docMk/>
            <pc:sldMk cId="4031991042" sldId="2134805198"/>
            <ac:spMk id="7" creationId="{8B2F9405-876B-4517-8498-1EEB5713ACB7}"/>
          </ac:spMkLst>
        </pc:spChg>
        <pc:picChg chg="add del mod">
          <ac:chgData name="Petur Þ. Sigurdsson" userId="b51620a9-a6bc-43cc-8d20-2596b195e64d" providerId="ADAL" clId="{376A3DC8-CAE6-4FA5-A295-BCA66BE349C0}" dt="2022-04-11T14:23:30.807" v="4142" actId="478"/>
          <ac:picMkLst>
            <pc:docMk/>
            <pc:sldMk cId="4031991042" sldId="2134805198"/>
            <ac:picMk id="5" creationId="{D23E4722-8CC1-45E1-8E83-0096C2157A4E}"/>
          </ac:picMkLst>
        </pc:picChg>
      </pc:sldChg>
      <pc:sldChg chg="modSp new mod">
        <pc:chgData name="Petur Þ. Sigurdsson" userId="b51620a9-a6bc-43cc-8d20-2596b195e64d" providerId="ADAL" clId="{376A3DC8-CAE6-4FA5-A295-BCA66BE349C0}" dt="2022-04-11T14:26:22.101" v="4204" actId="1076"/>
        <pc:sldMkLst>
          <pc:docMk/>
          <pc:sldMk cId="3440447873" sldId="2134805199"/>
        </pc:sldMkLst>
        <pc:spChg chg="mod">
          <ac:chgData name="Petur Þ. Sigurdsson" userId="b51620a9-a6bc-43cc-8d20-2596b195e64d" providerId="ADAL" clId="{376A3DC8-CAE6-4FA5-A295-BCA66BE349C0}" dt="2022-04-11T14:26:22.101" v="4204" actId="1076"/>
          <ac:spMkLst>
            <pc:docMk/>
            <pc:sldMk cId="3440447873" sldId="2134805199"/>
            <ac:spMk id="2" creationId="{1816130E-50D3-4E4A-9810-3AEE18C7A9F2}"/>
          </ac:spMkLst>
        </pc:spChg>
      </pc:sldChg>
      <pc:sldChg chg="addSp delSp modSp new del mod">
        <pc:chgData name="Petur Þ. Sigurdsson" userId="b51620a9-a6bc-43cc-8d20-2596b195e64d" providerId="ADAL" clId="{376A3DC8-CAE6-4FA5-A295-BCA66BE349C0}" dt="2022-04-11T21:00:18.879" v="4428" actId="47"/>
        <pc:sldMkLst>
          <pc:docMk/>
          <pc:sldMk cId="2005057660" sldId="2134805200"/>
        </pc:sldMkLst>
        <pc:spChg chg="del">
          <ac:chgData name="Petur Þ. Sigurdsson" userId="b51620a9-a6bc-43cc-8d20-2596b195e64d" providerId="ADAL" clId="{376A3DC8-CAE6-4FA5-A295-BCA66BE349C0}" dt="2022-04-11T20:51:17.980" v="4369" actId="931"/>
          <ac:spMkLst>
            <pc:docMk/>
            <pc:sldMk cId="2005057660" sldId="2134805200"/>
            <ac:spMk id="2" creationId="{CC6DF8C6-A3DC-4987-BBC0-17610FECD910}"/>
          </ac:spMkLst>
        </pc:spChg>
        <pc:spChg chg="mod">
          <ac:chgData name="Petur Þ. Sigurdsson" userId="b51620a9-a6bc-43cc-8d20-2596b195e64d" providerId="ADAL" clId="{376A3DC8-CAE6-4FA5-A295-BCA66BE349C0}" dt="2022-04-11T20:51:36.102" v="4386" actId="20577"/>
          <ac:spMkLst>
            <pc:docMk/>
            <pc:sldMk cId="2005057660" sldId="2134805200"/>
            <ac:spMk id="3" creationId="{C52F591F-BCDF-47C3-BF52-679CA092C8C1}"/>
          </ac:spMkLst>
        </pc:spChg>
        <pc:picChg chg="add mod">
          <ac:chgData name="Petur Þ. Sigurdsson" userId="b51620a9-a6bc-43cc-8d20-2596b195e64d" providerId="ADAL" clId="{376A3DC8-CAE6-4FA5-A295-BCA66BE349C0}" dt="2022-04-11T20:51:27.860" v="4371" actId="962"/>
          <ac:picMkLst>
            <pc:docMk/>
            <pc:sldMk cId="2005057660" sldId="2134805200"/>
            <ac:picMk id="6" creationId="{C63A9948-52FB-4807-B9AB-BADB46C9EBDE}"/>
          </ac:picMkLst>
        </pc:picChg>
      </pc:sldChg>
      <pc:sldChg chg="addSp delSp modSp new mod">
        <pc:chgData name="Petur Þ. Sigurdsson" userId="b51620a9-a6bc-43cc-8d20-2596b195e64d" providerId="ADAL" clId="{376A3DC8-CAE6-4FA5-A295-BCA66BE349C0}" dt="2022-04-11T23:32:26.970" v="6426" actId="20577"/>
        <pc:sldMkLst>
          <pc:docMk/>
          <pc:sldMk cId="1548580380" sldId="2134805201"/>
        </pc:sldMkLst>
        <pc:spChg chg="del">
          <ac:chgData name="Petur Þ. Sigurdsson" userId="b51620a9-a6bc-43cc-8d20-2596b195e64d" providerId="ADAL" clId="{376A3DC8-CAE6-4FA5-A295-BCA66BE349C0}" dt="2022-04-11T20:58:12.549" v="4388" actId="931"/>
          <ac:spMkLst>
            <pc:docMk/>
            <pc:sldMk cId="1548580380" sldId="2134805201"/>
            <ac:spMk id="2" creationId="{85D3625D-0AC8-4C2A-A6DD-76C975702797}"/>
          </ac:spMkLst>
        </pc:spChg>
        <pc:spChg chg="mod">
          <ac:chgData name="Petur Þ. Sigurdsson" userId="b51620a9-a6bc-43cc-8d20-2596b195e64d" providerId="ADAL" clId="{376A3DC8-CAE6-4FA5-A295-BCA66BE349C0}" dt="2022-04-11T20:58:25.539" v="4401" actId="20577"/>
          <ac:spMkLst>
            <pc:docMk/>
            <pc:sldMk cId="1548580380" sldId="2134805201"/>
            <ac:spMk id="3" creationId="{AE8C7394-B938-479A-B7AF-E832A60DA7A3}"/>
          </ac:spMkLst>
        </pc:spChg>
        <pc:spChg chg="mod">
          <ac:chgData name="Petur Þ. Sigurdsson" userId="b51620a9-a6bc-43cc-8d20-2596b195e64d" providerId="ADAL" clId="{376A3DC8-CAE6-4FA5-A295-BCA66BE349C0}" dt="2022-04-11T23:32:26.970" v="6426" actId="20577"/>
          <ac:spMkLst>
            <pc:docMk/>
            <pc:sldMk cId="1548580380" sldId="2134805201"/>
            <ac:spMk id="4" creationId="{E6DDDFDE-5282-463C-817F-16E54C4CA803}"/>
          </ac:spMkLst>
        </pc:spChg>
        <pc:picChg chg="add mod">
          <ac:chgData name="Petur Þ. Sigurdsson" userId="b51620a9-a6bc-43cc-8d20-2596b195e64d" providerId="ADAL" clId="{376A3DC8-CAE6-4FA5-A295-BCA66BE349C0}" dt="2022-04-11T20:58:21.314" v="4390" actId="27614"/>
          <ac:picMkLst>
            <pc:docMk/>
            <pc:sldMk cId="1548580380" sldId="2134805201"/>
            <ac:picMk id="6" creationId="{DA314EC4-7723-445D-836D-950DE6D146FC}"/>
          </ac:picMkLst>
        </pc:picChg>
      </pc:sldChg>
      <pc:sldChg chg="addSp delSp modSp new mod">
        <pc:chgData name="Petur Þ. Sigurdsson" userId="b51620a9-a6bc-43cc-8d20-2596b195e64d" providerId="ADAL" clId="{376A3DC8-CAE6-4FA5-A295-BCA66BE349C0}" dt="2022-04-11T23:28:23.998" v="6378" actId="20577"/>
        <pc:sldMkLst>
          <pc:docMk/>
          <pc:sldMk cId="560299520" sldId="2134805202"/>
        </pc:sldMkLst>
        <pc:spChg chg="mod">
          <ac:chgData name="Petur Þ. Sigurdsson" userId="b51620a9-a6bc-43cc-8d20-2596b195e64d" providerId="ADAL" clId="{376A3DC8-CAE6-4FA5-A295-BCA66BE349C0}" dt="2022-04-11T23:28:23.998" v="6378" actId="20577"/>
          <ac:spMkLst>
            <pc:docMk/>
            <pc:sldMk cId="560299520" sldId="2134805202"/>
            <ac:spMk id="2" creationId="{3EF9B5F0-C5EF-4C10-B822-92DCDCA79FAE}"/>
          </ac:spMkLst>
        </pc:spChg>
        <pc:spChg chg="del">
          <ac:chgData name="Petur Þ. Sigurdsson" userId="b51620a9-a6bc-43cc-8d20-2596b195e64d" providerId="ADAL" clId="{376A3DC8-CAE6-4FA5-A295-BCA66BE349C0}" dt="2022-04-11T20:59:09.102" v="4403" actId="931"/>
          <ac:spMkLst>
            <pc:docMk/>
            <pc:sldMk cId="560299520" sldId="2134805202"/>
            <ac:spMk id="3" creationId="{55C18EFA-7508-4349-990A-32672D21C7FE}"/>
          </ac:spMkLst>
        </pc:spChg>
        <pc:spChg chg="mod">
          <ac:chgData name="Petur Þ. Sigurdsson" userId="b51620a9-a6bc-43cc-8d20-2596b195e64d" providerId="ADAL" clId="{376A3DC8-CAE6-4FA5-A295-BCA66BE349C0}" dt="2022-04-11T20:59:21.015" v="4427" actId="20577"/>
          <ac:spMkLst>
            <pc:docMk/>
            <pc:sldMk cId="560299520" sldId="2134805202"/>
            <ac:spMk id="4" creationId="{36C10F01-4F47-4CBF-BED2-6E13C7BABE1C}"/>
          </ac:spMkLst>
        </pc:spChg>
        <pc:picChg chg="add mod">
          <ac:chgData name="Petur Þ. Sigurdsson" userId="b51620a9-a6bc-43cc-8d20-2596b195e64d" providerId="ADAL" clId="{376A3DC8-CAE6-4FA5-A295-BCA66BE349C0}" dt="2022-04-11T20:59:16.305" v="4404" actId="27614"/>
          <ac:picMkLst>
            <pc:docMk/>
            <pc:sldMk cId="560299520" sldId="2134805202"/>
            <ac:picMk id="6" creationId="{76B37937-BE79-4D5C-9BDC-638B87CB56D2}"/>
          </ac:picMkLst>
        </pc:picChg>
      </pc:sldChg>
      <pc:sldChg chg="addSp modSp new del mod modTransition modAnim">
        <pc:chgData name="Petur Þ. Sigurdsson" userId="b51620a9-a6bc-43cc-8d20-2596b195e64d" providerId="ADAL" clId="{376A3DC8-CAE6-4FA5-A295-BCA66BE349C0}" dt="2022-04-11T22:11:00.673" v="5799" actId="47"/>
        <pc:sldMkLst>
          <pc:docMk/>
          <pc:sldMk cId="3204838148" sldId="2134805203"/>
        </pc:sldMkLst>
        <pc:picChg chg="add mod">
          <ac:chgData name="Petur Þ. Sigurdsson" userId="b51620a9-a6bc-43cc-8d20-2596b195e64d" providerId="ADAL" clId="{376A3DC8-CAE6-4FA5-A295-BCA66BE349C0}" dt="2022-04-11T21:57:25.390" v="5697" actId="1076"/>
          <ac:picMkLst>
            <pc:docMk/>
            <pc:sldMk cId="3204838148" sldId="2134805203"/>
            <ac:picMk id="3" creationId="{BA14297A-F77E-4E5D-8241-F0CFDC8CCF0D}"/>
          </ac:picMkLst>
        </pc:picChg>
        <pc:picChg chg="add mod">
          <ac:chgData name="Petur Þ. Sigurdsson" userId="b51620a9-a6bc-43cc-8d20-2596b195e64d" providerId="ADAL" clId="{376A3DC8-CAE6-4FA5-A295-BCA66BE349C0}" dt="2022-04-11T21:59:50.011" v="5709" actId="1076"/>
          <ac:picMkLst>
            <pc:docMk/>
            <pc:sldMk cId="3204838148" sldId="2134805203"/>
            <ac:picMk id="5" creationId="{DA37A15E-E85D-4013-B432-073D35D0C7E6}"/>
          </ac:picMkLst>
        </pc:picChg>
      </pc:sldChg>
      <pc:sldChg chg="addSp new del mod">
        <pc:chgData name="Petur Þ. Sigurdsson" userId="b51620a9-a6bc-43cc-8d20-2596b195e64d" providerId="ADAL" clId="{376A3DC8-CAE6-4FA5-A295-BCA66BE349C0}" dt="2022-04-11T21:56:40.087" v="5693" actId="47"/>
        <pc:sldMkLst>
          <pc:docMk/>
          <pc:sldMk cId="1260785232" sldId="2134805204"/>
        </pc:sldMkLst>
        <pc:picChg chg="add">
          <ac:chgData name="Petur Þ. Sigurdsson" userId="b51620a9-a6bc-43cc-8d20-2596b195e64d" providerId="ADAL" clId="{376A3DC8-CAE6-4FA5-A295-BCA66BE349C0}" dt="2022-04-11T21:56:31.704" v="5692" actId="22"/>
          <ac:picMkLst>
            <pc:docMk/>
            <pc:sldMk cId="1260785232" sldId="2134805204"/>
            <ac:picMk id="3" creationId="{DEAA647F-32CE-4C32-8374-4324C22BD962}"/>
          </ac:picMkLst>
        </pc:picChg>
      </pc:sldChg>
      <pc:sldChg chg="addSp modSp new mod modTransition modClrScheme chgLayout">
        <pc:chgData name="Petur Þ. Sigurdsson" userId="b51620a9-a6bc-43cc-8d20-2596b195e64d" providerId="ADAL" clId="{376A3DC8-CAE6-4FA5-A295-BCA66BE349C0}" dt="2022-04-11T22:50:01.949" v="5877"/>
        <pc:sldMkLst>
          <pc:docMk/>
          <pc:sldMk cId="2284805075" sldId="2134805204"/>
        </pc:sldMkLst>
        <pc:picChg chg="add mod">
          <ac:chgData name="Petur Þ. Sigurdsson" userId="b51620a9-a6bc-43cc-8d20-2596b195e64d" providerId="ADAL" clId="{376A3DC8-CAE6-4FA5-A295-BCA66BE349C0}" dt="2022-04-11T21:57:02.220" v="5696" actId="26606"/>
          <ac:picMkLst>
            <pc:docMk/>
            <pc:sldMk cId="2284805075" sldId="2134805204"/>
            <ac:picMk id="3" creationId="{6D46596C-6732-4CF4-AD1F-E6B389333D35}"/>
          </ac:picMkLst>
        </pc:picChg>
      </pc:sldChg>
      <pc:sldChg chg="addSp delSp modSp new mod modTransition modClrScheme chgLayout">
        <pc:chgData name="Petur Þ. Sigurdsson" userId="b51620a9-a6bc-43cc-8d20-2596b195e64d" providerId="ADAL" clId="{376A3DC8-CAE6-4FA5-A295-BCA66BE349C0}" dt="2022-04-11T22:50:13.582" v="5880"/>
        <pc:sldMkLst>
          <pc:docMk/>
          <pc:sldMk cId="2719500584" sldId="2134805205"/>
        </pc:sldMkLst>
        <pc:picChg chg="add del mod">
          <ac:chgData name="Petur Þ. Sigurdsson" userId="b51620a9-a6bc-43cc-8d20-2596b195e64d" providerId="ADAL" clId="{376A3DC8-CAE6-4FA5-A295-BCA66BE349C0}" dt="2022-04-11T22:01:17.875" v="5711" actId="478"/>
          <ac:picMkLst>
            <pc:docMk/>
            <pc:sldMk cId="2719500584" sldId="2134805205"/>
            <ac:picMk id="3" creationId="{EC95CC6F-0920-4960-BA8D-A0239C4B3804}"/>
          </ac:picMkLst>
        </pc:picChg>
        <pc:picChg chg="add mod">
          <ac:chgData name="Petur Þ. Sigurdsson" userId="b51620a9-a6bc-43cc-8d20-2596b195e64d" providerId="ADAL" clId="{376A3DC8-CAE6-4FA5-A295-BCA66BE349C0}" dt="2022-04-11T22:01:25.503" v="5714" actId="26606"/>
          <ac:picMkLst>
            <pc:docMk/>
            <pc:sldMk cId="2719500584" sldId="2134805205"/>
            <ac:picMk id="4" creationId="{94BDCE76-07A1-472B-8C1F-48F9D1AB7E68}"/>
          </ac:picMkLst>
        </pc:picChg>
      </pc:sldChg>
      <pc:sldChg chg="del">
        <pc:chgData name="Petur Þ. Sigurdsson" userId="b51620a9-a6bc-43cc-8d20-2596b195e64d" providerId="ADAL" clId="{376A3DC8-CAE6-4FA5-A295-BCA66BE349C0}" dt="2022-04-11T22:10:36.132" v="5798" actId="47"/>
        <pc:sldMkLst>
          <pc:docMk/>
          <pc:sldMk cId="733011782" sldId="2134805206"/>
        </pc:sldMkLst>
      </pc:sldChg>
      <pc:sldChg chg="addSp delSp modSp new mod modAnim modNotesTx">
        <pc:chgData name="Petur Þ. Sigurdsson" userId="b51620a9-a6bc-43cc-8d20-2596b195e64d" providerId="ADAL" clId="{376A3DC8-CAE6-4FA5-A295-BCA66BE349C0}" dt="2022-04-11T22:26:21.147" v="5867"/>
        <pc:sldMkLst>
          <pc:docMk/>
          <pc:sldMk cId="2912465732" sldId="2134805207"/>
        </pc:sldMkLst>
        <pc:spChg chg="del">
          <ac:chgData name="Petur Þ. Sigurdsson" userId="b51620a9-a6bc-43cc-8d20-2596b195e64d" providerId="ADAL" clId="{376A3DC8-CAE6-4FA5-A295-BCA66BE349C0}" dt="2022-04-11T22:09:44.808" v="5744" actId="478"/>
          <ac:spMkLst>
            <pc:docMk/>
            <pc:sldMk cId="2912465732" sldId="2134805207"/>
            <ac:spMk id="2" creationId="{1F561A89-5A30-4A44-B59A-2A5D76E5464C}"/>
          </ac:spMkLst>
        </pc:spChg>
        <pc:spChg chg="mod">
          <ac:chgData name="Petur Þ. Sigurdsson" userId="b51620a9-a6bc-43cc-8d20-2596b195e64d" providerId="ADAL" clId="{376A3DC8-CAE6-4FA5-A295-BCA66BE349C0}" dt="2022-04-11T22:10:06.385" v="5794" actId="20577"/>
          <ac:spMkLst>
            <pc:docMk/>
            <pc:sldMk cId="2912465732" sldId="2134805207"/>
            <ac:spMk id="3" creationId="{91714419-883F-4871-A9F5-D598D3F85FC6}"/>
          </ac:spMkLst>
        </pc:sp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4" creationId="{380A385D-A48A-4CA2-A6BE-D914A37D5613}"/>
          </ac:picMkLst>
        </pc:pic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5" creationId="{18A535EF-DA1D-4712-AF55-66612E05BEA7}"/>
          </ac:picMkLst>
        </pc:pic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7" creationId="{77D4BF66-D59F-48BD-821B-E8BFC45715C0}"/>
          </ac:picMkLst>
        </pc:pic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9" creationId="{06EE9DA3-6E4A-4AD2-87F9-BDDBC2469503}"/>
          </ac:picMkLst>
        </pc:pic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11" creationId="{9C6A67D8-B4DD-4B27-8D25-B927F5F9FC4D}"/>
          </ac:picMkLst>
        </pc:picChg>
        <pc:picChg chg="add mod">
          <ac:chgData name="Petur Þ. Sigurdsson" userId="b51620a9-a6bc-43cc-8d20-2596b195e64d" providerId="ADAL" clId="{376A3DC8-CAE6-4FA5-A295-BCA66BE349C0}" dt="2022-04-11T22:25:18.775" v="5866" actId="1076"/>
          <ac:picMkLst>
            <pc:docMk/>
            <pc:sldMk cId="2912465732" sldId="2134805207"/>
            <ac:picMk id="13" creationId="{7C752B5C-B8E1-447E-BC39-2C16CE6EE008}"/>
          </ac:picMkLst>
        </pc:picChg>
      </pc:sldChg>
      <pc:sldChg chg="add del modTransition">
        <pc:chgData name="Petur Þ. Sigurdsson" userId="b51620a9-a6bc-43cc-8d20-2596b195e64d" providerId="ADAL" clId="{376A3DC8-CAE6-4FA5-A295-BCA66BE349C0}" dt="2022-04-11T22:48:33.484" v="5869" actId="47"/>
        <pc:sldMkLst>
          <pc:docMk/>
          <pc:sldMk cId="157857848" sldId="2134805208"/>
        </pc:sldMkLst>
      </pc:sldChg>
      <pc:sldChg chg="addSp modSp new mod modTransition modClrScheme chgLayout">
        <pc:chgData name="Petur Þ. Sigurdsson" userId="b51620a9-a6bc-43cc-8d20-2596b195e64d" providerId="ADAL" clId="{376A3DC8-CAE6-4FA5-A295-BCA66BE349C0}" dt="2022-04-11T22:50:35.661" v="5883"/>
        <pc:sldMkLst>
          <pc:docMk/>
          <pc:sldMk cId="578690241" sldId="2134805209"/>
        </pc:sldMkLst>
        <pc:picChg chg="add mod">
          <ac:chgData name="Petur Þ. Sigurdsson" userId="b51620a9-a6bc-43cc-8d20-2596b195e64d" providerId="ADAL" clId="{376A3DC8-CAE6-4FA5-A295-BCA66BE349C0}" dt="2022-04-11T22:14:56.772" v="5808" actId="26606"/>
          <ac:picMkLst>
            <pc:docMk/>
            <pc:sldMk cId="578690241" sldId="2134805209"/>
            <ac:picMk id="3" creationId="{55D10884-F330-432C-A055-DBF441132746}"/>
          </ac:picMkLst>
        </pc:picChg>
      </pc:sldChg>
      <pc:sldChg chg="addSp modSp new mod modTransition modClrScheme chgLayout">
        <pc:chgData name="Petur Þ. Sigurdsson" userId="b51620a9-a6bc-43cc-8d20-2596b195e64d" providerId="ADAL" clId="{376A3DC8-CAE6-4FA5-A295-BCA66BE349C0}" dt="2022-04-11T22:50:47.426" v="5885"/>
        <pc:sldMkLst>
          <pc:docMk/>
          <pc:sldMk cId="961668103" sldId="2134805210"/>
        </pc:sldMkLst>
        <pc:picChg chg="add mod">
          <ac:chgData name="Petur Þ. Sigurdsson" userId="b51620a9-a6bc-43cc-8d20-2596b195e64d" providerId="ADAL" clId="{376A3DC8-CAE6-4FA5-A295-BCA66BE349C0}" dt="2022-04-11T22:17:30.507" v="5819" actId="26606"/>
          <ac:picMkLst>
            <pc:docMk/>
            <pc:sldMk cId="961668103" sldId="2134805210"/>
            <ac:picMk id="3" creationId="{4F653802-9A6D-4223-9D30-02FEA974440C}"/>
          </ac:picMkLst>
        </pc:picChg>
      </pc:sldChg>
      <pc:sldChg chg="addSp modSp new mod modTransition modClrScheme chgLayout">
        <pc:chgData name="Petur Þ. Sigurdsson" userId="b51620a9-a6bc-43cc-8d20-2596b195e64d" providerId="ADAL" clId="{376A3DC8-CAE6-4FA5-A295-BCA66BE349C0}" dt="2022-04-11T22:50:56.708" v="5887"/>
        <pc:sldMkLst>
          <pc:docMk/>
          <pc:sldMk cId="1613305209" sldId="2134805211"/>
        </pc:sldMkLst>
        <pc:picChg chg="add mod">
          <ac:chgData name="Petur Þ. Sigurdsson" userId="b51620a9-a6bc-43cc-8d20-2596b195e64d" providerId="ADAL" clId="{376A3DC8-CAE6-4FA5-A295-BCA66BE349C0}" dt="2022-04-11T22:19:52.936" v="5831" actId="26606"/>
          <ac:picMkLst>
            <pc:docMk/>
            <pc:sldMk cId="1613305209" sldId="2134805211"/>
            <ac:picMk id="3" creationId="{F36B5A8A-60EE-46EB-9F79-49B81C0144CE}"/>
          </ac:picMkLst>
        </pc:picChg>
      </pc:sldChg>
      <pc:sldChg chg="addSp modSp new mod modTransition modClrScheme chgLayout">
        <pc:chgData name="Petur Þ. Sigurdsson" userId="b51620a9-a6bc-43cc-8d20-2596b195e64d" providerId="ADAL" clId="{376A3DC8-CAE6-4FA5-A295-BCA66BE349C0}" dt="2022-04-11T22:51:07.199" v="5889"/>
        <pc:sldMkLst>
          <pc:docMk/>
          <pc:sldMk cId="3807324890" sldId="2134805212"/>
        </pc:sldMkLst>
        <pc:picChg chg="add mod">
          <ac:chgData name="Petur Þ. Sigurdsson" userId="b51620a9-a6bc-43cc-8d20-2596b195e64d" providerId="ADAL" clId="{376A3DC8-CAE6-4FA5-A295-BCA66BE349C0}" dt="2022-04-11T22:22:43.664" v="5843" actId="26606"/>
          <ac:picMkLst>
            <pc:docMk/>
            <pc:sldMk cId="3807324890" sldId="2134805212"/>
            <ac:picMk id="3" creationId="{E378E2EB-1B4D-4745-842D-0C2B9FDD1C8E}"/>
          </ac:picMkLst>
        </pc:picChg>
      </pc:sldChg>
      <pc:sldChg chg="add modTransition">
        <pc:chgData name="Petur Þ. Sigurdsson" userId="b51620a9-a6bc-43cc-8d20-2596b195e64d" providerId="ADAL" clId="{376A3DC8-CAE6-4FA5-A295-BCA66BE349C0}" dt="2022-04-11T22:50:05.501" v="5878"/>
        <pc:sldMkLst>
          <pc:docMk/>
          <pc:sldMk cId="114466876" sldId="2134805213"/>
        </pc:sldMkLst>
      </pc:sldChg>
      <pc:sldChg chg="add modTransition">
        <pc:chgData name="Petur Þ. Sigurdsson" userId="b51620a9-a6bc-43cc-8d20-2596b195e64d" providerId="ADAL" clId="{376A3DC8-CAE6-4FA5-A295-BCA66BE349C0}" dt="2022-04-11T22:50:20.527" v="5882"/>
        <pc:sldMkLst>
          <pc:docMk/>
          <pc:sldMk cId="2374098378" sldId="2134805214"/>
        </pc:sldMkLst>
      </pc:sldChg>
      <pc:sldChg chg="add modTransition">
        <pc:chgData name="Petur Þ. Sigurdsson" userId="b51620a9-a6bc-43cc-8d20-2596b195e64d" providerId="ADAL" clId="{376A3DC8-CAE6-4FA5-A295-BCA66BE349C0}" dt="2022-04-11T22:50:41.137" v="5884"/>
        <pc:sldMkLst>
          <pc:docMk/>
          <pc:sldMk cId="938497792" sldId="2134805215"/>
        </pc:sldMkLst>
      </pc:sldChg>
      <pc:sldChg chg="add modTransition">
        <pc:chgData name="Petur Þ. Sigurdsson" userId="b51620a9-a6bc-43cc-8d20-2596b195e64d" providerId="ADAL" clId="{376A3DC8-CAE6-4FA5-A295-BCA66BE349C0}" dt="2022-04-11T22:50:52.108" v="5886"/>
        <pc:sldMkLst>
          <pc:docMk/>
          <pc:sldMk cId="4179639369" sldId="2134805216"/>
        </pc:sldMkLst>
      </pc:sldChg>
      <pc:sldChg chg="add modTransition">
        <pc:chgData name="Petur Þ. Sigurdsson" userId="b51620a9-a6bc-43cc-8d20-2596b195e64d" providerId="ADAL" clId="{376A3DC8-CAE6-4FA5-A295-BCA66BE349C0}" dt="2022-04-11T22:51:02.347" v="5888"/>
        <pc:sldMkLst>
          <pc:docMk/>
          <pc:sldMk cId="1604787653" sldId="2134805217"/>
        </pc:sldMkLst>
      </pc:sldChg>
      <pc:sldMasterChg chg="delSldLayout">
        <pc:chgData name="Petur Þ. Sigurdsson" userId="b51620a9-a6bc-43cc-8d20-2596b195e64d" providerId="ADAL" clId="{376A3DC8-CAE6-4FA5-A295-BCA66BE349C0}" dt="2022-04-11T23:21:20.943" v="6246" actId="47"/>
        <pc:sldMasterMkLst>
          <pc:docMk/>
          <pc:sldMasterMk cId="1025738492" sldId="2147483744"/>
        </pc:sldMasterMkLst>
        <pc:sldLayoutChg chg="del">
          <pc:chgData name="Petur Þ. Sigurdsson" userId="b51620a9-a6bc-43cc-8d20-2596b195e64d" providerId="ADAL" clId="{376A3DC8-CAE6-4FA5-A295-BCA66BE349C0}" dt="2022-04-11T23:21:20.943" v="6246" actId="47"/>
          <pc:sldLayoutMkLst>
            <pc:docMk/>
            <pc:sldMasterMk cId="1025738492" sldId="2147483744"/>
            <pc:sldLayoutMk cId="692061163" sldId="2147483827"/>
          </pc:sldLayoutMkLst>
        </pc:sldLayoutChg>
      </pc:sldMasterChg>
      <pc:sldMasterChg chg="delSldLayout">
        <pc:chgData name="Petur Þ. Sigurdsson" userId="b51620a9-a6bc-43cc-8d20-2596b195e64d" providerId="ADAL" clId="{376A3DC8-CAE6-4FA5-A295-BCA66BE349C0}" dt="2022-04-11T23:21:20.943" v="6246" actId="47"/>
        <pc:sldMasterMkLst>
          <pc:docMk/>
          <pc:sldMasterMk cId="1290336027" sldId="2147483775"/>
        </pc:sldMasterMkLst>
        <pc:sldLayoutChg chg="del">
          <pc:chgData name="Petur Þ. Sigurdsson" userId="b51620a9-a6bc-43cc-8d20-2596b195e64d" providerId="ADAL" clId="{376A3DC8-CAE6-4FA5-A295-BCA66BE349C0}" dt="2022-04-11T23:21:20.943" v="6246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  <pc:sldMasterChg chg="delSldLayout">
        <pc:chgData name="Petur Þ. Sigurdsson" userId="b51620a9-a6bc-43cc-8d20-2596b195e64d" providerId="ADAL" clId="{376A3DC8-CAE6-4FA5-A295-BCA66BE349C0}" dt="2022-04-11T23:21:20.943" v="6246" actId="47"/>
        <pc:sldMasterMkLst>
          <pc:docMk/>
          <pc:sldMasterMk cId="3364601278" sldId="2147483893"/>
        </pc:sldMasterMkLst>
        <pc:sldLayoutChg chg="del">
          <pc:chgData name="Petur Þ. Sigurdsson" userId="b51620a9-a6bc-43cc-8d20-2596b195e64d" providerId="ADAL" clId="{376A3DC8-CAE6-4FA5-A295-BCA66BE349C0}" dt="2022-04-11T23:21:20.943" v="6246" actId="47"/>
          <pc:sldLayoutMkLst>
            <pc:docMk/>
            <pc:sldMasterMk cId="3364601278" sldId="2147483893"/>
            <pc:sldLayoutMk cId="437308081" sldId="214748390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4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6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6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32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43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48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54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3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46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4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11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53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9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6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4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0.png"/><Relationship Id="rId4" Type="http://schemas.openxmlformats.org/officeDocument/2006/relationships/image" Target="../media/image2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0.png"/><Relationship Id="rId4" Type="http://schemas.openxmlformats.org/officeDocument/2006/relationships/image" Target="../media/image2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0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0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7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3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4.png"/><Relationship Id="rId4" Type="http://schemas.openxmlformats.org/officeDocument/2006/relationships/image" Target="../media/image27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7.emf"/><Relationship Id="rId4" Type="http://schemas.openxmlformats.org/officeDocument/2006/relationships/image" Target="../media/image5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6.png"/><Relationship Id="rId4" Type="http://schemas.openxmlformats.org/officeDocument/2006/relationships/image" Target="../media/image27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0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0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4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4.png"/><Relationship Id="rId4" Type="http://schemas.openxmlformats.org/officeDocument/2006/relationships/image" Target="../media/image27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7.emf"/><Relationship Id="rId4" Type="http://schemas.openxmlformats.org/officeDocument/2006/relationships/image" Target="../media/image50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6.png"/><Relationship Id="rId4" Type="http://schemas.openxmlformats.org/officeDocument/2006/relationships/image" Target="../media/image27.emf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8.png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7.png"/><Relationship Id="rId4" Type="http://schemas.openxmlformats.org/officeDocument/2006/relationships/image" Target="../media/image27.emf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emf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6.png"/><Relationship Id="rId4" Type="http://schemas.openxmlformats.org/officeDocument/2006/relationships/image" Target="../media/image27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emf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6.png"/><Relationship Id="rId4" Type="http://schemas.openxmlformats.org/officeDocument/2006/relationships/image" Target="../media/image27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7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241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34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0071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932455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651437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0063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9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055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7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ADDA9-7FA9-B94A-85C3-0C407159B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020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65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47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362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084751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2545338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16290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b="10577"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35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481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1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ADDA9-7FA9-B94A-85C3-0C407159B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24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589916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639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81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011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4095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030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251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0057078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986802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93710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383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14258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66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86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41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12757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198003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9782754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8378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4471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4280857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34495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43598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5636914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613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0454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6430250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866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9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84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5794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889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16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331769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6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32030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42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9236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85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8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7469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064513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1471380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61618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51127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03707184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25742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9484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0954213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13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05647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8426307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ackground + gradien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5735638" cy="6858000"/>
          </a:xfrm>
          <a:prstGeom prst="rect">
            <a:avLst/>
          </a:prstGeom>
          <a:gradFill>
            <a:gsLst>
              <a:gs pos="100000">
                <a:srgbClr val="123647">
                  <a:alpha val="0"/>
                </a:srgbClr>
              </a:gs>
              <a:gs pos="66000">
                <a:srgbClr val="123647">
                  <a:alpha val="80000"/>
                </a:srgbClr>
              </a:gs>
            </a:gsLst>
            <a:lin ang="0" scaled="0"/>
          </a:gradFill>
        </p:spPr>
        <p:txBody>
          <a:bodyPr lIns="720000" tIns="720000" rIns="1080000" bIns="720000"/>
          <a:lstStyle>
            <a:lvl1pPr marL="0" indent="0">
              <a:lnSpc>
                <a:spcPct val="100000"/>
              </a:lnSpc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Gradient text box</a:t>
            </a:r>
          </a:p>
        </p:txBody>
      </p:sp>
    </p:spTree>
    <p:extLst>
      <p:ext uri="{BB962C8B-B14F-4D97-AF65-F5344CB8AC3E}">
        <p14:creationId xmlns:p14="http://schemas.microsoft.com/office/powerpoint/2010/main" val="1177301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7963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76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1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98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614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4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0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6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66038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4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4153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4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61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9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9797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4368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780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1315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88181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5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77499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8213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35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76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1467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584352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221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3037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">
    <p:bg>
      <p:bgPr>
        <a:gradFill>
          <a:gsLst>
            <a:gs pos="0">
              <a:srgbClr val="BFECFF"/>
            </a:gs>
            <a:gs pos="100000">
              <a:srgbClr val="004A8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0A3C66"/>
              </a:gs>
              <a:gs pos="100000">
                <a:srgbClr val="004A87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508" y="2187827"/>
            <a:ext cx="4800129" cy="124117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600" b="1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Enter course title</a:t>
            </a:r>
            <a:br>
              <a:rPr lang="en-US"/>
            </a:br>
            <a:r>
              <a:rPr lang="en-US"/>
              <a:t>or chapter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2709" y="6375748"/>
            <a:ext cx="1059702" cy="39391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9C54E3D-2C4A-9243-9D1C-430912D43D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6650" y="222119"/>
            <a:ext cx="2218869" cy="13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3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empty">
    <p:bg>
      <p:bgPr>
        <a:gradFill>
          <a:gsLst>
            <a:gs pos="100000">
              <a:srgbClr val="0A3C66"/>
            </a:gs>
            <a:gs pos="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4" name="Graphic 9">
            <a:extLst>
              <a:ext uri="{FF2B5EF4-FFF2-40B4-BE49-F238E27FC236}">
                <a16:creationId xmlns:a16="http://schemas.microsoft.com/office/drawing/2014/main" id="{3EDF729C-D623-AB4A-8A72-29868F852C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529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61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book">
    <p:bg>
      <p:bgPr>
        <a:gradFill>
          <a:gsLst>
            <a:gs pos="100000">
              <a:srgbClr val="0A3C66"/>
            </a:gs>
            <a:gs pos="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F3576F5-98C8-4F4A-89CC-F6C53A352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250" y="984738"/>
            <a:ext cx="7262949" cy="4888523"/>
          </a:xfrm>
          <a:prstGeom prst="rect">
            <a:avLst/>
          </a:prstGeom>
        </p:spPr>
      </p:pic>
      <p:pic>
        <p:nvPicPr>
          <p:cNvPr id="4" name="Graphic 9">
            <a:extLst>
              <a:ext uri="{FF2B5EF4-FFF2-40B4-BE49-F238E27FC236}">
                <a16:creationId xmlns:a16="http://schemas.microsoft.com/office/drawing/2014/main" id="{3EDF729C-D623-AB4A-8A72-29868F852C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18138" y="2552541"/>
            <a:ext cx="2930770" cy="17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9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590" y="1268413"/>
            <a:ext cx="11484210" cy="49547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589" y="527754"/>
            <a:ext cx="1011813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B91A60EE-BD46-7A46-B5AD-014536F4C8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529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84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9A0CE94-F18C-944A-8A66-E0F703EA7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408" y="527754"/>
            <a:ext cx="1013231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91CEE7DD-CC38-A54F-94CC-CA23D057CF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121BF5-33E4-0343-9894-8BAFFA4FF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08" y="1268414"/>
            <a:ext cx="5106663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56844B17-AFE8-F94D-9F22-B5C056C1A2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529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083" y="1268413"/>
            <a:ext cx="7601755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5" y="527754"/>
            <a:ext cx="10143296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1" name="Graphic 9">
            <a:extLst>
              <a:ext uri="{FF2B5EF4-FFF2-40B4-BE49-F238E27FC236}">
                <a16:creationId xmlns:a16="http://schemas.microsoft.com/office/drawing/2014/main" id="{66D6F2E3-8B77-B340-94F1-9D5CBEA5B9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54255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173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495474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0D3DF08-32DB-3849-8DDF-11DDBE0DA1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92643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357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BFEC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4A87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9">
            <a:extLst>
              <a:ext uri="{FF2B5EF4-FFF2-40B4-BE49-F238E27FC236}">
                <a16:creationId xmlns:a16="http://schemas.microsoft.com/office/drawing/2014/main" id="{06FEECFE-5AD4-D74C-9445-CD42E685C4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529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883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adem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BFEC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A3C6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FF4C497A-A5FB-7744-9E15-9EB76F8E41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65290" y="6223155"/>
            <a:ext cx="1061420" cy="6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image" Target="../media/image17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image" Target="../media/image1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image" Target="../media/image17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6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6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image" Target="../media/image17.emf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image" Target="../media/image16.emf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  <p:sldLayoutId id="21474839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  <p:sldLayoutId id="2147483958" r:id="rId23"/>
    <p:sldLayoutId id="2147483959" r:id="rId24"/>
    <p:sldLayoutId id="2147483960" r:id="rId25"/>
    <p:sldLayoutId id="2147483961" r:id="rId26"/>
    <p:sldLayoutId id="214748396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3C66"/>
            </a:gs>
            <a:gs pos="100000">
              <a:srgbClr val="004A8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2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0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77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2.png"/><Relationship Id="rId11" Type="http://schemas.openxmlformats.org/officeDocument/2006/relationships/image" Target="../media/image96.png"/><Relationship Id="rId5" Type="http://schemas.openxmlformats.org/officeDocument/2006/relationships/image" Target="../media/image80.emf"/><Relationship Id="rId10" Type="http://schemas.microsoft.com/office/2007/relationships/hdphoto" Target="../media/hdphoto3.wdp"/><Relationship Id="rId4" Type="http://schemas.openxmlformats.org/officeDocument/2006/relationships/image" Target="../media/image79.sv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11" Type="http://schemas.openxmlformats.org/officeDocument/2006/relationships/image" Target="../media/image103.svg"/><Relationship Id="rId5" Type="http://schemas.openxmlformats.org/officeDocument/2006/relationships/image" Target="../media/image79.svg"/><Relationship Id="rId10" Type="http://schemas.openxmlformats.org/officeDocument/2006/relationships/image" Target="../media/image102.png"/><Relationship Id="rId4" Type="http://schemas.openxmlformats.org/officeDocument/2006/relationships/image" Target="../media/image78.png"/><Relationship Id="rId9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2.png"/><Relationship Id="rId5" Type="http://schemas.openxmlformats.org/officeDocument/2006/relationships/image" Target="../media/image80.emf"/><Relationship Id="rId4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2.png"/><Relationship Id="rId5" Type="http://schemas.openxmlformats.org/officeDocument/2006/relationships/image" Target="../media/image80.emf"/><Relationship Id="rId4" Type="http://schemas.openxmlformats.org/officeDocument/2006/relationships/image" Target="../media/image7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8A2A84-E445-5B42-95B2-1E9ECC11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Enable your customers with LS eCommerce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C3B0-E589-8A4F-8BCE-7278F031D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B5A99-46DD-324B-A67A-F47D6F99B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Petur Thor Sigurdsson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6BDDE-3017-8C4E-8F0E-14D90B4FD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595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C75F35-C4AF-4699-8B75-A406C40C9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Contactless food ordering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A4EF0-5AA0-48BC-9F5A-66944C6D8D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Tomorrow at 10:45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84CE5-0E7A-42B3-A8E7-B647B3E4E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706" y="3822588"/>
            <a:ext cx="2662184" cy="348214"/>
          </a:xfrm>
        </p:spPr>
        <p:txBody>
          <a:bodyPr/>
          <a:lstStyle/>
          <a:p>
            <a:r>
              <a:rPr lang="en-US"/>
              <a:t>Gunnar Orn Thorsteinsson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58EE0-DA40-4BD4-8983-FC90DAE97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Director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D19F7B-CA17-4EA1-BFA3-7F67528FE5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4806" y="3822588"/>
            <a:ext cx="2662184" cy="348214"/>
          </a:xfrm>
        </p:spPr>
        <p:txBody>
          <a:bodyPr/>
          <a:lstStyle/>
          <a:p>
            <a:r>
              <a:rPr lang="en-US"/>
              <a:t>Petur Thor Sigurdsson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38555D-F953-4F60-9704-CFD302DF10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Product Director</a:t>
            </a:r>
          </a:p>
        </p:txBody>
      </p:sp>
    </p:spTree>
    <p:extLst>
      <p:ext uri="{BB962C8B-B14F-4D97-AF65-F5344CB8AC3E}">
        <p14:creationId xmlns:p14="http://schemas.microsoft.com/office/powerpoint/2010/main" val="103018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What's next ?</a:t>
            </a:r>
          </a:p>
        </p:txBody>
      </p:sp>
    </p:spTree>
    <p:extLst>
      <p:ext uri="{BB962C8B-B14F-4D97-AF65-F5344CB8AC3E}">
        <p14:creationId xmlns:p14="http://schemas.microsoft.com/office/powerpoint/2010/main" val="359813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drinking&#10;&#10;Description automatically generated">
            <a:extLst>
              <a:ext uri="{FF2B5EF4-FFF2-40B4-BE49-F238E27FC236}">
                <a16:creationId xmlns:a16="http://schemas.microsoft.com/office/drawing/2014/main" id="{DA314EC4-7723-445D-836D-950DE6D146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759" r="11759"/>
          <a:stretch>
            <a:fillRect/>
          </a:stretch>
        </p:blipFill>
        <p:spPr>
          <a:xfrm>
            <a:off x="12839" y="1738490"/>
            <a:ext cx="5872983" cy="511951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C7394-B938-479A-B7AF-E832A60DA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DDFDE-5282-463C-817F-16E54C4CA8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2010" y="1738490"/>
            <a:ext cx="5004487" cy="4386645"/>
          </a:xfrm>
        </p:spPr>
        <p:txBody>
          <a:bodyPr/>
          <a:lstStyle/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Web presence for LS Activity</a:t>
            </a:r>
          </a:p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Online resource booking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Spas, beauty treatments, massages, golf tee times, cooking classes, etc.</a:t>
            </a:r>
          </a:p>
          <a:p>
            <a:pPr indent="0"/>
            <a:endParaRPr lang="en-US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indent="0"/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Front end available on Magento</a:t>
            </a:r>
          </a:p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API access for 3</a:t>
            </a:r>
            <a:r>
              <a:rPr lang="en-US" b="1" baseline="3000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rd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party web platforms</a:t>
            </a:r>
          </a:p>
        </p:txBody>
      </p:sp>
    </p:spTree>
    <p:extLst>
      <p:ext uri="{BB962C8B-B14F-4D97-AF65-F5344CB8AC3E}">
        <p14:creationId xmlns:p14="http://schemas.microsoft.com/office/powerpoint/2010/main" val="154858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F9B5F0-C5EF-4C10-B822-92DCDCA79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783644"/>
            <a:ext cx="5610877" cy="4266960"/>
          </a:xfrm>
        </p:spPr>
        <p:txBody>
          <a:bodyPr/>
          <a:lstStyle/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eCommerce support for our Pharmacy solution</a:t>
            </a:r>
          </a:p>
          <a:p>
            <a:endParaRPr lang="en-US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Online ordering of prescription medication</a:t>
            </a:r>
          </a:p>
          <a:p>
            <a:endParaRPr lang="en-US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Front end available on Magento</a:t>
            </a:r>
          </a:p>
          <a:p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API access for 3</a:t>
            </a:r>
            <a:r>
              <a:rPr lang="en-US" b="1" baseline="3000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rd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party eCommerce platforms</a:t>
            </a:r>
          </a:p>
        </p:txBody>
      </p:sp>
      <p:pic>
        <p:nvPicPr>
          <p:cNvPr id="6" name="Picture Placeholder 5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76B37937-BE79-4D5C-9BDC-638B87CB56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915" r="1591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10F01-4F47-4CBF-BED2-6E13C7BAB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eCommerce for LS Pharmacy</a:t>
            </a:r>
          </a:p>
        </p:txBody>
      </p:sp>
    </p:spTree>
    <p:extLst>
      <p:ext uri="{BB962C8B-B14F-4D97-AF65-F5344CB8AC3E}">
        <p14:creationId xmlns:p14="http://schemas.microsoft.com/office/powerpoint/2010/main" val="56029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49" descr="&quot; &quot;">
            <a:extLst>
              <a:ext uri="{FF2B5EF4-FFF2-40B4-BE49-F238E27FC236}">
                <a16:creationId xmlns:a16="http://schemas.microsoft.com/office/drawing/2014/main" id="{89EBDCFC-B980-4C68-8EB1-484F1FBB728A}"/>
              </a:ext>
            </a:extLst>
          </p:cNvPr>
          <p:cNvSpPr/>
          <p:nvPr/>
        </p:nvSpPr>
        <p:spPr bwMode="auto">
          <a:xfrm rot="10800000" flipH="1">
            <a:off x="6598570" y="1363166"/>
            <a:ext cx="624476" cy="4228675"/>
          </a:xfrm>
          <a:custGeom>
            <a:avLst/>
            <a:gdLst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2" fmla="*/ 3792884 w 7585768"/>
              <a:gd name="connsiteY2" fmla="*/ 3794578 h 7589156"/>
              <a:gd name="connsiteX3" fmla="*/ 959943 w 7585768"/>
              <a:gd name="connsiteY3" fmla="*/ 6317691 h 7589156"/>
              <a:gd name="connsiteX0" fmla="*/ 959943 w 7585768"/>
              <a:gd name="connsiteY0" fmla="*/ 6317691 h 7589156"/>
              <a:gd name="connsiteX1" fmla="*/ 871699 w 7585768"/>
              <a:gd name="connsiteY1" fmla="*/ 1374273 h 7589156"/>
              <a:gd name="connsiteX0" fmla="*/ 959945 w 959945"/>
              <a:gd name="connsiteY0" fmla="*/ 4943418 h 4943418"/>
              <a:gd name="connsiteX1" fmla="*/ 871701 w 959945"/>
              <a:gd name="connsiteY1" fmla="*/ 0 h 4943418"/>
              <a:gd name="connsiteX2" fmla="*/ 959945 w 959945"/>
              <a:gd name="connsiteY2" fmla="*/ 4943418 h 4943418"/>
              <a:gd name="connsiteX0" fmla="*/ 959945 w 959945"/>
              <a:gd name="connsiteY0" fmla="*/ 4943418 h 4943418"/>
              <a:gd name="connsiteX1" fmla="*/ 871701 w 959945"/>
              <a:gd name="connsiteY1" fmla="*/ 0 h 49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9945" h="4943418" stroke="0" extrusionOk="0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  <a:lnTo>
                  <a:pt x="959945" y="4943418"/>
                </a:lnTo>
                <a:close/>
              </a:path>
              <a:path w="959945" h="4943418" fill="none">
                <a:moveTo>
                  <a:pt x="959945" y="4943418"/>
                </a:moveTo>
                <a:cubicBezTo>
                  <a:pt x="-285722" y="3543539"/>
                  <a:pt x="-323209" y="1443485"/>
                  <a:pt x="871701" y="0"/>
                </a:cubicBezTo>
              </a:path>
            </a:pathLst>
          </a:custGeom>
          <a:noFill/>
          <a:ln w="25400">
            <a:solidFill>
              <a:srgbClr val="13889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39381A-5491-4EE1-B922-3B93227127C6}"/>
              </a:ext>
            </a:extLst>
          </p:cNvPr>
          <p:cNvGrpSpPr/>
          <p:nvPr/>
        </p:nvGrpSpPr>
        <p:grpSpPr>
          <a:xfrm>
            <a:off x="6882575" y="5224560"/>
            <a:ext cx="617937" cy="691321"/>
            <a:chOff x="6882575" y="5224560"/>
            <a:chExt cx="617937" cy="691321"/>
          </a:xfrm>
        </p:grpSpPr>
        <p:sp>
          <p:nvSpPr>
            <p:cNvPr id="7" name="Hexagon 6" descr="&quot; &quot;">
              <a:extLst>
                <a:ext uri="{FF2B5EF4-FFF2-40B4-BE49-F238E27FC236}">
                  <a16:creationId xmlns:a16="http://schemas.microsoft.com/office/drawing/2014/main" id="{B5690F50-7A45-489A-9318-CE8A6AB626B2}"/>
                </a:ext>
              </a:extLst>
            </p:cNvPr>
            <p:cNvSpPr/>
            <p:nvPr/>
          </p:nvSpPr>
          <p:spPr>
            <a:xfrm rot="5400000">
              <a:off x="6845883" y="5261252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649281-22D8-48BB-ABA5-F9F11F98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923" y="5444033"/>
              <a:ext cx="273405" cy="25237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612BC6-89F5-4BC7-A7CD-D559A5717069}"/>
              </a:ext>
            </a:extLst>
          </p:cNvPr>
          <p:cNvGrpSpPr/>
          <p:nvPr/>
        </p:nvGrpSpPr>
        <p:grpSpPr>
          <a:xfrm>
            <a:off x="6918087" y="1028804"/>
            <a:ext cx="617937" cy="691321"/>
            <a:chOff x="6918087" y="1028804"/>
            <a:chExt cx="617937" cy="691321"/>
          </a:xfrm>
        </p:grpSpPr>
        <p:sp>
          <p:nvSpPr>
            <p:cNvPr id="5" name="Hexagon 4" descr="&quot; &quot;">
              <a:extLst>
                <a:ext uri="{FF2B5EF4-FFF2-40B4-BE49-F238E27FC236}">
                  <a16:creationId xmlns:a16="http://schemas.microsoft.com/office/drawing/2014/main" id="{D96A20A0-CC74-457B-9A93-4DF6CF3374B2}"/>
                </a:ext>
              </a:extLst>
            </p:cNvPr>
            <p:cNvSpPr/>
            <p:nvPr/>
          </p:nvSpPr>
          <p:spPr>
            <a:xfrm rot="5400000">
              <a:off x="6881395" y="1065496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587F44-5C6C-43DF-94D7-52124350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467" y="1200290"/>
              <a:ext cx="367178" cy="34834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7D9F9E-5872-4F4A-8582-D0ADBF6F9203}"/>
              </a:ext>
            </a:extLst>
          </p:cNvPr>
          <p:cNvGrpSpPr/>
          <p:nvPr/>
        </p:nvGrpSpPr>
        <p:grpSpPr>
          <a:xfrm>
            <a:off x="6426304" y="4175621"/>
            <a:ext cx="617937" cy="691321"/>
            <a:chOff x="6426304" y="4175621"/>
            <a:chExt cx="617937" cy="691321"/>
          </a:xfrm>
        </p:grpSpPr>
        <p:sp>
          <p:nvSpPr>
            <p:cNvPr id="3" name="Hexagon 2" descr="&quot; &quot;">
              <a:extLst>
                <a:ext uri="{FF2B5EF4-FFF2-40B4-BE49-F238E27FC236}">
                  <a16:creationId xmlns:a16="http://schemas.microsoft.com/office/drawing/2014/main" id="{53E5FB4A-4C73-42D3-95CE-1F002646C981}"/>
                </a:ext>
              </a:extLst>
            </p:cNvPr>
            <p:cNvSpPr/>
            <p:nvPr/>
          </p:nvSpPr>
          <p:spPr>
            <a:xfrm rot="5400000">
              <a:off x="6389612" y="4212313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CE6E84-4CEC-4D20-99C2-23DA88495D44}"/>
                </a:ext>
              </a:extLst>
            </p:cNvPr>
            <p:cNvGrpSpPr/>
            <p:nvPr/>
          </p:nvGrpSpPr>
          <p:grpSpPr>
            <a:xfrm>
              <a:off x="6593730" y="4293796"/>
              <a:ext cx="283084" cy="455570"/>
              <a:chOff x="6237624" y="3228127"/>
              <a:chExt cx="923041" cy="2418664"/>
            </a:xfrm>
            <a:solidFill>
              <a:schemeClr val="bg1"/>
            </a:solidFill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E9CC5EC-9D8D-4461-A8CC-9E13858A0461}"/>
                  </a:ext>
                </a:extLst>
              </p:cNvPr>
              <p:cNvGrpSpPr/>
              <p:nvPr/>
            </p:nvGrpSpPr>
            <p:grpSpPr>
              <a:xfrm>
                <a:off x="6237624" y="4454362"/>
                <a:ext cx="923041" cy="1192429"/>
                <a:chOff x="5426075" y="3095625"/>
                <a:chExt cx="1811338" cy="2339976"/>
              </a:xfrm>
              <a:grpFill/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1EE3F8ED-9FA4-4F2D-8B50-4F2DFC1D3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6988" y="4094163"/>
                  <a:ext cx="582613" cy="1003300"/>
                </a:xfrm>
                <a:custGeom>
                  <a:avLst/>
                  <a:gdLst>
                    <a:gd name="T0" fmla="*/ 3 w 367"/>
                    <a:gd name="T1" fmla="*/ 211 h 632"/>
                    <a:gd name="T2" fmla="*/ 367 w 367"/>
                    <a:gd name="T3" fmla="*/ 0 h 632"/>
                    <a:gd name="T4" fmla="*/ 364 w 367"/>
                    <a:gd name="T5" fmla="*/ 420 h 632"/>
                    <a:gd name="T6" fmla="*/ 0 w 367"/>
                    <a:gd name="T7" fmla="*/ 632 h 632"/>
                    <a:gd name="T8" fmla="*/ 3 w 367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7" h="632">
                      <a:moveTo>
                        <a:pt x="3" y="211"/>
                      </a:moveTo>
                      <a:lnTo>
                        <a:pt x="367" y="0"/>
                      </a:lnTo>
                      <a:lnTo>
                        <a:pt x="364" y="420"/>
                      </a:lnTo>
                      <a:lnTo>
                        <a:pt x="0" y="632"/>
                      </a:lnTo>
                      <a:lnTo>
                        <a:pt x="3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CB837BBF-4CDE-4264-958B-69C941E50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4688" y="3690938"/>
                  <a:ext cx="1158875" cy="671513"/>
                </a:xfrm>
                <a:custGeom>
                  <a:avLst/>
                  <a:gdLst>
                    <a:gd name="T0" fmla="*/ 0 w 730"/>
                    <a:gd name="T1" fmla="*/ 211 h 423"/>
                    <a:gd name="T2" fmla="*/ 364 w 730"/>
                    <a:gd name="T3" fmla="*/ 0 h 423"/>
                    <a:gd name="T4" fmla="*/ 730 w 730"/>
                    <a:gd name="T5" fmla="*/ 211 h 423"/>
                    <a:gd name="T6" fmla="*/ 366 w 730"/>
                    <a:gd name="T7" fmla="*/ 423 h 423"/>
                    <a:gd name="T8" fmla="*/ 0 w 730"/>
                    <a:gd name="T9" fmla="*/ 211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0" h="423">
                      <a:moveTo>
                        <a:pt x="0" y="211"/>
                      </a:moveTo>
                      <a:lnTo>
                        <a:pt x="364" y="0"/>
                      </a:lnTo>
                      <a:lnTo>
                        <a:pt x="730" y="211"/>
                      </a:lnTo>
                      <a:lnTo>
                        <a:pt x="366" y="423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7">
                  <a:extLst>
                    <a:ext uri="{FF2B5EF4-FFF2-40B4-BE49-F238E27FC236}">
                      <a16:creationId xmlns:a16="http://schemas.microsoft.com/office/drawing/2014/main" id="{FB8952A9-31D2-4303-835B-68FCB2357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0238" y="4094163"/>
                  <a:ext cx="581025" cy="1003300"/>
                </a:xfrm>
                <a:custGeom>
                  <a:avLst/>
                  <a:gdLst>
                    <a:gd name="T0" fmla="*/ 366 w 366"/>
                    <a:gd name="T1" fmla="*/ 211 h 632"/>
                    <a:gd name="T2" fmla="*/ 363 w 366"/>
                    <a:gd name="T3" fmla="*/ 632 h 632"/>
                    <a:gd name="T4" fmla="*/ 0 w 366"/>
                    <a:gd name="T5" fmla="*/ 420 h 632"/>
                    <a:gd name="T6" fmla="*/ 0 w 366"/>
                    <a:gd name="T7" fmla="*/ 0 h 632"/>
                    <a:gd name="T8" fmla="*/ 366 w 366"/>
                    <a:gd name="T9" fmla="*/ 211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6" h="632">
                      <a:moveTo>
                        <a:pt x="366" y="211"/>
                      </a:moveTo>
                      <a:lnTo>
                        <a:pt x="363" y="632"/>
                      </a:ln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366" y="2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8">
                  <a:extLst>
                    <a:ext uri="{FF2B5EF4-FFF2-40B4-BE49-F238E27FC236}">
                      <a16:creationId xmlns:a16="http://schemas.microsoft.com/office/drawing/2014/main" id="{BEC06BF5-0596-4330-A368-8DA015410B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11813" y="3095625"/>
                  <a:ext cx="463550" cy="595313"/>
                </a:xfrm>
                <a:custGeom>
                  <a:avLst/>
                  <a:gdLst>
                    <a:gd name="T0" fmla="*/ 110 w 123"/>
                    <a:gd name="T1" fmla="*/ 75 h 158"/>
                    <a:gd name="T2" fmla="*/ 110 w 123"/>
                    <a:gd name="T3" fmla="*/ 49 h 158"/>
                    <a:gd name="T4" fmla="*/ 61 w 123"/>
                    <a:gd name="T5" fmla="*/ 0 h 158"/>
                    <a:gd name="T6" fmla="*/ 13 w 123"/>
                    <a:gd name="T7" fmla="*/ 49 h 158"/>
                    <a:gd name="T8" fmla="*/ 13 w 123"/>
                    <a:gd name="T9" fmla="*/ 75 h 158"/>
                    <a:gd name="T10" fmla="*/ 0 w 123"/>
                    <a:gd name="T11" fmla="*/ 75 h 158"/>
                    <a:gd name="T12" fmla="*/ 0 w 123"/>
                    <a:gd name="T13" fmla="*/ 158 h 158"/>
                    <a:gd name="T14" fmla="*/ 123 w 123"/>
                    <a:gd name="T15" fmla="*/ 158 h 158"/>
                    <a:gd name="T16" fmla="*/ 123 w 123"/>
                    <a:gd name="T17" fmla="*/ 75 h 158"/>
                    <a:gd name="T18" fmla="*/ 110 w 123"/>
                    <a:gd name="T19" fmla="*/ 75 h 158"/>
                    <a:gd name="T20" fmla="*/ 89 w 123"/>
                    <a:gd name="T21" fmla="*/ 75 h 158"/>
                    <a:gd name="T22" fmla="*/ 33 w 123"/>
                    <a:gd name="T23" fmla="*/ 75 h 158"/>
                    <a:gd name="T24" fmla="*/ 33 w 123"/>
                    <a:gd name="T25" fmla="*/ 49 h 158"/>
                    <a:gd name="T26" fmla="*/ 61 w 123"/>
                    <a:gd name="T27" fmla="*/ 21 h 158"/>
                    <a:gd name="T28" fmla="*/ 89 w 123"/>
                    <a:gd name="T29" fmla="*/ 49 h 158"/>
                    <a:gd name="T30" fmla="*/ 89 w 123"/>
                    <a:gd name="T31" fmla="*/ 7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3" h="158">
                      <a:moveTo>
                        <a:pt x="110" y="75"/>
                      </a:moveTo>
                      <a:cubicBezTo>
                        <a:pt x="110" y="49"/>
                        <a:pt x="110" y="49"/>
                        <a:pt x="110" y="49"/>
                      </a:cubicBezTo>
                      <a:cubicBezTo>
                        <a:pt x="110" y="22"/>
                        <a:pt x="88" y="0"/>
                        <a:pt x="61" y="0"/>
                      </a:cubicBezTo>
                      <a:cubicBezTo>
                        <a:pt x="34" y="0"/>
                        <a:pt x="13" y="22"/>
                        <a:pt x="13" y="49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75"/>
                        <a:pt x="123" y="75"/>
                        <a:pt x="123" y="75"/>
                      </a:cubicBezTo>
                      <a:lnTo>
                        <a:pt x="110" y="75"/>
                      </a:lnTo>
                      <a:close/>
                      <a:moveTo>
                        <a:pt x="89" y="75"/>
                      </a:move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33"/>
                        <a:pt x="46" y="21"/>
                        <a:pt x="61" y="21"/>
                      </a:cubicBezTo>
                      <a:cubicBezTo>
                        <a:pt x="77" y="21"/>
                        <a:pt x="89" y="33"/>
                        <a:pt x="89" y="49"/>
                      </a:cubicBezTo>
                      <a:lnTo>
                        <a:pt x="89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9">
                  <a:extLst>
                    <a:ext uri="{FF2B5EF4-FFF2-40B4-BE49-F238E27FC236}">
                      <a16:creationId xmlns:a16="http://schemas.microsoft.com/office/drawing/2014/main" id="{1475ED2F-29C5-4BA4-BEF5-5C795F116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6075" y="3351213"/>
                  <a:ext cx="1811338" cy="2084388"/>
                </a:xfrm>
                <a:custGeom>
                  <a:avLst/>
                  <a:gdLst>
                    <a:gd name="T0" fmla="*/ 571 w 1141"/>
                    <a:gd name="T1" fmla="*/ 0 h 1313"/>
                    <a:gd name="T2" fmla="*/ 490 w 1141"/>
                    <a:gd name="T3" fmla="*/ 45 h 1313"/>
                    <a:gd name="T4" fmla="*/ 552 w 1141"/>
                    <a:gd name="T5" fmla="*/ 81 h 1313"/>
                    <a:gd name="T6" fmla="*/ 490 w 1141"/>
                    <a:gd name="T7" fmla="*/ 45 h 1313"/>
                    <a:gd name="T8" fmla="*/ 485 w 1141"/>
                    <a:gd name="T9" fmla="*/ 50 h 1313"/>
                    <a:gd name="T10" fmla="*/ 545 w 1141"/>
                    <a:gd name="T11" fmla="*/ 83 h 1313"/>
                    <a:gd name="T12" fmla="*/ 571 w 1141"/>
                    <a:gd name="T13" fmla="*/ 69 h 1313"/>
                    <a:gd name="T14" fmla="*/ 1082 w 1141"/>
                    <a:gd name="T15" fmla="*/ 363 h 1313"/>
                    <a:gd name="T16" fmla="*/ 1080 w 1141"/>
                    <a:gd name="T17" fmla="*/ 950 h 1313"/>
                    <a:gd name="T18" fmla="*/ 573 w 1141"/>
                    <a:gd name="T19" fmla="*/ 1245 h 1313"/>
                    <a:gd name="T20" fmla="*/ 62 w 1141"/>
                    <a:gd name="T21" fmla="*/ 950 h 1313"/>
                    <a:gd name="T22" fmla="*/ 62 w 1141"/>
                    <a:gd name="T23" fmla="*/ 363 h 1313"/>
                    <a:gd name="T24" fmla="*/ 131 w 1141"/>
                    <a:gd name="T25" fmla="*/ 325 h 1313"/>
                    <a:gd name="T26" fmla="*/ 69 w 1141"/>
                    <a:gd name="T27" fmla="*/ 290 h 1313"/>
                    <a:gd name="T28" fmla="*/ 3 w 1141"/>
                    <a:gd name="T29" fmla="*/ 330 h 1313"/>
                    <a:gd name="T30" fmla="*/ 0 w 1141"/>
                    <a:gd name="T31" fmla="*/ 986 h 1313"/>
                    <a:gd name="T32" fmla="*/ 573 w 1141"/>
                    <a:gd name="T33" fmla="*/ 1313 h 1313"/>
                    <a:gd name="T34" fmla="*/ 1139 w 1141"/>
                    <a:gd name="T35" fmla="*/ 986 h 1313"/>
                    <a:gd name="T36" fmla="*/ 1141 w 1141"/>
                    <a:gd name="T37" fmla="*/ 330 h 1313"/>
                    <a:gd name="T38" fmla="*/ 571 w 1141"/>
                    <a:gd name="T39" fmla="*/ 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41" h="1313">
                      <a:moveTo>
                        <a:pt x="571" y="0"/>
                      </a:moveTo>
                      <a:lnTo>
                        <a:pt x="490" y="45"/>
                      </a:lnTo>
                      <a:lnTo>
                        <a:pt x="552" y="81"/>
                      </a:lnTo>
                      <a:lnTo>
                        <a:pt x="490" y="45"/>
                      </a:lnTo>
                      <a:lnTo>
                        <a:pt x="485" y="50"/>
                      </a:lnTo>
                      <a:lnTo>
                        <a:pt x="545" y="83"/>
                      </a:lnTo>
                      <a:lnTo>
                        <a:pt x="571" y="69"/>
                      </a:lnTo>
                      <a:lnTo>
                        <a:pt x="1082" y="363"/>
                      </a:lnTo>
                      <a:lnTo>
                        <a:pt x="1080" y="950"/>
                      </a:lnTo>
                      <a:lnTo>
                        <a:pt x="573" y="1245"/>
                      </a:lnTo>
                      <a:lnTo>
                        <a:pt x="62" y="950"/>
                      </a:lnTo>
                      <a:lnTo>
                        <a:pt x="62" y="363"/>
                      </a:lnTo>
                      <a:lnTo>
                        <a:pt x="131" y="325"/>
                      </a:lnTo>
                      <a:lnTo>
                        <a:pt x="69" y="290"/>
                      </a:lnTo>
                      <a:lnTo>
                        <a:pt x="3" y="330"/>
                      </a:lnTo>
                      <a:lnTo>
                        <a:pt x="0" y="986"/>
                      </a:lnTo>
                      <a:lnTo>
                        <a:pt x="573" y="1313"/>
                      </a:lnTo>
                      <a:lnTo>
                        <a:pt x="1139" y="986"/>
                      </a:lnTo>
                      <a:lnTo>
                        <a:pt x="1141" y="330"/>
                      </a:lnTo>
                      <a:lnTo>
                        <a:pt x="57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379D4AE-1305-4232-A21E-72DE834838EC}"/>
                  </a:ext>
                </a:extLst>
              </p:cNvPr>
              <p:cNvGrpSpPr/>
              <p:nvPr/>
            </p:nvGrpSpPr>
            <p:grpSpPr>
              <a:xfrm>
                <a:off x="6367003" y="3228127"/>
                <a:ext cx="662924" cy="741356"/>
                <a:chOff x="1712913" y="3625851"/>
                <a:chExt cx="1543051" cy="1725612"/>
              </a:xfrm>
              <a:grpFill/>
            </p:grpSpPr>
            <p:sp>
              <p:nvSpPr>
                <p:cNvPr id="13" name="Freeform 13">
                  <a:extLst>
                    <a:ext uri="{FF2B5EF4-FFF2-40B4-BE49-F238E27FC236}">
                      <a16:creationId xmlns:a16="http://schemas.microsoft.com/office/drawing/2014/main" id="{D2CE7579-B589-4372-89B0-D67CACC1A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176" y="4119563"/>
                  <a:ext cx="712788" cy="1231900"/>
                </a:xfrm>
                <a:custGeom>
                  <a:avLst/>
                  <a:gdLst>
                    <a:gd name="T0" fmla="*/ 0 w 449"/>
                    <a:gd name="T1" fmla="*/ 261 h 776"/>
                    <a:gd name="T2" fmla="*/ 449 w 449"/>
                    <a:gd name="T3" fmla="*/ 0 h 776"/>
                    <a:gd name="T4" fmla="*/ 446 w 449"/>
                    <a:gd name="T5" fmla="*/ 517 h 776"/>
                    <a:gd name="T6" fmla="*/ 0 w 449"/>
                    <a:gd name="T7" fmla="*/ 776 h 776"/>
                    <a:gd name="T8" fmla="*/ 0 w 449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776">
                      <a:moveTo>
                        <a:pt x="0" y="261"/>
                      </a:moveTo>
                      <a:lnTo>
                        <a:pt x="449" y="0"/>
                      </a:lnTo>
                      <a:lnTo>
                        <a:pt x="446" y="517"/>
                      </a:lnTo>
                      <a:lnTo>
                        <a:pt x="0" y="776"/>
                      </a:lnTo>
                      <a:lnTo>
                        <a:pt x="0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14">
                  <a:extLst>
                    <a:ext uri="{FF2B5EF4-FFF2-40B4-BE49-F238E27FC236}">
                      <a16:creationId xmlns:a16="http://schemas.microsoft.com/office/drawing/2014/main" id="{08C2F650-6996-4465-89FE-52550D5C2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238" y="3625851"/>
                  <a:ext cx="1425575" cy="820738"/>
                </a:xfrm>
                <a:custGeom>
                  <a:avLst/>
                  <a:gdLst>
                    <a:gd name="T0" fmla="*/ 0 w 898"/>
                    <a:gd name="T1" fmla="*/ 259 h 517"/>
                    <a:gd name="T2" fmla="*/ 447 w 898"/>
                    <a:gd name="T3" fmla="*/ 0 h 517"/>
                    <a:gd name="T4" fmla="*/ 898 w 898"/>
                    <a:gd name="T5" fmla="*/ 259 h 517"/>
                    <a:gd name="T6" fmla="*/ 449 w 898"/>
                    <a:gd name="T7" fmla="*/ 517 h 517"/>
                    <a:gd name="T8" fmla="*/ 0 w 898"/>
                    <a:gd name="T9" fmla="*/ 259 h 5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8" h="517">
                      <a:moveTo>
                        <a:pt x="0" y="259"/>
                      </a:moveTo>
                      <a:lnTo>
                        <a:pt x="447" y="0"/>
                      </a:lnTo>
                      <a:lnTo>
                        <a:pt x="898" y="259"/>
                      </a:lnTo>
                      <a:lnTo>
                        <a:pt x="449" y="517"/>
                      </a:lnTo>
                      <a:lnTo>
                        <a:pt x="0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15">
                  <a:extLst>
                    <a:ext uri="{FF2B5EF4-FFF2-40B4-BE49-F238E27FC236}">
                      <a16:creationId xmlns:a16="http://schemas.microsoft.com/office/drawing/2014/main" id="{D4185137-6FA8-4E59-A3B0-6CBBD31D46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13" y="4119563"/>
                  <a:ext cx="720725" cy="1231900"/>
                </a:xfrm>
                <a:custGeom>
                  <a:avLst/>
                  <a:gdLst>
                    <a:gd name="T0" fmla="*/ 454 w 454"/>
                    <a:gd name="T1" fmla="*/ 261 h 776"/>
                    <a:gd name="T2" fmla="*/ 452 w 454"/>
                    <a:gd name="T3" fmla="*/ 776 h 776"/>
                    <a:gd name="T4" fmla="*/ 0 w 454"/>
                    <a:gd name="T5" fmla="*/ 517 h 776"/>
                    <a:gd name="T6" fmla="*/ 3 w 454"/>
                    <a:gd name="T7" fmla="*/ 0 h 776"/>
                    <a:gd name="T8" fmla="*/ 454 w 454"/>
                    <a:gd name="T9" fmla="*/ 261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4" h="776">
                      <a:moveTo>
                        <a:pt x="454" y="261"/>
                      </a:moveTo>
                      <a:lnTo>
                        <a:pt x="452" y="776"/>
                      </a:lnTo>
                      <a:lnTo>
                        <a:pt x="0" y="517"/>
                      </a:lnTo>
                      <a:lnTo>
                        <a:pt x="3" y="0"/>
                      </a:lnTo>
                      <a:lnTo>
                        <a:pt x="454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19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65888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053FA93-7A75-4D32-99E1-1F2B1C2E326B}"/>
                  </a:ext>
                </a:extLst>
              </p:cNvPr>
              <p:cNvCxnSpPr/>
              <p:nvPr/>
            </p:nvCxnSpPr>
            <p:spPr>
              <a:xfrm>
                <a:off x="7003786" y="3933738"/>
                <a:ext cx="0" cy="69875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5960ABB-7922-4BE6-AD9E-EDF639C89B1F}"/>
                  </a:ext>
                </a:extLst>
              </p:cNvPr>
              <p:cNvCxnSpPr/>
              <p:nvPr/>
            </p:nvCxnSpPr>
            <p:spPr>
              <a:xfrm>
                <a:off x="6751637" y="4035952"/>
                <a:ext cx="0" cy="45191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C73167-C960-4CD1-8D4C-DDB30AECFF94}"/>
              </a:ext>
            </a:extLst>
          </p:cNvPr>
          <p:cNvGrpSpPr/>
          <p:nvPr/>
        </p:nvGrpSpPr>
        <p:grpSpPr>
          <a:xfrm>
            <a:off x="6453206" y="2077743"/>
            <a:ext cx="617937" cy="691321"/>
            <a:chOff x="6453206" y="2077743"/>
            <a:chExt cx="617937" cy="691321"/>
          </a:xfrm>
        </p:grpSpPr>
        <p:sp>
          <p:nvSpPr>
            <p:cNvPr id="21" name="Hexagon 20" descr="&quot; &quot;">
              <a:extLst>
                <a:ext uri="{FF2B5EF4-FFF2-40B4-BE49-F238E27FC236}">
                  <a16:creationId xmlns:a16="http://schemas.microsoft.com/office/drawing/2014/main" id="{FC4AE608-CF01-4100-9093-CA01A49E4B27}"/>
                </a:ext>
              </a:extLst>
            </p:cNvPr>
            <p:cNvSpPr/>
            <p:nvPr/>
          </p:nvSpPr>
          <p:spPr>
            <a:xfrm rot="5400000">
              <a:off x="6416514" y="2114435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0B2E41-D745-4D06-8ACD-20B1DD6E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882" y="2141601"/>
              <a:ext cx="562586" cy="563606"/>
            </a:xfrm>
            <a:prstGeom prst="rect">
              <a:avLst/>
            </a:prstGeom>
            <a:noFill/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E48E43-EFA9-483C-8CCD-3ED478783B78}"/>
              </a:ext>
            </a:extLst>
          </p:cNvPr>
          <p:cNvGrpSpPr/>
          <p:nvPr/>
        </p:nvGrpSpPr>
        <p:grpSpPr>
          <a:xfrm>
            <a:off x="6301646" y="3126682"/>
            <a:ext cx="617937" cy="691321"/>
            <a:chOff x="6301646" y="3126682"/>
            <a:chExt cx="617937" cy="691321"/>
          </a:xfrm>
        </p:grpSpPr>
        <p:sp>
          <p:nvSpPr>
            <p:cNvPr id="23" name="Hexagon 22" descr="&quot; &quot;">
              <a:extLst>
                <a:ext uri="{FF2B5EF4-FFF2-40B4-BE49-F238E27FC236}">
                  <a16:creationId xmlns:a16="http://schemas.microsoft.com/office/drawing/2014/main" id="{45D40ED9-CCE0-4819-B04E-EA415228051F}"/>
                </a:ext>
              </a:extLst>
            </p:cNvPr>
            <p:cNvSpPr/>
            <p:nvPr/>
          </p:nvSpPr>
          <p:spPr>
            <a:xfrm rot="5400000">
              <a:off x="6264954" y="3163374"/>
              <a:ext cx="691321" cy="617937"/>
            </a:xfrm>
            <a:prstGeom prst="hexagon">
              <a:avLst/>
            </a:prstGeom>
            <a:solidFill>
              <a:srgbClr val="26588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57D329-86B2-44D9-A89E-FFA7EE99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595" y="3227479"/>
              <a:ext cx="422038" cy="42280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8897CA4-6ECF-4ED3-A69B-681F0BF5DE60}"/>
              </a:ext>
            </a:extLst>
          </p:cNvPr>
          <p:cNvSpPr txBox="1"/>
          <p:nvPr/>
        </p:nvSpPr>
        <p:spPr>
          <a:xfrm flipH="1">
            <a:off x="7536024" y="4364127"/>
            <a:ext cx="3004808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Cloud hosted by Shopify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535E46-53A2-4738-B196-90E7E8DD8A79}"/>
              </a:ext>
            </a:extLst>
          </p:cNvPr>
          <p:cNvSpPr txBox="1"/>
          <p:nvPr/>
        </p:nvSpPr>
        <p:spPr>
          <a:xfrm flipH="1">
            <a:off x="7536024" y="2168452"/>
            <a:ext cx="24925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Non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unified commerce approach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E4B804-98A6-44E3-B101-EC06513DAB59}"/>
              </a:ext>
            </a:extLst>
          </p:cNvPr>
          <p:cNvSpPr txBox="1"/>
          <p:nvPr/>
        </p:nvSpPr>
        <p:spPr>
          <a:xfrm flipH="1">
            <a:off x="7924112" y="1125165"/>
            <a:ext cx="3004808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 of the world’s leading eCommerce platforms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F2B85-D3A0-46C2-88B4-836A460A8B25}"/>
              </a:ext>
            </a:extLst>
          </p:cNvPr>
          <p:cNvSpPr txBox="1"/>
          <p:nvPr/>
        </p:nvSpPr>
        <p:spPr>
          <a:xfrm flipH="1">
            <a:off x="7924112" y="5495748"/>
            <a:ext cx="3262443" cy="2492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39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5888"/>
                </a:solidFill>
                <a:latin typeface="Segoe UI"/>
              </a:rPr>
              <a:t>Phase #1 being released in June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3C4899-0539-453E-8FED-B6785554A226}"/>
              </a:ext>
            </a:extLst>
          </p:cNvPr>
          <p:cNvSpPr txBox="1"/>
          <p:nvPr/>
        </p:nvSpPr>
        <p:spPr>
          <a:xfrm>
            <a:off x="7292989" y="3266639"/>
            <a:ext cx="25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Easier – Simpler - Faster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C5A97D-852F-49BB-80B0-E901D83B0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716" y="195693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9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7369F-C3D4-5803-9A00-A74359ADB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Basic environment configuration: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Shopify API URL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API Key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LS Central Web Store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Tender type and shipping agent mapping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Various settings, etc.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r>
              <a:rPr lang="en-US" dirty="0"/>
              <a:t>Replication driven by </a:t>
            </a:r>
            <a:r>
              <a:rPr lang="en-US" b="1" i="1" dirty="0"/>
              <a:t>item distribution </a:t>
            </a:r>
            <a:r>
              <a:rPr lang="en-US" dirty="0"/>
              <a:t>and </a:t>
            </a:r>
            <a:r>
              <a:rPr lang="en-US" b="1" i="1" dirty="0"/>
              <a:t>scheduler jobs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61584-8578-5C8D-0DD1-480AB49F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D7C13-DAAB-9CB1-DA4C-4DD3A96211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Central - Configuration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F749F-45F1-C702-CB43-8200E485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1356336"/>
            <a:ext cx="6202950" cy="414532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44500-289D-767E-B34C-8AD6FD4C7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7369F-C3D4-5803-9A00-A74359ADB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657350"/>
            <a:ext cx="5610877" cy="4393254"/>
          </a:xfrm>
        </p:spPr>
        <p:txBody>
          <a:bodyPr/>
          <a:lstStyle/>
          <a:p>
            <a:r>
              <a:rPr lang="en-US" dirty="0"/>
              <a:t>Shopify or Shopify Plus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Choose the platform for your needs</a:t>
            </a:r>
          </a:p>
          <a:p>
            <a:pPr indent="0"/>
            <a:endParaRPr lang="en-US" dirty="0"/>
          </a:p>
          <a:p>
            <a:pPr indent="0"/>
            <a:r>
              <a:rPr lang="en-US" dirty="0"/>
              <a:t>The theme sets the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 with themes made for what you’re selling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Employ a digital agency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D7C13-DAAB-9CB1-DA4C-4DD3A96211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Shopify Storefront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44500-289D-767E-B34C-8AD6FD4C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B28C9-1039-C655-D0EC-1F18DB23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17" y="1375734"/>
            <a:ext cx="5787934" cy="467487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05B6F4-7D48-5E41-C35A-4531A35C5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651" y="1561106"/>
            <a:ext cx="5973870" cy="43041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23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7369F-C3D4-5803-9A00-A74359ADB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480914"/>
            <a:ext cx="5610877" cy="4569689"/>
          </a:xfrm>
        </p:spPr>
        <p:txBody>
          <a:bodyPr/>
          <a:lstStyle/>
          <a:p>
            <a:r>
              <a:rPr lang="en-US" dirty="0"/>
              <a:t>Full item replication: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Name, description, images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Attributes, categories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Inventory, prices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Periodic discounts</a:t>
            </a:r>
          </a:p>
          <a:p>
            <a:pPr indent="0"/>
            <a:endParaRPr lang="en-US" dirty="0"/>
          </a:p>
          <a:p>
            <a:pPr indent="0"/>
            <a:r>
              <a:rPr lang="en-US" dirty="0"/>
              <a:t>Full variant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D7C13-DAAB-9CB1-DA4C-4DD3A96211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44500-289D-767E-B34C-8AD6FD4C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867" y="139504"/>
            <a:ext cx="1900127" cy="1068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712CC3-5F65-BCBE-2EAA-0B315FF2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45" y="1480915"/>
            <a:ext cx="5284218" cy="414909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9304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D915C-7D9D-EC1A-B1CC-70B2D268E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D18A8-0B8F-E75E-E882-FBF83655A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2150" y="1440180"/>
            <a:ext cx="6042457" cy="4684954"/>
          </a:xfrm>
        </p:spPr>
        <p:txBody>
          <a:bodyPr/>
          <a:lstStyle/>
          <a:p>
            <a:r>
              <a:rPr lang="en-US" dirty="0"/>
              <a:t>Orders from Shopify created as </a:t>
            </a:r>
            <a:r>
              <a:rPr lang="en-US" b="1" i="1" dirty="0"/>
              <a:t>Customer Orders </a:t>
            </a:r>
            <a:r>
              <a:rPr lang="en-US" dirty="0"/>
              <a:t>in LS Central</a:t>
            </a:r>
          </a:p>
          <a:p>
            <a:endParaRPr lang="en-US" dirty="0"/>
          </a:p>
          <a:p>
            <a:r>
              <a:rPr lang="en-US" dirty="0"/>
              <a:t>Support for shipping agents and amounts</a:t>
            </a:r>
          </a:p>
          <a:p>
            <a:r>
              <a:rPr lang="en-US" dirty="0"/>
              <a:t>Support for tender mapping</a:t>
            </a:r>
          </a:p>
          <a:p>
            <a:endParaRPr lang="en-US" dirty="0"/>
          </a:p>
          <a:p>
            <a:r>
              <a:rPr lang="en-US" dirty="0"/>
              <a:t>Customers in Shopify created as </a:t>
            </a:r>
            <a:r>
              <a:rPr lang="en-US" b="1" i="1" dirty="0"/>
              <a:t>Member Contacts </a:t>
            </a:r>
            <a:r>
              <a:rPr lang="en-US" dirty="0"/>
              <a:t>in 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Batch pulling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With individual orders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F1BE1-FB72-13FC-0430-95801BECE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9" y="2505572"/>
            <a:ext cx="4334511" cy="2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5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nopcommerce templates transparent">
            <a:extLst>
              <a:ext uri="{FF2B5EF4-FFF2-40B4-BE49-F238E27FC236}">
                <a16:creationId xmlns:a16="http://schemas.microsoft.com/office/drawing/2014/main" id="{E0D08B95-FDC2-4164-AF7C-FCDC3FD0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D0B7B-FA08-4C22-B45C-2520CE7B1F47}"/>
              </a:ext>
            </a:extLst>
          </p:cNvPr>
          <p:cNvGrpSpPr/>
          <p:nvPr/>
        </p:nvGrpSpPr>
        <p:grpSpPr>
          <a:xfrm>
            <a:off x="3951598" y="5025560"/>
            <a:ext cx="4123557" cy="1299752"/>
            <a:chOff x="5396961" y="4717827"/>
            <a:chExt cx="4123557" cy="12997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3454FC-3FE7-4D72-B02B-385CD2696F5D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649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E4871C6-1439-4EB7-9C53-E62BAB26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4586" y="4717827"/>
              <a:ext cx="1788311" cy="1299752"/>
            </a:xfrm>
            <a:prstGeom prst="rect">
              <a:avLst/>
            </a:prstGeom>
          </p:spPr>
        </p:pic>
      </p:grpSp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21005200-7734-4C80-8529-A519E4FE7B0E}"/>
              </a:ext>
            </a:extLst>
          </p:cNvPr>
          <p:cNvCxnSpPr>
            <a:cxnSpLocks/>
            <a:stCxn id="11" idx="2"/>
            <a:endCxn id="7" idx="0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93807-7C00-4DB9-9422-F2B6740A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1E4A5-7B78-4B62-BA48-F65C7D6C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900-F64F-4722-8F08-FB24CB6CCDB9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2441029" y="2317846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8E24B8-DF14-434E-8D28-C487A8229CDC}"/>
                </a:ext>
              </a:extLst>
            </p:cNvPr>
            <p:cNvSpPr/>
            <p:nvPr/>
          </p:nvSpPr>
          <p:spPr>
            <a:xfrm>
              <a:off x="4393625" y="2317846"/>
              <a:ext cx="218364" cy="204717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61C5F-E5F3-4D90-BB60-7EABDFE68D09}"/>
                </a:ext>
              </a:extLst>
            </p:cNvPr>
            <p:cNvCxnSpPr>
              <a:cxnSpLocks/>
              <a:stCxn id="7" idx="4"/>
              <a:endCxn id="23" idx="0"/>
            </p:cNvCxnSpPr>
            <p:nvPr/>
          </p:nvCxnSpPr>
          <p:spPr>
            <a:xfrm>
              <a:off x="4502807" y="2522563"/>
              <a:ext cx="1" cy="426133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9D7-9451-4F01-B6B8-8DC4E4B06989}"/>
                </a:ext>
              </a:extLst>
            </p:cNvPr>
            <p:cNvSpPr txBox="1"/>
            <p:nvPr/>
          </p:nvSpPr>
          <p:spPr>
            <a:xfrm>
              <a:off x="4531055" y="2541497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62190-1EC1-46E9-A2F7-A64735DDA5E6}"/>
                </a:ext>
              </a:extLst>
            </p:cNvPr>
            <p:cNvSpPr/>
            <p:nvPr/>
          </p:nvSpPr>
          <p:spPr>
            <a:xfrm>
              <a:off x="2441029" y="2948696"/>
              <a:ext cx="4123557" cy="990600"/>
            </a:xfrm>
            <a:prstGeom prst="rect">
              <a:avLst/>
            </a:prstGeom>
            <a:solidFill>
              <a:srgbClr val="A8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27" name="Connector: Elbow 32">
            <a:extLst>
              <a:ext uri="{FF2B5EF4-FFF2-40B4-BE49-F238E27FC236}">
                <a16:creationId xmlns:a16="http://schemas.microsoft.com/office/drawing/2014/main" id="{F26EFE11-32E5-48A2-AF56-E3968A0240E1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ome - B2COMMERCE">
            <a:extLst>
              <a:ext uri="{FF2B5EF4-FFF2-40B4-BE49-F238E27FC236}">
                <a16:creationId xmlns:a16="http://schemas.microsoft.com/office/drawing/2014/main" id="{1D359E7A-9726-D2D2-FFE0-8ED43EDD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F7DEC-1611-F42A-5B8A-B869319E7EBC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028F3D-39BF-F90B-8035-047B66CF881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76D123-BE47-DBA5-2CD4-992336A9816B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58D094C-BB14-5C8C-6489-D5BF2921CA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F34317-345E-9D93-4CA8-AE8B8D55FD09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0A8109-55D2-AC98-F958-52FF13D910C3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B3B5ED-8A40-955E-9496-43DEFDD3D2B7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937793-DE79-7391-41CF-AEDA58365E57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BB6E58-D745-C3DF-15E8-090DCC7F163A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E12E41-DEF0-B2BA-034C-B60A21D57150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rgbClr val="FFE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7" name="Picture 2" descr="Image result for shopify logo transparent background">
            <a:extLst>
              <a:ext uri="{FF2B5EF4-FFF2-40B4-BE49-F238E27FC236}">
                <a16:creationId xmlns:a16="http://schemas.microsoft.com/office/drawing/2014/main" id="{18AA11B0-0D72-73EB-506D-65DE72A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nector: Elbow 32">
            <a:extLst>
              <a:ext uri="{FF2B5EF4-FFF2-40B4-BE49-F238E27FC236}">
                <a16:creationId xmlns:a16="http://schemas.microsoft.com/office/drawing/2014/main" id="{58FAABB8-7DC0-FC04-0965-38B6F34B53D8}"/>
              </a:ext>
            </a:extLst>
          </p:cNvPr>
          <p:cNvCxnSpPr>
            <a:cxnSpLocks/>
            <a:stCxn id="13" idx="1"/>
            <a:endCxn id="37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FE12A5-5C63-5D8E-07F3-120D9BB788DD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C45A8-EE19-6098-730F-E949F6405D50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6B45CD-2583-4C2C-6BF1-66552FBDC8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rgbClr val="BFFF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28EC8A-FD36-FAD7-C985-B5030F5BC35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+mj-lt"/>
                  </a:rPr>
                  <a:t>Retail</a:t>
                </a:r>
                <a:endParaRPr lang="en-IS" dirty="0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2B7CF38-6AB9-72AD-C7B0-4557B7B59789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rgbClr val="FFE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  <p:cxnSp>
        <p:nvCxnSpPr>
          <p:cNvPr id="44" name="Connector: Elbow 33">
            <a:extLst>
              <a:ext uri="{FF2B5EF4-FFF2-40B4-BE49-F238E27FC236}">
                <a16:creationId xmlns:a16="http://schemas.microsoft.com/office/drawing/2014/main" id="{AD20C823-7FB3-BE13-5233-9584B9E0A461}"/>
              </a:ext>
            </a:extLst>
          </p:cNvPr>
          <p:cNvCxnSpPr>
            <a:cxnSpLocks/>
            <a:stCxn id="46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B634D1F-ED8C-5AA3-C84B-5B667109A680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party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74C01D93-EF60-7D9E-FE25-7D421FDA72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7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B4CEA-3F9A-4B12-93AC-E2750C8AE1C8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393DF-1A02-4C90-AF8D-B7BC1681C610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654760-0281-4991-B18C-83F7EAC882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4E8EE3A-ECF6-40D6-B5C1-6B8DEDCCD0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E58B62-0338-4E7C-877D-F85ABFB207FC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B1D5CC-D080-468A-9161-01C12BF5E6D0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DF4C7-72AD-4011-AA04-C757C94EE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D3BD2-46B7-4288-AB60-62ECCCC92CC9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Basket Calculation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34C4BC-9558-4DE0-B2CA-943281B0E5DC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2B37-81BD-4E4A-8C30-3C254A8EA25F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BF8AA-B0AE-44DB-BC41-3D763F103523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Hospitality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5D5E0-ACCE-4DAE-A62C-BDA181383E03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E95E7-E4AF-4B2F-BE38-88B6E69BC0E3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 Loyalty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0760AB-A081-4339-9657-26B69FF010E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&amp; Collect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799F27-111D-4CA9-8873-4D52BDAEF705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Gift Cards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D13BFC-9482-4568-93DF-3D0C3A45DBCB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A3C66"/>
                </a:solidFill>
                <a:latin typeface="+mj-lt"/>
              </a:rPr>
              <a:t>Pharmacy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9E53E8-2EC9-4F7F-8055-3685820F2CA2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 Orders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99725-9FF1-47D3-8A0A-2B5A9D049186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BFFF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7AC0EE-85AC-4758-BE70-6DA4700B8ACB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C31AE-98A6-46E4-A688-CEA3ACCFF468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A19CDDE-4C59-4E36-A28E-772D0B2428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FC69F0-0504-454C-91D5-07C229FE0E66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7" name="Graphic 60" descr="Home">
              <a:extLst>
                <a:ext uri="{FF2B5EF4-FFF2-40B4-BE49-F238E27FC236}">
                  <a16:creationId xmlns:a16="http://schemas.microsoft.com/office/drawing/2014/main" id="{FF55446B-3252-49ED-8B58-99066C856A4F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B10F348-97F2-49F8-989D-400D61603682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3094A07-8B16-4C1E-A81C-EF797E25857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353223-3872-4EAD-BCF5-53BE97521805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46283DA-8759-4C36-994F-1ABBB3C9A56D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3640A66-9938-422D-81CE-7D72517D7E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DFB4F23-A058-43D3-B8F4-5E61C2CB89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39579D-1F66-49B2-B231-912A1204097E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C663E0-9B70-45F1-A2AA-5A50106EA51B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6" name="Graphic 60" descr="Home">
              <a:extLst>
                <a:ext uri="{FF2B5EF4-FFF2-40B4-BE49-F238E27FC236}">
                  <a16:creationId xmlns:a16="http://schemas.microsoft.com/office/drawing/2014/main" id="{FD34981E-453B-48DD-B0DA-51E9400D1C45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ECCC548-1C47-454F-8271-48CD419806DE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90C3BFF-5DC0-46B4-A27E-BF798D182B13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1ECD774-4E3A-4BB4-AEB5-BA28A20A74AC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7A4D74-1A32-497F-B58E-41973E580D0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919B65-42FB-4B60-A32B-526410FA195C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5E469A-8426-4F88-9F12-056DCA761468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21CAB5-4C78-43EF-8DBF-7BEBE6127A01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8">
            <a:extLst>
              <a:ext uri="{FF2B5EF4-FFF2-40B4-BE49-F238E27FC236}">
                <a16:creationId xmlns:a16="http://schemas.microsoft.com/office/drawing/2014/main" id="{E7DF9E14-3361-4374-B1C7-FE0C227ED4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1026" name="Picture 2" descr="Home - B2COMMERCE">
            <a:extLst>
              <a:ext uri="{FF2B5EF4-FFF2-40B4-BE49-F238E27FC236}">
                <a16:creationId xmlns:a16="http://schemas.microsoft.com/office/drawing/2014/main" id="{E8D3893D-E450-4189-9D16-67A45788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79357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AF7285-1AB2-422C-BCBF-FF3C4BD66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6AE3D-82EF-45DB-B2F2-48DEAD4A9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LS eCommerce as SaaS</a:t>
            </a:r>
          </a:p>
        </p:txBody>
      </p:sp>
      <p:pic>
        <p:nvPicPr>
          <p:cNvPr id="5" name="Picture Placeholder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9E3CFC-0A6A-4E31-8592-33266B3BDD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3807" r="13807"/>
          <a:stretch/>
        </p:blipFill>
        <p:spPr>
          <a:xfrm>
            <a:off x="6272213" y="1060450"/>
            <a:ext cx="5919787" cy="5797550"/>
          </a:xfrm>
        </p:spPr>
      </p:pic>
      <p:sp>
        <p:nvSpPr>
          <p:cNvPr id="6" name="AutoShape 2" descr="Image result for nopcommerce templates transparent">
            <a:extLst>
              <a:ext uri="{FF2B5EF4-FFF2-40B4-BE49-F238E27FC236}">
                <a16:creationId xmlns:a16="http://schemas.microsoft.com/office/drawing/2014/main" id="{1718E2FE-E1D4-62C2-0232-DCA474CFEF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02654" y="35622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CCD88E-2704-7AFD-42F1-23C75766A102}"/>
              </a:ext>
            </a:extLst>
          </p:cNvPr>
          <p:cNvSpPr/>
          <p:nvPr/>
        </p:nvSpPr>
        <p:spPr>
          <a:xfrm>
            <a:off x="1299838" y="5037303"/>
            <a:ext cx="3206847" cy="902013"/>
          </a:xfrm>
          <a:prstGeom prst="rect">
            <a:avLst/>
          </a:prstGeom>
          <a:solidFill>
            <a:srgbClr val="649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E495795-9D28-B218-2F65-64446BFC2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888" y="4902980"/>
            <a:ext cx="1390751" cy="1147624"/>
          </a:xfrm>
          <a:prstGeom prst="rect">
            <a:avLst/>
          </a:prstGeom>
        </p:spPr>
      </p:pic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1B844B93-1EE2-4822-71DB-624094E80A22}"/>
              </a:ext>
            </a:extLst>
          </p:cNvPr>
          <p:cNvCxnSpPr>
            <a:cxnSpLocks/>
            <a:endCxn id="14" idx="0"/>
          </p:cNvCxnSpPr>
          <p:nvPr/>
        </p:nvCxnSpPr>
        <p:spPr>
          <a:xfrm rot="16200000" flipH="1">
            <a:off x="2507947" y="3011239"/>
            <a:ext cx="7906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3413245-B492-4558-F196-6579E0B2F54D}"/>
              </a:ext>
            </a:extLst>
          </p:cNvPr>
          <p:cNvSpPr/>
          <p:nvPr/>
        </p:nvSpPr>
        <p:spPr>
          <a:xfrm>
            <a:off x="2794079" y="3406554"/>
            <a:ext cx="218364" cy="204717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840139-D40B-2993-6D2C-337EBCE9987F}"/>
              </a:ext>
            </a:extLst>
          </p:cNvPr>
          <p:cNvCxnSpPr>
            <a:cxnSpLocks/>
            <a:stCxn id="14" idx="4"/>
            <a:endCxn id="17" idx="0"/>
          </p:cNvCxnSpPr>
          <p:nvPr/>
        </p:nvCxnSpPr>
        <p:spPr>
          <a:xfrm>
            <a:off x="2903261" y="3611271"/>
            <a:ext cx="1" cy="334209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B66C87-3104-7B33-0EDB-01E9E7D2072C}"/>
              </a:ext>
            </a:extLst>
          </p:cNvPr>
          <p:cNvSpPr txBox="1"/>
          <p:nvPr/>
        </p:nvSpPr>
        <p:spPr>
          <a:xfrm>
            <a:off x="2994972" y="3598490"/>
            <a:ext cx="2011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  <a:endParaRPr kumimoji="0" lang="is-I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568130-07E2-CDD5-3B74-9FC5400D6C4E}"/>
              </a:ext>
            </a:extLst>
          </p:cNvPr>
          <p:cNvSpPr/>
          <p:nvPr/>
        </p:nvSpPr>
        <p:spPr>
          <a:xfrm>
            <a:off x="1299838" y="3945480"/>
            <a:ext cx="3206847" cy="567723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  <p:cxnSp>
        <p:nvCxnSpPr>
          <p:cNvPr id="18" name="Connector: Elbow 32">
            <a:extLst>
              <a:ext uri="{FF2B5EF4-FFF2-40B4-BE49-F238E27FC236}">
                <a16:creationId xmlns:a16="http://schemas.microsoft.com/office/drawing/2014/main" id="{D557C4EE-F655-B501-B7E4-D71CA11AACD9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2641212" y="4775252"/>
            <a:ext cx="524102" cy="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075106B-5B4F-7D59-8722-A2E934173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837" y="1579329"/>
            <a:ext cx="1589535" cy="894113"/>
          </a:xfrm>
          <a:prstGeom prst="rect">
            <a:avLst/>
          </a:prstGeom>
        </p:spPr>
      </p:pic>
      <p:pic>
        <p:nvPicPr>
          <p:cNvPr id="1028" name="Picture 4" descr="Magento Logo PNG Transparent &amp; SVG Vector - Freebie Supply">
            <a:extLst>
              <a:ext uri="{FF2B5EF4-FFF2-40B4-BE49-F238E27FC236}">
                <a16:creationId xmlns:a16="http://schemas.microsoft.com/office/drawing/2014/main" id="{F3886E95-B8E9-B96A-B800-E61D1769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72" y="1732629"/>
            <a:ext cx="2011626" cy="5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4F587E94-B944-C1DA-CE9D-9D1D85365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8146" y="5183509"/>
            <a:ext cx="609600" cy="609600"/>
          </a:xfrm>
          <a:prstGeom prst="rect">
            <a:avLst/>
          </a:prstGeom>
        </p:spPr>
      </p:pic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6DD1CD5C-82F5-692E-33A7-CA09F1FF8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8146" y="1705286"/>
            <a:ext cx="609600" cy="609600"/>
          </a:xfrm>
          <a:prstGeom prst="rect">
            <a:avLst/>
          </a:prstGeom>
        </p:spPr>
      </p:pic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E89632C3-5E58-C024-5295-511E0AF85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8146" y="3942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3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16130E-50D3-4E4A-9810-3AEE18C7A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9991" y="2668656"/>
            <a:ext cx="6867940" cy="506896"/>
          </a:xfrm>
        </p:spPr>
        <p:txBody>
          <a:bodyPr/>
          <a:lstStyle/>
          <a:p>
            <a:r>
              <a:rPr lang="en-US"/>
              <a:t>How to get started?</a:t>
            </a:r>
          </a:p>
        </p:txBody>
      </p:sp>
    </p:spTree>
    <p:extLst>
      <p:ext uri="{BB962C8B-B14F-4D97-AF65-F5344CB8AC3E}">
        <p14:creationId xmlns:p14="http://schemas.microsoft.com/office/powerpoint/2010/main" val="3440447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46040-BF2B-41F1-B239-EBAE23B59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LS eCommerce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BDF1-8724-4DDB-9B80-98661FD95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How to embark on an eCommerce project?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73B12-5DF0-47B7-8DC5-551F541FBF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Zeeshan Khuwaja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8449D-424A-4D7D-8DAE-59995B11B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Owner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6FBDB-204D-477A-8C32-B6C770DCD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Kristjan </a:t>
            </a:r>
            <a:r>
              <a:rPr lang="en-US" err="1"/>
              <a:t>Asvaldsson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FB6E95-E8BB-4927-A223-493C170555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Solution Lead</a:t>
            </a:r>
          </a:p>
        </p:txBody>
      </p:sp>
    </p:spTree>
    <p:extLst>
      <p:ext uri="{BB962C8B-B14F-4D97-AF65-F5344CB8AC3E}">
        <p14:creationId xmlns:p14="http://schemas.microsoft.com/office/powerpoint/2010/main" val="23358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60A54-D839-1E46-9B4D-65F0DCB06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Q&amp;A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6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60A54-D839-1E46-9B4D-65F0DCB06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965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nopcommerce templates transparent">
            <a:extLst>
              <a:ext uri="{FF2B5EF4-FFF2-40B4-BE49-F238E27FC236}">
                <a16:creationId xmlns:a16="http://schemas.microsoft.com/office/drawing/2014/main" id="{E0D08B95-FDC2-4164-AF7C-FCDC3FD0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D0B7B-FA08-4C22-B45C-2520CE7B1F47}"/>
              </a:ext>
            </a:extLst>
          </p:cNvPr>
          <p:cNvGrpSpPr/>
          <p:nvPr/>
        </p:nvGrpSpPr>
        <p:grpSpPr>
          <a:xfrm>
            <a:off x="3951598" y="5025560"/>
            <a:ext cx="4123557" cy="1299752"/>
            <a:chOff x="5396961" y="4717827"/>
            <a:chExt cx="4123557" cy="12997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3454FC-3FE7-4D72-B02B-385CD2696F5D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649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E4871C6-1439-4EB7-9C53-E62BAB26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4586" y="4717827"/>
              <a:ext cx="1788311" cy="129975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900-F64F-4722-8F08-FB24CB6CCDB9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2441029" y="2317846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8E24B8-DF14-434E-8D28-C487A8229CDC}"/>
                </a:ext>
              </a:extLst>
            </p:cNvPr>
            <p:cNvSpPr/>
            <p:nvPr/>
          </p:nvSpPr>
          <p:spPr>
            <a:xfrm>
              <a:off x="4393625" y="2317846"/>
              <a:ext cx="218364" cy="204717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61C5F-E5F3-4D90-BB60-7EABDFE68D09}"/>
                </a:ext>
              </a:extLst>
            </p:cNvPr>
            <p:cNvCxnSpPr>
              <a:cxnSpLocks/>
              <a:stCxn id="7" idx="4"/>
              <a:endCxn id="23" idx="0"/>
            </p:cNvCxnSpPr>
            <p:nvPr/>
          </p:nvCxnSpPr>
          <p:spPr>
            <a:xfrm>
              <a:off x="4502807" y="2522563"/>
              <a:ext cx="1" cy="426133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9D7-9451-4F01-B6B8-8DC4E4B06989}"/>
                </a:ext>
              </a:extLst>
            </p:cNvPr>
            <p:cNvSpPr txBox="1"/>
            <p:nvPr/>
          </p:nvSpPr>
          <p:spPr>
            <a:xfrm>
              <a:off x="4531055" y="2541497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62190-1EC1-46E9-A2F7-A64735DDA5E6}"/>
                </a:ext>
              </a:extLst>
            </p:cNvPr>
            <p:cNvSpPr/>
            <p:nvPr/>
          </p:nvSpPr>
          <p:spPr>
            <a:xfrm>
              <a:off x="2441029" y="2948696"/>
              <a:ext cx="4123557" cy="990600"/>
            </a:xfrm>
            <a:prstGeom prst="rect">
              <a:avLst/>
            </a:prstGeom>
            <a:solidFill>
              <a:srgbClr val="A8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27" name="Connector: Elbow 32">
            <a:extLst>
              <a:ext uri="{FF2B5EF4-FFF2-40B4-BE49-F238E27FC236}">
                <a16:creationId xmlns:a16="http://schemas.microsoft.com/office/drawing/2014/main" id="{F26EFE11-32E5-48A2-AF56-E3968A0240E1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nopcommerce templates transparent">
            <a:extLst>
              <a:ext uri="{FF2B5EF4-FFF2-40B4-BE49-F238E27FC236}">
                <a16:creationId xmlns:a16="http://schemas.microsoft.com/office/drawing/2014/main" id="{E0D08B95-FDC2-4164-AF7C-FCDC3FD0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D0B7B-FA08-4C22-B45C-2520CE7B1F47}"/>
              </a:ext>
            </a:extLst>
          </p:cNvPr>
          <p:cNvGrpSpPr/>
          <p:nvPr/>
        </p:nvGrpSpPr>
        <p:grpSpPr>
          <a:xfrm>
            <a:off x="3951598" y="5025560"/>
            <a:ext cx="4123557" cy="1299752"/>
            <a:chOff x="5396961" y="4717827"/>
            <a:chExt cx="4123557" cy="12997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3454FC-3FE7-4D72-B02B-385CD2696F5D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649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E4871C6-1439-4EB7-9C53-E62BAB26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4586" y="4717827"/>
              <a:ext cx="1788311" cy="1299752"/>
            </a:xfrm>
            <a:prstGeom prst="rect">
              <a:avLst/>
            </a:prstGeom>
          </p:spPr>
        </p:pic>
      </p:grpSp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21005200-7734-4C80-8529-A519E4FE7B0E}"/>
              </a:ext>
            </a:extLst>
          </p:cNvPr>
          <p:cNvCxnSpPr>
            <a:cxnSpLocks/>
            <a:stCxn id="11" idx="2"/>
            <a:endCxn id="7" idx="0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93807-7C00-4DB9-9422-F2B6740A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1E4A5-7B78-4B62-BA48-F65C7D6C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900-F64F-4722-8F08-FB24CB6CCDB9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2441029" y="2317846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8E24B8-DF14-434E-8D28-C487A8229CDC}"/>
                </a:ext>
              </a:extLst>
            </p:cNvPr>
            <p:cNvSpPr/>
            <p:nvPr/>
          </p:nvSpPr>
          <p:spPr>
            <a:xfrm>
              <a:off x="4393625" y="2317846"/>
              <a:ext cx="218364" cy="204717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61C5F-E5F3-4D90-BB60-7EABDFE68D09}"/>
                </a:ext>
              </a:extLst>
            </p:cNvPr>
            <p:cNvCxnSpPr>
              <a:cxnSpLocks/>
              <a:stCxn id="7" idx="4"/>
              <a:endCxn id="23" idx="0"/>
            </p:cNvCxnSpPr>
            <p:nvPr/>
          </p:nvCxnSpPr>
          <p:spPr>
            <a:xfrm>
              <a:off x="4502807" y="2522563"/>
              <a:ext cx="1" cy="426133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9D7-9451-4F01-B6B8-8DC4E4B06989}"/>
                </a:ext>
              </a:extLst>
            </p:cNvPr>
            <p:cNvSpPr txBox="1"/>
            <p:nvPr/>
          </p:nvSpPr>
          <p:spPr>
            <a:xfrm>
              <a:off x="4531055" y="2541497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62190-1EC1-46E9-A2F7-A64735DDA5E6}"/>
                </a:ext>
              </a:extLst>
            </p:cNvPr>
            <p:cNvSpPr/>
            <p:nvPr/>
          </p:nvSpPr>
          <p:spPr>
            <a:xfrm>
              <a:off x="2441029" y="2948696"/>
              <a:ext cx="4123557" cy="990600"/>
            </a:xfrm>
            <a:prstGeom prst="rect">
              <a:avLst/>
            </a:prstGeom>
            <a:solidFill>
              <a:srgbClr val="A8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27" name="Connector: Elbow 32">
            <a:extLst>
              <a:ext uri="{FF2B5EF4-FFF2-40B4-BE49-F238E27FC236}">
                <a16:creationId xmlns:a16="http://schemas.microsoft.com/office/drawing/2014/main" id="{F26EFE11-32E5-48A2-AF56-E3968A0240E1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ome - B2COMMERCE">
            <a:extLst>
              <a:ext uri="{FF2B5EF4-FFF2-40B4-BE49-F238E27FC236}">
                <a16:creationId xmlns:a16="http://schemas.microsoft.com/office/drawing/2014/main" id="{1D359E7A-9726-D2D2-FFE0-8ED43EDD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nopcommerce templates transparent">
            <a:extLst>
              <a:ext uri="{FF2B5EF4-FFF2-40B4-BE49-F238E27FC236}">
                <a16:creationId xmlns:a16="http://schemas.microsoft.com/office/drawing/2014/main" id="{E0D08B95-FDC2-4164-AF7C-FCDC3FD0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D0B7B-FA08-4C22-B45C-2520CE7B1F47}"/>
              </a:ext>
            </a:extLst>
          </p:cNvPr>
          <p:cNvGrpSpPr/>
          <p:nvPr/>
        </p:nvGrpSpPr>
        <p:grpSpPr>
          <a:xfrm>
            <a:off x="3951598" y="5025560"/>
            <a:ext cx="4123557" cy="1299752"/>
            <a:chOff x="5396961" y="4717827"/>
            <a:chExt cx="4123557" cy="12997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3454FC-3FE7-4D72-B02B-385CD2696F5D}"/>
                </a:ext>
              </a:extLst>
            </p:cNvPr>
            <p:cNvSpPr/>
            <p:nvPr/>
          </p:nvSpPr>
          <p:spPr>
            <a:xfrm>
              <a:off x="5396961" y="4869956"/>
              <a:ext cx="4123557" cy="1021583"/>
            </a:xfrm>
            <a:prstGeom prst="rect">
              <a:avLst/>
            </a:prstGeom>
            <a:solidFill>
              <a:srgbClr val="6492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E4871C6-1439-4EB7-9C53-E62BAB26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64586" y="4717827"/>
              <a:ext cx="1788311" cy="1299752"/>
            </a:xfrm>
            <a:prstGeom prst="rect">
              <a:avLst/>
            </a:prstGeom>
          </p:spPr>
        </p:pic>
      </p:grpSp>
      <p:cxnSp>
        <p:nvCxnSpPr>
          <p:cNvPr id="10" name="Connector: Elbow 32">
            <a:extLst>
              <a:ext uri="{FF2B5EF4-FFF2-40B4-BE49-F238E27FC236}">
                <a16:creationId xmlns:a16="http://schemas.microsoft.com/office/drawing/2014/main" id="{21005200-7734-4C80-8529-A519E4FE7B0E}"/>
              </a:ext>
            </a:extLst>
          </p:cNvPr>
          <p:cNvCxnSpPr>
            <a:cxnSpLocks/>
            <a:stCxn id="11" idx="2"/>
            <a:endCxn id="7" idx="0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93807-7C00-4DB9-9422-F2B6740A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1E4A5-7B78-4B62-BA48-F65C7D6C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900-F64F-4722-8F08-FB24CB6CCDB9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2441029" y="2317846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8E24B8-DF14-434E-8D28-C487A8229CDC}"/>
                </a:ext>
              </a:extLst>
            </p:cNvPr>
            <p:cNvSpPr/>
            <p:nvPr/>
          </p:nvSpPr>
          <p:spPr>
            <a:xfrm>
              <a:off x="4393625" y="2317846"/>
              <a:ext cx="218364" cy="204717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61C5F-E5F3-4D90-BB60-7EABDFE68D09}"/>
                </a:ext>
              </a:extLst>
            </p:cNvPr>
            <p:cNvCxnSpPr>
              <a:cxnSpLocks/>
              <a:stCxn id="7" idx="4"/>
              <a:endCxn id="23" idx="0"/>
            </p:cNvCxnSpPr>
            <p:nvPr/>
          </p:nvCxnSpPr>
          <p:spPr>
            <a:xfrm>
              <a:off x="4502807" y="2522563"/>
              <a:ext cx="1" cy="426133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989D7-9451-4F01-B6B8-8DC4E4B06989}"/>
                </a:ext>
              </a:extLst>
            </p:cNvPr>
            <p:cNvSpPr txBox="1"/>
            <p:nvPr/>
          </p:nvSpPr>
          <p:spPr>
            <a:xfrm>
              <a:off x="4531055" y="2541497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C62190-1EC1-46E9-A2F7-A64735DDA5E6}"/>
                </a:ext>
              </a:extLst>
            </p:cNvPr>
            <p:cNvSpPr/>
            <p:nvPr/>
          </p:nvSpPr>
          <p:spPr>
            <a:xfrm>
              <a:off x="2441029" y="2948696"/>
              <a:ext cx="4123557" cy="990600"/>
            </a:xfrm>
            <a:prstGeom prst="rect">
              <a:avLst/>
            </a:prstGeom>
            <a:solidFill>
              <a:srgbClr val="A8B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27" name="Connector: Elbow 32">
            <a:extLst>
              <a:ext uri="{FF2B5EF4-FFF2-40B4-BE49-F238E27FC236}">
                <a16:creationId xmlns:a16="http://schemas.microsoft.com/office/drawing/2014/main" id="{F26EFE11-32E5-48A2-AF56-E3968A0240E1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ome - B2COMMERCE">
            <a:extLst>
              <a:ext uri="{FF2B5EF4-FFF2-40B4-BE49-F238E27FC236}">
                <a16:creationId xmlns:a16="http://schemas.microsoft.com/office/drawing/2014/main" id="{1D359E7A-9726-D2D2-FFE0-8ED43EDD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084E7-0BA3-C8C4-95E9-D1AC69A08E39}"/>
              </a:ext>
            </a:extLst>
          </p:cNvPr>
          <p:cNvGrpSpPr/>
          <p:nvPr/>
        </p:nvGrpSpPr>
        <p:grpSpPr>
          <a:xfrm>
            <a:off x="8433083" y="526717"/>
            <a:ext cx="3667872" cy="1176839"/>
            <a:chOff x="7122102" y="581539"/>
            <a:chExt cx="3990433" cy="105111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FE7459-FCA8-24D1-2EDC-220F56A11180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2C29A2-A884-EDCD-6DAA-7F072D474807}"/>
                </a:ext>
              </a:extLst>
            </p:cNvPr>
            <p:cNvCxnSpPr>
              <a:cxnSpLocks/>
              <a:stCxn id="21" idx="6"/>
              <a:endCxn id="20" idx="1"/>
            </p:cNvCxnSpPr>
            <p:nvPr/>
          </p:nvCxnSpPr>
          <p:spPr>
            <a:xfrm>
              <a:off x="7247089" y="1019735"/>
              <a:ext cx="1116985" cy="324275"/>
            </a:xfrm>
            <a:prstGeom prst="line">
              <a:avLst/>
            </a:prstGeom>
            <a:ln w="19050">
              <a:solidFill>
                <a:srgbClr val="BFFF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56E2C7-EAA9-E753-0CE4-ED80CE9FDB6A}"/>
                </a:ext>
              </a:extLst>
            </p:cNvPr>
            <p:cNvSpPr txBox="1"/>
            <p:nvPr/>
          </p:nvSpPr>
          <p:spPr>
            <a:xfrm>
              <a:off x="8364074" y="581539"/>
              <a:ext cx="2236785" cy="32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Traditional UI</a:t>
              </a:r>
              <a:endParaRPr lang="en-I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35D754-BC30-3D67-6E0F-5EAAB0463932}"/>
                </a:ext>
              </a:extLst>
            </p:cNvPr>
            <p:cNvSpPr txBox="1"/>
            <p:nvPr/>
          </p:nvSpPr>
          <p:spPr>
            <a:xfrm>
              <a:off x="8364074" y="1055370"/>
              <a:ext cx="2748461" cy="5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j-lt"/>
                </a:rPr>
                <a:t>Progressive Web App (PWA)</a:t>
              </a:r>
              <a:endParaRPr lang="en-I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4602AA3-E7B1-958A-F4D4-272F368A5D53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rgbClr val="FFE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97355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8CB36-8F64-4E3E-8625-E2302F25D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724082"/>
            <a:ext cx="7195931" cy="506896"/>
          </a:xfrm>
        </p:spPr>
        <p:txBody>
          <a:bodyPr/>
          <a:lstStyle/>
          <a:p>
            <a:r>
              <a:rPr lang="en-US"/>
              <a:t>Magento</a:t>
            </a:r>
          </a:p>
          <a:p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176857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om Magento Demo">
            <a:hlinkClick r:id="" action="ppaction://media"/>
            <a:extLst>
              <a:ext uri="{FF2B5EF4-FFF2-40B4-BE49-F238E27FC236}">
                <a16:creationId xmlns:a16="http://schemas.microsoft.com/office/drawing/2014/main" id="{06EB7A66-90BB-5584-DACB-8CB4F60299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B6FDC-EA62-FFB8-8ADC-AA0A8A43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251460"/>
            <a:ext cx="11525250" cy="61387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282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AC66CB1-19B0-4BDC-AA6C-F943078876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271" b="1327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2CAFE-B77D-45A6-9139-ADED755D98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Online food ordering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F21D53B-A110-0BE4-0BBF-A1F5D7A3E4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60170"/>
            <a:ext cx="5610877" cy="4690434"/>
          </a:xfrm>
        </p:spPr>
        <p:txBody>
          <a:bodyPr/>
          <a:lstStyle/>
          <a:p>
            <a:pPr indent="0"/>
            <a:r>
              <a:rPr lang="en-US" dirty="0"/>
              <a:t>Online food ordering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 away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Dine in</a:t>
            </a:r>
          </a:p>
          <a:p>
            <a:pPr indent="0"/>
            <a:endParaRPr lang="en-US" sz="1050" dirty="0"/>
          </a:p>
          <a:p>
            <a:pPr indent="0"/>
            <a:endParaRPr lang="en-US" sz="1050" dirty="0"/>
          </a:p>
          <a:p>
            <a:pPr indent="0"/>
            <a:r>
              <a:rPr lang="en-US" dirty="0"/>
              <a:t>Contactless QR code ordering</a:t>
            </a:r>
          </a:p>
          <a:p>
            <a:pPr indent="0"/>
            <a:endParaRPr lang="en-US" sz="1050" dirty="0"/>
          </a:p>
          <a:p>
            <a:pPr indent="0"/>
            <a:r>
              <a:rPr lang="en-US" dirty="0"/>
              <a:t>The order is instantly posted to LS Central and routed to the KDS system for preparation</a:t>
            </a:r>
          </a:p>
          <a:p>
            <a:pPr indent="0"/>
            <a:endParaRPr lang="en-US" sz="1050" dirty="0"/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98370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052E5BE2-6F75-4684-9254-0D44FA4C7732}"/>
    </a:ext>
  </a:extLst>
</a:theme>
</file>

<file path=ppt/theme/theme10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1A7E0CB9-77B9-094A-B12E-1D0459BDF448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885FC512-B47C-4D52-9A78-8C7AB287297F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BDE54471-067F-4590-B000-A166A347E405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  -  Read-Only" id="{8C4849F1-D840-452A-879C-7DE2A0861703}" vid="{D360CA08-1B7A-4163-9B61-72BB0F6F6667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6.xml><?xml version="1.0" encoding="utf-8"?>
<a:theme xmlns:a="http://schemas.openxmlformats.org/drawingml/2006/main" name="LS Academ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LS Academy Template 2021" id="{2CFF1738-2A10-0946-82AA-CC52577962ED}" vid="{EAB92C0F-2957-BC41-B93E-380AC60F62F5}"/>
    </a:ext>
  </a:extLst>
</a:theme>
</file>

<file path=ppt/theme/theme7.xml><?xml version="1.0" encoding="utf-8"?>
<a:theme xmlns:a="http://schemas.openxmlformats.org/drawingml/2006/main" name="Gradi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A02C0927-C467-B74A-A93F-DCE0DB6E9D3C}"/>
    </a:ext>
  </a:extLst>
</a:theme>
</file>

<file path=ppt/theme/theme8.xml><?xml version="1.0" encoding="utf-8"?>
<a:theme xmlns:a="http://schemas.openxmlformats.org/drawingml/2006/main" name="1_Gradi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A02C0927-C467-B74A-A93F-DCE0DB6E9D3C}"/>
    </a:ext>
  </a:extLst>
</a:theme>
</file>

<file path=ppt/theme/theme9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1A7E0CB9-77B9-094A-B12E-1D0459BDF4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2" ma:contentTypeDescription="Create a new document." ma:contentTypeScope="" ma:versionID="7d4f949addb13f6f79f73cfec137cb5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d6a9480a958d9171d669d17521d725e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14AAC0-053D-4C8A-9818-778C3D7AC8CF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EC04EF-F64E-4591-AE42-EEEA97FB941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CX2022 - LS eCommerce</Template>
  <TotalTime>4937</TotalTime>
  <Words>406</Words>
  <Application>Microsoft Office PowerPoint</Application>
  <PresentationFormat>Widescreen</PresentationFormat>
  <Paragraphs>146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Segoe UI</vt:lpstr>
      <vt:lpstr>Segoe UI Bold</vt:lpstr>
      <vt:lpstr>Segoe UI Semibold</vt:lpstr>
      <vt:lpstr>cXiceland speaker slides</vt:lpstr>
      <vt:lpstr>end/thank you/questions</vt:lpstr>
      <vt:lpstr>Custom Design</vt:lpstr>
      <vt:lpstr>1_Custom Design</vt:lpstr>
      <vt:lpstr>2_Custom Design</vt:lpstr>
      <vt:lpstr>LS Academy</vt:lpstr>
      <vt:lpstr>Gradient slides</vt:lpstr>
      <vt:lpstr>1_Gradient slides</vt:lpstr>
      <vt:lpstr>White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Petur Þ. Sigurdsson</cp:lastModifiedBy>
  <cp:revision>1</cp:revision>
  <dcterms:created xsi:type="dcterms:W3CDTF">2022-03-21T14:54:55Z</dcterms:created>
  <dcterms:modified xsi:type="dcterms:W3CDTF">2022-05-24T13:09:25Z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</Properties>
</file>