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693" r:id="rId6"/>
    <p:sldMasterId id="2147483709" r:id="rId7"/>
    <p:sldMasterId id="2147483719" r:id="rId8"/>
    <p:sldMasterId id="2147483729" r:id="rId9"/>
    <p:sldMasterId id="2147483742" r:id="rId10"/>
    <p:sldMasterId id="2147483746" r:id="rId11"/>
  </p:sldMasterIdLst>
  <p:notesMasterIdLst>
    <p:notesMasterId r:id="rId31"/>
  </p:notesMasterIdLst>
  <p:sldIdLst>
    <p:sldId id="299" r:id="rId12"/>
    <p:sldId id="2146846029" r:id="rId13"/>
    <p:sldId id="2146846030" r:id="rId14"/>
    <p:sldId id="2146846031" r:id="rId15"/>
    <p:sldId id="2146846020" r:id="rId16"/>
    <p:sldId id="2146846037" r:id="rId17"/>
    <p:sldId id="319" r:id="rId18"/>
    <p:sldId id="2146846038" r:id="rId19"/>
    <p:sldId id="2146846039" r:id="rId20"/>
    <p:sldId id="2146846040" r:id="rId21"/>
    <p:sldId id="330" r:id="rId22"/>
    <p:sldId id="2146846033" r:id="rId23"/>
    <p:sldId id="2146846034" r:id="rId24"/>
    <p:sldId id="2146846043" r:id="rId25"/>
    <p:sldId id="2146846044" r:id="rId26"/>
    <p:sldId id="2146846045" r:id="rId27"/>
    <p:sldId id="2146846041" r:id="rId28"/>
    <p:sldId id="2146846035" r:id="rId29"/>
    <p:sldId id="214684602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D33835A-22FA-4453-9A24-CC34C9F62F34}">
          <p14:sldIdLst>
            <p14:sldId id="299"/>
            <p14:sldId id="2146846029"/>
            <p14:sldId id="2146846030"/>
          </p14:sldIdLst>
        </p14:section>
        <p14:section name="PowerPlatform" id="{4C544AC7-00E8-425B-889A-48F9697BAEBA}">
          <p14:sldIdLst>
            <p14:sldId id="2146846031"/>
            <p14:sldId id="2146846020"/>
          </p14:sldIdLst>
        </p14:section>
        <p14:section name="Code Apps" id="{3724A086-3AED-4756-995C-9722EA0E0C3C}">
          <p14:sldIdLst>
            <p14:sldId id="2146846037"/>
            <p14:sldId id="319"/>
            <p14:sldId id="2146846038"/>
            <p14:sldId id="2146846039"/>
            <p14:sldId id="2146846040"/>
            <p14:sldId id="330"/>
          </p14:sldIdLst>
        </p14:section>
        <p14:section name="Dev Environment" id="{F85E9907-15B0-4836-BF83-CE45E6DAA1D4}">
          <p14:sldIdLst>
            <p14:sldId id="2146846033"/>
          </p14:sldIdLst>
        </p14:section>
        <p14:section name="Building the PoC" id="{70DDCA90-A96C-4A6B-B00F-BC3403FC98E6}">
          <p14:sldIdLst>
            <p14:sldId id="2146846034"/>
            <p14:sldId id="2146846043"/>
            <p14:sldId id="2146846044"/>
            <p14:sldId id="2146846045"/>
            <p14:sldId id="2146846041"/>
            <p14:sldId id="2146846035"/>
          </p14:sldIdLst>
        </p14:section>
        <p14:section name="Q&amp;A" id="{4530D792-FD74-4FC7-A235-3CF589151D89}">
          <p14:sldIdLst>
            <p14:sldId id="2146846024"/>
          </p14:sldIdLst>
        </p14:section>
        <p14:section name="Logos/Graphics/icons" id="{BCA7F062-8348-B443-A70D-D066310A6D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C4099-2F00-597C-91E7-1C88AB8A1A87}" name="Wojciech Januszauskas" initials="WJ" userId="S::wojciechja@lsretail.com::283006d7-7365-4ce6-9b04-25a42527db96" providerId="AD"/>
  <p188:author id="{1CD50AA7-ECFD-29BE-4641-AB1E045EBAE8}" name="Alejandro Vazquez" initials="AV" userId="S::alejandrova@lsretail.com::37305020-e960-42a8-8ec7-a672ace352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C6E"/>
    <a:srgbClr val="6E63D6"/>
    <a:srgbClr val="70E3DF"/>
    <a:srgbClr val="351C5C"/>
    <a:srgbClr val="403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71C97-59BD-4474-B457-748995A852DC}" v="93" dt="2026-04-26T19:02:2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0"/>
    <p:restoredTop sz="56745" autoAdjust="0"/>
  </p:normalViewPr>
  <p:slideViewPr>
    <p:cSldViewPr snapToGrid="0">
      <p:cViewPr varScale="1">
        <p:scale>
          <a:sx n="102" d="100"/>
          <a:sy n="102" d="100"/>
        </p:scale>
        <p:origin x="1254" y="31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A65F-4008-4B72-AE8A-31F6F9342C6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6E2C7-67DE-4849-8A6C-02CE877A3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5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5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203A6-925E-F7BE-BDDA-FAF01F89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E0505-E453-806A-411B-C650EF81B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C3685-34AD-8B68-970F-E340A6AF2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AC74C-D676-2BD8-C094-4BD6C73D9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3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5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5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F3B0-CF07-094F-A91C-5EC470E32D7F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25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8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6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1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DAFC-A130-6AF6-640D-F597C54F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61370-8E36-8377-2238-943EB2CCC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D7F6F-0A94-BC2C-3EE8-A306F0DBF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AD547-FFE2-4A6E-0270-2E7553D67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E2C7-67DE-4849-8A6C-02CE877A3D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3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59FD41E-FE59-33FB-673F-CDF82EBE7A60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F3B63BC-144C-E821-1D1E-EDFC68D4E171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3056FEF-AF2B-53ED-3898-BCC0CBD9E2C1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9B9BDAE-66D5-1C53-F6DD-87A79FD6F088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13E213-ACFA-6DFC-ED25-5BBD02114B64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DD02804-9CB8-A811-777B-BD4B7B268E10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5BFF3FC-A836-AA41-0FA5-3E32C9EDFD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1425" y="962526"/>
            <a:ext cx="499993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783BD7B-C96E-83BE-A811-D0223BB381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845568" y="6047116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9E3851BF-2D16-0E23-B30A-0EF971E1864A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3080B94-0F66-1929-7550-A4D4DF9F7183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DFA3AE6-AFBB-3970-273B-2526FA45A49F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DD12867-FF04-663A-AEE6-AE9B761778D2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F335D54-35EA-3E1E-821A-DA2E9908B357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1D40C2-CBFA-FB96-6EEC-24AF1865BD79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33920F7-EB40-EADF-3AD7-EF9590E472D8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19181A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B58214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912892A-043A-E89C-BAFD-6536DC730E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82280" y="6213192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E39308E-7310-C8E7-DE8E-4A56BAED84C3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DD2E2E1-E7AF-68E8-F4EF-F513FF36A829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11E9F24-2EA7-D881-AE3C-CD9CBE100A00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C48E79-3AD3-04FD-D1E1-CBDE963A137C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5B4F94E-DB33-9A3C-3F05-0AE084BEF0E7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86426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B38F0916-A9F4-1F3A-5AA9-09DA95468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AF5D2FF-18BB-FD2F-DA3A-34E24C19DB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598" y="6159847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A51D2B0-FF79-57EA-6ACA-D34A87857BF1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11EDE78-36AF-2726-0027-93C9B263A2FC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38860E5-7A5D-3F24-4188-F64A5DDA5CA2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FCFE441-808A-30A2-6AC0-47DB738B152A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427C6AB-A032-9658-63F4-A44DEB7DC416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57" name="Text Placeholder 41">
            <a:extLst>
              <a:ext uri="{FF2B5EF4-FFF2-40B4-BE49-F238E27FC236}">
                <a16:creationId xmlns:a16="http://schemas.microsoft.com/office/drawing/2014/main" id="{244BD30E-D216-7959-8F93-9F4D3FE369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C93A14D-92E6-AB15-4883-2425942920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87346" y="23214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8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320AD8F2-4804-2216-6B88-7B4E7B74F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4" y="962526"/>
            <a:ext cx="663826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CB119F-83E1-2E5E-BB3E-CF4FC3A794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6786" y="615300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A731AAF-DEBF-ACA9-A33F-33F2A1EAE040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B025952-AC3F-61E5-37A1-1351909FFCC3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0712FA5-D901-FAF4-3514-16CB5F6F04E2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269C64A-EE04-940D-ABAB-F7B101CCD1E2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5701BC7-1111-0248-0C2A-0513969165E5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 dirty="0"/>
            </a:p>
          </p:txBody>
        </p:sp>
      </p:grp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BEA19EE6-9E33-BB81-336C-A2B90220E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962526"/>
            <a:ext cx="595397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D82E018-2C5D-898F-337B-5072952388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19177" y="115837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1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3F8BEECD-1579-1607-CC11-5426D4431365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00C70B1-BFFA-9408-6C58-2EC3D56CEB87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09002E-045D-658C-925C-EBC9588FFCDB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1407B18-1C7D-E8EC-E436-ADE99D0A5D5E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55" name="Text Placeholder 41">
            <a:extLst>
              <a:ext uri="{FF2B5EF4-FFF2-40B4-BE49-F238E27FC236}">
                <a16:creationId xmlns:a16="http://schemas.microsoft.com/office/drawing/2014/main" id="{0EFE012E-5265-5F5B-0822-05E4CCAE0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04228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45ED864-6480-0F9F-BB06-55F43DA497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49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1ECC48A-A0D5-D623-3BF2-C8DDB6B164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46309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022221" y="2662225"/>
            <a:ext cx="4147558" cy="15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C3EF6-4EB6-0621-1F71-CD8A930DEB08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594F84-DD18-116A-EBF6-7B4564D4F7FA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8C38A67-D69D-4C87-820E-BD5745EBDD25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5A447B-E050-1210-7BA4-E131DA569322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00BC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E61E3D16-3E1A-3939-A205-B63D6E131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72B58-CB78-74AA-AD3A-F63459F00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9041B6-6DB5-2FDF-C9CB-8D083C2FD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148427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12AF0F1-4ACD-6081-2C35-E882471E6B0E}"/>
              </a:ext>
            </a:extLst>
          </p:cNvPr>
          <p:cNvSpPr/>
          <p:nvPr userDrawn="1"/>
        </p:nvSpPr>
        <p:spPr>
          <a:xfrm rot="18900000">
            <a:off x="9949464" y="5817782"/>
            <a:ext cx="2188813" cy="1818785"/>
          </a:xfrm>
          <a:custGeom>
            <a:avLst/>
            <a:gdLst>
              <a:gd name="csX0" fmla="*/ 1796177 w 2188813"/>
              <a:gd name="csY0" fmla="*/ 931824 h 1818785"/>
              <a:gd name="csX1" fmla="*/ 1973543 w 2188813"/>
              <a:gd name="csY1" fmla="*/ 1122464 h 1818785"/>
              <a:gd name="csX2" fmla="*/ 2156219 w 2188813"/>
              <a:gd name="csY2" fmla="*/ 1385618 h 1818785"/>
              <a:gd name="csX3" fmla="*/ 2188813 w 2188813"/>
              <a:gd name="csY3" fmla="*/ 1448758 h 1818785"/>
              <a:gd name="csX4" fmla="*/ 1818786 w 2188813"/>
              <a:gd name="csY4" fmla="*/ 1818785 h 1818785"/>
              <a:gd name="csX5" fmla="*/ 0 w 2188813"/>
              <a:gd name="csY5" fmla="*/ 0 h 1818785"/>
              <a:gd name="csX6" fmla="*/ 26934 w 2188813"/>
              <a:gd name="csY6" fmla="*/ 10322 h 1818785"/>
              <a:gd name="csX7" fmla="*/ 177678 w 2188813"/>
              <a:gd name="csY7" fmla="*/ 65885 h 1818785"/>
              <a:gd name="csX8" fmla="*/ 1796177 w 2188813"/>
              <a:gd name="csY8" fmla="*/ 931824 h 18187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88813" h="1818785">
                <a:moveTo>
                  <a:pt x="1796177" y="931824"/>
                </a:moveTo>
                <a:cubicBezTo>
                  <a:pt x="1859076" y="991628"/>
                  <a:pt x="1918417" y="1055038"/>
                  <a:pt x="1973543" y="1122464"/>
                </a:cubicBezTo>
                <a:cubicBezTo>
                  <a:pt x="2040961" y="1204166"/>
                  <a:pt x="2102233" y="1291620"/>
                  <a:pt x="2156219" y="1385618"/>
                </a:cubicBezTo>
                <a:lnTo>
                  <a:pt x="2188813" y="1448758"/>
                </a:lnTo>
                <a:lnTo>
                  <a:pt x="1818786" y="1818785"/>
                </a:lnTo>
                <a:lnTo>
                  <a:pt x="0" y="0"/>
                </a:lnTo>
                <a:lnTo>
                  <a:pt x="26934" y="10322"/>
                </a:lnTo>
                <a:cubicBezTo>
                  <a:pt x="76133" y="27770"/>
                  <a:pt x="126906" y="46793"/>
                  <a:pt x="177678" y="65885"/>
                </a:cubicBezTo>
                <a:cubicBezTo>
                  <a:pt x="741269" y="271311"/>
                  <a:pt x="1355885" y="513200"/>
                  <a:pt x="1796177" y="931824"/>
                </a:cubicBezTo>
                <a:close/>
              </a:path>
            </a:pathLst>
          </a:custGeom>
          <a:solidFill>
            <a:srgbClr val="6E63D6"/>
          </a:solidFill>
          <a:ln w="6350" cap="flat">
            <a:noFill/>
            <a:prstDash val="solid"/>
            <a:miter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8A2E99C-9028-BC04-DC87-2A34972071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5348" y="633906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CE8B88-3E4A-A2E8-3DB6-EC6CDB89B838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45CBE23-0FF9-523A-ECBF-29F604BF49BF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C3F6D9D-8B55-B2A7-A1A0-1DD8DF51B9EC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B9A63DE-9175-549C-4787-D0770C8518BE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2600FB66-D871-E823-6D90-531C53B0C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666690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99CE7C-6AED-E5E6-7F35-4EF5EA6F14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1548" y="612812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3B2A36-80B9-98E6-2E03-92709A86C2A6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4DA5E53-F3F4-F9FE-AC70-5EAB6F94AC64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6928E09-DA37-36ED-FB7F-68A3DAEF3222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A380193-CF73-D18E-42A6-E2AF2F711B32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703A33C-8CD0-79C0-9A24-6ABA5B7E67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E60319E-33F8-0FB8-DB3D-F0681D0BC3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1548" y="612812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D0D04FE-931A-B604-B7EA-1C42ABB1BF6B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7CAA790-9905-3750-D869-2315D158CFD6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03772C-91A9-DE02-A9C4-5C2FFB0091A3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A35E04-5244-883F-170A-2F0DBBE9ACFE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D0FA878-50BD-CBC4-74DE-44C7BE431B8E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4B01342-25B4-9479-0278-000EE5722FC0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95DDFB11-2E95-6B56-7120-B611A6DB1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8501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8F7C2D8-8929-E967-0B68-3D93ADAF58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300993" y="5820875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AAEB6BF-3187-C157-0243-D4E23A93D468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DAB9F50-6A5E-F5B3-2D9D-BBA51010A28E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9E805E0-0286-37C9-6D12-3BBF89D4E312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1859D52-E387-DD28-9530-A82EFB60B23D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C9A0A31-4412-4BA9-AFF1-B411D4DF5113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A604A0B-E692-6512-5A9D-8F3D54F4693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D34592E3-FE4E-DB54-A853-189EC054C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3950" y="962526"/>
            <a:ext cx="497741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78DDA17-46E9-1DA6-CAB8-CE56C6C11E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845568" y="6042598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0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204C80-0646-8906-828E-FB392B276AAA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D1BB9A-1981-24A4-E7F8-776EA3F11F63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637AE7-81B5-3B3D-F978-C97DA52AA918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00EAA4B-F966-E88D-3F8C-2267237BCECB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142510-ED16-FFC9-C0CA-5D4625F0172E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9781672-3E04-42DB-BB55-95D6A1EFB51E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1055699-435E-27FC-49B2-EBF8AE3BAE03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987E07A-2DC0-C486-D3CD-9F7D7CE415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391668" y="6258093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9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80A37BB-C05A-1640-F078-DDBCA112169C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D70EBA2-41CA-0B77-1C4B-F812A3B947C4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429C929-9E0A-0183-FA6A-803CE7C0D6D1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181C43B-BD17-D043-7E46-2371DCD1EF5D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FB04BB-74E0-0870-63DF-BF9CB4CBF142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C6B662B-62E0-DB9F-DDD5-A7658543E5CA}"/>
              </a:ext>
            </a:extLst>
          </p:cNvPr>
          <p:cNvSpPr/>
          <p:nvPr userDrawn="1"/>
        </p:nvSpPr>
        <p:spPr>
          <a:xfrm>
            <a:off x="0" y="5377095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FC0CC716-9354-7166-4E6C-173DDE4DF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E8837B3-341B-1A9E-97FE-2AEC90950C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084" y="615903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08308B-963A-375F-C686-640832C3DE09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7904B37-1448-62CE-8E2E-287AD179F7F1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CA2823-6F2E-7F19-8DC0-0D72494EA391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51E24B-0528-5D43-F9EA-3365E12A93CB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C06E33-6434-C809-2469-48C9978509BE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907965EC-2C90-EDAC-66EE-1B0275CA5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C652C-A0C1-5243-198D-562BA26BBE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8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5D48DAD-A5A3-B20F-57E3-F25D4A943315}"/>
              </a:ext>
            </a:extLst>
          </p:cNvPr>
          <p:cNvSpPr/>
          <p:nvPr userDrawn="1"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9B037FAD-560E-F7A8-6960-1A0E0938E1DB}"/>
              </a:ext>
            </a:extLst>
          </p:cNvPr>
          <p:cNvSpPr/>
          <p:nvPr userDrawn="1"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62456D8-CC1E-A8B0-98F9-B4A5C1AC9ECA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80753CB6-0FA6-4AC8-BCE2-F2B3186D4F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4" y="962526"/>
            <a:ext cx="663826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76742C5-2AA6-4B5C-DF96-97EAC28008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86118" y="615300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776FD-B909-A215-304B-EA1B1EFDF7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87346" y="23214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7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5E65BE-DEB6-64D7-E6DF-6C8968403857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D88FC9-2394-D3A8-8B18-8A6756FEEB48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1530F2C-3F82-A640-4765-0A7D44FAFCA1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780C055-8907-A363-A184-0D4E8325682D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8DA6BD-83AB-D6AE-D31D-4CF8FDF7AB57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 dirty="0"/>
            </a:p>
          </p:txBody>
        </p:sp>
      </p:grp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68D938C-D658-FAF3-3E64-8926731BD1D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414CE10-1C07-39DE-45CE-9F663993B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0" y="962526"/>
            <a:ext cx="595397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900BA02A-4A53-9CDA-0118-6D84387868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34770" y="126228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8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DC538E4-1E3D-5770-10C2-7C3C2846029D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055432D-AB0F-7A9F-2390-A01DC0660C55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49EE2A-C021-9F03-1C48-3690FD4C8D7F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EB01E3-AFE3-5100-4E54-E1831C64EAD1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C31654F3-EBEB-55B9-F0C7-326DC9B7B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11601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710F482-4AC5-27D8-3AF4-6D04938074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58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9E129-A800-636B-E1CA-5D72AC67E4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7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88241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3D3A1B-DF99-75B9-44B6-8F10B9CB1F96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F995DF-DE3A-C6C0-2E1D-32B9C0FD25D4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F865A1-A1C4-173F-2883-08E633703FE1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C195BA2-B1EE-5946-DC5F-27088305DE50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00BC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6CE61189-26C8-F1FB-42D9-D42956750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83AFD-8C00-82E2-4971-0FBCD05460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2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A448D42-3E54-5B8F-9F82-ADEDFA2EB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148427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6293FC7-BAC0-D668-31E6-B50DAD1C37F3}"/>
              </a:ext>
            </a:extLst>
          </p:cNvPr>
          <p:cNvSpPr/>
          <p:nvPr userDrawn="1"/>
        </p:nvSpPr>
        <p:spPr>
          <a:xfrm rot="18900000">
            <a:off x="9949464" y="5817782"/>
            <a:ext cx="2188813" cy="1818785"/>
          </a:xfrm>
          <a:custGeom>
            <a:avLst/>
            <a:gdLst>
              <a:gd name="csX0" fmla="*/ 1796177 w 2188813"/>
              <a:gd name="csY0" fmla="*/ 931824 h 1818785"/>
              <a:gd name="csX1" fmla="*/ 1973543 w 2188813"/>
              <a:gd name="csY1" fmla="*/ 1122464 h 1818785"/>
              <a:gd name="csX2" fmla="*/ 2156219 w 2188813"/>
              <a:gd name="csY2" fmla="*/ 1385618 h 1818785"/>
              <a:gd name="csX3" fmla="*/ 2188813 w 2188813"/>
              <a:gd name="csY3" fmla="*/ 1448758 h 1818785"/>
              <a:gd name="csX4" fmla="*/ 1818786 w 2188813"/>
              <a:gd name="csY4" fmla="*/ 1818785 h 1818785"/>
              <a:gd name="csX5" fmla="*/ 0 w 2188813"/>
              <a:gd name="csY5" fmla="*/ 0 h 1818785"/>
              <a:gd name="csX6" fmla="*/ 26934 w 2188813"/>
              <a:gd name="csY6" fmla="*/ 10322 h 1818785"/>
              <a:gd name="csX7" fmla="*/ 177678 w 2188813"/>
              <a:gd name="csY7" fmla="*/ 65885 h 1818785"/>
              <a:gd name="csX8" fmla="*/ 1796177 w 2188813"/>
              <a:gd name="csY8" fmla="*/ 931824 h 18187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88813" h="1818785">
                <a:moveTo>
                  <a:pt x="1796177" y="931824"/>
                </a:moveTo>
                <a:cubicBezTo>
                  <a:pt x="1859076" y="991628"/>
                  <a:pt x="1918417" y="1055038"/>
                  <a:pt x="1973543" y="1122464"/>
                </a:cubicBezTo>
                <a:cubicBezTo>
                  <a:pt x="2040961" y="1204166"/>
                  <a:pt x="2102233" y="1291620"/>
                  <a:pt x="2156219" y="1385618"/>
                </a:cubicBezTo>
                <a:lnTo>
                  <a:pt x="2188813" y="1448758"/>
                </a:lnTo>
                <a:lnTo>
                  <a:pt x="1818786" y="1818785"/>
                </a:lnTo>
                <a:lnTo>
                  <a:pt x="0" y="0"/>
                </a:lnTo>
                <a:lnTo>
                  <a:pt x="26934" y="10322"/>
                </a:lnTo>
                <a:cubicBezTo>
                  <a:pt x="76133" y="27770"/>
                  <a:pt x="126906" y="46793"/>
                  <a:pt x="177678" y="65885"/>
                </a:cubicBezTo>
                <a:cubicBezTo>
                  <a:pt x="741269" y="271311"/>
                  <a:pt x="1355885" y="513200"/>
                  <a:pt x="1796177" y="931824"/>
                </a:cubicBezTo>
                <a:close/>
              </a:path>
            </a:pathLst>
          </a:custGeom>
          <a:solidFill>
            <a:srgbClr val="361D5C"/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A24DFDF-6BF3-2E15-9B5E-C4B87C6A4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5348" y="633906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9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9EAC8-9B01-B483-DD59-7D0DD8B47C5D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6BF83E9-B5A1-3141-03F3-7CFC3367D156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8705114-9563-4857-24D6-40FD088808BB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B5CC63E-A21B-BAB0-6F35-7011F6AC96F0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6A88B59-08E0-1FF8-6D74-4C75F2398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67471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9E2716F-065A-86FC-75E1-863800C276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6054" y="614508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6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F5A52E-8A8D-2D02-B035-5A53FA6E2ED8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E820E01-648E-5A4F-DC74-80B717C0B071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9A3B25-6BF0-48B2-8805-CAA37F783984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C7D9CDA-0896-B2E5-E398-8184BD551D05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72CFB240-69A1-4029-6986-C0DEC4873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F4FF19C-E4EA-066A-3D5E-1281E2756C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6054" y="614508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0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E736A3-4FCE-7B15-159F-CEE639BD3449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EC94D46-FFEE-66D1-E776-2E1C9785CD8B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B51DC9-D5E4-8BB2-457D-A1F678BCE600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EBC4C6-D371-4A17-6F04-B181361351E8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258985-A3E8-D514-4934-5FC4FD2065D7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E5AC6C-F7E2-C64C-0E5A-456EF76A782B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9C93CEBE-33A5-0EBD-8518-7AA896565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8501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492637F-6DBE-AE72-F1F4-591F921712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300993" y="5820875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890212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4BC394D-58B6-20B6-1AB4-83CA2378FE75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E586E3-24C0-CFE8-9350-3BB4731BE58D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ACBA99B-F2C4-D19C-BAEE-123D8179E5EF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34394A2-F1C7-E30F-5091-EEF7D7512DF9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2147D3D-1C44-45A8-9444-CB612DB45812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B3657A15-291D-52A4-9E1B-5F0D7FBA3984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5F29F187-2820-6245-60E4-1DD31547B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3950" y="962526"/>
            <a:ext cx="497741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572E084-F582-23D5-FFF8-04F2B0A108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845568" y="6042598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1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1C1C44-A965-A420-232B-CD63D88BAD24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00F9A8-96BE-31CC-D02C-7A122DE2F0B0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534E9DB-8412-6612-4ED8-9E50A632F46D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11B3B8-5648-D4F9-FE4C-F8C2546DA882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E8D4036-60CC-2490-68C2-648ADC715561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765D0E2-3962-2D60-0A60-CF4274357EBC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D2049D-517B-BACE-F2C1-32CEE8049B55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E1C16DEB-FE65-9D75-B85D-3B992DE96D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83403" y="6258093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7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166A34E-910F-89A8-760C-CB5EA5AD8930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1CD477F-6B69-3AFD-79A6-3FE7EA1FB946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2BD274E-FBA9-FC3D-4ABE-A5F1A077E430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5769C27-8CC5-BE51-32AF-8FB50D87DA52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424951C-5BEA-C3EB-B0A5-2627D5D46622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DA6BC92-564E-780A-6A0C-64D537194179}"/>
              </a:ext>
            </a:extLst>
          </p:cNvPr>
          <p:cNvSpPr/>
          <p:nvPr userDrawn="1"/>
        </p:nvSpPr>
        <p:spPr>
          <a:xfrm>
            <a:off x="0" y="5377095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4232BF45-10B9-436A-5C38-78DAB7DD6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9C53ED4-CD0A-47DA-2D52-E3E86E15AA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598" y="615903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4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8775DA-F9D0-3530-8ACE-6AC448DF8A1C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3BC63E-874B-8B84-B227-3E09FBE12742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43420C-562A-CB0D-AC89-75373D26A444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5CB7F7-6A65-DE5A-9364-C3E2A77EA42C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9968733-9009-BC2E-7DCD-5D7900D23C0A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B041A964-C14E-F73B-81BF-812A6275A3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F7EE298-AD08-CA8E-BC88-B8BFDCD88F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39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386F0E87-4F8F-0BD2-8308-BAE720A19618}"/>
              </a:ext>
            </a:extLst>
          </p:cNvPr>
          <p:cNvSpPr/>
          <p:nvPr userDrawn="1"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6B9DB56-39E5-9123-5525-0FB5FEC1649B}"/>
              </a:ext>
            </a:extLst>
          </p:cNvPr>
          <p:cNvSpPr/>
          <p:nvPr userDrawn="1"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DA6D894-1406-DC15-9F69-AC13C7531EB1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5F75E781-DC97-26DD-94C2-211EEBA54A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5" y="962526"/>
            <a:ext cx="6638262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3EFC1D-E0F5-D974-BF8A-23F32C3599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86118" y="6160562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2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86F539-B4E4-C71E-C8DC-6E461995BC7D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A87BDFB-BD90-DC5A-B4B5-FFE37551CAE9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C603F87-2065-A757-9411-89BAAD07851D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E8079F0-E106-0CBA-80F9-6ACBC5624E40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087508A-9BC8-9F37-B550-4AF6E7E5E8A9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 dirty="0"/>
            </a:p>
          </p:txBody>
        </p:sp>
      </p:grp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3D1F0A8-FA80-EC2D-28A6-64EC9EFB6AAD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69D7DDAA-886B-8DDE-1786-09A8DC853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595397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A042BEFA-0063-202D-7CCF-3B7E887EE4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26469" y="115837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4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1AEC0C-DF5B-7E19-42A9-A02277D23687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DFF084-E4B4-7603-2A01-9E16076A4006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0BE303-7C40-38D7-ADBC-9209D279382C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88D0A67-73FD-1548-9F3C-F79A68518EB3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EA1F0F56-80AD-DC87-56AF-E1B70E5C9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013410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2BC0EA1-310B-B339-B581-F956F7E8A0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67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98AF5EF7-E4BA-ACA3-0074-C17D08F794F2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6E6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6845A3-697A-BD4A-5E7E-5103D6413619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D3DE710-50BC-6706-8CCF-4675E83C66EB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8787C70-41F5-EA7C-8362-55ECCEED15CC}"/>
              </a:ext>
            </a:extLst>
          </p:cNvPr>
          <p:cNvSpPr/>
          <p:nvPr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AD3015-3C25-BC97-4620-7A619942012C}"/>
              </a:ext>
            </a:extLst>
          </p:cNvPr>
          <p:cNvSpPr/>
          <p:nvPr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35C6EB4-47E0-E673-1108-76F691465789}"/>
              </a:ext>
            </a:extLst>
          </p:cNvPr>
          <p:cNvSpPr/>
          <p:nvPr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D0C1E37-C7A5-851D-96EB-27E89A0AE348}"/>
              </a:ext>
            </a:extLst>
          </p:cNvPr>
          <p:cNvSpPr/>
          <p:nvPr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7E6CBFF-D865-D497-B653-C6C86148927B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851BF33-6B9D-F090-88F1-030D7DA266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20817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2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86C55C7-D730-F38E-AA35-A9A3421D3BA1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E5C4742-66CA-1B12-3AE2-27055923AB45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75F5EB-4A3C-DF2F-71C0-FFBC1D94D992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516AEC-B0C4-F18B-230C-21714D595E76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9E06122-E1CF-FA1E-56ED-52DB8BF7320C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1BFCBA-EC41-2CBA-3FF7-ACBFACF09015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9EE32E-0081-2BFB-9018-1B66C0CEA229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CFE2F6-4A91-D73E-F6B9-04830644AAB9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1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2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5E36A7-9C9B-16DB-CB9E-245A0BE872EB}"/>
              </a:ext>
            </a:extLst>
          </p:cNvPr>
          <p:cNvSpPr/>
          <p:nvPr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82BE4E0-2644-BD37-09E7-D133C74CE8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6275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4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5BE322-BDB4-8759-B6E1-1BFF54A26D7B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4731421-CCAB-4AEC-BFEE-FE5A920A0197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026D730-09CF-89EC-7F8A-A00C0804ABDF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6D2DFAE-F2FC-D7AC-F819-8807B6E05EF7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404E2BE-E738-6980-7DAB-D5966E35A643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A440A74-2BB5-E2E9-F1C9-CA1B28275733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55D5F7-E8E5-E0D3-115B-EAFEF1EA9534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5CC484E-CE84-36E1-BCAE-01E6F0520685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39B5D8E-3F73-D8ED-24F6-CA6C1BAE70E7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204F107-359D-D39D-C815-9293C79500EC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1D33E13-2A52-A7A0-8DA0-F0FCAD062FB2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D6ECCD9-2C2A-74F4-495D-69F8EB05DFD8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564A146-CCA3-B5EB-1CDA-AD5ABFD0A2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886314" y="5503213"/>
            <a:ext cx="2418000" cy="8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AA60D4-3B95-4876-007D-814D5AD2B928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C2331A-88D4-A8E3-76BC-3E039DCC8765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F2AAB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A8F778-4013-0B9A-4A17-CC3CA298F401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D24A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73E6179-B566-4B13-43C3-A8982D5A9751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93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32FC0F-8987-CB75-F943-3213A4A33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FD90CA-944C-2BC4-CA12-20DD5FAE59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87346" y="23214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5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2B00C95-0B27-B138-457C-A695D01DA52C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6E6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8AAF25-BCDD-7016-45F0-7735E53A4EA6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C05D3D5-BF4B-1295-8CA1-FA554083B4A3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2CB8CE7-A1E3-129A-B1F4-4E843E6721EF}"/>
              </a:ext>
            </a:extLst>
          </p:cNvPr>
          <p:cNvSpPr/>
          <p:nvPr userDrawn="1"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221583-4C64-1407-528C-FEA2744FAACA}"/>
              </a:ext>
            </a:extLst>
          </p:cNvPr>
          <p:cNvSpPr/>
          <p:nvPr userDrawn="1"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266C3B-C0B1-A631-9D60-66851EDE4CE1}"/>
              </a:ext>
            </a:extLst>
          </p:cNvPr>
          <p:cNvSpPr/>
          <p:nvPr userDrawn="1"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CCAC249-B4D7-0E9C-3AAF-78F5F094EEC9}"/>
              </a:ext>
            </a:extLst>
          </p:cNvPr>
          <p:cNvSpPr/>
          <p:nvPr userDrawn="1"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B2ED8CA0-B0B8-2FBE-2277-C7B2ED784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EBD01B31-41BC-0B41-2211-6771BB50F1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8841DC3-2228-018D-DFB7-7AF9FA7AF59B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C2E3460-07C2-AEE5-1BF4-1494D503E3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AE3871F5-F337-9863-BA82-54CF277F2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4EE3A7C-C141-A61C-8BFA-8ED4F6EA61F5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Picture Placeholder 61">
            <a:extLst>
              <a:ext uri="{FF2B5EF4-FFF2-40B4-BE49-F238E27FC236}">
                <a16:creationId xmlns:a16="http://schemas.microsoft.com/office/drawing/2014/main" id="{1A90928C-D333-6B32-267C-6CDA485C9C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A0BE6B8-E189-E0BE-E9E6-839B8E8A8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6274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9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C236551-E85D-9240-D77F-30DCA5CB5040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F7B438A-6082-FC40-D5BC-A9424740D28E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949E0E8-2740-B143-6073-923A4668DEE1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553A72B-4DF2-AC3E-4F1F-5DCD02984F13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7DC3C5A-8187-E3D7-CCDA-69E7E3E67786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6133E7E-EDB9-B494-8DD7-BA08B36D633A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1B6736-FC4C-3C1A-71E7-AB77AD24C863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E117247-C8C5-0804-A1E8-12C55133BB69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9CBB3C9A-2D28-868E-47B4-B0E3BE029F1F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9204C07D-1661-EDBF-6334-D4DBED3E4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7427C08-FB11-38A5-3D27-ED52A1357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AAC627E4-B990-02A4-C2E6-CD921244EC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EB519B65-F0F2-9C26-2B31-D185CB9AEEFE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49A8DCEF-6C24-380F-5DC0-759A76A30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44" name="Text Placeholder 35">
            <a:extLst>
              <a:ext uri="{FF2B5EF4-FFF2-40B4-BE49-F238E27FC236}">
                <a16:creationId xmlns:a16="http://schemas.microsoft.com/office/drawing/2014/main" id="{C4456891-4AE0-11D5-103D-17414AF08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A023DAEB-567C-BCD0-D2C3-D7B70F5B1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6" name="Title Placeholder 12">
            <a:extLst>
              <a:ext uri="{FF2B5EF4-FFF2-40B4-BE49-F238E27FC236}">
                <a16:creationId xmlns:a16="http://schemas.microsoft.com/office/drawing/2014/main" id="{7FFAA158-3E7F-FFA6-032E-A92417DE8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2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3E7AE39-8E9A-936F-AA97-C717ABCB1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1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063BC45-F29D-8122-9E7A-D65AE5E6813B}"/>
              </a:ext>
            </a:extLst>
          </p:cNvPr>
          <p:cNvSpPr/>
          <p:nvPr userDrawn="1"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4157A-CA6B-7648-E45B-5E27DF54E1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6274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76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04B0BC-67DE-D354-75DD-66720B0D1251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76EE7F-4A3B-A937-A67C-1910A228FEE4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60FA280-1486-65C3-9953-A7077F6EBC6F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E3A713-9C4B-B296-08F6-0A5417E24A50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2802327-23E3-1387-37C5-0B97A0E6A07A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449F3FF-3120-3FDA-F691-5A0FE1764A7E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94DE86-049A-AD6E-1EEE-18A10EC94741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66561D0-CEBA-CDE2-930E-9D277F445214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32F050A-B0BD-1AAC-3AD9-B75E2F5E8E95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69AA48B-5CD0-0073-7416-69137FB939E6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A01B8C5-1D22-793B-ADC6-45533A8E80C7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1EACD1B-3DF7-F6C8-6F72-0E511C1748B6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Freeform 29">
            <a:extLst>
              <a:ext uri="{FF2B5EF4-FFF2-40B4-BE49-F238E27FC236}">
                <a16:creationId xmlns:a16="http://schemas.microsoft.com/office/drawing/2014/main" id="{9B381E51-F75E-6F48-08C3-3FE4E3831441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284679EA-F867-F2E7-43B3-6F7C880C1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361E3BAE-E0A9-7A31-1FF9-5E720DEA6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F9C6A5C-2D94-2F0F-3A83-842F5B7C10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F08C23C-559A-B013-F2B4-DB22C2F79EFD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EA572CC5-43C3-F847-3174-3C4EB776D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975BCE9F-DA21-4ABE-6AB8-4249B016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F74299AC-AC0B-537F-36C6-00E40A71D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719E4A0-D49D-B2F9-32AF-98BDD004A59B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0701C22-9D92-EF82-26D7-D0812BF457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FEB85011-2D39-53FD-FC33-3DB3025968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93B94ADC-15EC-7290-CCA2-FD0AED7F0A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8766EEF-4F60-4320-7440-8FC9E304BD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45" name="Title Placeholder 12">
            <a:extLst>
              <a:ext uri="{FF2B5EF4-FFF2-40B4-BE49-F238E27FC236}">
                <a16:creationId xmlns:a16="http://schemas.microsoft.com/office/drawing/2014/main" id="{21313FD0-E435-CBFA-2EC6-66708C940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1599B-C6BF-D247-124F-A0D5ADAE4A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886314" y="5503213"/>
            <a:ext cx="2418000" cy="8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5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8C2BF68-2B0F-C43C-101C-44304CD92AEE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9954D7-2B7B-BDEF-C656-8CC134F36E3F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BA4E5D3-225E-8DA0-3A3D-52EB2D484899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087A7E-C3A6-3C4D-E015-2AFBFEABF318}"/>
              </a:ext>
            </a:extLst>
          </p:cNvPr>
          <p:cNvSpPr/>
          <p:nvPr userDrawn="1"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C2409A2-D986-9D6A-6C23-D79A410A0B72}"/>
              </a:ext>
            </a:extLst>
          </p:cNvPr>
          <p:cNvSpPr/>
          <p:nvPr userDrawn="1"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6135532-3616-82AA-9059-E465B736DC73}"/>
              </a:ext>
            </a:extLst>
          </p:cNvPr>
          <p:cNvSpPr/>
          <p:nvPr userDrawn="1"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3528E93-1DE9-80F2-ED86-59A2C52F5261}"/>
              </a:ext>
            </a:extLst>
          </p:cNvPr>
          <p:cNvSpPr/>
          <p:nvPr userDrawn="1"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D85D7B1B-CF62-28DD-77B8-3355F3626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B9C31F8-4EE8-CB6A-B2A9-A7139B4DE0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A0574C-E802-638D-38C6-2B2E6C4E555E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9B5E2A-BECF-1AC5-CAF6-A619C4225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6" name="Title Placeholder 12">
            <a:extLst>
              <a:ext uri="{FF2B5EF4-FFF2-40B4-BE49-F238E27FC236}">
                <a16:creationId xmlns:a16="http://schemas.microsoft.com/office/drawing/2014/main" id="{5EC533F8-F86A-0B97-07F5-1090D9081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C297577-9669-1672-8B1F-391F3067C4EA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6E6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icture Placeholder 61">
            <a:extLst>
              <a:ext uri="{FF2B5EF4-FFF2-40B4-BE49-F238E27FC236}">
                <a16:creationId xmlns:a16="http://schemas.microsoft.com/office/drawing/2014/main" id="{80079F97-B34C-61D6-A8F8-0E11FEAC3A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87C4D-7821-3FF5-F4AD-EAE4299D91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6274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6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88D863-6233-B7DC-9759-066E2097402C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4400870-6046-4087-CD09-F7F74BD6452E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5076BDE-2EA1-F738-3C14-B7131C990D46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3A310A-AB9D-EC0F-6298-21ECA1304AFE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6E64D6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06C888-C5C4-7E40-F0D7-A4853B863E5A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BA0A2C5-E930-30AA-AF2A-ABCE24FD522C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6E64D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ACF5CCD-75D9-4191-0528-06BD5DD857C3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7A9A595-4C7F-5774-F51F-7EF0AF89B76F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39AD738-D6DE-B539-61AF-9176C26078FA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290DBB18-020F-BDFD-482F-E4AB9068F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520ED651-E0BC-367A-06B7-FCAF19237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ADFDBDD5-FB42-9FFF-975E-80DF36306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B386349-FF31-24CE-9955-67EC5368506E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1" name="Text Placeholder 35">
            <a:extLst>
              <a:ext uri="{FF2B5EF4-FFF2-40B4-BE49-F238E27FC236}">
                <a16:creationId xmlns:a16="http://schemas.microsoft.com/office/drawing/2014/main" id="{A8788B00-A7E9-AF03-527D-76DE5F677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D19434DD-A348-3703-6E9A-415A41144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id="{CF5AF1C5-DC02-72B5-6591-1B346CC830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64" name="Title Placeholder 12">
            <a:extLst>
              <a:ext uri="{FF2B5EF4-FFF2-40B4-BE49-F238E27FC236}">
                <a16:creationId xmlns:a16="http://schemas.microsoft.com/office/drawing/2014/main" id="{D07952C5-D802-2691-2921-35B2FDCAD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2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FA22D318-5FA2-BFDF-C3EF-D6C4B8A9D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1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74562481-306F-4BBB-F9F5-E83ED8277934}"/>
              </a:ext>
            </a:extLst>
          </p:cNvPr>
          <p:cNvSpPr/>
          <p:nvPr userDrawn="1"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537D96-94C3-FAA1-CCAD-40D92A8D7FCB}"/>
              </a:ext>
            </a:extLst>
          </p:cNvPr>
          <p:cNvSpPr txBox="1"/>
          <p:nvPr userDrawn="1"/>
        </p:nvSpPr>
        <p:spPr>
          <a:xfrm>
            <a:off x="438912" y="170078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25000" lnSpcReduction="20000"/>
          </a:bodyPr>
          <a:lstStyle/>
          <a:p>
            <a:pPr algn="l"/>
            <a:endParaRPr lang="en-US" sz="2800" b="0" dirty="0">
              <a:solidFill>
                <a:srgbClr val="C4C0F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B259692-1B1B-84D0-2284-CE22170B0A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6274" y="777868"/>
            <a:ext cx="3263373" cy="1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1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B85D4D-28B6-BC16-EE3B-EBADB221A7ED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96F1A7D-626C-0903-0EA4-5562F87305C2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A7FC5A-D286-1685-7B81-42E32B894946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7AA52B7-0DAE-7FB0-A702-91A9367CFDBE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34C4586-4FF4-4A4E-8C33-E4FA5B5F4AC5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A17AB0D-9547-640F-545B-1885035D3EEB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A02BAC-A386-7F71-F0D3-21C9FE166863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C180D18-38B7-FA8F-CEF9-E52066B2445B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3659FF4-1127-42A7-F757-62BC06D4467B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31277D-1ACD-4633-A20F-CC377798B222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683A38-406F-EC40-3871-CE99CCB6DB2A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23FFAFE-7940-1D89-2D4D-F93C5E71D91F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BEAC22BB-E6BB-1012-8953-F7628D79D11B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D7EC6643-7164-2C08-44C7-A22BC72A6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FF3B8752-1467-C0A9-B776-B5CC37EC1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8EBC04B3-1A72-5CEC-F334-663ABB2ACD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A661BA-8E7E-096C-C5FD-CC6D1A94A0E4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9E35C424-5B06-4531-1964-596A89078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A48FA8DD-06DC-D31D-2A1B-9D7C0906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1F16FED-C9C6-F585-B418-E58F3F9474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ACD5D72-5A6A-4ED1-E210-F6F0AFF3D583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76" name="Text Placeholder 35">
            <a:extLst>
              <a:ext uri="{FF2B5EF4-FFF2-40B4-BE49-F238E27FC236}">
                <a16:creationId xmlns:a16="http://schemas.microsoft.com/office/drawing/2014/main" id="{A3ADDF32-85DB-6C15-2B32-0D0AC3473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4BE7C2A1-F38D-DAA9-1F6E-D1CBB1994E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8" name="Picture Placeholder 13">
            <a:extLst>
              <a:ext uri="{FF2B5EF4-FFF2-40B4-BE49-F238E27FC236}">
                <a16:creationId xmlns:a16="http://schemas.microsoft.com/office/drawing/2014/main" id="{88B854BC-6CC0-52A0-3629-9454B395A2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209F2B6-D0C8-6792-7448-F99F43E8A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2AAB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80" name="Title Placeholder 12">
            <a:extLst>
              <a:ext uri="{FF2B5EF4-FFF2-40B4-BE49-F238E27FC236}">
                <a16:creationId xmlns:a16="http://schemas.microsoft.com/office/drawing/2014/main" id="{33CF37F4-87E5-37AB-C4FA-CA0542B6E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2D02F5A-AFD0-1AF0-5F90-067795A3A2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886314" y="5503213"/>
            <a:ext cx="2418000" cy="8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CD6DDC-B676-7C3B-3A57-BF6787343D0C}"/>
              </a:ext>
            </a:extLst>
          </p:cNvPr>
          <p:cNvSpPr/>
          <p:nvPr userDrawn="1"/>
        </p:nvSpPr>
        <p:spPr>
          <a:xfrm>
            <a:off x="0" y="332566"/>
            <a:ext cx="4111411" cy="6525435"/>
          </a:xfrm>
          <a:custGeom>
            <a:avLst/>
            <a:gdLst>
              <a:gd name="connsiteX0" fmla="*/ 0 w 4111411"/>
              <a:gd name="connsiteY0" fmla="*/ 0 h 6525435"/>
              <a:gd name="connsiteX1" fmla="*/ 1116601 w 4111411"/>
              <a:gd name="connsiteY1" fmla="*/ 0 h 6525435"/>
              <a:gd name="connsiteX2" fmla="*/ 4111411 w 4111411"/>
              <a:gd name="connsiteY2" fmla="*/ 2784997 h 6525435"/>
              <a:gd name="connsiteX3" fmla="*/ 2430593 w 4111411"/>
              <a:gd name="connsiteY3" fmla="*/ 5143393 h 6525435"/>
              <a:gd name="connsiteX4" fmla="*/ 3338044 w 4111411"/>
              <a:gd name="connsiteY4" fmla="*/ 6523565 h 6525435"/>
              <a:gd name="connsiteX5" fmla="*/ 3339096 w 4111411"/>
              <a:gd name="connsiteY5" fmla="*/ 6525435 h 6525435"/>
              <a:gd name="connsiteX6" fmla="*/ 1070303 w 4111411"/>
              <a:gd name="connsiteY6" fmla="*/ 6525435 h 6525435"/>
              <a:gd name="connsiteX7" fmla="*/ 465562 w 4111411"/>
              <a:gd name="connsiteY7" fmla="*/ 5558224 h 6525435"/>
              <a:gd name="connsiteX8" fmla="*/ 465562 w 4111411"/>
              <a:gd name="connsiteY8" fmla="*/ 3839730 h 6525435"/>
              <a:gd name="connsiteX9" fmla="*/ 891644 w 4111411"/>
              <a:gd name="connsiteY9" fmla="*/ 3839730 h 6525435"/>
              <a:gd name="connsiteX10" fmla="*/ 1968766 w 4111411"/>
              <a:gd name="connsiteY10" fmla="*/ 2796768 h 6525435"/>
              <a:gd name="connsiteX11" fmla="*/ 891644 w 4111411"/>
              <a:gd name="connsiteY11" fmla="*/ 1765735 h 6525435"/>
              <a:gd name="connsiteX12" fmla="*/ 21364 w 4111411"/>
              <a:gd name="connsiteY12" fmla="*/ 1499560 h 6525435"/>
              <a:gd name="connsiteX13" fmla="*/ 0 w 4111411"/>
              <a:gd name="connsiteY13" fmla="*/ 1483564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1411" h="6525435">
                <a:moveTo>
                  <a:pt x="0" y="0"/>
                </a:moveTo>
                <a:lnTo>
                  <a:pt x="1116601" y="0"/>
                </a:lnTo>
                <a:cubicBezTo>
                  <a:pt x="2915933" y="0"/>
                  <a:pt x="4111411" y="1173233"/>
                  <a:pt x="4111411" y="2784997"/>
                </a:cubicBezTo>
                <a:cubicBezTo>
                  <a:pt x="4111411" y="3816030"/>
                  <a:pt x="3448616" y="4764192"/>
                  <a:pt x="2430593" y="5143393"/>
                </a:cubicBezTo>
                <a:lnTo>
                  <a:pt x="3338044" y="6523565"/>
                </a:lnTo>
                <a:lnTo>
                  <a:pt x="3339096" y="6525435"/>
                </a:lnTo>
                <a:lnTo>
                  <a:pt x="1070303" y="6525435"/>
                </a:lnTo>
                <a:lnTo>
                  <a:pt x="465562" y="5558224"/>
                </a:lnTo>
                <a:cubicBezTo>
                  <a:pt x="465562" y="5558224"/>
                  <a:pt x="465562" y="3839730"/>
                  <a:pt x="465562" y="3839730"/>
                </a:cubicBezTo>
                <a:lnTo>
                  <a:pt x="891644" y="3839730"/>
                </a:lnTo>
                <a:cubicBezTo>
                  <a:pt x="1542683" y="3839730"/>
                  <a:pt x="1968766" y="3389270"/>
                  <a:pt x="1968766" y="2796768"/>
                </a:cubicBezTo>
                <a:cubicBezTo>
                  <a:pt x="1968766" y="2204266"/>
                  <a:pt x="1542683" y="1765735"/>
                  <a:pt x="891644" y="1765735"/>
                </a:cubicBezTo>
                <a:cubicBezTo>
                  <a:pt x="569283" y="1765735"/>
                  <a:pt x="269798" y="1667607"/>
                  <a:pt x="21364" y="1499560"/>
                </a:cubicBezTo>
                <a:lnTo>
                  <a:pt x="0" y="148356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ED5C563-BF5B-29FC-AC22-D20942164068}"/>
              </a:ext>
            </a:extLst>
          </p:cNvPr>
          <p:cNvSpPr/>
          <p:nvPr/>
        </p:nvSpPr>
        <p:spPr>
          <a:xfrm rot="5400000">
            <a:off x="2776765" y="18578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7132BCA-8FDC-02C7-9EB5-E5160C6C3658}"/>
              </a:ext>
            </a:extLst>
          </p:cNvPr>
          <p:cNvSpPr/>
          <p:nvPr userDrawn="1"/>
        </p:nvSpPr>
        <p:spPr>
          <a:xfrm>
            <a:off x="0" y="2657475"/>
            <a:ext cx="1320110" cy="693430"/>
          </a:xfrm>
          <a:custGeom>
            <a:avLst/>
            <a:gdLst>
              <a:gd name="connsiteX0" fmla="*/ 0 w 1320110"/>
              <a:gd name="connsiteY0" fmla="*/ 0 h 693430"/>
              <a:gd name="connsiteX1" fmla="*/ 98524 w 1320110"/>
              <a:gd name="connsiteY1" fmla="*/ 47589 h 693430"/>
              <a:gd name="connsiteX2" fmla="*/ 1098808 w 1320110"/>
              <a:gd name="connsiteY2" fmla="*/ 250287 h 693430"/>
              <a:gd name="connsiteX3" fmla="*/ 1320110 w 1320110"/>
              <a:gd name="connsiteY3" fmla="*/ 471859 h 693430"/>
              <a:gd name="connsiteX4" fmla="*/ 1098808 w 1320110"/>
              <a:gd name="connsiteY4" fmla="*/ 693430 h 693430"/>
              <a:gd name="connsiteX5" fmla="*/ 203276 w 1320110"/>
              <a:gd name="connsiteY5" fmla="*/ 557497 h 693430"/>
              <a:gd name="connsiteX6" fmla="*/ 0 w 1320110"/>
              <a:gd name="connsiteY6" fmla="*/ 482863 h 69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110" h="693430">
                <a:moveTo>
                  <a:pt x="0" y="0"/>
                </a:moveTo>
                <a:lnTo>
                  <a:pt x="98524" y="47589"/>
                </a:lnTo>
                <a:cubicBezTo>
                  <a:pt x="406156" y="178084"/>
                  <a:pt x="744216" y="250287"/>
                  <a:pt x="1098808" y="250287"/>
                </a:cubicBezTo>
                <a:cubicBezTo>
                  <a:pt x="1220977" y="250287"/>
                  <a:pt x="1320110" y="349541"/>
                  <a:pt x="1320110" y="471859"/>
                </a:cubicBezTo>
                <a:cubicBezTo>
                  <a:pt x="1320110" y="594177"/>
                  <a:pt x="1220977" y="693430"/>
                  <a:pt x="1098808" y="693430"/>
                </a:cubicBezTo>
                <a:cubicBezTo>
                  <a:pt x="787110" y="693430"/>
                  <a:pt x="486309" y="645826"/>
                  <a:pt x="203276" y="557497"/>
                </a:cubicBezTo>
                <a:lnTo>
                  <a:pt x="0" y="482863"/>
                </a:ln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0745BAF-647A-CCBA-BDCC-DFB1F57BAE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3006" y="599693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1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BBF9C-C781-E29A-2AAF-7E8EAB395066}"/>
              </a:ext>
            </a:extLst>
          </p:cNvPr>
          <p:cNvGrpSpPr/>
          <p:nvPr userDrawn="1"/>
        </p:nvGrpSpPr>
        <p:grpSpPr>
          <a:xfrm>
            <a:off x="5775614" y="0"/>
            <a:ext cx="6416386" cy="6858000"/>
            <a:chOff x="5775614" y="0"/>
            <a:chExt cx="6416386" cy="6858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F4E3FE-EA47-5EED-F391-B15A1FFC19E5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B5BFEB-6E49-45B8-73AD-5B13C2C0FBD5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7165D4-5EF7-E276-8952-5324BF3B15CC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60635D0-0125-43D5-58C9-D3919A8E8F10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A52F09-F783-3FFB-DF8E-11540068B632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id="{7A1E142A-8C5E-B41A-C50E-2BCA620D38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36257" y="608168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E2EE0049-CBD7-A979-2C21-AB7628A4603F}"/>
              </a:ext>
            </a:extLst>
          </p:cNvPr>
          <p:cNvSpPr/>
          <p:nvPr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E2A451-D7FE-7868-A674-C0B555D7E77D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2744673-5B00-A568-37AF-ABE2BB663FAE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B9ECD90-57D1-907F-9754-DBF15BF27B00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8EC0AC-26A4-C4ED-CAD7-36DBF6E8D3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04158"/>
            <a:ext cx="3720006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28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69FEF21-848F-98A9-C4EC-8499DFE13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B94BE46C-A4C5-370E-1EFE-F264FA3A4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30AA5687-9CF4-DB7F-4C54-227400EE4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BAAC34C-551C-0BD3-B5D7-852F5F49A3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F0F46FD-8444-11BD-E13B-055D63222BB4}"/>
              </a:ext>
            </a:extLst>
          </p:cNvPr>
          <p:cNvSpPr/>
          <p:nvPr userDrawn="1"/>
        </p:nvSpPr>
        <p:spPr>
          <a:xfrm>
            <a:off x="0" y="332566"/>
            <a:ext cx="4111411" cy="6525435"/>
          </a:xfrm>
          <a:custGeom>
            <a:avLst/>
            <a:gdLst>
              <a:gd name="connsiteX0" fmla="*/ 0 w 4111411"/>
              <a:gd name="connsiteY0" fmla="*/ 0 h 6525435"/>
              <a:gd name="connsiteX1" fmla="*/ 1116601 w 4111411"/>
              <a:gd name="connsiteY1" fmla="*/ 0 h 6525435"/>
              <a:gd name="connsiteX2" fmla="*/ 4111411 w 4111411"/>
              <a:gd name="connsiteY2" fmla="*/ 2784997 h 6525435"/>
              <a:gd name="connsiteX3" fmla="*/ 2430593 w 4111411"/>
              <a:gd name="connsiteY3" fmla="*/ 5143393 h 6525435"/>
              <a:gd name="connsiteX4" fmla="*/ 3338044 w 4111411"/>
              <a:gd name="connsiteY4" fmla="*/ 6523565 h 6525435"/>
              <a:gd name="connsiteX5" fmla="*/ 3339096 w 4111411"/>
              <a:gd name="connsiteY5" fmla="*/ 6525435 h 6525435"/>
              <a:gd name="connsiteX6" fmla="*/ 1070303 w 4111411"/>
              <a:gd name="connsiteY6" fmla="*/ 6525435 h 6525435"/>
              <a:gd name="connsiteX7" fmla="*/ 465562 w 4111411"/>
              <a:gd name="connsiteY7" fmla="*/ 5558224 h 6525435"/>
              <a:gd name="connsiteX8" fmla="*/ 465562 w 4111411"/>
              <a:gd name="connsiteY8" fmla="*/ 3839730 h 6525435"/>
              <a:gd name="connsiteX9" fmla="*/ 891644 w 4111411"/>
              <a:gd name="connsiteY9" fmla="*/ 3839730 h 6525435"/>
              <a:gd name="connsiteX10" fmla="*/ 1968766 w 4111411"/>
              <a:gd name="connsiteY10" fmla="*/ 2796768 h 6525435"/>
              <a:gd name="connsiteX11" fmla="*/ 891644 w 4111411"/>
              <a:gd name="connsiteY11" fmla="*/ 1765735 h 6525435"/>
              <a:gd name="connsiteX12" fmla="*/ 21364 w 4111411"/>
              <a:gd name="connsiteY12" fmla="*/ 1499560 h 6525435"/>
              <a:gd name="connsiteX13" fmla="*/ 0 w 4111411"/>
              <a:gd name="connsiteY13" fmla="*/ 1483564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1411" h="6525435">
                <a:moveTo>
                  <a:pt x="0" y="0"/>
                </a:moveTo>
                <a:lnTo>
                  <a:pt x="1116601" y="0"/>
                </a:lnTo>
                <a:cubicBezTo>
                  <a:pt x="2915933" y="0"/>
                  <a:pt x="4111411" y="1173233"/>
                  <a:pt x="4111411" y="2784997"/>
                </a:cubicBezTo>
                <a:cubicBezTo>
                  <a:pt x="4111411" y="3816030"/>
                  <a:pt x="3448616" y="4764192"/>
                  <a:pt x="2430593" y="5143393"/>
                </a:cubicBezTo>
                <a:lnTo>
                  <a:pt x="3338044" y="6523565"/>
                </a:lnTo>
                <a:lnTo>
                  <a:pt x="3339096" y="6525435"/>
                </a:lnTo>
                <a:lnTo>
                  <a:pt x="1070303" y="6525435"/>
                </a:lnTo>
                <a:lnTo>
                  <a:pt x="465562" y="5558224"/>
                </a:lnTo>
                <a:cubicBezTo>
                  <a:pt x="465562" y="5558224"/>
                  <a:pt x="465562" y="3839730"/>
                  <a:pt x="465562" y="3839730"/>
                </a:cubicBezTo>
                <a:lnTo>
                  <a:pt x="891644" y="3839730"/>
                </a:lnTo>
                <a:cubicBezTo>
                  <a:pt x="1542683" y="3839730"/>
                  <a:pt x="1968766" y="3389270"/>
                  <a:pt x="1968766" y="2796768"/>
                </a:cubicBezTo>
                <a:cubicBezTo>
                  <a:pt x="1968766" y="2204266"/>
                  <a:pt x="1542683" y="1765735"/>
                  <a:pt x="891644" y="1765735"/>
                </a:cubicBezTo>
                <a:cubicBezTo>
                  <a:pt x="569283" y="1765735"/>
                  <a:pt x="269798" y="1667607"/>
                  <a:pt x="21364" y="1499560"/>
                </a:cubicBezTo>
                <a:lnTo>
                  <a:pt x="0" y="148356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AB2157E-75E1-AE31-325B-073D1A204563}"/>
              </a:ext>
            </a:extLst>
          </p:cNvPr>
          <p:cNvSpPr/>
          <p:nvPr userDrawn="1"/>
        </p:nvSpPr>
        <p:spPr>
          <a:xfrm rot="5400000">
            <a:off x="2776765" y="18578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F72B881-1C15-4D2F-3F10-B07906724C5C}"/>
              </a:ext>
            </a:extLst>
          </p:cNvPr>
          <p:cNvSpPr/>
          <p:nvPr userDrawn="1"/>
        </p:nvSpPr>
        <p:spPr>
          <a:xfrm>
            <a:off x="0" y="2657475"/>
            <a:ext cx="1320110" cy="693430"/>
          </a:xfrm>
          <a:custGeom>
            <a:avLst/>
            <a:gdLst>
              <a:gd name="connsiteX0" fmla="*/ 0 w 1320110"/>
              <a:gd name="connsiteY0" fmla="*/ 0 h 693430"/>
              <a:gd name="connsiteX1" fmla="*/ 98524 w 1320110"/>
              <a:gd name="connsiteY1" fmla="*/ 47589 h 693430"/>
              <a:gd name="connsiteX2" fmla="*/ 1098808 w 1320110"/>
              <a:gd name="connsiteY2" fmla="*/ 250287 h 693430"/>
              <a:gd name="connsiteX3" fmla="*/ 1320110 w 1320110"/>
              <a:gd name="connsiteY3" fmla="*/ 471859 h 693430"/>
              <a:gd name="connsiteX4" fmla="*/ 1098808 w 1320110"/>
              <a:gd name="connsiteY4" fmla="*/ 693430 h 693430"/>
              <a:gd name="connsiteX5" fmla="*/ 203276 w 1320110"/>
              <a:gd name="connsiteY5" fmla="*/ 557497 h 693430"/>
              <a:gd name="connsiteX6" fmla="*/ 0 w 1320110"/>
              <a:gd name="connsiteY6" fmla="*/ 482863 h 69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110" h="693430">
                <a:moveTo>
                  <a:pt x="0" y="0"/>
                </a:moveTo>
                <a:lnTo>
                  <a:pt x="98524" y="47589"/>
                </a:lnTo>
                <a:cubicBezTo>
                  <a:pt x="406156" y="178084"/>
                  <a:pt x="744216" y="250287"/>
                  <a:pt x="1098808" y="250287"/>
                </a:cubicBezTo>
                <a:cubicBezTo>
                  <a:pt x="1220977" y="250287"/>
                  <a:pt x="1320110" y="349541"/>
                  <a:pt x="1320110" y="471859"/>
                </a:cubicBezTo>
                <a:cubicBezTo>
                  <a:pt x="1320110" y="594177"/>
                  <a:pt x="1220977" y="693430"/>
                  <a:pt x="1098808" y="693430"/>
                </a:cubicBezTo>
                <a:cubicBezTo>
                  <a:pt x="787110" y="693430"/>
                  <a:pt x="486309" y="645826"/>
                  <a:pt x="203276" y="557497"/>
                </a:cubicBezTo>
                <a:lnTo>
                  <a:pt x="0" y="482863"/>
                </a:ln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AACE1-8263-973A-8027-EFA072C1EE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3006" y="599693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92901B04-AA5B-A7E8-7B5C-FEF5452E8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B4E682-B107-CA97-DC4C-7C432B87CEC5}"/>
              </a:ext>
            </a:extLst>
          </p:cNvPr>
          <p:cNvSpPr/>
          <p:nvPr userDrawn="1"/>
        </p:nvSpPr>
        <p:spPr>
          <a:xfrm rot="18900000">
            <a:off x="9949464" y="5817782"/>
            <a:ext cx="2188813" cy="1818785"/>
          </a:xfrm>
          <a:custGeom>
            <a:avLst/>
            <a:gdLst>
              <a:gd name="csX0" fmla="*/ 1796177 w 2188813"/>
              <a:gd name="csY0" fmla="*/ 931824 h 1818785"/>
              <a:gd name="csX1" fmla="*/ 1973543 w 2188813"/>
              <a:gd name="csY1" fmla="*/ 1122464 h 1818785"/>
              <a:gd name="csX2" fmla="*/ 2156219 w 2188813"/>
              <a:gd name="csY2" fmla="*/ 1385618 h 1818785"/>
              <a:gd name="csX3" fmla="*/ 2188813 w 2188813"/>
              <a:gd name="csY3" fmla="*/ 1448758 h 1818785"/>
              <a:gd name="csX4" fmla="*/ 1818786 w 2188813"/>
              <a:gd name="csY4" fmla="*/ 1818785 h 1818785"/>
              <a:gd name="csX5" fmla="*/ 0 w 2188813"/>
              <a:gd name="csY5" fmla="*/ 0 h 1818785"/>
              <a:gd name="csX6" fmla="*/ 26934 w 2188813"/>
              <a:gd name="csY6" fmla="*/ 10322 h 1818785"/>
              <a:gd name="csX7" fmla="*/ 177678 w 2188813"/>
              <a:gd name="csY7" fmla="*/ 65885 h 1818785"/>
              <a:gd name="csX8" fmla="*/ 1796177 w 2188813"/>
              <a:gd name="csY8" fmla="*/ 931824 h 18187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88813" h="1818785">
                <a:moveTo>
                  <a:pt x="1796177" y="931824"/>
                </a:moveTo>
                <a:cubicBezTo>
                  <a:pt x="1859076" y="991628"/>
                  <a:pt x="1918417" y="1055038"/>
                  <a:pt x="1973543" y="1122464"/>
                </a:cubicBezTo>
                <a:cubicBezTo>
                  <a:pt x="2040961" y="1204166"/>
                  <a:pt x="2102233" y="1291620"/>
                  <a:pt x="2156219" y="1385618"/>
                </a:cubicBezTo>
                <a:lnTo>
                  <a:pt x="2188813" y="1448758"/>
                </a:lnTo>
                <a:lnTo>
                  <a:pt x="1818786" y="1818785"/>
                </a:lnTo>
                <a:lnTo>
                  <a:pt x="0" y="0"/>
                </a:lnTo>
                <a:lnTo>
                  <a:pt x="26934" y="10322"/>
                </a:lnTo>
                <a:cubicBezTo>
                  <a:pt x="76133" y="27770"/>
                  <a:pt x="126906" y="46793"/>
                  <a:pt x="177678" y="65885"/>
                </a:cubicBezTo>
                <a:cubicBezTo>
                  <a:pt x="741269" y="271311"/>
                  <a:pt x="1355885" y="513200"/>
                  <a:pt x="1796177" y="931824"/>
                </a:cubicBezTo>
                <a:close/>
              </a:path>
            </a:pathLst>
          </a:custGeom>
          <a:solidFill>
            <a:srgbClr val="6E63D6"/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3CF36E5-E1D3-6F6D-99C2-2C0584BE87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5348" y="6339061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8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FAA16868-F415-BE21-7A44-0FD73ADF9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6763B3A-19CA-BD9A-9199-9C0FD8BB22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F2AB6BBD-8E84-7D9A-A60B-3B9BE6193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DBD39-D3B3-A45C-9E72-79CB3EEA5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2FAD2-1AEE-641D-E972-927C9DEB1600}"/>
              </a:ext>
            </a:extLst>
          </p:cNvPr>
          <p:cNvGrpSpPr/>
          <p:nvPr userDrawn="1"/>
        </p:nvGrpSpPr>
        <p:grpSpPr>
          <a:xfrm>
            <a:off x="5775614" y="0"/>
            <a:ext cx="6416386" cy="6858000"/>
            <a:chOff x="5775614" y="0"/>
            <a:chExt cx="6416386" cy="68580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31A1D15-AF00-2DD3-7B1E-12F592FBD67C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D7FE854-E4D0-DA12-94CE-96FA0EFBF544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70E3D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7952E75-EEE1-DEC8-936D-5D94ED430C75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A46722-46AC-CB1B-27CF-83A2A59FC77B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9ED007C-1A0A-96F6-376B-C8ADA78B6831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115C23-6538-A85A-8B73-0E41974AC1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36257" y="608168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8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7F0C2C0-70F2-61B4-3A41-0EED9281B488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4040A4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9C110132-4CF0-773F-DC5F-C36CFE0ED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01CA0750-5D64-36B5-82BF-82AB5A3D5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32A223C-3D19-7C65-24E6-FF163B49B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4040A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D3613A-7486-6A89-61C0-B179F21460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4040A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43ECF4-4B92-9A18-D816-36EE8DB9C3F3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C1B1B76-F0B6-6087-53C0-1488C949AEE7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00A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6B33C40-1160-634C-07D7-34BBF76F2855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2284F-6621-57E1-100D-165A5034CD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04158"/>
            <a:ext cx="3720006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3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53FE2419-6ACB-4558-633C-C86312D6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417E0CB-4845-07AE-3F5B-FCF0FA8C2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A567F80C-2D8C-4424-6CFD-293BF52AEB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3416FD-2869-5402-6A18-D233672F59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6CD6CF1-25D7-4735-B3E8-5CCAE94AB7F5}"/>
              </a:ext>
            </a:extLst>
          </p:cNvPr>
          <p:cNvSpPr/>
          <p:nvPr userDrawn="1"/>
        </p:nvSpPr>
        <p:spPr>
          <a:xfrm>
            <a:off x="0" y="332566"/>
            <a:ext cx="4111411" cy="6525435"/>
          </a:xfrm>
          <a:custGeom>
            <a:avLst/>
            <a:gdLst>
              <a:gd name="connsiteX0" fmla="*/ 0 w 4111411"/>
              <a:gd name="connsiteY0" fmla="*/ 0 h 6525435"/>
              <a:gd name="connsiteX1" fmla="*/ 1116601 w 4111411"/>
              <a:gd name="connsiteY1" fmla="*/ 0 h 6525435"/>
              <a:gd name="connsiteX2" fmla="*/ 4111411 w 4111411"/>
              <a:gd name="connsiteY2" fmla="*/ 2784997 h 6525435"/>
              <a:gd name="connsiteX3" fmla="*/ 2430593 w 4111411"/>
              <a:gd name="connsiteY3" fmla="*/ 5143393 h 6525435"/>
              <a:gd name="connsiteX4" fmla="*/ 3338044 w 4111411"/>
              <a:gd name="connsiteY4" fmla="*/ 6523565 h 6525435"/>
              <a:gd name="connsiteX5" fmla="*/ 3339096 w 4111411"/>
              <a:gd name="connsiteY5" fmla="*/ 6525435 h 6525435"/>
              <a:gd name="connsiteX6" fmla="*/ 1070303 w 4111411"/>
              <a:gd name="connsiteY6" fmla="*/ 6525435 h 6525435"/>
              <a:gd name="connsiteX7" fmla="*/ 465562 w 4111411"/>
              <a:gd name="connsiteY7" fmla="*/ 5558224 h 6525435"/>
              <a:gd name="connsiteX8" fmla="*/ 465562 w 4111411"/>
              <a:gd name="connsiteY8" fmla="*/ 3839730 h 6525435"/>
              <a:gd name="connsiteX9" fmla="*/ 891644 w 4111411"/>
              <a:gd name="connsiteY9" fmla="*/ 3839730 h 6525435"/>
              <a:gd name="connsiteX10" fmla="*/ 1968766 w 4111411"/>
              <a:gd name="connsiteY10" fmla="*/ 2796768 h 6525435"/>
              <a:gd name="connsiteX11" fmla="*/ 891644 w 4111411"/>
              <a:gd name="connsiteY11" fmla="*/ 1765735 h 6525435"/>
              <a:gd name="connsiteX12" fmla="*/ 21364 w 4111411"/>
              <a:gd name="connsiteY12" fmla="*/ 1499560 h 6525435"/>
              <a:gd name="connsiteX13" fmla="*/ 0 w 4111411"/>
              <a:gd name="connsiteY13" fmla="*/ 1483564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1411" h="6525435">
                <a:moveTo>
                  <a:pt x="0" y="0"/>
                </a:moveTo>
                <a:lnTo>
                  <a:pt x="1116601" y="0"/>
                </a:lnTo>
                <a:cubicBezTo>
                  <a:pt x="2915933" y="0"/>
                  <a:pt x="4111411" y="1173233"/>
                  <a:pt x="4111411" y="2784997"/>
                </a:cubicBezTo>
                <a:cubicBezTo>
                  <a:pt x="4111411" y="3816030"/>
                  <a:pt x="3448616" y="4764192"/>
                  <a:pt x="2430593" y="5143393"/>
                </a:cubicBezTo>
                <a:lnTo>
                  <a:pt x="3338044" y="6523565"/>
                </a:lnTo>
                <a:lnTo>
                  <a:pt x="3339096" y="6525435"/>
                </a:lnTo>
                <a:lnTo>
                  <a:pt x="1070303" y="6525435"/>
                </a:lnTo>
                <a:lnTo>
                  <a:pt x="465562" y="5558224"/>
                </a:lnTo>
                <a:cubicBezTo>
                  <a:pt x="465562" y="5558224"/>
                  <a:pt x="465562" y="3839730"/>
                  <a:pt x="465562" y="3839730"/>
                </a:cubicBezTo>
                <a:lnTo>
                  <a:pt x="891644" y="3839730"/>
                </a:lnTo>
                <a:cubicBezTo>
                  <a:pt x="1542683" y="3839730"/>
                  <a:pt x="1968766" y="3389270"/>
                  <a:pt x="1968766" y="2796768"/>
                </a:cubicBezTo>
                <a:cubicBezTo>
                  <a:pt x="1968766" y="2204266"/>
                  <a:pt x="1542683" y="1765735"/>
                  <a:pt x="891644" y="1765735"/>
                </a:cubicBezTo>
                <a:cubicBezTo>
                  <a:pt x="569283" y="1765735"/>
                  <a:pt x="269798" y="1667607"/>
                  <a:pt x="21364" y="1499560"/>
                </a:cubicBezTo>
                <a:lnTo>
                  <a:pt x="0" y="1483564"/>
                </a:lnTo>
                <a:close/>
              </a:path>
            </a:pathLst>
          </a:custGeom>
          <a:noFill/>
          <a:ln>
            <a:solidFill>
              <a:srgbClr val="BABA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9DD7689-C025-9CB8-27B6-7DAB6DE215C2}"/>
              </a:ext>
            </a:extLst>
          </p:cNvPr>
          <p:cNvSpPr/>
          <p:nvPr userDrawn="1"/>
        </p:nvSpPr>
        <p:spPr>
          <a:xfrm rot="5400000">
            <a:off x="2762251" y="1843286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E64D6"/>
          </a:solidFill>
          <a:ln w="0" cap="flat">
            <a:solidFill>
              <a:srgbClr val="6E64D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BBCD0D8-ED91-DA8A-AE2F-4088A61BCFC0}"/>
              </a:ext>
            </a:extLst>
          </p:cNvPr>
          <p:cNvSpPr/>
          <p:nvPr userDrawn="1"/>
        </p:nvSpPr>
        <p:spPr>
          <a:xfrm>
            <a:off x="0" y="2657475"/>
            <a:ext cx="1320110" cy="693430"/>
          </a:xfrm>
          <a:custGeom>
            <a:avLst/>
            <a:gdLst>
              <a:gd name="connsiteX0" fmla="*/ 0 w 1320110"/>
              <a:gd name="connsiteY0" fmla="*/ 0 h 693430"/>
              <a:gd name="connsiteX1" fmla="*/ 98524 w 1320110"/>
              <a:gd name="connsiteY1" fmla="*/ 47589 h 693430"/>
              <a:gd name="connsiteX2" fmla="*/ 1098808 w 1320110"/>
              <a:gd name="connsiteY2" fmla="*/ 250287 h 693430"/>
              <a:gd name="connsiteX3" fmla="*/ 1320110 w 1320110"/>
              <a:gd name="connsiteY3" fmla="*/ 471859 h 693430"/>
              <a:gd name="connsiteX4" fmla="*/ 1098808 w 1320110"/>
              <a:gd name="connsiteY4" fmla="*/ 693430 h 693430"/>
              <a:gd name="connsiteX5" fmla="*/ 203276 w 1320110"/>
              <a:gd name="connsiteY5" fmla="*/ 557497 h 693430"/>
              <a:gd name="connsiteX6" fmla="*/ 0 w 1320110"/>
              <a:gd name="connsiteY6" fmla="*/ 482863 h 69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110" h="693430">
                <a:moveTo>
                  <a:pt x="0" y="0"/>
                </a:moveTo>
                <a:lnTo>
                  <a:pt x="98524" y="47589"/>
                </a:lnTo>
                <a:cubicBezTo>
                  <a:pt x="406156" y="178084"/>
                  <a:pt x="744216" y="250287"/>
                  <a:pt x="1098808" y="250287"/>
                </a:cubicBezTo>
                <a:cubicBezTo>
                  <a:pt x="1220977" y="250287"/>
                  <a:pt x="1320110" y="349541"/>
                  <a:pt x="1320110" y="471859"/>
                </a:cubicBezTo>
                <a:cubicBezTo>
                  <a:pt x="1320110" y="594177"/>
                  <a:pt x="1220977" y="693430"/>
                  <a:pt x="1098808" y="693430"/>
                </a:cubicBezTo>
                <a:cubicBezTo>
                  <a:pt x="787110" y="693430"/>
                  <a:pt x="486309" y="645826"/>
                  <a:pt x="203276" y="557497"/>
                </a:cubicBezTo>
                <a:lnTo>
                  <a:pt x="0" y="482863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CF746-A8B4-0DD7-9E07-BE834C70A3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3006" y="599693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8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1A3CDC46-C07F-28F6-36F5-D81B16994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2823CC15-BBBE-E93C-445F-B2E187688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0FE3E5C7-CFE8-304D-585D-274FE5B41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021BE40-ED22-1044-4B50-FB98192A3B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4B6962-F49E-5F40-7350-756FDC599EB7}"/>
              </a:ext>
            </a:extLst>
          </p:cNvPr>
          <p:cNvGrpSpPr/>
          <p:nvPr userDrawn="1"/>
        </p:nvGrpSpPr>
        <p:grpSpPr>
          <a:xfrm>
            <a:off x="5775614" y="0"/>
            <a:ext cx="6416386" cy="6858000"/>
            <a:chOff x="5775614" y="0"/>
            <a:chExt cx="6416386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CBF98EB-FEF6-D49A-FE21-73022BDF84CF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solidFill>
                <a:srgbClr val="EFBC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B03D0E-94CC-5B1E-475C-D2542F41BF65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CA9AE1-5ABD-C75C-8548-7C230A221FF9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AB1725-5C8F-96F3-2792-6A40CC9A5D44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7650DF4-12B8-D232-F597-F05B69ACC1A4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D24A74"/>
            </a:solidFill>
            <a:ln>
              <a:solidFill>
                <a:srgbClr val="D24A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981ACF-8845-4894-CB7A-906B9B02B3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36257" y="608168"/>
            <a:ext cx="2640538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9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C260D525-6DAA-6210-A292-6FE1509B6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5FBAC99-2641-196F-A1D6-FF23432C5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8B6C5F60-18DB-37C3-2B6C-78A2E9F50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71E3DF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33EF5F3-F92F-E864-DA1F-E92F84083B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71E3DF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89D9F2-62FD-F4E5-8987-25B89F13E76B}"/>
              </a:ext>
            </a:extLst>
          </p:cNvPr>
          <p:cNvSpPr/>
          <p:nvPr userDrawn="1"/>
        </p:nvSpPr>
        <p:spPr>
          <a:xfrm>
            <a:off x="4632955" y="-16185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solidFill>
              <a:srgbClr val="71E3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DFA7109-9ED4-EAE9-F5EB-8740A44BA821}"/>
              </a:ext>
            </a:extLst>
          </p:cNvPr>
          <p:cNvSpPr/>
          <p:nvPr userDrawn="1"/>
        </p:nvSpPr>
        <p:spPr>
          <a:xfrm>
            <a:off x="8014124" y="-16183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01BC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2DC230F-F87D-2EEE-CEB0-937D5E01C03F}"/>
              </a:ext>
            </a:extLst>
          </p:cNvPr>
          <p:cNvSpPr/>
          <p:nvPr userDrawn="1"/>
        </p:nvSpPr>
        <p:spPr>
          <a:xfrm>
            <a:off x="7768868" y="2728457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solidFill>
              <a:srgbClr val="00706E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FFE5697-ECC4-46A3-6B25-C681755F637E}"/>
              </a:ext>
            </a:extLst>
          </p:cNvPr>
          <p:cNvSpPr/>
          <p:nvPr userDrawn="1"/>
        </p:nvSpPr>
        <p:spPr>
          <a:xfrm>
            <a:off x="11210060" y="632018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71E3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2DC6F-44BA-8A68-14C0-634263F17A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04158"/>
            <a:ext cx="3720006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1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bg>
      <p:bgPr>
        <a:solidFill>
          <a:srgbClr val="007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7482299-4FFA-D22B-CE23-D84D8E068D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2F6129EC-B5EB-6AF1-C450-BDAFB7BB3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4926190" cy="12809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71E3D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Here is the slide title in two lines</a:t>
            </a:r>
            <a:endParaRPr lang="en-IS" dirty="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86E6AF27-F724-2C95-F22C-448649593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1657284"/>
            <a:ext cx="4926189" cy="48493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6875835-ACF6-B546-2338-B4A38AF09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3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solidFill>
          <a:srgbClr val="007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7482299-4FFA-D22B-CE23-D84D8E068D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2F6129EC-B5EB-6AF1-C450-BDAFB7BB3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4926190" cy="12809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71E3D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Here is the slide title in two lines</a:t>
            </a:r>
            <a:endParaRPr lang="en-I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872F647-83DD-D369-AB84-587E5BD2943D}"/>
              </a:ext>
            </a:extLst>
          </p:cNvPr>
          <p:cNvSpPr/>
          <p:nvPr userDrawn="1"/>
        </p:nvSpPr>
        <p:spPr>
          <a:xfrm>
            <a:off x="6442795" y="760396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" name="Picture Placeholder 28">
            <a:extLst>
              <a:ext uri="{FF2B5EF4-FFF2-40B4-BE49-F238E27FC236}">
                <a16:creationId xmlns:a16="http://schemas.microsoft.com/office/drawing/2014/main" id="{C330B8BC-3B60-82FE-5BC0-382940F75D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1630" y="823488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CEF394FC-657D-7249-0DA4-7937AFE10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1657284"/>
            <a:ext cx="4926189" cy="48493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A93FA5-31BC-BA1D-7AFA-F8930D4738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1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bg>
      <p:bgPr>
        <a:solidFill>
          <a:srgbClr val="01B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61472D5-089A-DF78-CCE3-CF33B824B4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6D160396-B9FA-41D3-2571-35B9EF3D7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Insert short title and keep it big</a:t>
            </a:r>
            <a:endParaRPr lang="en-I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5AF253-CF68-5431-D78C-452DC8C344EB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71E3DF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FB996F-E555-63D8-C6BF-9E77659F2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9F87313-8AB5-6A8B-E5E6-835FE3B689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6039" y="122958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3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bg>
      <p:bgPr>
        <a:solidFill>
          <a:srgbClr val="01B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007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DBABE-3DAC-23AF-0406-E2BDA17F76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9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">
    <p:bg>
      <p:bgPr>
        <a:solidFill>
          <a:srgbClr val="92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B4120E-E0C4-F501-9196-5E7B663207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40A0E84-07C2-886A-66EB-3C78D1A9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3" y="212186"/>
            <a:ext cx="10537974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2AAB6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6C8766E6-BE0C-D8F4-2EA6-8F396FFD4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2783" y="1318661"/>
            <a:ext cx="7205916" cy="51880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4F9F8-0357-CBF2-4D5E-3CCEA43E98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C3E8C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3AC6EF-ABE2-4CD7-1EC0-B2FB8A0C9FAF}"/>
              </a:ext>
            </a:extLst>
          </p:cNvPr>
          <p:cNvGrpSpPr/>
          <p:nvPr userDrawn="1"/>
        </p:nvGrpSpPr>
        <p:grpSpPr>
          <a:xfrm>
            <a:off x="0" y="4971882"/>
            <a:ext cx="2921093" cy="1901616"/>
            <a:chOff x="0" y="4956384"/>
            <a:chExt cx="2921093" cy="1901616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7B4E708-8A48-FF6D-A87D-9BEA68913CA1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3A465AA-1403-216C-EAC1-CC219F7BF1FC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F4C0B16-7B9A-71C4-8085-F561867AAC24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70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94D2A35B-DB27-A299-A9E8-CB902CAEE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67471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055ECA2-1AB6-F401-9CBF-ED146BC7F4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1548" y="616596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97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">
    <p:bg>
      <p:bgPr>
        <a:solidFill>
          <a:srgbClr val="92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B4120E-E0C4-F501-9196-5E7B663207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38C90400-E657-2AC1-7755-81D1BD6C9CF5}"/>
              </a:ext>
            </a:extLst>
          </p:cNvPr>
          <p:cNvSpPr/>
          <p:nvPr userDrawn="1"/>
        </p:nvSpPr>
        <p:spPr>
          <a:xfrm>
            <a:off x="437950" y="1197027"/>
            <a:ext cx="4762899" cy="5300026"/>
          </a:xfrm>
          <a:custGeom>
            <a:avLst/>
            <a:gdLst>
              <a:gd name="connsiteX0" fmla="*/ 164847 w 4762899"/>
              <a:gd name="connsiteY0" fmla="*/ 0 h 5300026"/>
              <a:gd name="connsiteX1" fmla="*/ 2038950 w 4762899"/>
              <a:gd name="connsiteY1" fmla="*/ 0 h 5300026"/>
              <a:gd name="connsiteX2" fmla="*/ 2723949 w 4762899"/>
              <a:gd name="connsiteY2" fmla="*/ 0 h 5300026"/>
              <a:gd name="connsiteX3" fmla="*/ 4598052 w 4762899"/>
              <a:gd name="connsiteY3" fmla="*/ 0 h 5300026"/>
              <a:gd name="connsiteX4" fmla="*/ 4762899 w 4762899"/>
              <a:gd name="connsiteY4" fmla="*/ 175128 h 5300026"/>
              <a:gd name="connsiteX5" fmla="*/ 4762899 w 4762899"/>
              <a:gd name="connsiteY5" fmla="*/ 1626016 h 5300026"/>
              <a:gd name="connsiteX6" fmla="*/ 4762899 w 4762899"/>
              <a:gd name="connsiteY6" fmla="*/ 3674010 h 5300026"/>
              <a:gd name="connsiteX7" fmla="*/ 4762899 w 4762899"/>
              <a:gd name="connsiteY7" fmla="*/ 5124898 h 5300026"/>
              <a:gd name="connsiteX8" fmla="*/ 4598052 w 4762899"/>
              <a:gd name="connsiteY8" fmla="*/ 5300026 h 5300026"/>
              <a:gd name="connsiteX9" fmla="*/ 2723949 w 4762899"/>
              <a:gd name="connsiteY9" fmla="*/ 5300026 h 5300026"/>
              <a:gd name="connsiteX10" fmla="*/ 2038950 w 4762899"/>
              <a:gd name="connsiteY10" fmla="*/ 5300026 h 5300026"/>
              <a:gd name="connsiteX11" fmla="*/ 164847 w 4762899"/>
              <a:gd name="connsiteY11" fmla="*/ 5300026 h 5300026"/>
              <a:gd name="connsiteX12" fmla="*/ 0 w 4762899"/>
              <a:gd name="connsiteY12" fmla="*/ 5124898 h 5300026"/>
              <a:gd name="connsiteX13" fmla="*/ 0 w 4762899"/>
              <a:gd name="connsiteY13" fmla="*/ 3674010 h 5300026"/>
              <a:gd name="connsiteX14" fmla="*/ 0 w 4762899"/>
              <a:gd name="connsiteY14" fmla="*/ 1626016 h 5300026"/>
              <a:gd name="connsiteX15" fmla="*/ 0 w 4762899"/>
              <a:gd name="connsiteY15" fmla="*/ 175128 h 5300026"/>
              <a:gd name="connsiteX16" fmla="*/ 164847 w 4762899"/>
              <a:gd name="connsiteY16" fmla="*/ 0 h 53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2899" h="5300026">
                <a:moveTo>
                  <a:pt x="164847" y="0"/>
                </a:moveTo>
                <a:lnTo>
                  <a:pt x="2038950" y="0"/>
                </a:lnTo>
                <a:lnTo>
                  <a:pt x="2723949" y="0"/>
                </a:lnTo>
                <a:lnTo>
                  <a:pt x="4598052" y="0"/>
                </a:lnTo>
                <a:cubicBezTo>
                  <a:pt x="4689094" y="0"/>
                  <a:pt x="4762899" y="78408"/>
                  <a:pt x="4762899" y="175128"/>
                </a:cubicBezTo>
                <a:lnTo>
                  <a:pt x="4762899" y="1626016"/>
                </a:lnTo>
                <a:lnTo>
                  <a:pt x="4762899" y="3674010"/>
                </a:lnTo>
                <a:lnTo>
                  <a:pt x="4762899" y="5124898"/>
                </a:lnTo>
                <a:cubicBezTo>
                  <a:pt x="4762899" y="5221619"/>
                  <a:pt x="4689094" y="5300026"/>
                  <a:pt x="4598052" y="5300026"/>
                </a:cubicBezTo>
                <a:lnTo>
                  <a:pt x="2723949" y="5300026"/>
                </a:lnTo>
                <a:lnTo>
                  <a:pt x="2038950" y="5300026"/>
                </a:lnTo>
                <a:lnTo>
                  <a:pt x="164847" y="5300026"/>
                </a:lnTo>
                <a:cubicBezTo>
                  <a:pt x="73805" y="5300026"/>
                  <a:pt x="0" y="5221618"/>
                  <a:pt x="0" y="5124898"/>
                </a:cubicBezTo>
                <a:lnTo>
                  <a:pt x="0" y="3674010"/>
                </a:lnTo>
                <a:lnTo>
                  <a:pt x="0" y="1626016"/>
                </a:lnTo>
                <a:lnTo>
                  <a:pt x="0" y="175128"/>
                </a:lnTo>
                <a:cubicBezTo>
                  <a:pt x="0" y="78407"/>
                  <a:pt x="73805" y="0"/>
                  <a:pt x="164847" y="0"/>
                </a:cubicBezTo>
                <a:close/>
              </a:path>
            </a:pathLst>
          </a:custGeom>
          <a:solidFill>
            <a:srgbClr val="F7F5F9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A558A32-06E8-0BE5-703E-2B2A4BE8B2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081" y="1234035"/>
            <a:ext cx="4686638" cy="5226010"/>
          </a:xfrm>
          <a:custGeom>
            <a:avLst/>
            <a:gdLst>
              <a:gd name="connsiteX0" fmla="*/ 162208 w 4686638"/>
              <a:gd name="connsiteY0" fmla="*/ 0 h 5226010"/>
              <a:gd name="connsiteX1" fmla="*/ 2006304 w 4686638"/>
              <a:gd name="connsiteY1" fmla="*/ 0 h 5226010"/>
              <a:gd name="connsiteX2" fmla="*/ 2680335 w 4686638"/>
              <a:gd name="connsiteY2" fmla="*/ 0 h 5226010"/>
              <a:gd name="connsiteX3" fmla="*/ 4524431 w 4686638"/>
              <a:gd name="connsiteY3" fmla="*/ 0 h 5226010"/>
              <a:gd name="connsiteX4" fmla="*/ 4686638 w 4686638"/>
              <a:gd name="connsiteY4" fmla="*/ 172682 h 5226010"/>
              <a:gd name="connsiteX5" fmla="*/ 4686638 w 4686638"/>
              <a:gd name="connsiteY5" fmla="*/ 1603309 h 5226010"/>
              <a:gd name="connsiteX6" fmla="*/ 4686638 w 4686638"/>
              <a:gd name="connsiteY6" fmla="*/ 3622702 h 5226010"/>
              <a:gd name="connsiteX7" fmla="*/ 4686638 w 4686638"/>
              <a:gd name="connsiteY7" fmla="*/ 5053328 h 5226010"/>
              <a:gd name="connsiteX8" fmla="*/ 4524431 w 4686638"/>
              <a:gd name="connsiteY8" fmla="*/ 5226010 h 5226010"/>
              <a:gd name="connsiteX9" fmla="*/ 2680335 w 4686638"/>
              <a:gd name="connsiteY9" fmla="*/ 5226010 h 5226010"/>
              <a:gd name="connsiteX10" fmla="*/ 2006304 w 4686638"/>
              <a:gd name="connsiteY10" fmla="*/ 5226010 h 5226010"/>
              <a:gd name="connsiteX11" fmla="*/ 162208 w 4686638"/>
              <a:gd name="connsiteY11" fmla="*/ 5226010 h 5226010"/>
              <a:gd name="connsiteX12" fmla="*/ 0 w 4686638"/>
              <a:gd name="connsiteY12" fmla="*/ 5053328 h 5226010"/>
              <a:gd name="connsiteX13" fmla="*/ 0 w 4686638"/>
              <a:gd name="connsiteY13" fmla="*/ 3622702 h 5226010"/>
              <a:gd name="connsiteX14" fmla="*/ 0 w 4686638"/>
              <a:gd name="connsiteY14" fmla="*/ 1603309 h 5226010"/>
              <a:gd name="connsiteX15" fmla="*/ 0 w 4686638"/>
              <a:gd name="connsiteY15" fmla="*/ 172682 h 5226010"/>
              <a:gd name="connsiteX16" fmla="*/ 162208 w 4686638"/>
              <a:gd name="connsiteY16" fmla="*/ 0 h 52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6638" h="5226010">
                <a:moveTo>
                  <a:pt x="162208" y="0"/>
                </a:moveTo>
                <a:lnTo>
                  <a:pt x="2006304" y="0"/>
                </a:lnTo>
                <a:lnTo>
                  <a:pt x="2680335" y="0"/>
                </a:lnTo>
                <a:lnTo>
                  <a:pt x="4524431" y="0"/>
                </a:lnTo>
                <a:cubicBezTo>
                  <a:pt x="4614015" y="0"/>
                  <a:pt x="4686638" y="77313"/>
                  <a:pt x="4686638" y="172682"/>
                </a:cubicBezTo>
                <a:lnTo>
                  <a:pt x="4686638" y="1603309"/>
                </a:lnTo>
                <a:lnTo>
                  <a:pt x="4686638" y="3622702"/>
                </a:lnTo>
                <a:lnTo>
                  <a:pt x="4686638" y="5053328"/>
                </a:lnTo>
                <a:cubicBezTo>
                  <a:pt x="4686638" y="5148698"/>
                  <a:pt x="4614015" y="5226010"/>
                  <a:pt x="4524431" y="5226010"/>
                </a:cubicBezTo>
                <a:lnTo>
                  <a:pt x="2680335" y="5226010"/>
                </a:lnTo>
                <a:lnTo>
                  <a:pt x="2006304" y="5226010"/>
                </a:lnTo>
                <a:lnTo>
                  <a:pt x="162208" y="5226010"/>
                </a:lnTo>
                <a:cubicBezTo>
                  <a:pt x="72623" y="5226010"/>
                  <a:pt x="0" y="5148697"/>
                  <a:pt x="0" y="5053328"/>
                </a:cubicBezTo>
                <a:lnTo>
                  <a:pt x="0" y="3622702"/>
                </a:lnTo>
                <a:lnTo>
                  <a:pt x="0" y="1603309"/>
                </a:lnTo>
                <a:lnTo>
                  <a:pt x="0" y="172682"/>
                </a:lnTo>
                <a:cubicBezTo>
                  <a:pt x="0" y="77312"/>
                  <a:pt x="72623" y="0"/>
                  <a:pt x="162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6C8766E6-BE0C-D8F4-2EA6-8F396FFD4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9397" y="1318661"/>
            <a:ext cx="6439301" cy="51880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Placeholder 12">
            <a:extLst>
              <a:ext uri="{FF2B5EF4-FFF2-40B4-BE49-F238E27FC236}">
                <a16:creationId xmlns:a16="http://schemas.microsoft.com/office/drawing/2014/main" id="{8B44DD98-7F1E-F8BE-3B3F-45DBBD3DC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3" y="212186"/>
            <a:ext cx="10537974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2AAB6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419C0-CE27-55B3-E284-A461324941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6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">
    <p:bg>
      <p:bgPr>
        <a:solidFill>
          <a:srgbClr val="D24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D29B4A-9D28-404B-38A4-9F4FC77415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3F6D553C-ACC2-BAA3-01FF-C7F9D965C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Insert short title and keep it big</a:t>
            </a:r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A55D476-7587-ED36-3CE5-168726EF1DC8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2AAB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3B6B2F8-22AA-D4C8-E7B0-470DD9A4D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B775539-D58B-FFF6-9687-B84DB70C7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6038" y="122958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64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4">
    <p:bg>
      <p:bgPr>
        <a:solidFill>
          <a:srgbClr val="D24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922B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D30E5-C330-A3C6-E76A-AF50D545F5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8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bg>
      <p:bgPr>
        <a:solidFill>
          <a:srgbClr val="006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3F336F-1957-C837-1EF9-92FADA6512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0E5E7EF-7733-6321-4798-B72D816F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89D7EB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3A20F60-253A-C9C1-1F77-ECD03199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3" y="962527"/>
            <a:ext cx="674887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6FCF7-F553-8565-2CE0-C60D06113E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56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bg>
      <p:bgPr>
        <a:solidFill>
          <a:srgbClr val="006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3F336F-1957-C837-1EF9-92FADA6512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3A20F60-253A-C9C1-1F77-ECD03199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3" y="962527"/>
            <a:ext cx="6408222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CFFE34-96A4-EEAE-8D7D-43169629D3D8}"/>
              </a:ext>
            </a:extLst>
          </p:cNvPr>
          <p:cNvSpPr/>
          <p:nvPr userDrawn="1"/>
        </p:nvSpPr>
        <p:spPr>
          <a:xfrm>
            <a:off x="7088808" y="1197027"/>
            <a:ext cx="4762899" cy="5300026"/>
          </a:xfrm>
          <a:custGeom>
            <a:avLst/>
            <a:gdLst>
              <a:gd name="connsiteX0" fmla="*/ 164847 w 4762899"/>
              <a:gd name="connsiteY0" fmla="*/ 0 h 5300026"/>
              <a:gd name="connsiteX1" fmla="*/ 2038950 w 4762899"/>
              <a:gd name="connsiteY1" fmla="*/ 0 h 5300026"/>
              <a:gd name="connsiteX2" fmla="*/ 2723949 w 4762899"/>
              <a:gd name="connsiteY2" fmla="*/ 0 h 5300026"/>
              <a:gd name="connsiteX3" fmla="*/ 4598052 w 4762899"/>
              <a:gd name="connsiteY3" fmla="*/ 0 h 5300026"/>
              <a:gd name="connsiteX4" fmla="*/ 4762899 w 4762899"/>
              <a:gd name="connsiteY4" fmla="*/ 175128 h 5300026"/>
              <a:gd name="connsiteX5" fmla="*/ 4762899 w 4762899"/>
              <a:gd name="connsiteY5" fmla="*/ 1626016 h 5300026"/>
              <a:gd name="connsiteX6" fmla="*/ 4762899 w 4762899"/>
              <a:gd name="connsiteY6" fmla="*/ 3674010 h 5300026"/>
              <a:gd name="connsiteX7" fmla="*/ 4762899 w 4762899"/>
              <a:gd name="connsiteY7" fmla="*/ 5124898 h 5300026"/>
              <a:gd name="connsiteX8" fmla="*/ 4598052 w 4762899"/>
              <a:gd name="connsiteY8" fmla="*/ 5300026 h 5300026"/>
              <a:gd name="connsiteX9" fmla="*/ 2723949 w 4762899"/>
              <a:gd name="connsiteY9" fmla="*/ 5300026 h 5300026"/>
              <a:gd name="connsiteX10" fmla="*/ 2038950 w 4762899"/>
              <a:gd name="connsiteY10" fmla="*/ 5300026 h 5300026"/>
              <a:gd name="connsiteX11" fmla="*/ 164847 w 4762899"/>
              <a:gd name="connsiteY11" fmla="*/ 5300026 h 5300026"/>
              <a:gd name="connsiteX12" fmla="*/ 0 w 4762899"/>
              <a:gd name="connsiteY12" fmla="*/ 5124898 h 5300026"/>
              <a:gd name="connsiteX13" fmla="*/ 0 w 4762899"/>
              <a:gd name="connsiteY13" fmla="*/ 3674010 h 5300026"/>
              <a:gd name="connsiteX14" fmla="*/ 0 w 4762899"/>
              <a:gd name="connsiteY14" fmla="*/ 1626016 h 5300026"/>
              <a:gd name="connsiteX15" fmla="*/ 0 w 4762899"/>
              <a:gd name="connsiteY15" fmla="*/ 175128 h 5300026"/>
              <a:gd name="connsiteX16" fmla="*/ 164847 w 4762899"/>
              <a:gd name="connsiteY16" fmla="*/ 0 h 53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2899" h="5300026">
                <a:moveTo>
                  <a:pt x="164847" y="0"/>
                </a:moveTo>
                <a:lnTo>
                  <a:pt x="2038950" y="0"/>
                </a:lnTo>
                <a:lnTo>
                  <a:pt x="2723949" y="0"/>
                </a:lnTo>
                <a:lnTo>
                  <a:pt x="4598052" y="0"/>
                </a:lnTo>
                <a:cubicBezTo>
                  <a:pt x="4689094" y="0"/>
                  <a:pt x="4762899" y="78408"/>
                  <a:pt x="4762899" y="175128"/>
                </a:cubicBezTo>
                <a:lnTo>
                  <a:pt x="4762899" y="1626016"/>
                </a:lnTo>
                <a:lnTo>
                  <a:pt x="4762899" y="3674010"/>
                </a:lnTo>
                <a:lnTo>
                  <a:pt x="4762899" y="5124898"/>
                </a:lnTo>
                <a:cubicBezTo>
                  <a:pt x="4762899" y="5221619"/>
                  <a:pt x="4689094" y="5300026"/>
                  <a:pt x="4598052" y="5300026"/>
                </a:cubicBezTo>
                <a:lnTo>
                  <a:pt x="2723949" y="5300026"/>
                </a:lnTo>
                <a:lnTo>
                  <a:pt x="2038950" y="5300026"/>
                </a:lnTo>
                <a:lnTo>
                  <a:pt x="164847" y="5300026"/>
                </a:lnTo>
                <a:cubicBezTo>
                  <a:pt x="73805" y="5300026"/>
                  <a:pt x="0" y="5221618"/>
                  <a:pt x="0" y="5124898"/>
                </a:cubicBezTo>
                <a:lnTo>
                  <a:pt x="0" y="3674010"/>
                </a:lnTo>
                <a:lnTo>
                  <a:pt x="0" y="1626016"/>
                </a:lnTo>
                <a:lnTo>
                  <a:pt x="0" y="175128"/>
                </a:lnTo>
                <a:cubicBezTo>
                  <a:pt x="0" y="78407"/>
                  <a:pt x="73805" y="0"/>
                  <a:pt x="164847" y="0"/>
                </a:cubicBezTo>
                <a:close/>
              </a:path>
            </a:pathLst>
          </a:custGeom>
          <a:solidFill>
            <a:srgbClr val="F7F5F9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A367C9-F62A-E833-551B-3A5248E3CF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6939" y="1234035"/>
            <a:ext cx="4686638" cy="5226010"/>
          </a:xfrm>
          <a:custGeom>
            <a:avLst/>
            <a:gdLst>
              <a:gd name="connsiteX0" fmla="*/ 162208 w 4686638"/>
              <a:gd name="connsiteY0" fmla="*/ 0 h 5226010"/>
              <a:gd name="connsiteX1" fmla="*/ 2006304 w 4686638"/>
              <a:gd name="connsiteY1" fmla="*/ 0 h 5226010"/>
              <a:gd name="connsiteX2" fmla="*/ 2680335 w 4686638"/>
              <a:gd name="connsiteY2" fmla="*/ 0 h 5226010"/>
              <a:gd name="connsiteX3" fmla="*/ 4524431 w 4686638"/>
              <a:gd name="connsiteY3" fmla="*/ 0 h 5226010"/>
              <a:gd name="connsiteX4" fmla="*/ 4686638 w 4686638"/>
              <a:gd name="connsiteY4" fmla="*/ 172682 h 5226010"/>
              <a:gd name="connsiteX5" fmla="*/ 4686638 w 4686638"/>
              <a:gd name="connsiteY5" fmla="*/ 1603309 h 5226010"/>
              <a:gd name="connsiteX6" fmla="*/ 4686638 w 4686638"/>
              <a:gd name="connsiteY6" fmla="*/ 3622702 h 5226010"/>
              <a:gd name="connsiteX7" fmla="*/ 4686638 w 4686638"/>
              <a:gd name="connsiteY7" fmla="*/ 5053328 h 5226010"/>
              <a:gd name="connsiteX8" fmla="*/ 4524431 w 4686638"/>
              <a:gd name="connsiteY8" fmla="*/ 5226010 h 5226010"/>
              <a:gd name="connsiteX9" fmla="*/ 2680335 w 4686638"/>
              <a:gd name="connsiteY9" fmla="*/ 5226010 h 5226010"/>
              <a:gd name="connsiteX10" fmla="*/ 2006304 w 4686638"/>
              <a:gd name="connsiteY10" fmla="*/ 5226010 h 5226010"/>
              <a:gd name="connsiteX11" fmla="*/ 162208 w 4686638"/>
              <a:gd name="connsiteY11" fmla="*/ 5226010 h 5226010"/>
              <a:gd name="connsiteX12" fmla="*/ 0 w 4686638"/>
              <a:gd name="connsiteY12" fmla="*/ 5053328 h 5226010"/>
              <a:gd name="connsiteX13" fmla="*/ 0 w 4686638"/>
              <a:gd name="connsiteY13" fmla="*/ 3622702 h 5226010"/>
              <a:gd name="connsiteX14" fmla="*/ 0 w 4686638"/>
              <a:gd name="connsiteY14" fmla="*/ 1603309 h 5226010"/>
              <a:gd name="connsiteX15" fmla="*/ 0 w 4686638"/>
              <a:gd name="connsiteY15" fmla="*/ 172682 h 5226010"/>
              <a:gd name="connsiteX16" fmla="*/ 162208 w 4686638"/>
              <a:gd name="connsiteY16" fmla="*/ 0 h 52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6638" h="5226010">
                <a:moveTo>
                  <a:pt x="162208" y="0"/>
                </a:moveTo>
                <a:lnTo>
                  <a:pt x="2006304" y="0"/>
                </a:lnTo>
                <a:lnTo>
                  <a:pt x="2680335" y="0"/>
                </a:lnTo>
                <a:lnTo>
                  <a:pt x="4524431" y="0"/>
                </a:lnTo>
                <a:cubicBezTo>
                  <a:pt x="4614015" y="0"/>
                  <a:pt x="4686638" y="77313"/>
                  <a:pt x="4686638" y="172682"/>
                </a:cubicBezTo>
                <a:lnTo>
                  <a:pt x="4686638" y="1603309"/>
                </a:lnTo>
                <a:lnTo>
                  <a:pt x="4686638" y="3622702"/>
                </a:lnTo>
                <a:lnTo>
                  <a:pt x="4686638" y="5053328"/>
                </a:lnTo>
                <a:cubicBezTo>
                  <a:pt x="4686638" y="5148698"/>
                  <a:pt x="4614015" y="5226010"/>
                  <a:pt x="4524431" y="5226010"/>
                </a:cubicBezTo>
                <a:lnTo>
                  <a:pt x="2680335" y="5226010"/>
                </a:lnTo>
                <a:lnTo>
                  <a:pt x="2006304" y="5226010"/>
                </a:lnTo>
                <a:lnTo>
                  <a:pt x="162208" y="5226010"/>
                </a:lnTo>
                <a:cubicBezTo>
                  <a:pt x="72623" y="5226010"/>
                  <a:pt x="0" y="5148697"/>
                  <a:pt x="0" y="5053328"/>
                </a:cubicBezTo>
                <a:lnTo>
                  <a:pt x="0" y="3622702"/>
                </a:lnTo>
                <a:lnTo>
                  <a:pt x="0" y="1603309"/>
                </a:lnTo>
                <a:lnTo>
                  <a:pt x="0" y="172682"/>
                </a:lnTo>
                <a:cubicBezTo>
                  <a:pt x="0" y="77312"/>
                  <a:pt x="72623" y="0"/>
                  <a:pt x="162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itle Placeholder 12">
            <a:extLst>
              <a:ext uri="{FF2B5EF4-FFF2-40B4-BE49-F238E27FC236}">
                <a16:creationId xmlns:a16="http://schemas.microsoft.com/office/drawing/2014/main" id="{E2EDB94E-AA54-DE79-F852-9300F72BE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89D7EB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3E346-15FF-E7A6-5BC0-696219E973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87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bg>
      <p:bgPr>
        <a:solidFill>
          <a:srgbClr val="01A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160B08-669A-3A1E-FD23-803880DB4F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2F7B9F5-98EE-2737-FFDB-7D608F08D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Insert short title and keep it big</a:t>
            </a:r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D5AEEB-3FF7-E89E-F4F5-7C752FEF8246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89D7EB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30CCB6A-E179-2452-0F65-9D4E6F4EC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B0003-668C-E5AD-CB1F-5EA1CD0AC5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6038" y="122958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1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bg>
      <p:bgPr>
        <a:solidFill>
          <a:srgbClr val="01A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0067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AC269-DDB6-3802-3930-AC7233001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50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797C627-D169-6D8B-FBA0-31787E875914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BEC9A8-83B0-9491-6D71-0F9C030B7C42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04579-6B6A-DEED-4F94-434E36457A19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0B20BB0-6F9D-0461-E261-AEBEFE7F61EA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51C5C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D24A74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10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85E845A-60B4-F86B-4FC8-6D15EB3C70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21066"/>
            <a:ext cx="3720006" cy="13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0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">
    <p:bg>
      <p:bgPr>
        <a:solidFill>
          <a:srgbClr val="F7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797C627-D169-6D8B-FBA0-31787E875914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BEC9A8-83B0-9491-6D71-0F9C030B7C42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04579-6B6A-DEED-4F94-434E36457A19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0B20BB0-6F9D-0461-E261-AEBEFE7F61EA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51C5C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D24A74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F397E-C2B7-D4C2-86C0-6AD47E852F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21066"/>
            <a:ext cx="3720006" cy="13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5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agenda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420355-5700-CDC8-0315-E748F84D5B8D}"/>
              </a:ext>
            </a:extLst>
          </p:cNvPr>
          <p:cNvGrpSpPr/>
          <p:nvPr userDrawn="1"/>
        </p:nvGrpSpPr>
        <p:grpSpPr>
          <a:xfrm>
            <a:off x="4632955" y="-16185"/>
            <a:ext cx="7567138" cy="5543312"/>
            <a:chOff x="4632955" y="-16185"/>
            <a:chExt cx="7567138" cy="5543312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097C51AE-525B-BA98-ADC3-2FFA107B8609}"/>
                </a:ext>
              </a:extLst>
            </p:cNvPr>
            <p:cNvSpPr/>
            <p:nvPr userDrawn="1"/>
          </p:nvSpPr>
          <p:spPr>
            <a:xfrm>
              <a:off x="4632955" y="-16185"/>
              <a:ext cx="6211694" cy="3778143"/>
            </a:xfrm>
            <a:custGeom>
              <a:avLst/>
              <a:gdLst>
                <a:gd name="connsiteX0" fmla="*/ 0 w 6211694"/>
                <a:gd name="connsiteY0" fmla="*/ 0 h 3778143"/>
                <a:gd name="connsiteX1" fmla="*/ 3075781 w 6211694"/>
                <a:gd name="connsiteY1" fmla="*/ 0 h 3778143"/>
                <a:gd name="connsiteX2" fmla="*/ 6211694 w 6211694"/>
                <a:gd name="connsiteY2" fmla="*/ 3140343 h 3778143"/>
                <a:gd name="connsiteX3" fmla="*/ 4673884 w 6211694"/>
                <a:gd name="connsiteY3" fmla="*/ 3778143 h 3778143"/>
                <a:gd name="connsiteX4" fmla="*/ 3136073 w 6211694"/>
                <a:gd name="connsiteY4" fmla="*/ 3140502 h 37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1694" h="3778143">
                  <a:moveTo>
                    <a:pt x="0" y="0"/>
                  </a:moveTo>
                  <a:lnTo>
                    <a:pt x="3075781" y="0"/>
                  </a:lnTo>
                  <a:lnTo>
                    <a:pt x="6211694" y="3140343"/>
                  </a:lnTo>
                  <a:cubicBezTo>
                    <a:pt x="5787147" y="3565489"/>
                    <a:pt x="5230515" y="3778143"/>
                    <a:pt x="4673884" y="3778143"/>
                  </a:cubicBezTo>
                  <a:cubicBezTo>
                    <a:pt x="4117093" y="3778301"/>
                    <a:pt x="3560620" y="3565649"/>
                    <a:pt x="3136073" y="3140502"/>
                  </a:cubicBezTo>
                  <a:close/>
                </a:path>
              </a:pathLst>
            </a:custGeom>
            <a:solidFill>
              <a:srgbClr val="351C5C"/>
            </a:solidFill>
            <a:ln>
              <a:solidFill>
                <a:srgbClr val="71E3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560D657-89DC-E73B-E0AE-60129CCEF611}"/>
                </a:ext>
              </a:extLst>
            </p:cNvPr>
            <p:cNvSpPr/>
            <p:nvPr userDrawn="1"/>
          </p:nvSpPr>
          <p:spPr>
            <a:xfrm>
              <a:off x="8014124" y="-16183"/>
              <a:ext cx="4185969" cy="1608795"/>
            </a:xfrm>
            <a:custGeom>
              <a:avLst/>
              <a:gdLst>
                <a:gd name="connsiteX0" fmla="*/ 305387 w 4185969"/>
                <a:gd name="connsiteY0" fmla="*/ 0 h 1608795"/>
                <a:gd name="connsiteX1" fmla="*/ 4185969 w 4185969"/>
                <a:gd name="connsiteY1" fmla="*/ 0 h 1608795"/>
                <a:gd name="connsiteX2" fmla="*/ 4185969 w 4185969"/>
                <a:gd name="connsiteY2" fmla="*/ 663533 h 1608795"/>
                <a:gd name="connsiteX3" fmla="*/ 3978281 w 4185969"/>
                <a:gd name="connsiteY3" fmla="*/ 871514 h 1608795"/>
                <a:gd name="connsiteX4" fmla="*/ 3923921 w 4185969"/>
                <a:gd name="connsiteY4" fmla="*/ 927701 h 1608795"/>
                <a:gd name="connsiteX5" fmla="*/ 3739861 w 4185969"/>
                <a:gd name="connsiteY5" fmla="*/ 690695 h 1608795"/>
                <a:gd name="connsiteX6" fmla="*/ 2183294 w 4185969"/>
                <a:gd name="connsiteY6" fmla="*/ 725394 h 1608795"/>
                <a:gd name="connsiteX7" fmla="*/ 1301139 w 4185969"/>
                <a:gd name="connsiteY7" fmla="*/ 1608795 h 1608795"/>
                <a:gd name="connsiteX8" fmla="*/ 0 w 4185969"/>
                <a:gd name="connsiteY8" fmla="*/ 305818 h 160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5969" h="1608795">
                  <a:moveTo>
                    <a:pt x="305387" y="0"/>
                  </a:moveTo>
                  <a:lnTo>
                    <a:pt x="4185969" y="0"/>
                  </a:lnTo>
                  <a:lnTo>
                    <a:pt x="4185969" y="663533"/>
                  </a:lnTo>
                  <a:lnTo>
                    <a:pt x="3978281" y="871514"/>
                  </a:lnTo>
                  <a:cubicBezTo>
                    <a:pt x="3959366" y="890296"/>
                    <a:pt x="3940928" y="908919"/>
                    <a:pt x="3923921" y="927701"/>
                  </a:cubicBezTo>
                  <a:cubicBezTo>
                    <a:pt x="3874807" y="844454"/>
                    <a:pt x="3813612" y="764550"/>
                    <a:pt x="3739861" y="690695"/>
                  </a:cubicBezTo>
                  <a:cubicBezTo>
                    <a:pt x="3302916" y="253133"/>
                    <a:pt x="2664267" y="243742"/>
                    <a:pt x="2183294" y="725394"/>
                  </a:cubicBezTo>
                  <a:lnTo>
                    <a:pt x="1301139" y="1608795"/>
                  </a:lnTo>
                  <a:lnTo>
                    <a:pt x="0" y="305818"/>
                  </a:lnTo>
                  <a:close/>
                </a:path>
              </a:pathLst>
            </a:custGeom>
            <a:solidFill>
              <a:srgbClr val="01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BA7B5F9-F4F0-899B-058D-390AD6A8C481}"/>
                </a:ext>
              </a:extLst>
            </p:cNvPr>
            <p:cNvSpPr/>
            <p:nvPr userDrawn="1"/>
          </p:nvSpPr>
          <p:spPr>
            <a:xfrm>
              <a:off x="7768868" y="2728457"/>
              <a:ext cx="4112273" cy="2798670"/>
            </a:xfrm>
            <a:custGeom>
              <a:avLst/>
              <a:gdLst>
                <a:gd name="connsiteX0" fmla="*/ 1537811 w 4112273"/>
                <a:gd name="connsiteY0" fmla="*/ 1033500 h 2798670"/>
                <a:gd name="connsiteX1" fmla="*/ 0 w 4112273"/>
                <a:gd name="connsiteY1" fmla="*/ 395859 h 2798670"/>
                <a:gd name="connsiteX2" fmla="*/ 2329207 w 4112273"/>
                <a:gd name="connsiteY2" fmla="*/ 2728356 h 2798670"/>
                <a:gd name="connsiteX3" fmla="*/ 2668559 w 4112273"/>
                <a:gd name="connsiteY3" fmla="*/ 2728356 h 2798670"/>
                <a:gd name="connsiteX4" fmla="*/ 4112273 w 4112273"/>
                <a:gd name="connsiteY4" fmla="*/ 1282603 h 2798670"/>
                <a:gd name="connsiteX5" fmla="*/ 3470923 w 4112273"/>
                <a:gd name="connsiteY5" fmla="*/ 0 h 2798670"/>
                <a:gd name="connsiteX6" fmla="*/ 3075622 w 4112273"/>
                <a:gd name="connsiteY6" fmla="*/ 395859 h 2798670"/>
                <a:gd name="connsiteX7" fmla="*/ 1537811 w 4112273"/>
                <a:gd name="connsiteY7" fmla="*/ 1033659 h 2798670"/>
                <a:gd name="connsiteX8" fmla="*/ 1537811 w 4112273"/>
                <a:gd name="connsiteY8" fmla="*/ 1033659 h 27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2273" h="2798670">
                  <a:moveTo>
                    <a:pt x="1537811" y="1033500"/>
                  </a:moveTo>
                  <a:cubicBezTo>
                    <a:pt x="981179" y="1033500"/>
                    <a:pt x="424706" y="821006"/>
                    <a:pt x="0" y="395859"/>
                  </a:cubicBezTo>
                  <a:lnTo>
                    <a:pt x="2329207" y="2728356"/>
                  </a:lnTo>
                  <a:cubicBezTo>
                    <a:pt x="2422827" y="2822108"/>
                    <a:pt x="2574781" y="2822108"/>
                    <a:pt x="2668559" y="2728356"/>
                  </a:cubicBezTo>
                  <a:lnTo>
                    <a:pt x="4112273" y="1282603"/>
                  </a:lnTo>
                  <a:cubicBezTo>
                    <a:pt x="3744152" y="881809"/>
                    <a:pt x="3527031" y="445043"/>
                    <a:pt x="3470923" y="0"/>
                  </a:cubicBezTo>
                  <a:lnTo>
                    <a:pt x="3075622" y="395859"/>
                  </a:lnTo>
                  <a:cubicBezTo>
                    <a:pt x="2651075" y="821006"/>
                    <a:pt x="2094284" y="1033659"/>
                    <a:pt x="1537811" y="1033659"/>
                  </a:cubicBezTo>
                  <a:lnTo>
                    <a:pt x="1537811" y="1033659"/>
                  </a:lnTo>
                  <a:close/>
                </a:path>
              </a:pathLst>
            </a:custGeom>
            <a:solidFill>
              <a:srgbClr val="00706E"/>
            </a:solidFill>
            <a:ln w="10914" cap="rnd">
              <a:solidFill>
                <a:srgbClr val="0070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BF66CAC-BBE1-FBEE-BCBF-8B80279D04E1}"/>
                </a:ext>
              </a:extLst>
            </p:cNvPr>
            <p:cNvSpPr/>
            <p:nvPr userDrawn="1"/>
          </p:nvSpPr>
          <p:spPr>
            <a:xfrm>
              <a:off x="11210060" y="632018"/>
              <a:ext cx="990032" cy="3699714"/>
            </a:xfrm>
            <a:custGeom>
              <a:avLst/>
              <a:gdLst>
                <a:gd name="connsiteX0" fmla="*/ 990032 w 990032"/>
                <a:gd name="connsiteY0" fmla="*/ 0 h 3699714"/>
                <a:gd name="connsiteX1" fmla="*/ 990032 w 990032"/>
                <a:gd name="connsiteY1" fmla="*/ 3699714 h 3699714"/>
                <a:gd name="connsiteX2" fmla="*/ 925427 w 990032"/>
                <a:gd name="connsiteY2" fmla="*/ 3644716 h 3699714"/>
                <a:gd name="connsiteX3" fmla="*/ 759088 w 990032"/>
                <a:gd name="connsiteY3" fmla="*/ 3486802 h 3699714"/>
                <a:gd name="connsiteX4" fmla="*/ 656409 w 990032"/>
                <a:gd name="connsiteY4" fmla="*/ 3378884 h 3699714"/>
                <a:gd name="connsiteX5" fmla="*/ 15058 w 990032"/>
                <a:gd name="connsiteY5" fmla="*/ 2096281 h 3699714"/>
                <a:gd name="connsiteX6" fmla="*/ 713312 w 990032"/>
                <a:gd name="connsiteY6" fmla="*/ 279499 h 3699714"/>
                <a:gd name="connsiteX7" fmla="*/ 767672 w 990032"/>
                <a:gd name="connsiteY7" fmla="*/ 223312 h 3699714"/>
                <a:gd name="connsiteX8" fmla="*/ 767830 w 990032"/>
                <a:gd name="connsiteY8" fmla="*/ 222516 h 369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032" h="3699714">
                  <a:moveTo>
                    <a:pt x="990032" y="0"/>
                  </a:moveTo>
                  <a:lnTo>
                    <a:pt x="990032" y="3699714"/>
                  </a:lnTo>
                  <a:lnTo>
                    <a:pt x="925427" y="3644716"/>
                  </a:lnTo>
                  <a:cubicBezTo>
                    <a:pt x="870284" y="3595156"/>
                    <a:pt x="814759" y="3542552"/>
                    <a:pt x="759088" y="3486802"/>
                  </a:cubicBezTo>
                  <a:cubicBezTo>
                    <a:pt x="723325" y="3451147"/>
                    <a:pt x="689629" y="3415493"/>
                    <a:pt x="656409" y="3378884"/>
                  </a:cubicBezTo>
                  <a:cubicBezTo>
                    <a:pt x="288288" y="2978090"/>
                    <a:pt x="71166" y="2541483"/>
                    <a:pt x="15058" y="2096281"/>
                  </a:cubicBezTo>
                  <a:cubicBezTo>
                    <a:pt x="-62826" y="1484744"/>
                    <a:pt x="160177" y="856973"/>
                    <a:pt x="713312" y="279499"/>
                  </a:cubicBezTo>
                  <a:cubicBezTo>
                    <a:pt x="730319" y="260717"/>
                    <a:pt x="748916" y="242094"/>
                    <a:pt x="767672" y="223312"/>
                  </a:cubicBezTo>
                  <a:lnTo>
                    <a:pt x="767830" y="222516"/>
                  </a:lnTo>
                  <a:close/>
                </a:path>
              </a:pathLst>
            </a:custGeom>
            <a:solidFill>
              <a:srgbClr val="71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70E3DF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 dirty="0"/>
              <a:t>Agenda item number 10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CD02C1D-CDA9-49AF-3EAA-01D755E5BA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97538" y="921066"/>
            <a:ext cx="3720006" cy="13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C3E8C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AF0AAD-D10F-BDD4-F69E-52C5991EF942}"/>
              </a:ext>
            </a:extLst>
          </p:cNvPr>
          <p:cNvGrpSpPr/>
          <p:nvPr userDrawn="1"/>
        </p:nvGrpSpPr>
        <p:grpSpPr>
          <a:xfrm>
            <a:off x="0" y="4971882"/>
            <a:ext cx="2921093" cy="1901616"/>
            <a:chOff x="0" y="4956384"/>
            <a:chExt cx="2921093" cy="1901616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04B65D0-31A6-7B52-774B-70CEFD870180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AB660F-BF16-4002-F5D3-7F1ADE4BD3F3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DE69734-5420-E228-204D-0121F2D0E803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70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86F9C807-CA55-86E4-CE79-6B74C25A5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1B0271-7599-CA91-3344-6F442927D0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1548" y="6165969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78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72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32129DA-E936-54F7-4DD4-02EF1312F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8606" y="4126728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519E7A-C439-0D9A-1503-1FA9B95F61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8606" y="4584355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0" i="0">
                <a:solidFill>
                  <a:srgbClr val="351C5C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87306CE-3BF4-C896-3213-1C9E15051C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920" y="1734528"/>
            <a:ext cx="4250210" cy="1594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6E63D6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This is</a:t>
            </a:r>
          </a:p>
          <a:p>
            <a:pPr lvl="0"/>
            <a:r>
              <a:rPr lang="en-US" dirty="0"/>
              <a:t>the title</a:t>
            </a:r>
          </a:p>
        </p:txBody>
      </p:sp>
    </p:spTree>
    <p:extLst>
      <p:ext uri="{BB962C8B-B14F-4D97-AF65-F5344CB8AC3E}">
        <p14:creationId xmlns:p14="http://schemas.microsoft.com/office/powerpoint/2010/main" val="3705116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0A00EB3-A308-5EE7-F8C5-FD5FE9B1E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920" y="1734528"/>
            <a:ext cx="4250210" cy="1594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EFBC6E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This is</a:t>
            </a:r>
          </a:p>
          <a:p>
            <a:pPr lvl="0"/>
            <a:r>
              <a:rPr lang="en-US" dirty="0"/>
              <a:t>the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32AAF5C-0183-112B-4BA4-690D0D6096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8606" y="4126728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EF8D1BF-6A0D-B74F-335F-52791CA060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8606" y="4584355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4284205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1E73B47-338C-5312-4C2C-F2950EFF2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138363"/>
            <a:ext cx="5572898" cy="1334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403FA4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Here is the title for the presentation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E59C7E3-6F36-846C-48E9-372B76C0E2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1060" y="4213227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11BF989-1C30-EB02-97FD-C67EAC3D49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1060" y="4670854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0" i="0">
                <a:solidFill>
                  <a:srgbClr val="351C5C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3606863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Titl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A742051-C27E-A7C1-1050-81511E9E9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138363"/>
            <a:ext cx="5572898" cy="1334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70E3DF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Here is the title for the presentation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A5191BE-7BB9-993D-1C44-E88B9C7E2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1060" y="4213227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6355020-0BEA-A1E1-256E-0EAC1F82E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1060" y="4670854"/>
            <a:ext cx="3361038" cy="48234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buNone/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4626441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Questio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95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Questio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672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307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378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26 Backgroun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08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70A1E-C3F4-37BE-E396-46E8910A9609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DF3DDB4-887B-7E99-8E4D-5BFA21EE286C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C1C5193-3068-4F2B-92CA-EAAEA67820B6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79BF341-939A-B0D3-4FEF-67C401E3E0C9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5738E41-3980-3F48-5578-34857E88A480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3EAA32F-B7EE-FACD-E48A-09054CF3DDB4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IS" dirty="0"/>
              <a:t>Click icon or drag and drop picture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71022DA7-09A2-01B2-EAC4-4D6E9AC99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7493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4010717-EEFC-57F0-0944-AE24715657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300266" y="5807273"/>
            <a:ext cx="1453018" cy="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0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95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E113-00DD-E652-9DD5-26177D55AF5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4E17D-B7E4-AE4B-6FD5-67203E1E818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3427F-39F8-4BA2-4A21-8D1497C742C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3B626-159C-FCE5-134B-9949D76ADAB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EED7E-27A0-39F9-FE14-F1CACACC19D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C383A-D38F-54B9-36F7-413F0237A98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3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F238C-5F24-BE0D-082D-015C5F1C5F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C54DB-4505-5783-8CCB-37A66B1B99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45A07-F8ED-D6A3-B297-0A87E7D863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A0917-A520-43E0-7C47-4F62C8A414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24034A-3ADF-276D-7403-3781E8192D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F22CA-3D41-85E7-A7CA-C9A223BFDA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9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644BF-E583-0E9C-A713-13741CF020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ED08B-D81C-75DE-4C14-0F12E7E412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52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4" r:id="rId5"/>
    <p:sldLayoutId id="2147483755" r:id="rId6"/>
    <p:sldLayoutId id="2147483751" r:id="rId7"/>
    <p:sldLayoutId id="2147483752" r:id="rId8"/>
    <p:sldLayoutId id="2147483753" r:id="rId9"/>
    <p:sldLayoutId id="21474837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microsoft/PowerAppsCodeAp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32.svg"/><Relationship Id="rId4" Type="http://schemas.openxmlformats.org/officeDocument/2006/relationships/image" Target="../media/image42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39BFC-3329-A7AD-D2ED-F46D6BB7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19AA43A-D1CF-30F9-30C8-5079A3483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068" r="-10068"/>
          <a:stretch>
            <a:fillRect/>
          </a:stretch>
        </p:blipFill>
        <p:spPr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37D70-118F-0452-611B-46223E76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solidFill>
                  <a:srgbClr val="EFBC6E"/>
                </a:solidFill>
              </a:rPr>
              <a:t>Runtime: </a:t>
            </a:r>
            <a:r>
              <a:rPr lang="en-GB" noProof="0" dirty="0"/>
              <a:t>Power Apps host is a secure sandbox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9E9C4-13C6-24F1-D1C1-35D91B6666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noProof="0" dirty="0"/>
              <a:t>The Power Apps </a:t>
            </a:r>
            <a:r>
              <a:rPr lang="en-GB" sz="2000" b="1" noProof="0" dirty="0"/>
              <a:t>host</a:t>
            </a:r>
            <a:r>
              <a:rPr lang="en-GB" sz="2000" noProof="0" dirty="0"/>
              <a:t> will support </a:t>
            </a:r>
            <a:r>
              <a:rPr lang="en-GB" sz="2000" b="1" noProof="0" dirty="0"/>
              <a:t>Content Security Policies </a:t>
            </a:r>
            <a:r>
              <a:rPr lang="en-GB" sz="2000" noProof="0" dirty="0"/>
              <a:t>(CSP) to control what apps can access.</a:t>
            </a:r>
          </a:p>
          <a:p>
            <a:r>
              <a:rPr lang="en-GB" sz="2000" noProof="0" dirty="0"/>
              <a:t>Power Apps will </a:t>
            </a:r>
            <a:r>
              <a:rPr lang="en-GB" sz="2000" b="1" noProof="0" dirty="0"/>
              <a:t>enforce a strict CSP policy by default</a:t>
            </a:r>
            <a:r>
              <a:rPr lang="en-GB" sz="2000" noProof="0" dirty="0"/>
              <a:t>, but admins can configure it to be more permissive.</a:t>
            </a:r>
          </a:p>
          <a:p>
            <a:r>
              <a:rPr lang="en-GB" sz="2000" noProof="0" dirty="0"/>
              <a:t>The host applies CSP settings to </a:t>
            </a:r>
            <a:r>
              <a:rPr lang="en-GB" sz="2000" b="1" noProof="0" dirty="0"/>
              <a:t>prevent undesired embedding</a:t>
            </a:r>
            <a:r>
              <a:rPr lang="en-GB" sz="2000" noProof="0" dirty="0"/>
              <a:t>. E.g. your app will run in apps.powerapps.com.</a:t>
            </a:r>
          </a:p>
          <a:p>
            <a:r>
              <a:rPr lang="en-GB" sz="2000" noProof="0" dirty="0"/>
              <a:t>The app code runs in a sandboxed </a:t>
            </a:r>
            <a:r>
              <a:rPr lang="en-GB" sz="2000" noProof="0" dirty="0" err="1"/>
              <a:t>iframe</a:t>
            </a:r>
            <a:r>
              <a:rPr lang="en-GB" sz="2000" noProof="0" dirty="0"/>
              <a:t> that applies additional CSP settings to </a:t>
            </a:r>
            <a:r>
              <a:rPr lang="en-GB" sz="2000" b="1" noProof="0" dirty="0"/>
              <a:t>prevent rogue network calls </a:t>
            </a:r>
            <a:r>
              <a:rPr lang="en-GB" sz="2000" noProof="0" dirty="0"/>
              <a:t>(data exfiltration risk) and </a:t>
            </a:r>
            <a:r>
              <a:rPr lang="en-GB" sz="2000" b="1" noProof="0" dirty="0"/>
              <a:t>disallow insecure JavaScript patterns</a:t>
            </a:r>
            <a:r>
              <a:rPr lang="en-GB" sz="2000" noProof="0" dirty="0"/>
              <a:t>.</a:t>
            </a:r>
          </a:p>
          <a:p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59425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B811BF42-01CD-B77B-2199-8A5F0C2C84EF}"/>
              </a:ext>
            </a:extLst>
          </p:cNvPr>
          <p:cNvGrpSpPr/>
          <p:nvPr/>
        </p:nvGrpSpPr>
        <p:grpSpPr>
          <a:xfrm>
            <a:off x="8587766" y="1694571"/>
            <a:ext cx="3604234" cy="5163430"/>
            <a:chOff x="8587766" y="1694571"/>
            <a:chExt cx="3604234" cy="5163430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65DDDF1-5E27-DD82-1EAE-08EBBD3C979B}"/>
                </a:ext>
              </a:extLst>
            </p:cNvPr>
            <p:cNvSpPr/>
            <p:nvPr/>
          </p:nvSpPr>
          <p:spPr>
            <a:xfrm>
              <a:off x="9023410" y="1694571"/>
              <a:ext cx="1732117" cy="1668382"/>
            </a:xfrm>
            <a:custGeom>
              <a:avLst/>
              <a:gdLst>
                <a:gd name="connsiteX0" fmla="*/ 1340263 w 1340262"/>
                <a:gd name="connsiteY0" fmla="*/ 648851 h 1290946"/>
                <a:gd name="connsiteX1" fmla="*/ 670179 w 1340262"/>
                <a:gd name="connsiteY1" fmla="*/ 1290946 h 1290946"/>
                <a:gd name="connsiteX2" fmla="*/ 0 w 1340262"/>
                <a:gd name="connsiteY2" fmla="*/ 648851 h 1290946"/>
                <a:gd name="connsiteX3" fmla="*/ 670084 w 1340262"/>
                <a:gd name="connsiteY3" fmla="*/ 0 h 1290946"/>
                <a:gd name="connsiteX4" fmla="*/ 1340168 w 1340262"/>
                <a:gd name="connsiteY4" fmla="*/ 648851 h 1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62" h="1290946">
                  <a:moveTo>
                    <a:pt x="1340263" y="648851"/>
                  </a:moveTo>
                  <a:cubicBezTo>
                    <a:pt x="1340263" y="1024556"/>
                    <a:pt x="1053084" y="1290946"/>
                    <a:pt x="670179" y="1290946"/>
                  </a:cubicBezTo>
                  <a:cubicBezTo>
                    <a:pt x="287274" y="1290946"/>
                    <a:pt x="0" y="1024556"/>
                    <a:pt x="0" y="648851"/>
                  </a:cubicBezTo>
                  <a:cubicBezTo>
                    <a:pt x="0" y="273145"/>
                    <a:pt x="280321" y="0"/>
                    <a:pt x="670084" y="0"/>
                  </a:cubicBezTo>
                  <a:cubicBezTo>
                    <a:pt x="1059847" y="0"/>
                    <a:pt x="1340168" y="273145"/>
                    <a:pt x="1340168" y="648851"/>
                  </a:cubicBezTo>
                  <a:close/>
                </a:path>
              </a:pathLst>
            </a:custGeom>
            <a:solidFill>
              <a:srgbClr val="0070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C3DE5C6-0705-73F8-FC38-AC2915CC4E04}"/>
                </a:ext>
              </a:extLst>
            </p:cNvPr>
            <p:cNvSpPr/>
            <p:nvPr/>
          </p:nvSpPr>
          <p:spPr>
            <a:xfrm>
              <a:off x="8587766" y="3933700"/>
              <a:ext cx="3604234" cy="2924301"/>
            </a:xfrm>
            <a:custGeom>
              <a:avLst/>
              <a:gdLst>
                <a:gd name="connsiteX0" fmla="*/ 3604234 w 3604234"/>
                <a:gd name="connsiteY0" fmla="*/ 0 h 2924301"/>
                <a:gd name="connsiteX1" fmla="*/ 3604234 w 3604234"/>
                <a:gd name="connsiteY1" fmla="*/ 2924301 h 2924301"/>
                <a:gd name="connsiteX2" fmla="*/ 3195156 w 3604234"/>
                <a:gd name="connsiteY2" fmla="*/ 2924301 h 2924301"/>
                <a:gd name="connsiteX3" fmla="*/ 3053333 w 3604234"/>
                <a:gd name="connsiteY3" fmla="*/ 2694335 h 2924301"/>
                <a:gd name="connsiteX4" fmla="*/ 2556262 w 3604234"/>
                <a:gd name="connsiteY4" fmla="*/ 1890330 h 2924301"/>
                <a:gd name="connsiteX5" fmla="*/ 437123 w 3604234"/>
                <a:gd name="connsiteY5" fmla="*/ 1890330 h 2924301"/>
                <a:gd name="connsiteX6" fmla="*/ 0 w 3604234"/>
                <a:gd name="connsiteY6" fmla="*/ 1453716 h 2924301"/>
                <a:gd name="connsiteX7" fmla="*/ 0 w 3604234"/>
                <a:gd name="connsiteY7" fmla="*/ 283918 h 2924301"/>
                <a:gd name="connsiteX8" fmla="*/ 2931834 w 3604234"/>
                <a:gd name="connsiteY8" fmla="*/ 283918 h 2924301"/>
                <a:gd name="connsiteX9" fmla="*/ 3525822 w 3604234"/>
                <a:gd name="connsiteY9" fmla="*/ 77049 h 29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4234" h="2924301">
                  <a:moveTo>
                    <a:pt x="3604234" y="0"/>
                  </a:moveTo>
                  <a:lnTo>
                    <a:pt x="3604234" y="2924301"/>
                  </a:lnTo>
                  <a:lnTo>
                    <a:pt x="3195156" y="2924301"/>
                  </a:lnTo>
                  <a:lnTo>
                    <a:pt x="3053333" y="2694335"/>
                  </a:lnTo>
                  <a:lnTo>
                    <a:pt x="2556262" y="1890330"/>
                  </a:lnTo>
                  <a:lnTo>
                    <a:pt x="437123" y="1890330"/>
                  </a:lnTo>
                  <a:cubicBezTo>
                    <a:pt x="195480" y="1890330"/>
                    <a:pt x="0" y="1695076"/>
                    <a:pt x="0" y="1453716"/>
                  </a:cubicBezTo>
                  <a:lnTo>
                    <a:pt x="0" y="283918"/>
                  </a:lnTo>
                  <a:lnTo>
                    <a:pt x="2931834" y="283918"/>
                  </a:lnTo>
                  <a:cubicBezTo>
                    <a:pt x="3168491" y="283918"/>
                    <a:pt x="3373219" y="206446"/>
                    <a:pt x="3525822" y="77049"/>
                  </a:cubicBezTo>
                  <a:close/>
                </a:path>
              </a:pathLst>
            </a:custGeom>
            <a:solidFill>
              <a:srgbClr val="352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6F38649-EE84-5DAA-10D3-D97FC8F2B6BC}"/>
                </a:ext>
              </a:extLst>
            </p:cNvPr>
            <p:cNvSpPr/>
            <p:nvPr/>
          </p:nvSpPr>
          <p:spPr>
            <a:xfrm>
              <a:off x="9023165" y="5701582"/>
              <a:ext cx="3168835" cy="1156418"/>
            </a:xfrm>
            <a:custGeom>
              <a:avLst/>
              <a:gdLst>
                <a:gd name="connsiteX0" fmla="*/ 3168835 w 3168835"/>
                <a:gd name="connsiteY0" fmla="*/ 0 h 1156418"/>
                <a:gd name="connsiteX1" fmla="*/ 3168835 w 3168835"/>
                <a:gd name="connsiteY1" fmla="*/ 1156418 h 1156418"/>
                <a:gd name="connsiteX2" fmla="*/ 117104 w 3168835"/>
                <a:gd name="connsiteY2" fmla="*/ 1156418 h 1156418"/>
                <a:gd name="connsiteX3" fmla="*/ 50839 w 3168835"/>
                <a:gd name="connsiteY3" fmla="*/ 832638 h 1156418"/>
                <a:gd name="connsiteX4" fmla="*/ 0 w 3168835"/>
                <a:gd name="connsiteY4" fmla="*/ 153186 h 1156418"/>
                <a:gd name="connsiteX5" fmla="*/ 0 w 3168835"/>
                <a:gd name="connsiteY5" fmla="*/ 122447 h 1156418"/>
                <a:gd name="connsiteX6" fmla="*/ 1734457 w 3168835"/>
                <a:gd name="connsiteY6" fmla="*/ 122447 h 1156418"/>
                <a:gd name="connsiteX7" fmla="*/ 2346995 w 3168835"/>
                <a:gd name="connsiteY7" fmla="*/ 1018668 h 1156418"/>
                <a:gd name="connsiteX8" fmla="*/ 2617811 w 3168835"/>
                <a:gd name="connsiteY8" fmla="*/ 926452 h 1156418"/>
                <a:gd name="connsiteX9" fmla="*/ 2993383 w 3168835"/>
                <a:gd name="connsiteY9" fmla="*/ 350038 h 1156418"/>
                <a:gd name="connsiteX10" fmla="*/ 3014926 w 3168835"/>
                <a:gd name="connsiteY10" fmla="*/ 297780 h 1156418"/>
                <a:gd name="connsiteX11" fmla="*/ 3137882 w 3168835"/>
                <a:gd name="connsiteY11" fmla="*/ 48869 h 1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835" h="1156418">
                  <a:moveTo>
                    <a:pt x="3168835" y="0"/>
                  </a:moveTo>
                  <a:lnTo>
                    <a:pt x="3168835" y="1156418"/>
                  </a:lnTo>
                  <a:lnTo>
                    <a:pt x="117104" y="1156418"/>
                  </a:lnTo>
                  <a:lnTo>
                    <a:pt x="50839" y="832638"/>
                  </a:lnTo>
                  <a:cubicBezTo>
                    <a:pt x="16988" y="620539"/>
                    <a:pt x="0" y="392948"/>
                    <a:pt x="0" y="153186"/>
                  </a:cubicBezTo>
                  <a:lnTo>
                    <a:pt x="0" y="122447"/>
                  </a:lnTo>
                  <a:lnTo>
                    <a:pt x="1734457" y="122447"/>
                  </a:lnTo>
                  <a:cubicBezTo>
                    <a:pt x="1763754" y="698862"/>
                    <a:pt x="1996041" y="1018668"/>
                    <a:pt x="2346995" y="1018668"/>
                  </a:cubicBezTo>
                  <a:cubicBezTo>
                    <a:pt x="2448551" y="1018668"/>
                    <a:pt x="2537797" y="986332"/>
                    <a:pt x="2617811" y="926452"/>
                  </a:cubicBezTo>
                  <a:cubicBezTo>
                    <a:pt x="2764052" y="817267"/>
                    <a:pt x="2879395" y="612794"/>
                    <a:pt x="2993383" y="350038"/>
                  </a:cubicBezTo>
                  <a:cubicBezTo>
                    <a:pt x="3001016" y="333070"/>
                    <a:pt x="3008772" y="314627"/>
                    <a:pt x="3014926" y="297780"/>
                  </a:cubicBezTo>
                  <a:cubicBezTo>
                    <a:pt x="3056472" y="203228"/>
                    <a:pt x="3096863" y="120210"/>
                    <a:pt x="3137882" y="48869"/>
                  </a:cubicBezTo>
                  <a:close/>
                </a:path>
              </a:pathLst>
            </a:custGeom>
            <a:solidFill>
              <a:srgbClr val="932B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88A4C7-2B4B-44A0-53AA-02BA9AA9B4BC}"/>
              </a:ext>
            </a:extLst>
          </p:cNvPr>
          <p:cNvGrpSpPr/>
          <p:nvPr/>
        </p:nvGrpSpPr>
        <p:grpSpPr>
          <a:xfrm>
            <a:off x="0" y="1001547"/>
            <a:ext cx="4135406" cy="5856454"/>
            <a:chOff x="0" y="1001547"/>
            <a:chExt cx="4135406" cy="5856454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019565-EC8B-E0AD-B6C5-A609C962C90B}"/>
                </a:ext>
              </a:extLst>
            </p:cNvPr>
            <p:cNvSpPr/>
            <p:nvPr/>
          </p:nvSpPr>
          <p:spPr>
            <a:xfrm>
              <a:off x="1428035" y="1001547"/>
              <a:ext cx="2707371" cy="2083127"/>
            </a:xfrm>
            <a:custGeom>
              <a:avLst/>
              <a:gdLst>
                <a:gd name="connsiteX0" fmla="*/ 1258972 w 2094886"/>
                <a:gd name="connsiteY0" fmla="*/ 105890 h 1611864"/>
                <a:gd name="connsiteX1" fmla="*/ 1242304 w 2094886"/>
                <a:gd name="connsiteY1" fmla="*/ 124918 h 1611864"/>
                <a:gd name="connsiteX2" fmla="*/ 794533 w 2094886"/>
                <a:gd name="connsiteY2" fmla="*/ 109410 h 1611864"/>
                <a:gd name="connsiteX3" fmla="*/ 683757 w 2094886"/>
                <a:gd name="connsiteY3" fmla="*/ 0 h 1611864"/>
                <a:gd name="connsiteX4" fmla="*/ 401532 w 2094886"/>
                <a:gd name="connsiteY4" fmla="*/ 280756 h 1611864"/>
                <a:gd name="connsiteX5" fmla="*/ 351525 w 2094886"/>
                <a:gd name="connsiteY5" fmla="*/ 331941 h 1611864"/>
                <a:gd name="connsiteX6" fmla="*/ 1386 w 2094886"/>
                <a:gd name="connsiteY6" fmla="*/ 1176494 h 1611864"/>
                <a:gd name="connsiteX7" fmla="*/ 34724 w 2094886"/>
                <a:gd name="connsiteY7" fmla="*/ 1209792 h 1611864"/>
                <a:gd name="connsiteX8" fmla="*/ 965983 w 2094886"/>
                <a:gd name="connsiteY8" fmla="*/ 1608236 h 1611864"/>
                <a:gd name="connsiteX9" fmla="*/ 1447091 w 2094886"/>
                <a:gd name="connsiteY9" fmla="*/ 1441742 h 1611864"/>
                <a:gd name="connsiteX10" fmla="*/ 1774560 w 2094886"/>
                <a:gd name="connsiteY10" fmla="*/ 1180014 h 1611864"/>
                <a:gd name="connsiteX11" fmla="*/ 2094886 w 2094886"/>
                <a:gd name="connsiteY11" fmla="*/ 767299 h 1611864"/>
                <a:gd name="connsiteX12" fmla="*/ 1258972 w 2094886"/>
                <a:gd name="connsiteY12" fmla="*/ 105985 h 161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886" h="1611864">
                  <a:moveTo>
                    <a:pt x="1258972" y="105890"/>
                  </a:moveTo>
                  <a:cubicBezTo>
                    <a:pt x="1254210" y="113026"/>
                    <a:pt x="1248209" y="119019"/>
                    <a:pt x="1242304" y="124918"/>
                  </a:cubicBezTo>
                  <a:cubicBezTo>
                    <a:pt x="1080379" y="285513"/>
                    <a:pt x="950553" y="265249"/>
                    <a:pt x="794533" y="109410"/>
                  </a:cubicBezTo>
                  <a:lnTo>
                    <a:pt x="683757" y="0"/>
                  </a:lnTo>
                  <a:lnTo>
                    <a:pt x="401532" y="280756"/>
                  </a:lnTo>
                  <a:cubicBezTo>
                    <a:pt x="384863" y="297406"/>
                    <a:pt x="368194" y="315292"/>
                    <a:pt x="351525" y="331941"/>
                  </a:cubicBezTo>
                  <a:cubicBezTo>
                    <a:pt x="99113" y="604325"/>
                    <a:pt x="-14044" y="892217"/>
                    <a:pt x="1386" y="1176494"/>
                  </a:cubicBezTo>
                  <a:lnTo>
                    <a:pt x="34724" y="1209792"/>
                  </a:lnTo>
                  <a:cubicBezTo>
                    <a:pt x="333618" y="1508340"/>
                    <a:pt x="651563" y="1635636"/>
                    <a:pt x="965983" y="1608236"/>
                  </a:cubicBezTo>
                  <a:cubicBezTo>
                    <a:pt x="1127908" y="1593965"/>
                    <a:pt x="1289929" y="1538023"/>
                    <a:pt x="1447091" y="1441742"/>
                  </a:cubicBezTo>
                  <a:cubicBezTo>
                    <a:pt x="1559010" y="1373908"/>
                    <a:pt x="1667404" y="1287141"/>
                    <a:pt x="1774560" y="1180014"/>
                  </a:cubicBezTo>
                  <a:cubicBezTo>
                    <a:pt x="1923436" y="1030169"/>
                    <a:pt x="2030592" y="890980"/>
                    <a:pt x="2094886" y="767299"/>
                  </a:cubicBezTo>
                  <a:cubicBezTo>
                    <a:pt x="1887717" y="461616"/>
                    <a:pt x="1593585" y="232045"/>
                    <a:pt x="1258972" y="105985"/>
                  </a:cubicBezTo>
                  <a:close/>
                </a:path>
              </a:pathLst>
            </a:custGeom>
            <a:solidFill>
              <a:srgbClr val="932B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E759456-9FEA-4001-5899-D299531C5D0A}"/>
                </a:ext>
              </a:extLst>
            </p:cNvPr>
            <p:cNvSpPr/>
            <p:nvPr/>
          </p:nvSpPr>
          <p:spPr>
            <a:xfrm>
              <a:off x="0" y="2202946"/>
              <a:ext cx="3768580" cy="4655055"/>
            </a:xfrm>
            <a:custGeom>
              <a:avLst/>
              <a:gdLst>
                <a:gd name="connsiteX0" fmla="*/ 1509718 w 3768580"/>
                <a:gd name="connsiteY0" fmla="*/ 0 h 4655055"/>
                <a:gd name="connsiteX1" fmla="*/ 3511913 w 3768580"/>
                <a:gd name="connsiteY1" fmla="*/ 0 h 4655055"/>
                <a:gd name="connsiteX2" fmla="*/ 3374905 w 3768580"/>
                <a:gd name="connsiteY2" fmla="*/ 742528 h 4655055"/>
                <a:gd name="connsiteX3" fmla="*/ 2519248 w 3768580"/>
                <a:gd name="connsiteY3" fmla="*/ 1821708 h 4655055"/>
                <a:gd name="connsiteX4" fmla="*/ 2052951 w 3768580"/>
                <a:gd name="connsiteY4" fmla="*/ 2064544 h 4655055"/>
                <a:gd name="connsiteX5" fmla="*/ 2819361 w 3768580"/>
                <a:gd name="connsiteY5" fmla="*/ 3222047 h 4655055"/>
                <a:gd name="connsiteX6" fmla="*/ 3768580 w 3768580"/>
                <a:gd name="connsiteY6" fmla="*/ 4655055 h 4655055"/>
                <a:gd name="connsiteX7" fmla="*/ 1601877 w 3768580"/>
                <a:gd name="connsiteY7" fmla="*/ 4655055 h 4655055"/>
                <a:gd name="connsiteX8" fmla="*/ 744661 w 3768580"/>
                <a:gd name="connsiteY8" fmla="*/ 3265081 h 4655055"/>
                <a:gd name="connsiteX9" fmla="*/ 247590 w 3768580"/>
                <a:gd name="connsiteY9" fmla="*/ 2461076 h 4655055"/>
                <a:gd name="connsiteX10" fmla="*/ 0 w 3768580"/>
                <a:gd name="connsiteY10" fmla="*/ 2461076 h 4655055"/>
                <a:gd name="connsiteX11" fmla="*/ 0 w 3768580"/>
                <a:gd name="connsiteY11" fmla="*/ 854664 h 4655055"/>
                <a:gd name="connsiteX12" fmla="*/ 623162 w 3768580"/>
                <a:gd name="connsiteY12" fmla="*/ 854664 h 4655055"/>
                <a:gd name="connsiteX13" fmla="*/ 1431180 w 3768580"/>
                <a:gd name="connsiteY13" fmla="*/ 364317 h 4655055"/>
                <a:gd name="connsiteX14" fmla="*/ 1509718 w 3768580"/>
                <a:gd name="connsiteY14" fmla="*/ 0 h 465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68580" h="4655055">
                  <a:moveTo>
                    <a:pt x="1509718" y="0"/>
                  </a:moveTo>
                  <a:lnTo>
                    <a:pt x="3511913" y="0"/>
                  </a:lnTo>
                  <a:cubicBezTo>
                    <a:pt x="3510313" y="256731"/>
                    <a:pt x="3462674" y="508790"/>
                    <a:pt x="3374905" y="742528"/>
                  </a:cubicBezTo>
                  <a:cubicBezTo>
                    <a:pt x="3211800" y="1174470"/>
                    <a:pt x="2914762" y="1554157"/>
                    <a:pt x="2519248" y="1821708"/>
                  </a:cubicBezTo>
                  <a:cubicBezTo>
                    <a:pt x="2376084" y="1918597"/>
                    <a:pt x="2219134" y="1999993"/>
                    <a:pt x="2052951" y="2064544"/>
                  </a:cubicBezTo>
                  <a:lnTo>
                    <a:pt x="2819361" y="3222047"/>
                  </a:lnTo>
                  <a:lnTo>
                    <a:pt x="3768580" y="4655055"/>
                  </a:lnTo>
                  <a:lnTo>
                    <a:pt x="1601877" y="4655055"/>
                  </a:lnTo>
                  <a:lnTo>
                    <a:pt x="744661" y="3265081"/>
                  </a:lnTo>
                  <a:lnTo>
                    <a:pt x="247590" y="2461076"/>
                  </a:lnTo>
                  <a:lnTo>
                    <a:pt x="0" y="2461076"/>
                  </a:lnTo>
                  <a:lnTo>
                    <a:pt x="0" y="854664"/>
                  </a:lnTo>
                  <a:lnTo>
                    <a:pt x="623162" y="854664"/>
                  </a:lnTo>
                  <a:cubicBezTo>
                    <a:pt x="1001813" y="854664"/>
                    <a:pt x="1298726" y="656336"/>
                    <a:pt x="1431180" y="364317"/>
                  </a:cubicBezTo>
                  <a:cubicBezTo>
                    <a:pt x="1482021" y="255132"/>
                    <a:pt x="1509718" y="130702"/>
                    <a:pt x="1509718" y="0"/>
                  </a:cubicBezTo>
                  <a:close/>
                </a:path>
              </a:pathLst>
            </a:custGeom>
            <a:solidFill>
              <a:srgbClr val="352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03BF682-F51F-F65E-EF2E-53B985A0ACD2}"/>
                </a:ext>
              </a:extLst>
            </p:cNvPr>
            <p:cNvSpPr/>
            <p:nvPr/>
          </p:nvSpPr>
          <p:spPr>
            <a:xfrm>
              <a:off x="0" y="4267366"/>
              <a:ext cx="3604236" cy="2590634"/>
            </a:xfrm>
            <a:custGeom>
              <a:avLst/>
              <a:gdLst>
                <a:gd name="connsiteX0" fmla="*/ 1698797 w 3604236"/>
                <a:gd name="connsiteY0" fmla="*/ 123 h 2590634"/>
                <a:gd name="connsiteX1" fmla="*/ 3602443 w 3604236"/>
                <a:gd name="connsiteY1" fmla="*/ 123 h 2590634"/>
                <a:gd name="connsiteX2" fmla="*/ 3545511 w 3604236"/>
                <a:gd name="connsiteY2" fmla="*/ 4030 h 2590634"/>
                <a:gd name="connsiteX3" fmla="*/ 2873156 w 3604236"/>
                <a:gd name="connsiteY3" fmla="*/ 1011432 h 2590634"/>
                <a:gd name="connsiteX4" fmla="*/ 2819238 w 3604236"/>
                <a:gd name="connsiteY4" fmla="*/ 1157503 h 2590634"/>
                <a:gd name="connsiteX5" fmla="*/ 2143151 w 3604236"/>
                <a:gd name="connsiteY5" fmla="*/ 2533248 h 2590634"/>
                <a:gd name="connsiteX6" fmla="*/ 2094299 w 3604236"/>
                <a:gd name="connsiteY6" fmla="*/ 2590634 h 2590634"/>
                <a:gd name="connsiteX7" fmla="*/ 0 w 3604236"/>
                <a:gd name="connsiteY7" fmla="*/ 2590634 h 2590634"/>
                <a:gd name="connsiteX8" fmla="*/ 0 w 3604236"/>
                <a:gd name="connsiteY8" fmla="*/ 977482 h 2590634"/>
                <a:gd name="connsiteX9" fmla="*/ 46832 w 3604236"/>
                <a:gd name="connsiteY9" fmla="*/ 1060921 h 2590634"/>
                <a:gd name="connsiteX10" fmla="*/ 473722 w 3604236"/>
                <a:gd name="connsiteY10" fmla="*/ 1292876 h 2590634"/>
                <a:gd name="connsiteX11" fmla="*/ 744538 w 3604236"/>
                <a:gd name="connsiteY11" fmla="*/ 1200660 h 2590634"/>
                <a:gd name="connsiteX12" fmla="*/ 1120110 w 3604236"/>
                <a:gd name="connsiteY12" fmla="*/ 624246 h 2590634"/>
                <a:gd name="connsiteX13" fmla="*/ 1141653 w 3604236"/>
                <a:gd name="connsiteY13" fmla="*/ 571988 h 2590634"/>
                <a:gd name="connsiteX14" fmla="*/ 1698797 w 3604236"/>
                <a:gd name="connsiteY14" fmla="*/ 123 h 2590634"/>
                <a:gd name="connsiteX15" fmla="*/ 3604236 w 3604236"/>
                <a:gd name="connsiteY15" fmla="*/ 0 h 2590634"/>
                <a:gd name="connsiteX16" fmla="*/ 3604113 w 3604236"/>
                <a:gd name="connsiteY16" fmla="*/ 123 h 2590634"/>
                <a:gd name="connsiteX17" fmla="*/ 3602443 w 3604236"/>
                <a:gd name="connsiteY17" fmla="*/ 123 h 259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04236" h="2590634">
                  <a:moveTo>
                    <a:pt x="1698797" y="123"/>
                  </a:moveTo>
                  <a:lnTo>
                    <a:pt x="3602443" y="123"/>
                  </a:lnTo>
                  <a:lnTo>
                    <a:pt x="3545511" y="4030"/>
                  </a:lnTo>
                  <a:cubicBezTo>
                    <a:pt x="3260995" y="44296"/>
                    <a:pt x="3108350" y="385973"/>
                    <a:pt x="2873156" y="1011432"/>
                  </a:cubicBezTo>
                  <a:cubicBezTo>
                    <a:pt x="2856168" y="1059139"/>
                    <a:pt x="2837704" y="1108320"/>
                    <a:pt x="2819238" y="1157503"/>
                  </a:cubicBezTo>
                  <a:cubicBezTo>
                    <a:pt x="2648440" y="1625595"/>
                    <a:pt x="2451605" y="2129996"/>
                    <a:pt x="2143151" y="2533248"/>
                  </a:cubicBezTo>
                  <a:lnTo>
                    <a:pt x="2094299" y="2590634"/>
                  </a:lnTo>
                  <a:lnTo>
                    <a:pt x="0" y="2590634"/>
                  </a:lnTo>
                  <a:lnTo>
                    <a:pt x="0" y="977482"/>
                  </a:lnTo>
                  <a:lnTo>
                    <a:pt x="46832" y="1060921"/>
                  </a:lnTo>
                  <a:cubicBezTo>
                    <a:pt x="152435" y="1212925"/>
                    <a:pt x="298245" y="1292876"/>
                    <a:pt x="473722" y="1292876"/>
                  </a:cubicBezTo>
                  <a:cubicBezTo>
                    <a:pt x="575278" y="1292876"/>
                    <a:pt x="664523" y="1260540"/>
                    <a:pt x="744538" y="1200660"/>
                  </a:cubicBezTo>
                  <a:cubicBezTo>
                    <a:pt x="890779" y="1091475"/>
                    <a:pt x="1006122" y="887002"/>
                    <a:pt x="1120110" y="624246"/>
                  </a:cubicBezTo>
                  <a:cubicBezTo>
                    <a:pt x="1127743" y="607278"/>
                    <a:pt x="1135499" y="588835"/>
                    <a:pt x="1141653" y="571988"/>
                  </a:cubicBezTo>
                  <a:cubicBezTo>
                    <a:pt x="1307837" y="193778"/>
                    <a:pt x="1455555" y="123"/>
                    <a:pt x="1698797" y="123"/>
                  </a:cubicBezTo>
                  <a:close/>
                  <a:moveTo>
                    <a:pt x="3604236" y="0"/>
                  </a:moveTo>
                  <a:lnTo>
                    <a:pt x="3604113" y="123"/>
                  </a:lnTo>
                  <a:lnTo>
                    <a:pt x="3602443" y="123"/>
                  </a:lnTo>
                  <a:close/>
                </a:path>
              </a:pathLst>
            </a:custGeom>
            <a:solidFill>
              <a:srgbClr val="932B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FD07FCB-0263-2222-0416-128AEA28C2DD}"/>
                </a:ext>
              </a:extLst>
            </p:cNvPr>
            <p:cNvSpPr/>
            <p:nvPr/>
          </p:nvSpPr>
          <p:spPr>
            <a:xfrm>
              <a:off x="1428157" y="1001547"/>
              <a:ext cx="2084124" cy="3022368"/>
            </a:xfrm>
            <a:custGeom>
              <a:avLst/>
              <a:gdLst>
                <a:gd name="connsiteX0" fmla="*/ 1447091 w 1612635"/>
                <a:gd name="connsiteY0" fmla="*/ 1441647 h 2338621"/>
                <a:gd name="connsiteX1" fmla="*/ 1503098 w 1612635"/>
                <a:gd name="connsiteY1" fmla="*/ 1039588 h 2338621"/>
                <a:gd name="connsiteX2" fmla="*/ 1612636 w 1612635"/>
                <a:gd name="connsiteY2" fmla="*/ 928941 h 2338621"/>
                <a:gd name="connsiteX3" fmla="*/ 683758 w 1612635"/>
                <a:gd name="connsiteY3" fmla="*/ 0 h 2338621"/>
                <a:gd name="connsiteX4" fmla="*/ 401532 w 1612635"/>
                <a:gd name="connsiteY4" fmla="*/ 280756 h 2338621"/>
                <a:gd name="connsiteX5" fmla="*/ 351526 w 1612635"/>
                <a:gd name="connsiteY5" fmla="*/ 331941 h 2338621"/>
                <a:gd name="connsiteX6" fmla="*/ 1386 w 1612635"/>
                <a:gd name="connsiteY6" fmla="*/ 1176494 h 2338621"/>
                <a:gd name="connsiteX7" fmla="*/ 2625 w 1612635"/>
                <a:gd name="connsiteY7" fmla="*/ 1211029 h 2338621"/>
                <a:gd name="connsiteX8" fmla="*/ 431345 w 1612635"/>
                <a:gd name="connsiteY8" fmla="*/ 2018667 h 2338621"/>
                <a:gd name="connsiteX9" fmla="*/ 844540 w 1612635"/>
                <a:gd name="connsiteY9" fmla="*/ 2338621 h 2338621"/>
                <a:gd name="connsiteX10" fmla="*/ 1506622 w 1612635"/>
                <a:gd name="connsiteY10" fmla="*/ 1503583 h 2338621"/>
                <a:gd name="connsiteX11" fmla="*/ 1487572 w 1612635"/>
                <a:gd name="connsiteY11" fmla="*/ 1486933 h 2338621"/>
                <a:gd name="connsiteX12" fmla="*/ 1447091 w 1612635"/>
                <a:gd name="connsiteY12" fmla="*/ 1441742 h 233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635" h="2338621">
                  <a:moveTo>
                    <a:pt x="1447091" y="1441647"/>
                  </a:moveTo>
                  <a:cubicBezTo>
                    <a:pt x="1331553" y="1300080"/>
                    <a:pt x="1361366" y="1181155"/>
                    <a:pt x="1503098" y="1039588"/>
                  </a:cubicBezTo>
                  <a:lnTo>
                    <a:pt x="1612636" y="928941"/>
                  </a:lnTo>
                  <a:lnTo>
                    <a:pt x="683758" y="0"/>
                  </a:lnTo>
                  <a:lnTo>
                    <a:pt x="401532" y="280756"/>
                  </a:lnTo>
                  <a:cubicBezTo>
                    <a:pt x="384863" y="297406"/>
                    <a:pt x="368194" y="315292"/>
                    <a:pt x="351526" y="331941"/>
                  </a:cubicBezTo>
                  <a:cubicBezTo>
                    <a:pt x="99113" y="604325"/>
                    <a:pt x="-14044" y="892217"/>
                    <a:pt x="1386" y="1176494"/>
                  </a:cubicBezTo>
                  <a:cubicBezTo>
                    <a:pt x="1386" y="1188386"/>
                    <a:pt x="1386" y="1199137"/>
                    <a:pt x="2625" y="1211029"/>
                  </a:cubicBezTo>
                  <a:cubicBezTo>
                    <a:pt x="27580" y="1488170"/>
                    <a:pt x="174075" y="1761791"/>
                    <a:pt x="431345" y="2018667"/>
                  </a:cubicBezTo>
                  <a:cubicBezTo>
                    <a:pt x="581364" y="2167370"/>
                    <a:pt x="720715" y="2274402"/>
                    <a:pt x="844540" y="2338621"/>
                  </a:cubicBezTo>
                  <a:cubicBezTo>
                    <a:pt x="1150578" y="2131693"/>
                    <a:pt x="1380416" y="1837903"/>
                    <a:pt x="1506622" y="1503583"/>
                  </a:cubicBezTo>
                  <a:cubicBezTo>
                    <a:pt x="1499478" y="1498826"/>
                    <a:pt x="1493573" y="1492927"/>
                    <a:pt x="1487572" y="1486933"/>
                  </a:cubicBezTo>
                  <a:cubicBezTo>
                    <a:pt x="1472046" y="1471426"/>
                    <a:pt x="1458997" y="1457155"/>
                    <a:pt x="1447091" y="1441742"/>
                  </a:cubicBezTo>
                  <a:close/>
                </a:path>
              </a:pathLst>
            </a:custGeom>
            <a:solidFill>
              <a:srgbClr val="0070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72DC1-31C0-61F3-A618-E60E0974B35E}"/>
              </a:ext>
            </a:extLst>
          </p:cNvPr>
          <p:cNvGrpSpPr/>
          <p:nvPr/>
        </p:nvGrpSpPr>
        <p:grpSpPr>
          <a:xfrm>
            <a:off x="4833135" y="2063750"/>
            <a:ext cx="2524310" cy="4002072"/>
            <a:chOff x="4833135" y="2063750"/>
            <a:chExt cx="2524310" cy="400207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0EBB756-90B1-E400-7A04-641760168F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833844" y="2063750"/>
              <a:ext cx="2523600" cy="4002072"/>
            </a:xfrm>
            <a:prstGeom prst="rect">
              <a:avLst/>
            </a:prstGeom>
            <a:effectLst>
              <a:outerShdw blurRad="165100" dist="127000" dir="5400000" algn="ctr" rotWithShape="0">
                <a:srgbClr val="000000">
                  <a:alpha val="1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6BC34-FFFB-74B6-471D-62C4FC5CF70F}"/>
                </a:ext>
              </a:extLst>
            </p:cNvPr>
            <p:cNvSpPr txBox="1"/>
            <p:nvPr/>
          </p:nvSpPr>
          <p:spPr>
            <a:xfrm>
              <a:off x="4833135" y="2173160"/>
              <a:ext cx="2524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noProof="0" dirty="0">
                  <a:solidFill>
                    <a:srgbClr val="00706E"/>
                  </a:solidFill>
                  <a:latin typeface="Aptos ExtraBold" panose="020B0004020202020204" pitchFamily="34" charset="0"/>
                  <a:cs typeface="Segoe UI" panose="020B0502040204020203" pitchFamily="34" charset="0"/>
                </a:rPr>
                <a:t>Managed Gov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278B63-B88F-D272-E98A-1C08E601573C}"/>
              </a:ext>
            </a:extLst>
          </p:cNvPr>
          <p:cNvGrpSpPr/>
          <p:nvPr/>
        </p:nvGrpSpPr>
        <p:grpSpPr>
          <a:xfrm>
            <a:off x="1953092" y="2063749"/>
            <a:ext cx="2526442" cy="4024585"/>
            <a:chOff x="1953092" y="2063750"/>
            <a:chExt cx="2526442" cy="40032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E08CC62-8D0E-0705-21B6-252505760A6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5223" y="2063750"/>
              <a:ext cx="2524311" cy="4003200"/>
            </a:xfrm>
            <a:prstGeom prst="rect">
              <a:avLst/>
            </a:prstGeom>
            <a:effectLst>
              <a:outerShdw blurRad="165100" dist="127000" dir="5400000" algn="ctr" rotWithShape="0">
                <a:srgbClr val="000000">
                  <a:alpha val="15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465C36-1EF3-0984-BFC8-00D1CDF86EE3}"/>
                </a:ext>
              </a:extLst>
            </p:cNvPr>
            <p:cNvSpPr txBox="1"/>
            <p:nvPr/>
          </p:nvSpPr>
          <p:spPr>
            <a:xfrm>
              <a:off x="1953092" y="2173160"/>
              <a:ext cx="2524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noProof="0" dirty="0">
                  <a:solidFill>
                    <a:srgbClr val="4040A4"/>
                  </a:solidFill>
                  <a:latin typeface="Aptos ExtraBold" panose="020B0004020202020204" pitchFamily="34" charset="0"/>
                  <a:cs typeface="Segoe UI" panose="020B0502040204020203" pitchFamily="34" charset="0"/>
                </a:rPr>
                <a:t>Managed Op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0ECCE4-BE46-99B7-2ACC-1F35A5EAFEF9}"/>
              </a:ext>
            </a:extLst>
          </p:cNvPr>
          <p:cNvSpPr/>
          <p:nvPr/>
        </p:nvSpPr>
        <p:spPr>
          <a:xfrm>
            <a:off x="2226777" y="2836974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“Solution aware” and support connection references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AA55EC-78D9-BD87-D1BF-00906930FA5C}"/>
              </a:ext>
            </a:extLst>
          </p:cNvPr>
          <p:cNvSpPr/>
          <p:nvPr/>
        </p:nvSpPr>
        <p:spPr>
          <a:xfrm>
            <a:off x="2226777" y="3457750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Deploy via Power Platform pipelines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DA4108-0373-10A1-AD5B-33E148632937}"/>
              </a:ext>
            </a:extLst>
          </p:cNvPr>
          <p:cNvSpPr/>
          <p:nvPr/>
        </p:nvSpPr>
        <p:spPr>
          <a:xfrm>
            <a:off x="2226777" y="4078526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Health metrics, alerts in Monitor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E0346A5-156A-A9F3-B920-B4AE8D592650}"/>
              </a:ext>
            </a:extLst>
          </p:cNvPr>
          <p:cNvSpPr/>
          <p:nvPr/>
        </p:nvSpPr>
        <p:spPr>
          <a:xfrm>
            <a:off x="2226777" y="4699302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(Coming soon..) Solution pack/unpack support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599981A-7EEF-6559-8F55-D3DD7A34484B}"/>
              </a:ext>
            </a:extLst>
          </p:cNvPr>
          <p:cNvSpPr/>
          <p:nvPr/>
        </p:nvSpPr>
        <p:spPr>
          <a:xfrm>
            <a:off x="5105043" y="2836974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Appear in Admin </a:t>
            </a:r>
            <a:r>
              <a:rPr lang="en-GB" sz="1000" noProof="0" dirty="0" err="1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Center</a:t>
            </a:r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inventory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1622CF9-07D4-1D48-EA15-ADDD132E811D}"/>
              </a:ext>
            </a:extLst>
          </p:cNvPr>
          <p:cNvSpPr/>
          <p:nvPr/>
        </p:nvSpPr>
        <p:spPr>
          <a:xfrm>
            <a:off x="5105043" y="3457750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Honor sharing limits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A8275A0-2E97-0F6E-BBD6-1178A6BE0D4F}"/>
              </a:ext>
            </a:extLst>
          </p:cNvPr>
          <p:cNvSpPr/>
          <p:nvPr/>
        </p:nvSpPr>
        <p:spPr>
          <a:xfrm>
            <a:off x="5105043" y="4078526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Respect app quarantine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025A913-105E-265E-6CAC-B2B746A9ACDF}"/>
              </a:ext>
            </a:extLst>
          </p:cNvPr>
          <p:cNvSpPr/>
          <p:nvPr/>
        </p:nvSpPr>
        <p:spPr>
          <a:xfrm>
            <a:off x="5105043" y="4699302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Support Azure B2B users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6C82A7-6939-1ECF-FFB1-5782F0DCDA65}"/>
              </a:ext>
            </a:extLst>
          </p:cNvPr>
          <p:cNvSpPr/>
          <p:nvPr/>
        </p:nvSpPr>
        <p:spPr>
          <a:xfrm>
            <a:off x="5105043" y="5320079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Comply with loss prevention (DLP) policies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892DB1-A706-8656-2DD1-960243B496E3}"/>
              </a:ext>
            </a:extLst>
          </p:cNvPr>
          <p:cNvSpPr txBox="1"/>
          <p:nvPr/>
        </p:nvSpPr>
        <p:spPr>
          <a:xfrm>
            <a:off x="2299326" y="139192"/>
            <a:ext cx="759334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 noProof="0">
                <a:solidFill>
                  <a:srgbClr val="EFBC6E"/>
                </a:solidFill>
              </a:rPr>
              <a:t>Lifecycle: </a:t>
            </a:r>
            <a:r>
              <a:rPr lang="en-GB" sz="4800" b="1">
                <a:solidFill>
                  <a:schemeClr val="bg1"/>
                </a:solidFill>
              </a:rPr>
              <a:t>Code</a:t>
            </a:r>
            <a:r>
              <a:rPr lang="en-GB" sz="4800" b="1" noProof="0">
                <a:solidFill>
                  <a:schemeClr val="bg1"/>
                </a:solidFill>
              </a:rPr>
              <a:t> Apps </a:t>
            </a:r>
            <a:r>
              <a:rPr lang="en-GB" sz="4800" b="1">
                <a:solidFill>
                  <a:schemeClr val="bg1"/>
                </a:solidFill>
              </a:rPr>
              <a:t>use </a:t>
            </a:r>
            <a:r>
              <a:rPr lang="en-GB" sz="4800" b="1" dirty="0">
                <a:solidFill>
                  <a:schemeClr val="bg1"/>
                </a:solidFill>
              </a:rPr>
              <a:t>the</a:t>
            </a:r>
            <a:r>
              <a:rPr lang="en-GB" sz="4800" b="1" noProof="0" dirty="0">
                <a:solidFill>
                  <a:schemeClr val="bg1"/>
                </a:solidFill>
              </a:rPr>
              <a:t> Managed Platform</a:t>
            </a:r>
            <a:endParaRPr lang="en-GB" sz="2800" b="1" noProof="0" dirty="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9029A9-E75B-26A6-FD03-455BD718265B}"/>
              </a:ext>
            </a:extLst>
          </p:cNvPr>
          <p:cNvSpPr txBox="1"/>
          <p:nvPr/>
        </p:nvSpPr>
        <p:spPr>
          <a:xfrm>
            <a:off x="2838762" y="6206088"/>
            <a:ext cx="651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and many more...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07E89F-1371-0A24-4A33-E4A130D5A95B}"/>
              </a:ext>
            </a:extLst>
          </p:cNvPr>
          <p:cNvGrpSpPr/>
          <p:nvPr/>
        </p:nvGrpSpPr>
        <p:grpSpPr>
          <a:xfrm>
            <a:off x="7692437" y="2063750"/>
            <a:ext cx="2524310" cy="4002072"/>
            <a:chOff x="4833135" y="2063750"/>
            <a:chExt cx="2524310" cy="4002072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9522E27-A856-FEAB-AC03-3975FE2E840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3844" y="2063750"/>
              <a:ext cx="2523600" cy="4002072"/>
            </a:xfrm>
            <a:prstGeom prst="rect">
              <a:avLst/>
            </a:prstGeom>
            <a:effectLst>
              <a:outerShdw blurRad="165100" dist="127000" dir="5400000" algn="ctr" rotWithShape="0">
                <a:srgbClr val="000000">
                  <a:alpha val="15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9AA649-88DB-1E22-82A1-CD4AAE18D115}"/>
                </a:ext>
              </a:extLst>
            </p:cNvPr>
            <p:cNvSpPr txBox="1"/>
            <p:nvPr/>
          </p:nvSpPr>
          <p:spPr>
            <a:xfrm>
              <a:off x="4833135" y="2173160"/>
              <a:ext cx="252431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noProof="0" dirty="0">
                  <a:solidFill>
                    <a:srgbClr val="00706E"/>
                  </a:solidFill>
                  <a:latin typeface="Aptos ExtraBold" panose="020B0004020202020204" pitchFamily="34" charset="0"/>
                  <a:cs typeface="Segoe UI" panose="020B0502040204020203" pitchFamily="34" charset="0"/>
                </a:rPr>
                <a:t>Managed Sec</a:t>
              </a:r>
            </a:p>
          </p:txBody>
        </p:sp>
      </p:grp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C8ED8BF6-8114-19BE-9514-AB8516C2A3D4}"/>
              </a:ext>
            </a:extLst>
          </p:cNvPr>
          <p:cNvSpPr/>
          <p:nvPr/>
        </p:nvSpPr>
        <p:spPr>
          <a:xfrm>
            <a:off x="7964345" y="2836974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Respect tenant isolation</a:t>
            </a: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AF168E2F-7B62-B134-9682-EDD38E139AD6}"/>
              </a:ext>
            </a:extLst>
          </p:cNvPr>
          <p:cNvSpPr/>
          <p:nvPr/>
        </p:nvSpPr>
        <p:spPr>
          <a:xfrm>
            <a:off x="7964345" y="3457750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Apply default Content Security Policy (configurable)</a:t>
            </a: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04AFFFA5-10D0-987B-78B4-0B996A077F67}"/>
              </a:ext>
            </a:extLst>
          </p:cNvPr>
          <p:cNvSpPr/>
          <p:nvPr/>
        </p:nvSpPr>
        <p:spPr>
          <a:xfrm>
            <a:off x="7964345" y="4078526"/>
            <a:ext cx="1981201" cy="464127"/>
          </a:xfrm>
          <a:prstGeom prst="roundRect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Enforce Conditional Access Policies</a:t>
            </a:r>
          </a:p>
        </p:txBody>
      </p:sp>
    </p:spTree>
    <p:extLst>
      <p:ext uri="{BB962C8B-B14F-4D97-AF65-F5344CB8AC3E}">
        <p14:creationId xmlns:p14="http://schemas.microsoft.com/office/powerpoint/2010/main" val="1705822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4C82-BE87-40DF-03C5-C14B714D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8B256A9-4803-2185-1BD8-846FAB4F6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232" b="-4232"/>
          <a:stretch>
            <a:fillRect/>
          </a:stretch>
        </p:blipFill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01B2D90-9721-2468-7FA7-2ABF1F89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11503935" cy="588637"/>
          </a:xfrm>
        </p:spPr>
        <p:txBody>
          <a:bodyPr/>
          <a:lstStyle/>
          <a:p>
            <a:r>
              <a:rPr lang="en-GB" noProof="0" dirty="0"/>
              <a:t>Dev environment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DACB53A-1776-0318-A7C5-35F0A14DA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74931" cy="5544152"/>
          </a:xfrm>
        </p:spPr>
        <p:txBody>
          <a:bodyPr/>
          <a:lstStyle/>
          <a:p>
            <a:r>
              <a:rPr lang="en-GB" sz="2400" noProof="0" dirty="0"/>
              <a:t>VS Code</a:t>
            </a:r>
          </a:p>
          <a:p>
            <a:r>
              <a:rPr lang="en-GB" sz="2400" noProof="0" dirty="0" err="1"/>
              <a:t>Github</a:t>
            </a:r>
            <a:r>
              <a:rPr lang="en-GB" sz="2400" noProof="0" dirty="0"/>
              <a:t> Copilot</a:t>
            </a:r>
          </a:p>
          <a:p>
            <a:r>
              <a:rPr lang="en-GB" sz="2400" noProof="0" dirty="0"/>
              <a:t>Claude Agent</a:t>
            </a:r>
          </a:p>
          <a:p>
            <a:pPr lvl="1">
              <a:buFont typeface="System Font Regular"/>
              <a:buChar char="-"/>
            </a:pPr>
            <a:r>
              <a:rPr lang="en-GB" sz="2000" noProof="0" dirty="0"/>
              <a:t>Cop-instructions</a:t>
            </a:r>
          </a:p>
          <a:p>
            <a:pPr lvl="1">
              <a:buFont typeface="System Font Regular"/>
              <a:buChar char="-"/>
            </a:pPr>
            <a:r>
              <a:rPr lang="en-GB" sz="2000" noProof="0" dirty="0"/>
              <a:t>Requirements</a:t>
            </a:r>
          </a:p>
          <a:p>
            <a:pPr lvl="1">
              <a:buFont typeface="System Font Regular"/>
              <a:buChar char="-"/>
            </a:pPr>
            <a:r>
              <a:rPr lang="en-GB" sz="2000" noProof="0" dirty="0"/>
              <a:t>Implementation plan</a:t>
            </a:r>
          </a:p>
          <a:p>
            <a:pPr lvl="1">
              <a:buFont typeface="System Font Regular"/>
              <a:buChar char="-"/>
            </a:pPr>
            <a:r>
              <a:rPr lang="en-GB" sz="2000" noProof="0" dirty="0"/>
              <a:t>Execution plan</a:t>
            </a:r>
          </a:p>
          <a:p>
            <a:r>
              <a:rPr lang="en-GB" sz="2400" noProof="0" dirty="0"/>
              <a:t>Code Apps</a:t>
            </a:r>
          </a:p>
          <a:p>
            <a:r>
              <a:rPr lang="en-GB" sz="2400" noProof="0" dirty="0"/>
              <a:t>LS Central SaaS</a:t>
            </a:r>
          </a:p>
          <a:p>
            <a:r>
              <a:rPr lang="en-GB" sz="2400" noProof="0" dirty="0"/>
              <a:t>LS Central API</a:t>
            </a:r>
          </a:p>
          <a:p>
            <a:r>
              <a:rPr lang="en-GB" sz="2400" dirty="0"/>
              <a:t>Commerce Service</a:t>
            </a:r>
            <a:endParaRPr lang="en-GB" sz="2400" noProof="0" dirty="0"/>
          </a:p>
          <a:p>
            <a:r>
              <a:rPr lang="en-GB" sz="2400" noProof="0" dirty="0"/>
              <a:t>Custom Connector</a:t>
            </a:r>
          </a:p>
          <a:p>
            <a:r>
              <a:rPr lang="en-GB" sz="2400" noProof="0" dirty="0" err="1"/>
              <a:t>PowerAppsCodeApps</a:t>
            </a:r>
            <a:r>
              <a:rPr lang="en-GB" sz="2400" noProof="0" dirty="0"/>
              <a:t> </a:t>
            </a:r>
            <a:r>
              <a:rPr lang="en-GB" sz="2400" noProof="0" dirty="0">
                <a:hlinkClick r:id="rId4"/>
              </a:rPr>
              <a:t>Repo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128709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B1A5D6-32A7-B8EB-4F42-081A831A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Building the idea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2AD32C-C124-C668-6A5F-E85C0857C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noProof="0">
                <a:latin typeface="Aptos Light"/>
              </a:rPr>
              <a:t>My </a:t>
            </a:r>
            <a:r>
              <a:rPr lang="en-GB">
                <a:latin typeface="Aptos Light"/>
              </a:rPr>
              <a:t>bookings</a:t>
            </a:r>
            <a:r>
              <a:rPr lang="en-GB" noProof="0">
                <a:latin typeface="Aptos Light"/>
              </a:rPr>
              <a:t> app</a:t>
            </a:r>
          </a:p>
          <a:p>
            <a:pPr lvl="1"/>
            <a:r>
              <a:rPr lang="en-GB" noProof="0" dirty="0"/>
              <a:t>Reservation</a:t>
            </a:r>
          </a:p>
          <a:p>
            <a:pPr lvl="1"/>
            <a:r>
              <a:rPr lang="en-GB" noProof="0" dirty="0"/>
              <a:t>Activities</a:t>
            </a:r>
          </a:p>
          <a:p>
            <a:pPr lvl="1"/>
            <a:r>
              <a:rPr lang="en-GB" noProof="0" dirty="0" err="1">
                <a:latin typeface="Aptos Light"/>
              </a:rPr>
              <a:t>Catalog</a:t>
            </a:r>
            <a:endParaRPr lang="en-GB" noProof="0" err="1">
              <a:latin typeface="Aptos Light"/>
            </a:endParaRPr>
          </a:p>
          <a:p>
            <a:pPr lvl="1"/>
            <a:r>
              <a:rPr lang="en-GB" noProof="0" dirty="0"/>
              <a:t>Custom API</a:t>
            </a:r>
          </a:p>
          <a:p>
            <a:pPr lvl="2"/>
            <a:r>
              <a:rPr lang="en-GB" noProof="0" dirty="0"/>
              <a:t>Commerce Service API &amp; BC API</a:t>
            </a:r>
          </a:p>
          <a:p>
            <a:pPr lvl="2"/>
            <a:r>
              <a:rPr lang="en-GB" noProof="0" dirty="0"/>
              <a:t>Get data from LS Central</a:t>
            </a:r>
          </a:p>
          <a:p>
            <a:pPr lvl="2"/>
            <a:r>
              <a:rPr lang="en-GB" noProof="0" dirty="0"/>
              <a:t>Post data to LS Central</a:t>
            </a:r>
          </a:p>
        </p:txBody>
      </p:sp>
      <p:pic>
        <p:nvPicPr>
          <p:cNvPr id="3" name="Picture 2" descr="A blue robot with yellow eyes and a yellow sun&#10;&#10;AI-generated content may be incorrect.">
            <a:extLst>
              <a:ext uri="{FF2B5EF4-FFF2-40B4-BE49-F238E27FC236}">
                <a16:creationId xmlns:a16="http://schemas.microsoft.com/office/drawing/2014/main" id="{B414649C-E77E-8464-75A2-CAB8A2A5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45" y="1434747"/>
            <a:ext cx="459970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4632-1358-7454-5ED8-4D82B40D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ptos ExtraBold"/>
                <a:cs typeface="Segoe UI"/>
              </a:rPr>
              <a:t>My bookings app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B76D239-9BBD-45F0-97C2-CAF7CB33CF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-13364" b="-13364"/>
          <a:stretch>
            <a:fillRect/>
          </a:stretch>
        </p:blipFill>
        <p:spPr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85D60-9D8D-4654-3726-36B0D1A11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dirty="0"/>
              <a:t>Custom Connector</a:t>
            </a:r>
          </a:p>
          <a:p>
            <a:pPr lvl="1"/>
            <a:r>
              <a:rPr lang="en-GB" dirty="0"/>
              <a:t>Cx2026-cs </a:t>
            </a:r>
          </a:p>
          <a:p>
            <a:pPr lvl="2"/>
            <a:r>
              <a:rPr lang="en-GB" dirty="0"/>
              <a:t>Commerce service on localhost using a Gateway</a:t>
            </a:r>
          </a:p>
          <a:p>
            <a:pPr lvl="1"/>
            <a:r>
              <a:rPr lang="en-GB">
                <a:latin typeface="Aptos Light"/>
              </a:rPr>
              <a:t>Bookings for LSC API (BC)</a:t>
            </a:r>
          </a:p>
          <a:p>
            <a:pPr lvl="2"/>
            <a:r>
              <a:rPr lang="en-GB" dirty="0"/>
              <a:t>Direct connection to BC SaaS using Page API</a:t>
            </a:r>
          </a:p>
        </p:txBody>
      </p:sp>
    </p:spTree>
    <p:extLst>
      <p:ext uri="{BB962C8B-B14F-4D97-AF65-F5344CB8AC3E}">
        <p14:creationId xmlns:p14="http://schemas.microsoft.com/office/powerpoint/2010/main" val="193042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19B4A-D59C-F967-7364-497AFB1D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AA8E-DD7B-FBDA-2AE9-D8AA5456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ptos ExtraBold"/>
                <a:cs typeface="Segoe UI"/>
              </a:rPr>
              <a:t>My bookings app (final PoC)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72A19F-3A91-C298-5A7D-4E6D7E9476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944" b="6944"/>
          <a:stretch/>
        </p:blipFill>
        <p:spPr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B45E7-6F6B-8E92-E931-4385C0808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PoC Solution</a:t>
            </a:r>
          </a:p>
          <a:p>
            <a:pPr lvl="1"/>
            <a:r>
              <a:rPr lang="en-GB" dirty="0"/>
              <a:t>Dashboard</a:t>
            </a:r>
          </a:p>
          <a:p>
            <a:pPr lvl="1"/>
            <a:r>
              <a:rPr lang="en-GB" dirty="0"/>
              <a:t>Appointments</a:t>
            </a:r>
          </a:p>
          <a:p>
            <a:pPr lvl="1"/>
            <a:r>
              <a:rPr lang="en-GB" dirty="0"/>
              <a:t>Product Catalog</a:t>
            </a:r>
          </a:p>
          <a:p>
            <a:pPr lvl="1"/>
            <a:r>
              <a:rPr lang="en-GB" dirty="0"/>
              <a:t>Availability</a:t>
            </a:r>
          </a:p>
          <a:p>
            <a:pPr lvl="1"/>
            <a:r>
              <a:rPr lang="en-GB" dirty="0"/>
              <a:t>Customers</a:t>
            </a:r>
          </a:p>
          <a:p>
            <a:pPr lvl="1"/>
            <a:r>
              <a:rPr lang="en-GB" dirty="0"/>
              <a:t>Reports</a:t>
            </a:r>
          </a:p>
          <a:p>
            <a:pPr lvl="1"/>
            <a:r>
              <a:rPr lang="en-GB" dirty="0"/>
              <a:t>User configuration</a:t>
            </a:r>
          </a:p>
          <a:p>
            <a:pPr lvl="1"/>
            <a:r>
              <a:rPr lang="en-GB" dirty="0"/>
              <a:t>Dark Mode</a:t>
            </a:r>
          </a:p>
          <a:p>
            <a:r>
              <a:rPr lang="en-GB" dirty="0"/>
              <a:t>Mock data at the beginning</a:t>
            </a:r>
          </a:p>
        </p:txBody>
      </p:sp>
    </p:spTree>
    <p:extLst>
      <p:ext uri="{BB962C8B-B14F-4D97-AF65-F5344CB8AC3E}">
        <p14:creationId xmlns:p14="http://schemas.microsoft.com/office/powerpoint/2010/main" val="151769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61A9-8C55-E436-6970-CB2C83CDB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3F28A8-D1CC-FDF5-C832-4E7302505A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1" b="11312"/>
          <a:stretch>
            <a:fillRect/>
          </a:stretch>
        </p:blipFill>
        <p:spPr>
          <a:xfrm>
            <a:off x="4614120" y="1255187"/>
            <a:ext cx="7146738" cy="4848839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047A1-B9A3-88D7-61E1-66FAD8423E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815" y="1372902"/>
            <a:ext cx="3514123" cy="1913351"/>
          </a:xfrm>
        </p:spPr>
        <p:txBody>
          <a:bodyPr>
            <a:normAutofit/>
          </a:bodyPr>
          <a:lstStyle/>
          <a:p>
            <a:r>
              <a:rPr lang="en-GB" dirty="0"/>
              <a:t>Replace mocks with real data connector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8878DF-39CE-020C-FEC9-8954C0784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815" y="4072960"/>
            <a:ext cx="3514123" cy="1913351"/>
          </a:xfrm>
        </p:spPr>
        <p:txBody>
          <a:bodyPr/>
          <a:lstStyle/>
          <a:p>
            <a:r>
              <a:rPr lang="en-US" dirty="0"/>
              <a:t>Connect to Office 365</a:t>
            </a:r>
          </a:p>
          <a:p>
            <a:r>
              <a:rPr lang="en-US" dirty="0"/>
              <a:t>Connect to Custom Connectors</a:t>
            </a:r>
          </a:p>
          <a:p>
            <a:r>
              <a:rPr lang="en-US" dirty="0"/>
              <a:t>Request AI to replace mock by real connector (one by one)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B28CD-9302-155D-B0C8-130594D0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11504395" cy="588637"/>
          </a:xfrm>
        </p:spPr>
        <p:txBody>
          <a:bodyPr anchor="t">
            <a:normAutofit/>
          </a:bodyPr>
          <a:lstStyle/>
          <a:p>
            <a:r>
              <a:rPr lang="en-GB" sz="3400">
                <a:latin typeface="Aptos ExtraBold"/>
                <a:cs typeface="Segoe UI"/>
              </a:rPr>
              <a:t>My bookings app</a:t>
            </a:r>
          </a:p>
        </p:txBody>
      </p:sp>
    </p:spTree>
    <p:extLst>
      <p:ext uri="{BB962C8B-B14F-4D97-AF65-F5344CB8AC3E}">
        <p14:creationId xmlns:p14="http://schemas.microsoft.com/office/powerpoint/2010/main" val="350152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2D8F-483A-A3C1-659C-DCED5A4E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6E5FFE2-5AE2-B3EA-09F2-C8FBAE87CB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53065" b="-53065"/>
          <a:stretch>
            <a:fillRect/>
          </a:stretch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96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C1477-0AD3-1674-4BAC-B7119379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3FD71-2624-726C-3E90-DCD6BDC6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Other ideas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DC6E2-A60F-A117-8CBB-9BD11A397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noProof="0" dirty="0">
                <a:solidFill>
                  <a:srgbClr val="EFBC6E"/>
                </a:solidFill>
                <a:latin typeface="Aptos SemiBold" panose="020B0004020202020204" pitchFamily="34" charset="0"/>
                <a:ea typeface="Rustica Medium" pitchFamily="2" charset="0"/>
              </a:rPr>
              <a:t>1. Custom Dashboards</a:t>
            </a:r>
          </a:p>
          <a:p>
            <a:pPr marL="457200" lvl="1" indent="0">
              <a:buNone/>
            </a:pPr>
            <a:r>
              <a:rPr lang="en-GB" sz="2000" noProof="0" dirty="0"/>
              <a:t>Build interactive dashboards with dynamic filters, charts, and external data sources—beyond what Power BI embeds can offer.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EFBC6E"/>
                </a:solidFill>
                <a:latin typeface="Aptos SemiBold" panose="020B0004020202020204" pitchFamily="34" charset="0"/>
                <a:ea typeface="Rustica Medium" pitchFamily="2" charset="0"/>
              </a:rPr>
              <a:t>2. Advanced Forms</a:t>
            </a:r>
          </a:p>
          <a:p>
            <a:pPr marL="457200" lvl="1" indent="0">
              <a:buNone/>
            </a:pPr>
            <a:r>
              <a:rPr lang="en-GB" sz="2000" noProof="0" dirty="0"/>
              <a:t>Create multi-step forms with conditional logic, validation, and custom UI elements for onboarding, compliance, or HR workflows.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EFBC6E"/>
                </a:solidFill>
                <a:latin typeface="Aptos SemiBold" panose="020B0004020202020204" pitchFamily="34" charset="0"/>
                <a:ea typeface="Rustica Medium" pitchFamily="2" charset="0"/>
              </a:rPr>
              <a:t>3. External API Integration</a:t>
            </a:r>
          </a:p>
          <a:p>
            <a:pPr marL="457200" lvl="1" indent="0">
              <a:buNone/>
            </a:pPr>
            <a:r>
              <a:rPr lang="en-GB" sz="2000" noProof="0" dirty="0"/>
              <a:t>Connect to third-party services (e.g., Stripe, Salesforce, SAP) using secure tokens and custom connectors.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EFBC6E"/>
                </a:solidFill>
                <a:latin typeface="Aptos SemiBold" panose="020B0004020202020204" pitchFamily="34" charset="0"/>
                <a:ea typeface="Rustica Medium" pitchFamily="2" charset="0"/>
              </a:rPr>
              <a:t>4. Embedded AI Experiences</a:t>
            </a:r>
          </a:p>
          <a:p>
            <a:pPr marL="457200" lvl="1" indent="0">
              <a:buNone/>
            </a:pPr>
            <a:r>
              <a:rPr lang="en-GB" sz="2000" noProof="0" dirty="0"/>
              <a:t>Use Azure OpenAI or GitHub Copilot to build intelligent assistants directly into your app interface.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EFBC6E"/>
                </a:solidFill>
                <a:latin typeface="Aptos SemiBold" panose="020B0004020202020204" pitchFamily="34" charset="0"/>
                <a:ea typeface="Rustica Medium" pitchFamily="2" charset="0"/>
              </a:rPr>
              <a:t>5. Developer Portals</a:t>
            </a:r>
          </a:p>
          <a:p>
            <a:pPr marL="457200" lvl="1" indent="0">
              <a:buNone/>
            </a:pPr>
            <a:r>
              <a:rPr lang="en-GB" sz="2000" noProof="0" dirty="0"/>
              <a:t>Design internal tools for engineering teams with GitHub integration, deployment triggers, and telemetry dashboards.</a:t>
            </a:r>
          </a:p>
          <a:p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11810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F90012-2B17-FD33-4C07-960E13CCA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Accelerating LS Central with AI and Power Platform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87E5F7-A4B0-4C58-C82E-2722BF07B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Alejandro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BFDA0A-E0DE-3395-60F5-708AC1A3D9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Vázquez</a:t>
            </a:r>
          </a:p>
        </p:txBody>
      </p:sp>
    </p:spTree>
    <p:extLst>
      <p:ext uri="{BB962C8B-B14F-4D97-AF65-F5344CB8AC3E}">
        <p14:creationId xmlns:p14="http://schemas.microsoft.com/office/powerpoint/2010/main" val="24164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478A6A-3619-F5E4-D284-0F8784E5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42" y="2845471"/>
            <a:ext cx="2022678" cy="212181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D3D65-2A05-4C4C-0D99-C66C8C006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Powergenda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2C96B7-891A-D678-38B8-850B99B3B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15EA3-0DC4-BC0E-847A-B337246F8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Power Platform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3CBA9-5DC9-12F9-179D-0C92C8CEF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What’s new? Code Apps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7C27F-4553-8F90-7DD1-559911CBD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Setting up Agent-Dev environment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C21193-7928-1F5F-C936-099C2EE4D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Building a PoC with Agents for Code Apps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3BAAFF-8717-0DEC-B659-2058B8997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Implementing our idea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1398B-20CE-2BC0-0580-177BF4E970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noProof="0" dirty="0"/>
              <a:t>Connecting with data sources (LS Central)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085363-F1ED-C194-8A52-C24AEA4B7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/>
              <a:t>Deployment (ALM)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8E47BF-A2F6-8627-2B1C-EC402CC262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noProof="0" dirty="0"/>
              <a:t>Q&amp;A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EC7675-B6BB-2C1F-A961-EB71A5A5AB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9307" y="5905681"/>
            <a:ext cx="710723" cy="71072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E887255-C732-4F70-3FCE-FB129C8353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9843" y="5905681"/>
            <a:ext cx="710723" cy="71072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0443731-19BC-F35F-23B4-0F70A56889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0379" y="5905681"/>
            <a:ext cx="710723" cy="71072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74661A6-C752-2924-FEC4-BDA2085DE0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0915" y="5933183"/>
            <a:ext cx="710723" cy="71072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82D40E0-6706-BBAD-B09E-AAFA4F2321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1451" y="5933183"/>
            <a:ext cx="710723" cy="7107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E604150-412C-3396-C793-2831D0FBA5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1988" y="5933183"/>
            <a:ext cx="710723" cy="7107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1A71A-2FA0-9C65-0346-3E6B4D039841}"/>
              </a:ext>
            </a:extLst>
          </p:cNvPr>
          <p:cNvGrpSpPr/>
          <p:nvPr/>
        </p:nvGrpSpPr>
        <p:grpSpPr>
          <a:xfrm>
            <a:off x="2531581" y="5033712"/>
            <a:ext cx="1490662" cy="1473175"/>
            <a:chOff x="2462213" y="5143229"/>
            <a:chExt cx="1490662" cy="14731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1226DEF-58CF-0ACE-0B04-05BEA1084487}"/>
                </a:ext>
              </a:extLst>
            </p:cNvPr>
            <p:cNvSpPr/>
            <p:nvPr/>
          </p:nvSpPr>
          <p:spPr>
            <a:xfrm>
              <a:off x="2462213" y="5143229"/>
              <a:ext cx="1490662" cy="14731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135BF0-800A-773E-8744-0CC5F1F9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67001" y="5369899"/>
              <a:ext cx="1071563" cy="107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08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1B7C88-2F3A-A4A2-DC84-A1C169A11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206"/>
            <a:ext cx="12192000" cy="6918206"/>
          </a:xfrm>
          <a:prstGeom prst="roundRect">
            <a:avLst>
              <a:gd name="adj" fmla="val 0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68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C08F897D-AAEB-9421-FC06-C9209816A1B9}"/>
              </a:ext>
            </a:extLst>
          </p:cNvPr>
          <p:cNvGrpSpPr/>
          <p:nvPr/>
        </p:nvGrpSpPr>
        <p:grpSpPr>
          <a:xfrm rot="5400000">
            <a:off x="6535851" y="2054468"/>
            <a:ext cx="5790995" cy="6355278"/>
            <a:chOff x="5592833" y="0"/>
            <a:chExt cx="6249082" cy="6858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A88C1A2-821A-E303-4B9C-44FA0697EA2E}"/>
                </a:ext>
              </a:extLst>
            </p:cNvPr>
            <p:cNvSpPr/>
            <p:nvPr/>
          </p:nvSpPr>
          <p:spPr>
            <a:xfrm>
              <a:off x="5592833" y="4202048"/>
              <a:ext cx="3604160" cy="2652585"/>
            </a:xfrm>
            <a:custGeom>
              <a:avLst/>
              <a:gdLst>
                <a:gd name="connsiteX0" fmla="*/ 0 w 3604160"/>
                <a:gd name="connsiteY0" fmla="*/ 0 h 2652585"/>
                <a:gd name="connsiteX1" fmla="*/ 0 w 3604160"/>
                <a:gd name="connsiteY1" fmla="*/ 2652586 h 2652585"/>
                <a:gd name="connsiteX2" fmla="*/ 3604161 w 3604160"/>
                <a:gd name="connsiteY2" fmla="*/ 2652586 h 2652585"/>
                <a:gd name="connsiteX3" fmla="*/ 1593909 w 3604160"/>
                <a:gd name="connsiteY3" fmla="*/ 0 h 2652585"/>
                <a:gd name="connsiteX4" fmla="*/ 0 w 3604160"/>
                <a:gd name="connsiteY4" fmla="*/ 0 h 265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160" h="2652585">
                  <a:moveTo>
                    <a:pt x="0" y="0"/>
                  </a:moveTo>
                  <a:lnTo>
                    <a:pt x="0" y="2652586"/>
                  </a:lnTo>
                  <a:lnTo>
                    <a:pt x="3604161" y="2652586"/>
                  </a:lnTo>
                  <a:lnTo>
                    <a:pt x="1593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1C5C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748649-3D25-99BD-616B-95629F62BD6B}"/>
                </a:ext>
              </a:extLst>
            </p:cNvPr>
            <p:cNvSpPr/>
            <p:nvPr/>
          </p:nvSpPr>
          <p:spPr>
            <a:xfrm>
              <a:off x="5592897" y="0"/>
              <a:ext cx="6249018" cy="6858000"/>
            </a:xfrm>
            <a:custGeom>
              <a:avLst/>
              <a:gdLst>
                <a:gd name="connsiteX0" fmla="*/ 271195 w 6249018"/>
                <a:gd name="connsiteY0" fmla="*/ 0 h 6858000"/>
                <a:gd name="connsiteX1" fmla="*/ 744975 w 6249018"/>
                <a:gd name="connsiteY1" fmla="*/ 716407 h 6858000"/>
                <a:gd name="connsiteX2" fmla="*/ 1567634 w 6249018"/>
                <a:gd name="connsiteY2" fmla="*/ 1960944 h 6858000"/>
                <a:gd name="connsiteX3" fmla="*/ 0 w 6249018"/>
                <a:gd name="connsiteY3" fmla="*/ 4202049 h 6858000"/>
                <a:gd name="connsiteX4" fmla="*/ 2856076 w 6249018"/>
                <a:gd name="connsiteY4" fmla="*/ 6858000 h 6858000"/>
                <a:gd name="connsiteX5" fmla="*/ 5505631 w 6249018"/>
                <a:gd name="connsiteY5" fmla="*/ 6858000 h 6858000"/>
                <a:gd name="connsiteX6" fmla="*/ 5505631 w 6249018"/>
                <a:gd name="connsiteY6" fmla="*/ 5099495 h 6858000"/>
                <a:gd name="connsiteX7" fmla="*/ 3102201 w 6249018"/>
                <a:gd name="connsiteY7" fmla="*/ 5099495 h 6858000"/>
                <a:gd name="connsiteX8" fmla="*/ 2150704 w 6249018"/>
                <a:gd name="connsiteY8" fmla="*/ 4180586 h 6858000"/>
                <a:gd name="connsiteX9" fmla="*/ 3102201 w 6249018"/>
                <a:gd name="connsiteY9" fmla="*/ 3261678 h 6858000"/>
                <a:gd name="connsiteX10" fmla="*/ 6249019 w 6249018"/>
                <a:gd name="connsiteY10" fmla="*/ 3261678 h 6858000"/>
                <a:gd name="connsiteX11" fmla="*/ 6249019 w 6249018"/>
                <a:gd name="connsiteY11" fmla="*/ 1534541 h 6858000"/>
                <a:gd name="connsiteX12" fmla="*/ 3505216 w 6249018"/>
                <a:gd name="connsiteY12" fmla="*/ 1534541 h 6858000"/>
                <a:gd name="connsiteX13" fmla="*/ 2971649 w 6249018"/>
                <a:gd name="connsiteY13" fmla="*/ 670179 h 6858000"/>
                <a:gd name="connsiteX14" fmla="*/ 2559114 w 6249018"/>
                <a:gd name="connsiteY14" fmla="*/ 0 h 6858000"/>
                <a:gd name="connsiteX15" fmla="*/ 271195 w 6249018"/>
                <a:gd name="connsiteY1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49018" h="6858000">
                  <a:moveTo>
                    <a:pt x="271195" y="0"/>
                  </a:moveTo>
                  <a:lnTo>
                    <a:pt x="744975" y="716407"/>
                  </a:lnTo>
                  <a:lnTo>
                    <a:pt x="1567634" y="1960944"/>
                  </a:lnTo>
                  <a:cubicBezTo>
                    <a:pt x="616137" y="2331149"/>
                    <a:pt x="0" y="3226943"/>
                    <a:pt x="0" y="4202049"/>
                  </a:cubicBezTo>
                  <a:cubicBezTo>
                    <a:pt x="0" y="5725859"/>
                    <a:pt x="1143103" y="6858000"/>
                    <a:pt x="2856076" y="6858000"/>
                  </a:cubicBezTo>
                  <a:lnTo>
                    <a:pt x="5505631" y="6858000"/>
                  </a:lnTo>
                  <a:lnTo>
                    <a:pt x="5505631" y="5099495"/>
                  </a:lnTo>
                  <a:lnTo>
                    <a:pt x="3102201" y="5099495"/>
                  </a:lnTo>
                  <a:cubicBezTo>
                    <a:pt x="2542232" y="5099495"/>
                    <a:pt x="2150704" y="4706112"/>
                    <a:pt x="2150704" y="4180586"/>
                  </a:cubicBezTo>
                  <a:cubicBezTo>
                    <a:pt x="2150704" y="3655060"/>
                    <a:pt x="2542169" y="3261678"/>
                    <a:pt x="3102201" y="3261678"/>
                  </a:cubicBezTo>
                  <a:lnTo>
                    <a:pt x="6249019" y="3261678"/>
                  </a:lnTo>
                  <a:lnTo>
                    <a:pt x="6249019" y="1534541"/>
                  </a:lnTo>
                  <a:lnTo>
                    <a:pt x="3505216" y="1534541"/>
                  </a:lnTo>
                  <a:lnTo>
                    <a:pt x="2971649" y="670179"/>
                  </a:lnTo>
                  <a:lnTo>
                    <a:pt x="2559114" y="0"/>
                  </a:lnTo>
                  <a:lnTo>
                    <a:pt x="271195" y="0"/>
                  </a:lnTo>
                  <a:close/>
                </a:path>
              </a:pathLst>
            </a:custGeom>
            <a:solidFill>
              <a:srgbClr val="01ADC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5683F4-EEF1-3970-70F9-6E0EB02ED3C7}"/>
                </a:ext>
              </a:extLst>
            </p:cNvPr>
            <p:cNvSpPr/>
            <p:nvPr/>
          </p:nvSpPr>
          <p:spPr>
            <a:xfrm>
              <a:off x="5592897" y="1312037"/>
              <a:ext cx="584530" cy="584834"/>
            </a:xfrm>
            <a:custGeom>
              <a:avLst/>
              <a:gdLst>
                <a:gd name="connsiteX0" fmla="*/ 584531 w 584530"/>
                <a:gd name="connsiteY0" fmla="*/ 292418 h 584834"/>
                <a:gd name="connsiteX1" fmla="*/ 292265 w 584530"/>
                <a:gd name="connsiteY1" fmla="*/ 584835 h 584834"/>
                <a:gd name="connsiteX2" fmla="*/ 0 w 584530"/>
                <a:gd name="connsiteY2" fmla="*/ 292418 h 584834"/>
                <a:gd name="connsiteX3" fmla="*/ 292265 w 584530"/>
                <a:gd name="connsiteY3" fmla="*/ 0 h 584834"/>
                <a:gd name="connsiteX4" fmla="*/ 584531 w 584530"/>
                <a:gd name="connsiteY4" fmla="*/ 292418 h 58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530" h="584834">
                  <a:moveTo>
                    <a:pt x="584531" y="292418"/>
                  </a:moveTo>
                  <a:cubicBezTo>
                    <a:pt x="584531" y="453915"/>
                    <a:pt x="453679" y="584835"/>
                    <a:pt x="292265" y="584835"/>
                  </a:cubicBezTo>
                  <a:cubicBezTo>
                    <a:pt x="130852" y="584835"/>
                    <a:pt x="0" y="453915"/>
                    <a:pt x="0" y="292418"/>
                  </a:cubicBezTo>
                  <a:cubicBezTo>
                    <a:pt x="0" y="130920"/>
                    <a:pt x="130852" y="0"/>
                    <a:pt x="292265" y="0"/>
                  </a:cubicBezTo>
                  <a:cubicBezTo>
                    <a:pt x="453679" y="0"/>
                    <a:pt x="584531" y="130920"/>
                    <a:pt x="584531" y="292418"/>
                  </a:cubicBezTo>
                  <a:close/>
                </a:path>
              </a:pathLst>
            </a:custGeom>
            <a:solidFill>
              <a:srgbClr val="89D7EB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1E59E11-A120-E2D1-54C9-716B08516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290" y="212725"/>
            <a:ext cx="9983788" cy="5873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noProof="0" dirty="0">
                <a:solidFill>
                  <a:srgbClr val="89D7EB"/>
                </a:solidFill>
                <a:latin typeface="Aptos" panose="020B0004020202020204" pitchFamily="34" charset="0"/>
              </a:rPr>
              <a:t>Extend the system capabilities with the Microsoft integration universe…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6F092-5B1B-C8B4-7436-3520E6CF7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7" t="-4959" r="-3113" b="-5157"/>
          <a:stretch>
            <a:fillRect/>
          </a:stretch>
        </p:blipFill>
        <p:spPr>
          <a:xfrm>
            <a:off x="5706094" y="1625893"/>
            <a:ext cx="6145616" cy="4177530"/>
          </a:xfrm>
          <a:custGeom>
            <a:avLst/>
            <a:gdLst>
              <a:gd name="connsiteX0" fmla="*/ 111849 w 6442364"/>
              <a:gd name="connsiteY0" fmla="*/ 0 h 4482934"/>
              <a:gd name="connsiteX1" fmla="*/ 6330515 w 6442364"/>
              <a:gd name="connsiteY1" fmla="*/ 0 h 4482934"/>
              <a:gd name="connsiteX2" fmla="*/ 6442364 w 6442364"/>
              <a:gd name="connsiteY2" fmla="*/ 111849 h 4482934"/>
              <a:gd name="connsiteX3" fmla="*/ 6442364 w 6442364"/>
              <a:gd name="connsiteY3" fmla="*/ 4371085 h 4482934"/>
              <a:gd name="connsiteX4" fmla="*/ 6330515 w 6442364"/>
              <a:gd name="connsiteY4" fmla="*/ 4482934 h 4482934"/>
              <a:gd name="connsiteX5" fmla="*/ 111849 w 6442364"/>
              <a:gd name="connsiteY5" fmla="*/ 4482934 h 4482934"/>
              <a:gd name="connsiteX6" fmla="*/ 0 w 6442364"/>
              <a:gd name="connsiteY6" fmla="*/ 4371085 h 4482934"/>
              <a:gd name="connsiteX7" fmla="*/ 0 w 6442364"/>
              <a:gd name="connsiteY7" fmla="*/ 111849 h 4482934"/>
              <a:gd name="connsiteX8" fmla="*/ 111849 w 6442364"/>
              <a:gd name="connsiteY8" fmla="*/ 0 h 44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2364" h="4482934">
                <a:moveTo>
                  <a:pt x="111849" y="0"/>
                </a:moveTo>
                <a:lnTo>
                  <a:pt x="6330515" y="0"/>
                </a:lnTo>
                <a:cubicBezTo>
                  <a:pt x="6392287" y="0"/>
                  <a:pt x="6442364" y="50077"/>
                  <a:pt x="6442364" y="111849"/>
                </a:cubicBezTo>
                <a:lnTo>
                  <a:pt x="6442364" y="4371085"/>
                </a:lnTo>
                <a:cubicBezTo>
                  <a:pt x="6442364" y="4432857"/>
                  <a:pt x="6392287" y="4482934"/>
                  <a:pt x="6330515" y="4482934"/>
                </a:cubicBezTo>
                <a:lnTo>
                  <a:pt x="111849" y="4482934"/>
                </a:lnTo>
                <a:cubicBezTo>
                  <a:pt x="50077" y="4482934"/>
                  <a:pt x="0" y="4432857"/>
                  <a:pt x="0" y="4371085"/>
                </a:cubicBezTo>
                <a:lnTo>
                  <a:pt x="0" y="111849"/>
                </a:lnTo>
                <a:cubicBezTo>
                  <a:pt x="0" y="50077"/>
                  <a:pt x="50077" y="0"/>
                  <a:pt x="111849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72560-2141-5841-1A37-778AC4F92C31}"/>
              </a:ext>
            </a:extLst>
          </p:cNvPr>
          <p:cNvSpPr txBox="1"/>
          <p:nvPr/>
        </p:nvSpPr>
        <p:spPr>
          <a:xfrm>
            <a:off x="340290" y="1377538"/>
            <a:ext cx="5104546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SemiBold"/>
              </a:rPr>
              <a:t>Business Central supports multiple integrations to:</a:t>
            </a:r>
            <a:br>
              <a:rPr lang="en-GB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</a:br>
            <a:endParaRPr kumimoji="0" lang="en-GB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</a:rPr>
              <a:t>Office and Microsoft 365 products and services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, including Excel, OneDrive for Business, Teams, Graph, SharePoint and more</a:t>
            </a:r>
            <a:endParaRPr lang="en-GB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</a:rPr>
              <a:t>Power Platform 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products and services, including Power Apps, Power Automate, Power BI, Power Pages</a:t>
            </a:r>
            <a:endParaRPr lang="en-GB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</a:rPr>
              <a:t>Dataverse</a:t>
            </a:r>
            <a:endParaRPr lang="en-GB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</a:rPr>
              <a:t>Dynamics 365 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including Sales and Field Service</a:t>
            </a:r>
            <a:endParaRPr lang="en-GB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</a:rPr>
              <a:t>Azure services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, including Azure OpenAI Service to extend Copilot in BC with new </a:t>
            </a: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genAI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Light"/>
              </a:rPr>
              <a:t> capabilities</a:t>
            </a:r>
            <a:endParaRPr lang="en-GB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Light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0DDC78A-0473-57A8-D284-2E40AEC670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8266" y="57875"/>
            <a:ext cx="1255859" cy="4643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97D6FC-4E00-4DE8-95C9-ADF2209EE6F8}"/>
              </a:ext>
            </a:extLst>
          </p:cNvPr>
          <p:cNvGrpSpPr/>
          <p:nvPr/>
        </p:nvGrpSpPr>
        <p:grpSpPr>
          <a:xfrm>
            <a:off x="9690264" y="168112"/>
            <a:ext cx="1049607" cy="232546"/>
            <a:chOff x="7766894" y="1142635"/>
            <a:chExt cx="2108035" cy="46274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57677D5-12F3-797F-86CE-B72367BBBF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74777"/>
            <a:stretch/>
          </p:blipFill>
          <p:spPr>
            <a:xfrm>
              <a:off x="7766894" y="1142635"/>
              <a:ext cx="531716" cy="46274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38E9D80-EF78-F4CB-8702-D60E74EE697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5224"/>
            <a:stretch/>
          </p:blipFill>
          <p:spPr>
            <a:xfrm>
              <a:off x="8298610" y="1142635"/>
              <a:ext cx="1576319" cy="462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5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20C7C2D-AFB2-603E-AFA6-65B641A19E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10869" b="-10869"/>
          <a:stretch>
            <a:fillRect/>
          </a:stretch>
        </p:blipFill>
        <p:spPr>
          <a:xfrm>
            <a:off x="5523980" y="1209691"/>
            <a:ext cx="6244017" cy="416267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26B61C-9BE0-6085-6E0A-641AD540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latin typeface="Aptos ExtraBold"/>
                <a:cs typeface="Segoe UI"/>
              </a:rPr>
              <a:t>Why </a:t>
            </a:r>
            <a:r>
              <a:rPr lang="en-GB">
                <a:latin typeface="Aptos ExtraBold"/>
                <a:cs typeface="Segoe UI"/>
              </a:rPr>
              <a:t>code</a:t>
            </a:r>
            <a:r>
              <a:rPr lang="en-GB" noProof="0">
                <a:latin typeface="Aptos ExtraBold"/>
                <a:cs typeface="Segoe UI"/>
              </a:rPr>
              <a:t> in Power Apps?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722AE-3663-153E-451C-D0372397D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AI-Assisted Full Stack</a:t>
            </a:r>
          </a:p>
          <a:p>
            <a:pPr lvl="1"/>
            <a:r>
              <a:rPr lang="en-GB" noProof="0" dirty="0"/>
              <a:t>Dedicated IDE for pro-</a:t>
            </a:r>
            <a:r>
              <a:rPr lang="en-GB" noProof="0" dirty="0" err="1"/>
              <a:t>devs</a:t>
            </a:r>
            <a:r>
              <a:rPr lang="en-GB" noProof="0" dirty="0"/>
              <a:t> to create enterprise-ready apps</a:t>
            </a:r>
          </a:p>
          <a:p>
            <a:r>
              <a:rPr lang="en-GB" noProof="0" dirty="0"/>
              <a:t>A range of tools for app creation</a:t>
            </a:r>
          </a:p>
        </p:txBody>
      </p:sp>
    </p:spTree>
    <p:extLst>
      <p:ext uri="{BB962C8B-B14F-4D97-AF65-F5344CB8AC3E}">
        <p14:creationId xmlns:p14="http://schemas.microsoft.com/office/powerpoint/2010/main" val="173496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3B777639-93D3-5BC7-4B1B-6AB0D272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3F25904-3845-D6A9-A589-65EE3CA817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76292" y="215251"/>
            <a:ext cx="1453018" cy="537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217F8A-DB5F-1B46-0E9F-296457894F75}"/>
              </a:ext>
            </a:extLst>
          </p:cNvPr>
          <p:cNvSpPr txBox="1"/>
          <p:nvPr/>
        </p:nvSpPr>
        <p:spPr>
          <a:xfrm>
            <a:off x="408155" y="1859339"/>
            <a:ext cx="4688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noProof="0" dirty="0">
                <a:solidFill>
                  <a:srgbClr val="F6C36F"/>
                </a:solidFill>
                <a:latin typeface="Aptos ExtraBold" panose="020B0004020202020204" pitchFamily="34" charset="0"/>
                <a:cs typeface="Segoe UI" panose="020B0502040204020203" pitchFamily="34" charset="0"/>
              </a:rPr>
              <a:t>Pro-Code</a:t>
            </a:r>
          </a:p>
          <a:p>
            <a:pPr algn="ctr"/>
            <a:r>
              <a:rPr lang="en-GB" sz="6600" noProof="0" dirty="0">
                <a:solidFill>
                  <a:srgbClr val="F6C36F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inside</a:t>
            </a:r>
            <a:br>
              <a:rPr lang="en-GB" sz="6600" noProof="0" dirty="0">
                <a:solidFill>
                  <a:srgbClr val="F6C36F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r>
              <a:rPr lang="en-GB" sz="6600" b="1" noProof="0" dirty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rPr>
              <a:t>PowerApps</a:t>
            </a:r>
          </a:p>
        </p:txBody>
      </p:sp>
      <p:pic>
        <p:nvPicPr>
          <p:cNvPr id="13" name="Picture 12" descr="A black background with a white circle&#10;&#10;Description automatically generated">
            <a:extLst>
              <a:ext uri="{FF2B5EF4-FFF2-40B4-BE49-F238E27FC236}">
                <a16:creationId xmlns:a16="http://schemas.microsoft.com/office/drawing/2014/main" id="{8C9CB1B1-83A1-BFAA-D32D-9F2B110843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18" y="3782071"/>
            <a:ext cx="3463582" cy="4245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095F4-2C36-F313-9A7F-D0B4E3B271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48981" y="2105225"/>
            <a:ext cx="1026774" cy="1075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74AAD-6259-53BF-BAF6-13A542CDFD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18125" y="1889513"/>
            <a:ext cx="1405017" cy="1277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87E224-E0D5-AC78-5B8C-960681A30A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81131" y="729350"/>
            <a:ext cx="996677" cy="982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E93C73-AEE2-4165-79C0-01BE5BC6EB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00497" y="802579"/>
            <a:ext cx="986516" cy="982073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84F59A-CE98-69C2-2A35-71982022D5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39142" y="939071"/>
            <a:ext cx="845581" cy="845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4B0139-9F74-C31F-146E-5FFD49D8C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219398" y="2171395"/>
            <a:ext cx="995407" cy="995407"/>
          </a:xfrm>
          <a:prstGeom prst="rect">
            <a:avLst/>
          </a:prstGeom>
        </p:spPr>
      </p:pic>
      <p:pic>
        <p:nvPicPr>
          <p:cNvPr id="20" name="Picture 19" descr="A funnel with a handle&#10;&#10;Description automatically generated">
            <a:extLst>
              <a:ext uri="{FF2B5EF4-FFF2-40B4-BE49-F238E27FC236}">
                <a16:creationId xmlns:a16="http://schemas.microsoft.com/office/drawing/2014/main" id="{DE219C29-8D67-2ED0-3645-83F254AF57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551" y="3782070"/>
            <a:ext cx="3464010" cy="42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43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029 -0.00741 C -0.06888 0.02176 -0.12735 0.05092 -0.15625 0.11597 C -0.18516 0.18102 -0.17891 0.33727 -0.18412 0.38241 C -0.1892 0.42778 -0.18803 0.40764 -0.18685 0.3875 " pathEditMode="relative" ptsTypes="AAAA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508 -0.00486 C 0.05248 0.03287 0.1 0.07083 0.12513 0.13681 C 0.15039 0.20278 0.15091 0.34676 0.15612 0.39097 C 0.1612 0.43519 0.15612 0.40162 0.15612 0.40162 L 0.15612 0.40162 " pathEditMode="relative" ptsTypes="AAAAA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04167E-6 -0.00393 C 0.05729 0.03634 0.11458 0.07662 0.14284 0.18218 C 0.17096 0.2875 0.16992 0.4581 0.16901 0.62847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316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-1.11111E-6 C -0.00286 0.09213 -0.00559 0.18472 -0.0052 0.28495 C -0.00468 0.38542 -0.00104 0.49375 0.00261 0.60255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0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177E-17 4.44444E-6 C -0.01081 0.05532 -0.02148 0.11064 -0.025 0.17152 C -0.02865 0.23217 -0.025 0.29814 -0.02148 0.36458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821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029 -0.00741 C -0.06888 0.02176 -0.12735 0.05092 -0.15625 0.11597 C -0.18516 0.18102 -0.17891 0.33727 -0.18412 0.38241 C -0.1892 0.42778 -0.18803 0.40764 -0.18685 0.3875 " pathEditMode="relative" ptsTypes="AAAA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341 0.03819 C -0.08255 0.09861 -0.15169 0.15926 -0.18164 0.24213 C -0.21146 0.32477 -0.20209 0.42963 -0.19271 0.53449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6A532D-D76F-0F2B-9DDA-5FCE898EF5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56011" b="-56011"/>
          <a:stretch>
            <a:fillRect/>
          </a:stretch>
        </p:blipFill>
        <p:spPr>
          <a:xfrm>
            <a:off x="5451676" y="1123789"/>
            <a:ext cx="6392550" cy="4337146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42003-0E20-3205-934A-444ABE0A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solidFill>
                  <a:srgbClr val="EFBC6E"/>
                </a:solidFill>
              </a:rPr>
              <a:t>Dev: </a:t>
            </a:r>
            <a:r>
              <a:rPr lang="en-GB" noProof="0" dirty="0"/>
              <a:t>JS apps use the Power Apps SDK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BFD2F-AC3E-A170-5D0A-D5FA709E8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noProof="0" dirty="0"/>
              <a:t>When developing, code apps consist of:</a:t>
            </a:r>
          </a:p>
          <a:p>
            <a:pPr lvl="1"/>
            <a:r>
              <a:rPr lang="en-GB" sz="2000" noProof="0" dirty="0"/>
              <a:t>Your code, a Single-Page Application (SPA)</a:t>
            </a:r>
          </a:p>
          <a:p>
            <a:pPr lvl="1"/>
            <a:r>
              <a:rPr lang="en-GB" sz="2000" noProof="0" dirty="0"/>
              <a:t>The Power Platform CLI (</a:t>
            </a:r>
            <a:r>
              <a:rPr lang="en-GB" sz="2000" noProof="0" dirty="0" err="1"/>
              <a:t>pac</a:t>
            </a:r>
            <a:r>
              <a:rPr lang="en-GB" sz="2000" noProof="0" dirty="0"/>
              <a:t> CLI)</a:t>
            </a:r>
          </a:p>
          <a:p>
            <a:pPr lvl="1"/>
            <a:r>
              <a:rPr lang="en-GB" sz="2000" noProof="0" dirty="0"/>
              <a:t>The Power Apps SDK</a:t>
            </a:r>
          </a:p>
          <a:p>
            <a:r>
              <a:rPr lang="en-GB" sz="2000" noProof="0" dirty="0"/>
              <a:t>The Power Apps CLI creates a </a:t>
            </a:r>
            <a:r>
              <a:rPr lang="en-GB" sz="2000" b="1" noProof="0" dirty="0" err="1"/>
              <a:t>power.config.json</a:t>
            </a:r>
            <a:r>
              <a:rPr lang="en-GB" sz="2000" b="1" noProof="0" dirty="0"/>
              <a:t> </a:t>
            </a:r>
            <a:r>
              <a:rPr lang="en-GB" sz="2000" noProof="0" dirty="0"/>
              <a:t>file and generates strongly-typed models/services for connections.</a:t>
            </a:r>
          </a:p>
          <a:p>
            <a:r>
              <a:rPr lang="en-GB" sz="2000" noProof="0" dirty="0"/>
              <a:t>Your code runs locally using the Power Apps SDK to use connections and interact with the Power Apps shell.</a:t>
            </a:r>
          </a:p>
        </p:txBody>
      </p:sp>
    </p:spTree>
    <p:extLst>
      <p:ext uri="{BB962C8B-B14F-4D97-AF65-F5344CB8AC3E}">
        <p14:creationId xmlns:p14="http://schemas.microsoft.com/office/powerpoint/2010/main" val="218541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F4173-C73E-6D20-6A5B-5DB30483A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208B60-EFA1-C7B2-B004-F5111C80CC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-6683" b="-6683"/>
          <a:stretch>
            <a:fillRect/>
          </a:stretch>
        </p:blipFill>
        <p:spPr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29FC0-9CBD-5FAD-53E7-930C7DC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solidFill>
                  <a:srgbClr val="EFBC6E"/>
                </a:solidFill>
              </a:rPr>
              <a:t>Runtime: </a:t>
            </a:r>
            <a:r>
              <a:rPr lang="en-GB" noProof="0" dirty="0"/>
              <a:t>Power Apps host loads your app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3A027-111E-7E91-DEDC-0918E99A10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noProof="0" dirty="0"/>
              <a:t>When a code app runs, there are three components:</a:t>
            </a:r>
          </a:p>
          <a:p>
            <a:pPr lvl="1"/>
            <a:r>
              <a:rPr lang="en-GB" sz="2000" b="1" noProof="0" dirty="0"/>
              <a:t>Your compiled code</a:t>
            </a:r>
          </a:p>
          <a:p>
            <a:pPr lvl="1"/>
            <a:r>
              <a:rPr lang="en-GB" sz="2000" noProof="0" dirty="0"/>
              <a:t>The Power Apps </a:t>
            </a:r>
            <a:r>
              <a:rPr lang="en-GB" sz="2000" b="1" noProof="0" dirty="0"/>
              <a:t>SDK</a:t>
            </a:r>
          </a:p>
          <a:p>
            <a:pPr lvl="1"/>
            <a:r>
              <a:rPr lang="en-GB" sz="2000" noProof="0" dirty="0"/>
              <a:t>The Power Apps </a:t>
            </a:r>
            <a:r>
              <a:rPr lang="en-GB" sz="2000" b="1" noProof="0" dirty="0"/>
              <a:t>host</a:t>
            </a:r>
          </a:p>
          <a:p>
            <a:r>
              <a:rPr lang="en-GB" sz="2000" noProof="0" dirty="0"/>
              <a:t>Your compiled code is published to Power Apps and runs inside of the Power Apps </a:t>
            </a:r>
            <a:r>
              <a:rPr lang="en-GB" sz="2000" b="1" noProof="0" dirty="0"/>
              <a:t>host</a:t>
            </a:r>
            <a:r>
              <a:rPr lang="en-GB" sz="2000" noProof="0" dirty="0"/>
              <a:t>, which manages </a:t>
            </a:r>
            <a:r>
              <a:rPr lang="en-GB" sz="2000" b="1" noProof="0" dirty="0"/>
              <a:t>end-user authentication, app loading</a:t>
            </a:r>
            <a:r>
              <a:rPr lang="en-GB" sz="2000" noProof="0" dirty="0"/>
              <a:t>, and </a:t>
            </a:r>
            <a:r>
              <a:rPr lang="en-GB" sz="2000" b="1" noProof="0" dirty="0"/>
              <a:t>enforcing governance boundaries</a:t>
            </a:r>
            <a:r>
              <a:rPr lang="en-GB" sz="2000" noProof="0" dirty="0"/>
              <a:t>.</a:t>
            </a:r>
          </a:p>
          <a:p>
            <a:r>
              <a:rPr lang="en-GB" sz="2000" noProof="0" dirty="0"/>
              <a:t>The </a:t>
            </a:r>
            <a:r>
              <a:rPr lang="en-GB" sz="2000" b="1" noProof="0" dirty="0"/>
              <a:t>SDK</a:t>
            </a:r>
            <a:r>
              <a:rPr lang="en-GB" sz="2000" noProof="0" dirty="0"/>
              <a:t> communicates with the host to enable secure access to </a:t>
            </a:r>
            <a:r>
              <a:rPr lang="en-GB" sz="2000" b="1" noProof="0" dirty="0"/>
              <a:t>connections</a:t>
            </a:r>
            <a:r>
              <a:rPr lang="en-GB" sz="2000" noProof="0" dirty="0"/>
              <a:t> and </a:t>
            </a:r>
            <a:r>
              <a:rPr lang="en-GB" sz="2000" b="1" noProof="0" dirty="0"/>
              <a:t>platform features</a:t>
            </a:r>
          </a:p>
        </p:txBody>
      </p:sp>
    </p:spTree>
    <p:extLst>
      <p:ext uri="{BB962C8B-B14F-4D97-AF65-F5344CB8AC3E}">
        <p14:creationId xmlns:p14="http://schemas.microsoft.com/office/powerpoint/2010/main" val="1392300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PRESENTATION_ID" val="913b63d8-95c9-4988-a564-ba9f8c9c2c06"/>
  <p:tag name="SLIDO_EVENT_UUID" val="d77012bc-658f-45f5-b6aa-acba670150c6"/>
  <p:tag name="SLIDO_EVENT_SECTION_UUID" val="91c38540-326a-41f1-966f-c109814812c4"/>
</p:tagLst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8F50A5-FF6D-9043-85E8-2D39FC1DA023}" vid="{ABFABC9B-57E4-9E48-916B-F5DD363010AC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8F50A5-FF6D-9043-85E8-2D39FC1DA023}" vid="{A1B60E12-7436-D34E-9351-35BE81C44D60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8F50A5-FF6D-9043-85E8-2D39FC1DA023}" vid="{05C7D3E5-530F-9047-BDA5-D35CA44790DB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8F50A5-FF6D-9043-85E8-2D39FC1DA023}" vid="{01B322D8-E266-C548-ACB1-6908BCDE223E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8F50A5-FF6D-9043-85E8-2D39FC1DA023}" vid="{5E45C37A-3E04-E44A-A11F-2EDBD10D7840}"/>
    </a:ext>
  </a:extLst>
</a:theme>
</file>

<file path=ppt/theme/theme6.xml><?xml version="1.0" encoding="utf-8"?>
<a:theme xmlns:a="http://schemas.openxmlformats.org/drawingml/2006/main" name="Colorful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F8F50A5-FF6D-9043-85E8-2D39FC1DA023}" vid="{C8CD3BFC-6C8E-2A4F-8977-D5463368ED3E}"/>
    </a:ext>
  </a:extLst>
</a:theme>
</file>

<file path=ppt/theme/theme7.xml><?xml version="1.0" encoding="utf-8"?>
<a:theme xmlns:a="http://schemas.openxmlformats.org/drawingml/2006/main" name="Agenda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F8F50A5-FF6D-9043-85E8-2D39FC1DA023}" vid="{3DEDA68E-5A44-AF4C-867C-05788E79AA21}"/>
    </a:ext>
  </a:extLst>
</a:theme>
</file>

<file path=ppt/theme/theme8.xml><?xml version="1.0" encoding="utf-8"?>
<a:theme xmlns:a="http://schemas.openxmlformats.org/drawingml/2006/main" name="cX26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F8F50A5-FF6D-9043-85E8-2D39FC1DA023}" vid="{839CD1FB-63F4-DF4D-93A7-E7C5C36EFB6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e71b1-7852-457b-a379-b8a36dd80270">
      <Terms xmlns="http://schemas.microsoft.com/office/infopath/2007/PartnerControls"/>
    </lcf76f155ced4ddcb4097134ff3c332f>
    <TaxCatchAll xmlns="ce89fd82-aec5-4b3b-b0b3-b7f9193dc61c" xsi:nil="true"/>
    <Graphicsready xmlns="724e71b1-7852-457b-a379-b8a36dd80270">false</Graphicsready>
    <TextreviewAJ xmlns="724e71b1-7852-457b-a379-b8a36dd80270">false</TextreviewAJ>
    <Status xmlns="724e71b1-7852-457b-a379-b8a36dd802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7C1BF46CBC4F83D98C84A81935A4" ma:contentTypeVersion="21" ma:contentTypeDescription="Create a new document." ma:contentTypeScope="" ma:versionID="2b1a2bd4412bab06965feef30d4366ae">
  <xsd:schema xmlns:xsd="http://www.w3.org/2001/XMLSchema" xmlns:xs="http://www.w3.org/2001/XMLSchema" xmlns:p="http://schemas.microsoft.com/office/2006/metadata/properties" xmlns:ns2="724e71b1-7852-457b-a379-b8a36dd80270" xmlns:ns3="ce89fd82-aec5-4b3b-b0b3-b7f9193dc61c" targetNamespace="http://schemas.microsoft.com/office/2006/metadata/properties" ma:root="true" ma:fieldsID="23c57f72291d7d7d46fe3c1860e10534" ns2:_="" ns3:_="">
    <xsd:import namespace="724e71b1-7852-457b-a379-b8a36dd80270"/>
    <xsd:import namespace="ce89fd82-aec5-4b3b-b0b3-b7f9193dc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Graphicsready" minOccurs="0"/>
                <xsd:element ref="ns2:TextreviewAJ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71b1-7852-457b-a379-b8a36dd8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Graphicsready" ma:index="26" nillable="true" ma:displayName="Graphics review WJ" ma:default="0" ma:format="Dropdown" ma:internalName="Graphicsready">
      <xsd:simpleType>
        <xsd:restriction base="dms:Boolean"/>
      </xsd:simpleType>
    </xsd:element>
    <xsd:element name="TextreviewAJ" ma:index="27" nillable="true" ma:displayName="Text review AJ" ma:default="0" ma:format="Dropdown" ma:internalName="TextreviewAJ">
      <xsd:simpleType>
        <xsd:restriction base="dms:Boolean"/>
      </xsd:simpleType>
    </xsd:element>
    <xsd:element name="Status" ma:index="28" nillable="true" ma:displayName="Status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d82-aec5-4b3b-b0b3-b7f9193dc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15a877-4ec0-49a6-87c1-a1af19b10f95}" ma:internalName="TaxCatchAll" ma:showField="CatchAllData" ma:web="ce89fd82-aec5-4b3b-b0b3-b7f9193dc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DA378-C693-452E-867F-DAF6A6FE1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D81BE-9890-4774-AD23-ED3AC8A6C645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724e71b1-7852-457b-a379-b8a36dd80270"/>
    <ds:schemaRef ds:uri="ce89fd82-aec5-4b3b-b0b3-b7f9193dc61c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90BA19-7B2D-4CF4-93AA-7FE93E47E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e71b1-7852-457b-a379-b8a36dd80270"/>
    <ds:schemaRef ds:uri="ce89fd82-aec5-4b3b-b0b3-b7f9193dc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cX26 PowerPoint template</Template>
  <TotalTime>1359</TotalTime>
  <Words>771</Words>
  <Application>Microsoft Office PowerPoint</Application>
  <PresentationFormat>Widescreen</PresentationFormat>
  <Paragraphs>127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Aptos</vt:lpstr>
      <vt:lpstr>Aptos Black</vt:lpstr>
      <vt:lpstr>Aptos ExtraBold</vt:lpstr>
      <vt:lpstr>Aptos Light</vt:lpstr>
      <vt:lpstr>Aptos SemiBold</vt:lpstr>
      <vt:lpstr>Arial</vt:lpstr>
      <vt:lpstr>Calibri</vt:lpstr>
      <vt:lpstr>Segoe UI</vt:lpstr>
      <vt:lpstr>System Font Regular</vt:lpstr>
      <vt:lpstr>Eggplant slides</vt:lpstr>
      <vt:lpstr>White slides</vt:lpstr>
      <vt:lpstr>Grey slides</vt:lpstr>
      <vt:lpstr>Presenter image title slides</vt:lpstr>
      <vt:lpstr>Title/chapter slides</vt:lpstr>
      <vt:lpstr>Colorful slide options</vt:lpstr>
      <vt:lpstr>Agenda slides</vt:lpstr>
      <vt:lpstr>cX26 Slides</vt:lpstr>
      <vt:lpstr>PowerPoint Presentation</vt:lpstr>
      <vt:lpstr>PowerPoint Presentation</vt:lpstr>
      <vt:lpstr>PowerPoint Presentation</vt:lpstr>
      <vt:lpstr>PowerPoint Presentation</vt:lpstr>
      <vt:lpstr>Extend the system capabilities with the Microsoft integration universe…</vt:lpstr>
      <vt:lpstr>Why code in Power Apps?</vt:lpstr>
      <vt:lpstr>PowerPoint Presentation</vt:lpstr>
      <vt:lpstr>Dev: JS apps use the Power Apps SDK</vt:lpstr>
      <vt:lpstr>Runtime: Power Apps host loads your app</vt:lpstr>
      <vt:lpstr>Runtime: Power Apps host is a secure sandbox</vt:lpstr>
      <vt:lpstr>PowerPoint Presentation</vt:lpstr>
      <vt:lpstr>Dev environment</vt:lpstr>
      <vt:lpstr>Building the idea</vt:lpstr>
      <vt:lpstr>My bookings app</vt:lpstr>
      <vt:lpstr>My bookings app (final PoC)</vt:lpstr>
      <vt:lpstr>My bookings app</vt:lpstr>
      <vt:lpstr>PowerPoint Presentation</vt:lpstr>
      <vt:lpstr>Other ideas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Alejandro Vazquez</dc:creator>
  <cp:lastModifiedBy>Bjorn Jonsson</cp:lastModifiedBy>
  <cp:revision>18</cp:revision>
  <dcterms:created xsi:type="dcterms:W3CDTF">2026-02-27T10:11:16Z</dcterms:created>
  <dcterms:modified xsi:type="dcterms:W3CDTF">2026-04-27T21:19:45Z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0x0101003D567C1BF46CBC4F83D98C84A81935A4</vt:lpwstr>
  </property>
  <property fmtid="{D5CDD505-2E9C-101B-9397-08002B2CF9AE}" pid="3" name="MediaServiceImageTags">
    <vt:lpwstr/>
  </property>
</Properties>
</file>