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 id="2147483860" r:id="rId8"/>
  </p:sldMasterIdLst>
  <p:notesMasterIdLst>
    <p:notesMasterId r:id="rId43"/>
  </p:notesMasterIdLst>
  <p:handoutMasterIdLst>
    <p:handoutMasterId r:id="rId44"/>
  </p:handoutMasterIdLst>
  <p:sldIdLst>
    <p:sldId id="334" r:id="rId9"/>
    <p:sldId id="648" r:id="rId10"/>
    <p:sldId id="2134805194" r:id="rId11"/>
    <p:sldId id="2134805195" r:id="rId12"/>
    <p:sldId id="2134805196" r:id="rId13"/>
    <p:sldId id="452" r:id="rId14"/>
    <p:sldId id="2134805247" r:id="rId15"/>
    <p:sldId id="2134805211" r:id="rId16"/>
    <p:sldId id="2134805230" r:id="rId17"/>
    <p:sldId id="2134805231" r:id="rId18"/>
    <p:sldId id="2134805198" r:id="rId19"/>
    <p:sldId id="2134805243" r:id="rId20"/>
    <p:sldId id="2134805249" r:id="rId21"/>
    <p:sldId id="2134805245" r:id="rId22"/>
    <p:sldId id="2134805215" r:id="rId23"/>
    <p:sldId id="2134805246" r:id="rId24"/>
    <p:sldId id="2134805232" r:id="rId25"/>
    <p:sldId id="2134805233" r:id="rId26"/>
    <p:sldId id="1740" r:id="rId27"/>
    <p:sldId id="1737" r:id="rId28"/>
    <p:sldId id="1738" r:id="rId29"/>
    <p:sldId id="2134805234" r:id="rId30"/>
    <p:sldId id="2134805244" r:id="rId31"/>
    <p:sldId id="1745" r:id="rId32"/>
    <p:sldId id="2134805242" r:id="rId33"/>
    <p:sldId id="2134805248" r:id="rId34"/>
    <p:sldId id="2134805241" r:id="rId35"/>
    <p:sldId id="2134805237" r:id="rId36"/>
    <p:sldId id="2134805238" r:id="rId37"/>
    <p:sldId id="2134805240" r:id="rId38"/>
    <p:sldId id="2134805221" r:id="rId39"/>
    <p:sldId id="2134805166" r:id="rId40"/>
    <p:sldId id="2134805210" r:id="rId41"/>
    <p:sldId id="363" r:id="rId4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slides" id="{D6BA4260-533A-4742-A8FA-B380CF029357}">
          <p14:sldIdLst>
            <p14:sldId id="334"/>
          </p14:sldIdLst>
        </p14:section>
        <p14:section name="Wikings!" id="{BFD8A037-F7A3-4BCC-A9BB-F54326D84469}">
          <p14:sldIdLst>
            <p14:sldId id="648"/>
            <p14:sldId id="2134805194"/>
            <p14:sldId id="2134805195"/>
            <p14:sldId id="2134805196"/>
            <p14:sldId id="452"/>
            <p14:sldId id="2134805247"/>
            <p14:sldId id="2134805211"/>
          </p14:sldIdLst>
        </p14:section>
        <p14:section name="What's New" id="{D6D97F1A-244F-43B2-BCE4-58A44755525C}">
          <p14:sldIdLst>
            <p14:sldId id="2134805230"/>
            <p14:sldId id="2134805231"/>
            <p14:sldId id="2134805198"/>
            <p14:sldId id="2134805243"/>
            <p14:sldId id="2134805249"/>
            <p14:sldId id="2134805245"/>
            <p14:sldId id="2134805215"/>
            <p14:sldId id="2134805246"/>
            <p14:sldId id="2134805232"/>
            <p14:sldId id="2134805233"/>
            <p14:sldId id="1740"/>
            <p14:sldId id="1737"/>
            <p14:sldId id="1738"/>
            <p14:sldId id="2134805234"/>
            <p14:sldId id="2134805244"/>
            <p14:sldId id="1745"/>
            <p14:sldId id="2134805242"/>
            <p14:sldId id="2134805248"/>
            <p14:sldId id="2134805241"/>
          </p14:sldIdLst>
        </p14:section>
        <p14:section name="Partner Survey results" id="{B53F62F0-683B-486E-9A84-1F95A215290E}">
          <p14:sldIdLst>
            <p14:sldId id="2134805237"/>
            <p14:sldId id="2134805238"/>
            <p14:sldId id="2134805240"/>
            <p14:sldId id="2134805221"/>
          </p14:sldIdLst>
        </p14:section>
        <p14:section name="Roadmap" id="{EE80D7AC-6BA2-4F0E-99CF-079CDAFA59CF}">
          <p14:sldIdLst>
            <p14:sldId id="2134805166"/>
            <p14:sldId id="2134805210"/>
          </p14:sldIdLst>
        </p14:section>
        <p14:section name="End slides / questions slides" id="{6CE0294C-E795-2941-A597-20B692ADCED8}">
          <p14:sldIdLst>
            <p14:sldId id="363"/>
          </p14:sldIdLst>
        </p14:section>
        <p14:section name="Graphics" id="{99D94585-88D9-0447-BAF6-114DA5C518B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84FEAB-FF46-1151-1550-623423EAD784}" name="Martin Kleindl" initials="MK" userId="S::Martin.Kleindl@lsretail.com::cfd6b6c4-d6a3-4947-8f99-87aee65d61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399"/>
    <a:srgbClr val="000000"/>
    <a:srgbClr val="5B9BD5"/>
    <a:srgbClr val="BFFFD9"/>
    <a:srgbClr val="FCDC8B"/>
    <a:srgbClr val="81FFD9"/>
    <a:srgbClr val="43E8D8"/>
    <a:srgbClr val="3879A3"/>
    <a:srgbClr val="43B3E6"/>
    <a:srgbClr val="BF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8C730D-687F-4D7C-A068-FF72A368ED64}" v="5" dt="2022-05-13T17:00:50.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75" autoAdjust="0"/>
  </p:normalViewPr>
  <p:slideViewPr>
    <p:cSldViewPr snapToGrid="0">
      <p:cViewPr varScale="1">
        <p:scale>
          <a:sx n="92" d="100"/>
          <a:sy n="92" d="100"/>
        </p:scale>
        <p:origin x="127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heidur Isleifsdottir" userId="c39909b6-0e27-4d9e-bc9f-c52e053133a5" providerId="ADAL" clId="{788C730D-687F-4D7C-A068-FF72A368ED64}"/>
    <pc:docChg chg="custSel addSld modSld sldOrd modSection">
      <pc:chgData name="Jonheidur Isleifsdottir" userId="c39909b6-0e27-4d9e-bc9f-c52e053133a5" providerId="ADAL" clId="{788C730D-687F-4D7C-A068-FF72A368ED64}" dt="2022-05-13T17:01:02.041" v="228" actId="1076"/>
      <pc:docMkLst>
        <pc:docMk/>
      </pc:docMkLst>
      <pc:sldChg chg="addSp delSp modSp mod delAnim modAnim modNotesTx">
        <pc:chgData name="Jonheidur Isleifsdottir" userId="c39909b6-0e27-4d9e-bc9f-c52e053133a5" providerId="ADAL" clId="{788C730D-687F-4D7C-A068-FF72A368ED64}" dt="2022-05-13T17:01:02.041" v="228" actId="1076"/>
        <pc:sldMkLst>
          <pc:docMk/>
          <pc:sldMk cId="347172939" sldId="2134805198"/>
        </pc:sldMkLst>
        <pc:picChg chg="del">
          <ac:chgData name="Jonheidur Isleifsdottir" userId="c39909b6-0e27-4d9e-bc9f-c52e053133a5" providerId="ADAL" clId="{788C730D-687F-4D7C-A068-FF72A368ED64}" dt="2022-05-13T16:57:25.809" v="155" actId="478"/>
          <ac:picMkLst>
            <pc:docMk/>
            <pc:sldMk cId="347172939" sldId="2134805198"/>
            <ac:picMk id="2" creationId="{70E7D872-70F0-6DEF-0435-76557C6832C7}"/>
          </ac:picMkLst>
        </pc:picChg>
        <pc:picChg chg="add mod">
          <ac:chgData name="Jonheidur Isleifsdottir" userId="c39909b6-0e27-4d9e-bc9f-c52e053133a5" providerId="ADAL" clId="{788C730D-687F-4D7C-A068-FF72A368ED64}" dt="2022-05-13T17:01:02.041" v="228" actId="1076"/>
          <ac:picMkLst>
            <pc:docMk/>
            <pc:sldMk cId="347172939" sldId="2134805198"/>
            <ac:picMk id="3" creationId="{36AF2B1A-DDD7-43A1-5A90-D9C1F14A5635}"/>
          </ac:picMkLst>
        </pc:picChg>
      </pc:sldChg>
      <pc:sldChg chg="addSp delSp modSp mod modNotesTx">
        <pc:chgData name="Jonheidur Isleifsdottir" userId="c39909b6-0e27-4d9e-bc9f-c52e053133a5" providerId="ADAL" clId="{788C730D-687F-4D7C-A068-FF72A368ED64}" dt="2022-05-13T16:38:57.984" v="145" actId="20577"/>
        <pc:sldMkLst>
          <pc:docMk/>
          <pc:sldMk cId="243887294" sldId="2134805243"/>
        </pc:sldMkLst>
        <pc:spChg chg="add del mod">
          <ac:chgData name="Jonheidur Isleifsdottir" userId="c39909b6-0e27-4d9e-bc9f-c52e053133a5" providerId="ADAL" clId="{788C730D-687F-4D7C-A068-FF72A368ED64}" dt="2022-05-13T16:25:39.958" v="61" actId="931"/>
          <ac:spMkLst>
            <pc:docMk/>
            <pc:sldMk cId="243887294" sldId="2134805243"/>
            <ac:spMk id="3" creationId="{D23F6CBB-83FC-58D5-D5DC-2BE930DBE4BB}"/>
          </ac:spMkLst>
        </pc:spChg>
        <pc:picChg chg="add mod">
          <ac:chgData name="Jonheidur Isleifsdottir" userId="c39909b6-0e27-4d9e-bc9f-c52e053133a5" providerId="ADAL" clId="{788C730D-687F-4D7C-A068-FF72A368ED64}" dt="2022-05-13T16:25:42.266" v="63" actId="962"/>
          <ac:picMkLst>
            <pc:docMk/>
            <pc:sldMk cId="243887294" sldId="2134805243"/>
            <ac:picMk id="5" creationId="{25C5FEAA-7E83-158D-4F8D-6AC7589B1CF8}"/>
          </ac:picMkLst>
        </pc:picChg>
        <pc:picChg chg="del">
          <ac:chgData name="Jonheidur Isleifsdottir" userId="c39909b6-0e27-4d9e-bc9f-c52e053133a5" providerId="ADAL" clId="{788C730D-687F-4D7C-A068-FF72A368ED64}" dt="2022-05-13T16:25:20.610" v="60" actId="478"/>
          <ac:picMkLst>
            <pc:docMk/>
            <pc:sldMk cId="243887294" sldId="2134805243"/>
            <ac:picMk id="7" creationId="{60F9D484-3383-BB2B-0D5C-25C88C57FB97}"/>
          </ac:picMkLst>
        </pc:picChg>
      </pc:sldChg>
      <pc:sldChg chg="ord">
        <pc:chgData name="Jonheidur Isleifsdottir" userId="c39909b6-0e27-4d9e-bc9f-c52e053133a5" providerId="ADAL" clId="{788C730D-687F-4D7C-A068-FF72A368ED64}" dt="2022-05-13T16:24:08.214" v="59" actId="20578"/>
        <pc:sldMkLst>
          <pc:docMk/>
          <pc:sldMk cId="1182676673" sldId="2134805245"/>
        </pc:sldMkLst>
      </pc:sldChg>
      <pc:sldChg chg="addSp delSp modSp new mod modNotesTx">
        <pc:chgData name="Jonheidur Isleifsdottir" userId="c39909b6-0e27-4d9e-bc9f-c52e053133a5" providerId="ADAL" clId="{788C730D-687F-4D7C-A068-FF72A368ED64}" dt="2022-05-13T16:39:05.288" v="154" actId="20577"/>
        <pc:sldMkLst>
          <pc:docMk/>
          <pc:sldMk cId="2351586652" sldId="2134805249"/>
        </pc:sldMkLst>
        <pc:spChg chg="del">
          <ac:chgData name="Jonheidur Isleifsdottir" userId="c39909b6-0e27-4d9e-bc9f-c52e053133a5" providerId="ADAL" clId="{788C730D-687F-4D7C-A068-FF72A368ED64}" dt="2022-05-13T16:37:50.256" v="65" actId="931"/>
          <ac:spMkLst>
            <pc:docMk/>
            <pc:sldMk cId="2351586652" sldId="2134805249"/>
            <ac:spMk id="2" creationId="{FB4E49CB-CED6-7709-9744-3C7B912FD2CF}"/>
          </ac:spMkLst>
        </pc:spChg>
        <pc:picChg chg="add mod">
          <ac:chgData name="Jonheidur Isleifsdottir" userId="c39909b6-0e27-4d9e-bc9f-c52e053133a5" providerId="ADAL" clId="{788C730D-687F-4D7C-A068-FF72A368ED64}" dt="2022-05-13T16:37:52.960" v="67" actId="962"/>
          <ac:picMkLst>
            <pc:docMk/>
            <pc:sldMk cId="2351586652" sldId="2134805249"/>
            <ac:picMk id="4" creationId="{661F8E00-A105-E4D4-66AC-479738D1630F}"/>
          </ac:picMkLst>
        </pc:picChg>
      </pc:sldChg>
    </pc:docChg>
  </pc:docChgLst>
  <pc:docChgLst>
    <pc:chgData name="Jonheidur Isleifsdottir" userId="S::jonheidur@lsretail.com::c39909b6-0e27-4d9e-bc9f-c52e053133a5" providerId="AD" clId="Web-{99CF6DCE-5A3B-4559-9F58-765DAC6C077E}"/>
    <pc:docChg chg="modSld">
      <pc:chgData name="Jonheidur Isleifsdottir" userId="S::jonheidur@lsretail.com::c39909b6-0e27-4d9e-bc9f-c52e053133a5" providerId="AD" clId="Web-{99CF6DCE-5A3B-4559-9F58-765DAC6C077E}" dt="2022-05-04T18:36:52.149" v="4" actId="20577"/>
      <pc:docMkLst>
        <pc:docMk/>
      </pc:docMkLst>
      <pc:sldChg chg="modSp">
        <pc:chgData name="Jonheidur Isleifsdottir" userId="S::jonheidur@lsretail.com::c39909b6-0e27-4d9e-bc9f-c52e053133a5" providerId="AD" clId="Web-{99CF6DCE-5A3B-4559-9F58-765DAC6C077E}" dt="2022-05-04T18:36:52.149" v="4" actId="20577"/>
        <pc:sldMkLst>
          <pc:docMk/>
          <pc:sldMk cId="1118025375" sldId="2134805230"/>
        </pc:sldMkLst>
        <pc:spChg chg="mod">
          <ac:chgData name="Jonheidur Isleifsdottir" userId="S::jonheidur@lsretail.com::c39909b6-0e27-4d9e-bc9f-c52e053133a5" providerId="AD" clId="Web-{99CF6DCE-5A3B-4559-9F58-765DAC6C077E}" dt="2022-05-04T18:36:52.149" v="4" actId="20577"/>
          <ac:spMkLst>
            <pc:docMk/>
            <pc:sldMk cId="1118025375" sldId="2134805230"/>
            <ac:spMk id="10" creationId="{FE8DACE7-9187-41FC-A293-C3046D65AFE1}"/>
          </ac:spMkLst>
        </pc:spChg>
      </pc:sldChg>
    </pc:docChg>
  </pc:docChgLst>
  <pc:docChgLst>
    <pc:chgData name="Martin Kleindl" userId="cfd6b6c4-d6a3-4947-8f99-87aee65d618f" providerId="ADAL" clId="{B6E85408-B4B1-418A-9411-9ED0B7F9C1DC}"/>
    <pc:docChg chg="undo custSel addSld delSld modSld sldOrd modSection modNotesMaster modHandout">
      <pc:chgData name="Martin Kleindl" userId="cfd6b6c4-d6a3-4947-8f99-87aee65d618f" providerId="ADAL" clId="{B6E85408-B4B1-418A-9411-9ED0B7F9C1DC}" dt="2022-05-12T09:03:09.155" v="2119" actId="47"/>
      <pc:docMkLst>
        <pc:docMk/>
      </pc:docMkLst>
      <pc:sldChg chg="modNotesTx">
        <pc:chgData name="Martin Kleindl" userId="cfd6b6c4-d6a3-4947-8f99-87aee65d618f" providerId="ADAL" clId="{B6E85408-B4B1-418A-9411-9ED0B7F9C1DC}" dt="2022-05-05T13:41:15.596" v="1995" actId="20577"/>
        <pc:sldMkLst>
          <pc:docMk/>
          <pc:sldMk cId="2966388701" sldId="334"/>
        </pc:sldMkLst>
      </pc:sldChg>
      <pc:sldChg chg="modNotesTx">
        <pc:chgData name="Martin Kleindl" userId="cfd6b6c4-d6a3-4947-8f99-87aee65d618f" providerId="ADAL" clId="{B6E85408-B4B1-418A-9411-9ED0B7F9C1DC}" dt="2022-05-05T13:35:56.396" v="1985" actId="20577"/>
        <pc:sldMkLst>
          <pc:docMk/>
          <pc:sldMk cId="2894458446" sldId="452"/>
        </pc:sldMkLst>
      </pc:sldChg>
      <pc:sldChg chg="modSp mod modNotesTx">
        <pc:chgData name="Martin Kleindl" userId="cfd6b6c4-d6a3-4947-8f99-87aee65d618f" providerId="ADAL" clId="{B6E85408-B4B1-418A-9411-9ED0B7F9C1DC}" dt="2022-05-05T12:15:30.183" v="1483" actId="20577"/>
        <pc:sldMkLst>
          <pc:docMk/>
          <pc:sldMk cId="766530223" sldId="648"/>
        </pc:sldMkLst>
        <pc:spChg chg="mod">
          <ac:chgData name="Martin Kleindl" userId="cfd6b6c4-d6a3-4947-8f99-87aee65d618f" providerId="ADAL" clId="{B6E85408-B4B1-418A-9411-9ED0B7F9C1DC}" dt="2022-05-05T12:15:30.183" v="1483" actId="20577"/>
          <ac:spMkLst>
            <pc:docMk/>
            <pc:sldMk cId="766530223" sldId="648"/>
            <ac:spMk id="17" creationId="{E0A133EA-04F1-4663-AAB4-F95A536CCE27}"/>
          </ac:spMkLst>
        </pc:spChg>
      </pc:sldChg>
      <pc:sldChg chg="modNotesTx">
        <pc:chgData name="Martin Kleindl" userId="cfd6b6c4-d6a3-4947-8f99-87aee65d618f" providerId="ADAL" clId="{B6E85408-B4B1-418A-9411-9ED0B7F9C1DC}" dt="2022-05-05T07:42:45.461" v="1478" actId="20577"/>
        <pc:sldMkLst>
          <pc:docMk/>
          <pc:sldMk cId="3190884062" sldId="1745"/>
        </pc:sldMkLst>
      </pc:sldChg>
      <pc:sldChg chg="del">
        <pc:chgData name="Martin Kleindl" userId="cfd6b6c4-d6a3-4947-8f99-87aee65d618f" providerId="ADAL" clId="{B6E85408-B4B1-418A-9411-9ED0B7F9C1DC}" dt="2022-05-04T14:43:26.605" v="973" actId="47"/>
        <pc:sldMkLst>
          <pc:docMk/>
          <pc:sldMk cId="1469595880" sldId="2134805182"/>
        </pc:sldMkLst>
      </pc:sldChg>
      <pc:sldChg chg="ord modNotesTx">
        <pc:chgData name="Martin Kleindl" userId="cfd6b6c4-d6a3-4947-8f99-87aee65d618f" providerId="ADAL" clId="{B6E85408-B4B1-418A-9411-9ED0B7F9C1DC}" dt="2022-05-05T12:11:19.285" v="1479"/>
        <pc:sldMkLst>
          <pc:docMk/>
          <pc:sldMk cId="2555692961" sldId="2134805194"/>
        </pc:sldMkLst>
      </pc:sldChg>
      <pc:sldChg chg="modNotesTx">
        <pc:chgData name="Martin Kleindl" userId="cfd6b6c4-d6a3-4947-8f99-87aee65d618f" providerId="ADAL" clId="{B6E85408-B4B1-418A-9411-9ED0B7F9C1DC}" dt="2022-05-05T13:33:45.149" v="1914" actId="20577"/>
        <pc:sldMkLst>
          <pc:docMk/>
          <pc:sldMk cId="3282721373" sldId="2134805195"/>
        </pc:sldMkLst>
      </pc:sldChg>
      <pc:sldChg chg="modNotesTx">
        <pc:chgData name="Martin Kleindl" userId="cfd6b6c4-d6a3-4947-8f99-87aee65d618f" providerId="ADAL" clId="{B6E85408-B4B1-418A-9411-9ED0B7F9C1DC}" dt="2022-05-05T13:34:31.036" v="1917" actId="20577"/>
        <pc:sldMkLst>
          <pc:docMk/>
          <pc:sldMk cId="4256215236" sldId="2134805196"/>
        </pc:sldMkLst>
      </pc:sldChg>
      <pc:sldChg chg="del">
        <pc:chgData name="Martin Kleindl" userId="cfd6b6c4-d6a3-4947-8f99-87aee65d618f" providerId="ADAL" clId="{B6E85408-B4B1-418A-9411-9ED0B7F9C1DC}" dt="2022-05-04T14:43:30.793" v="974" actId="47"/>
        <pc:sldMkLst>
          <pc:docMk/>
          <pc:sldMk cId="1632640791" sldId="2134805199"/>
        </pc:sldMkLst>
      </pc:sldChg>
      <pc:sldChg chg="addSp modSp del mod">
        <pc:chgData name="Martin Kleindl" userId="cfd6b6c4-d6a3-4947-8f99-87aee65d618f" providerId="ADAL" clId="{B6E85408-B4B1-418A-9411-9ED0B7F9C1DC}" dt="2022-05-12T09:03:09.155" v="2119" actId="47"/>
        <pc:sldMkLst>
          <pc:docMk/>
          <pc:sldMk cId="597341344" sldId="2134805201"/>
        </pc:sldMkLst>
        <pc:spChg chg="add mod">
          <ac:chgData name="Martin Kleindl" userId="cfd6b6c4-d6a3-4947-8f99-87aee65d618f" providerId="ADAL" clId="{B6E85408-B4B1-418A-9411-9ED0B7F9C1DC}" dt="2022-05-05T13:05:00.754" v="1677" actId="1076"/>
          <ac:spMkLst>
            <pc:docMk/>
            <pc:sldMk cId="597341344" sldId="2134805201"/>
            <ac:spMk id="3" creationId="{0EAB04BF-0738-2134-0AC5-269415DDDEE5}"/>
          </ac:spMkLst>
        </pc:spChg>
        <pc:spChg chg="mod">
          <ac:chgData name="Martin Kleindl" userId="cfd6b6c4-d6a3-4947-8f99-87aee65d618f" providerId="ADAL" clId="{B6E85408-B4B1-418A-9411-9ED0B7F9C1DC}" dt="2022-05-05T13:12:55.886" v="1762" actId="20577"/>
          <ac:spMkLst>
            <pc:docMk/>
            <pc:sldMk cId="597341344" sldId="2134805201"/>
            <ac:spMk id="20" creationId="{89FB7268-F7B2-829C-B3F8-0CEB294D0C49}"/>
          </ac:spMkLst>
        </pc:spChg>
        <pc:spChg chg="mod">
          <ac:chgData name="Martin Kleindl" userId="cfd6b6c4-d6a3-4947-8f99-87aee65d618f" providerId="ADAL" clId="{B6E85408-B4B1-418A-9411-9ED0B7F9C1DC}" dt="2022-05-05T13:14:39.286" v="1836" actId="6549"/>
          <ac:spMkLst>
            <pc:docMk/>
            <pc:sldMk cId="597341344" sldId="2134805201"/>
            <ac:spMk id="21" creationId="{E5BC3CEA-189F-4010-B4AD-CCF5F0874D1D}"/>
          </ac:spMkLst>
        </pc:spChg>
        <pc:spChg chg="mod">
          <ac:chgData name="Martin Kleindl" userId="cfd6b6c4-d6a3-4947-8f99-87aee65d618f" providerId="ADAL" clId="{B6E85408-B4B1-418A-9411-9ED0B7F9C1DC}" dt="2022-05-05T13:13:01.638" v="1765" actId="20577"/>
          <ac:spMkLst>
            <pc:docMk/>
            <pc:sldMk cId="597341344" sldId="2134805201"/>
            <ac:spMk id="22" creationId="{363292C9-A267-DA93-5564-0D0D833F16F9}"/>
          </ac:spMkLst>
        </pc:spChg>
        <pc:spChg chg="mod">
          <ac:chgData name="Martin Kleindl" userId="cfd6b6c4-d6a3-4947-8f99-87aee65d618f" providerId="ADAL" clId="{B6E85408-B4B1-418A-9411-9ED0B7F9C1DC}" dt="2022-05-05T13:13:06.749" v="1768" actId="20577"/>
          <ac:spMkLst>
            <pc:docMk/>
            <pc:sldMk cId="597341344" sldId="2134805201"/>
            <ac:spMk id="23" creationId="{B822C58A-4781-653A-4615-0096F8B56239}"/>
          </ac:spMkLst>
        </pc:spChg>
      </pc:sldChg>
      <pc:sldChg chg="modNotesTx">
        <pc:chgData name="Martin Kleindl" userId="cfd6b6c4-d6a3-4947-8f99-87aee65d618f" providerId="ADAL" clId="{B6E85408-B4B1-418A-9411-9ED0B7F9C1DC}" dt="2022-05-04T14:50:07.134" v="1097" actId="20577"/>
        <pc:sldMkLst>
          <pc:docMk/>
          <pc:sldMk cId="1671668644" sldId="2134805210"/>
        </pc:sldMkLst>
      </pc:sldChg>
      <pc:sldChg chg="addSp delSp modSp mod modNotesTx">
        <pc:chgData name="Martin Kleindl" userId="cfd6b6c4-d6a3-4947-8f99-87aee65d618f" providerId="ADAL" clId="{B6E85408-B4B1-418A-9411-9ED0B7F9C1DC}" dt="2022-05-05T12:23:37.819" v="1609" actId="478"/>
        <pc:sldMkLst>
          <pc:docMk/>
          <pc:sldMk cId="1227553352" sldId="2134805211"/>
        </pc:sldMkLst>
        <pc:spChg chg="mod">
          <ac:chgData name="Martin Kleindl" userId="cfd6b6c4-d6a3-4947-8f99-87aee65d618f" providerId="ADAL" clId="{B6E85408-B4B1-418A-9411-9ED0B7F9C1DC}" dt="2022-05-05T07:30:59.126" v="1241" actId="1037"/>
          <ac:spMkLst>
            <pc:docMk/>
            <pc:sldMk cId="1227553352" sldId="2134805211"/>
            <ac:spMk id="9" creationId="{EAAF73DA-CFDA-4356-85E7-6C92192B33DB}"/>
          </ac:spMkLst>
        </pc:spChg>
        <pc:spChg chg="del mod ord">
          <ac:chgData name="Martin Kleindl" userId="cfd6b6c4-d6a3-4947-8f99-87aee65d618f" providerId="ADAL" clId="{B6E85408-B4B1-418A-9411-9ED0B7F9C1DC}" dt="2022-05-05T07:30:06.638" v="1208" actId="478"/>
          <ac:spMkLst>
            <pc:docMk/>
            <pc:sldMk cId="1227553352" sldId="2134805211"/>
            <ac:spMk id="10" creationId="{6470BE7F-827A-4783-B6E3-D0A84B4B0A0F}"/>
          </ac:spMkLst>
        </pc:spChg>
        <pc:spChg chg="mod">
          <ac:chgData name="Martin Kleindl" userId="cfd6b6c4-d6a3-4947-8f99-87aee65d618f" providerId="ADAL" clId="{B6E85408-B4B1-418A-9411-9ED0B7F9C1DC}" dt="2022-05-05T07:30:59.126" v="1241" actId="1037"/>
          <ac:spMkLst>
            <pc:docMk/>
            <pc:sldMk cId="1227553352" sldId="2134805211"/>
            <ac:spMk id="12" creationId="{C10E6F11-447F-470B-A426-C02B069C839C}"/>
          </ac:spMkLst>
        </pc:spChg>
        <pc:spChg chg="mod">
          <ac:chgData name="Martin Kleindl" userId="cfd6b6c4-d6a3-4947-8f99-87aee65d618f" providerId="ADAL" clId="{B6E85408-B4B1-418A-9411-9ED0B7F9C1DC}" dt="2022-05-05T07:30:59.126" v="1241" actId="1037"/>
          <ac:spMkLst>
            <pc:docMk/>
            <pc:sldMk cId="1227553352" sldId="2134805211"/>
            <ac:spMk id="13" creationId="{B02F1B22-68B6-4DE5-B627-27254F3A03A4}"/>
          </ac:spMkLst>
        </pc:spChg>
        <pc:spChg chg="mod">
          <ac:chgData name="Martin Kleindl" userId="cfd6b6c4-d6a3-4947-8f99-87aee65d618f" providerId="ADAL" clId="{B6E85408-B4B1-418A-9411-9ED0B7F9C1DC}" dt="2022-05-05T07:30:59.126" v="1241" actId="1037"/>
          <ac:spMkLst>
            <pc:docMk/>
            <pc:sldMk cId="1227553352" sldId="2134805211"/>
            <ac:spMk id="14" creationId="{EE7F6083-C5BE-416B-8C62-FE1129FAEC46}"/>
          </ac:spMkLst>
        </pc:spChg>
        <pc:spChg chg="mod">
          <ac:chgData name="Martin Kleindl" userId="cfd6b6c4-d6a3-4947-8f99-87aee65d618f" providerId="ADAL" clId="{B6E85408-B4B1-418A-9411-9ED0B7F9C1DC}" dt="2022-05-05T07:30:59.126" v="1241" actId="1037"/>
          <ac:spMkLst>
            <pc:docMk/>
            <pc:sldMk cId="1227553352" sldId="2134805211"/>
            <ac:spMk id="16" creationId="{6EE04E02-9B50-4029-B483-C0AD0DC05BFD}"/>
          </ac:spMkLst>
        </pc:spChg>
        <pc:spChg chg="mod">
          <ac:chgData name="Martin Kleindl" userId="cfd6b6c4-d6a3-4947-8f99-87aee65d618f" providerId="ADAL" clId="{B6E85408-B4B1-418A-9411-9ED0B7F9C1DC}" dt="2022-05-05T07:30:59.126" v="1241" actId="1037"/>
          <ac:spMkLst>
            <pc:docMk/>
            <pc:sldMk cId="1227553352" sldId="2134805211"/>
            <ac:spMk id="18" creationId="{B613FD6A-F0F0-45C1-A1DB-0FBB3DB0DCFE}"/>
          </ac:spMkLst>
        </pc:spChg>
        <pc:spChg chg="mod">
          <ac:chgData name="Martin Kleindl" userId="cfd6b6c4-d6a3-4947-8f99-87aee65d618f" providerId="ADAL" clId="{B6E85408-B4B1-418A-9411-9ED0B7F9C1DC}" dt="2022-05-05T07:30:59.126" v="1241" actId="1037"/>
          <ac:spMkLst>
            <pc:docMk/>
            <pc:sldMk cId="1227553352" sldId="2134805211"/>
            <ac:spMk id="19" creationId="{E566FFAC-01BA-4BA4-8ABD-1F8B9971DD6F}"/>
          </ac:spMkLst>
        </pc:spChg>
        <pc:spChg chg="mod ord">
          <ac:chgData name="Martin Kleindl" userId="cfd6b6c4-d6a3-4947-8f99-87aee65d618f" providerId="ADAL" clId="{B6E85408-B4B1-418A-9411-9ED0B7F9C1DC}" dt="2022-05-05T07:30:59.126" v="1241" actId="1037"/>
          <ac:spMkLst>
            <pc:docMk/>
            <pc:sldMk cId="1227553352" sldId="2134805211"/>
            <ac:spMk id="20" creationId="{ACC184B1-F284-4CD8-BE68-C1E27D0EFD69}"/>
          </ac:spMkLst>
        </pc:spChg>
        <pc:spChg chg="mod">
          <ac:chgData name="Martin Kleindl" userId="cfd6b6c4-d6a3-4947-8f99-87aee65d618f" providerId="ADAL" clId="{B6E85408-B4B1-418A-9411-9ED0B7F9C1DC}" dt="2022-05-05T07:37:10.949" v="1381" actId="1076"/>
          <ac:spMkLst>
            <pc:docMk/>
            <pc:sldMk cId="1227553352" sldId="2134805211"/>
            <ac:spMk id="21" creationId="{8A2C2551-F125-47E6-8B1C-8EE9D47DA46A}"/>
          </ac:spMkLst>
        </pc:spChg>
        <pc:spChg chg="add mod">
          <ac:chgData name="Martin Kleindl" userId="cfd6b6c4-d6a3-4947-8f99-87aee65d618f" providerId="ADAL" clId="{B6E85408-B4B1-418A-9411-9ED0B7F9C1DC}" dt="2022-05-05T07:30:59.126" v="1241" actId="1037"/>
          <ac:spMkLst>
            <pc:docMk/>
            <pc:sldMk cId="1227553352" sldId="2134805211"/>
            <ac:spMk id="22" creationId="{60E90155-2977-138E-0745-85F3267DCFA1}"/>
          </ac:spMkLst>
        </pc:spChg>
        <pc:spChg chg="add mod">
          <ac:chgData name="Martin Kleindl" userId="cfd6b6c4-d6a3-4947-8f99-87aee65d618f" providerId="ADAL" clId="{B6E85408-B4B1-418A-9411-9ED0B7F9C1DC}" dt="2022-05-05T07:30:59.126" v="1241" actId="1037"/>
          <ac:spMkLst>
            <pc:docMk/>
            <pc:sldMk cId="1227553352" sldId="2134805211"/>
            <ac:spMk id="25" creationId="{C2C3B599-8AE4-32D8-DC9B-9D0B9427010A}"/>
          </ac:spMkLst>
        </pc:spChg>
        <pc:spChg chg="add mod">
          <ac:chgData name="Martin Kleindl" userId="cfd6b6c4-d6a3-4947-8f99-87aee65d618f" providerId="ADAL" clId="{B6E85408-B4B1-418A-9411-9ED0B7F9C1DC}" dt="2022-05-05T07:30:59.126" v="1241" actId="1037"/>
          <ac:spMkLst>
            <pc:docMk/>
            <pc:sldMk cId="1227553352" sldId="2134805211"/>
            <ac:spMk id="26" creationId="{468DBD10-53D2-FCD2-AB83-2266E50E06DF}"/>
          </ac:spMkLst>
        </pc:spChg>
        <pc:spChg chg="add del mod">
          <ac:chgData name="Martin Kleindl" userId="cfd6b6c4-d6a3-4947-8f99-87aee65d618f" providerId="ADAL" clId="{B6E85408-B4B1-418A-9411-9ED0B7F9C1DC}" dt="2022-05-05T12:23:37.819" v="1609" actId="478"/>
          <ac:spMkLst>
            <pc:docMk/>
            <pc:sldMk cId="1227553352" sldId="2134805211"/>
            <ac:spMk id="27" creationId="{AD98C5F2-4456-1AD5-0329-64677361A18A}"/>
          </ac:spMkLst>
        </pc:spChg>
        <pc:grpChg chg="add mod">
          <ac:chgData name="Martin Kleindl" userId="cfd6b6c4-d6a3-4947-8f99-87aee65d618f" providerId="ADAL" clId="{B6E85408-B4B1-418A-9411-9ED0B7F9C1DC}" dt="2022-05-05T07:30:59.126" v="1241" actId="1037"/>
          <ac:grpSpMkLst>
            <pc:docMk/>
            <pc:sldMk cId="1227553352" sldId="2134805211"/>
            <ac:grpSpMk id="2" creationId="{5B268C63-3938-F1CD-D2EC-5DEFE7DB3283}"/>
          </ac:grpSpMkLst>
        </pc:grpChg>
        <pc:grpChg chg="mod">
          <ac:chgData name="Martin Kleindl" userId="cfd6b6c4-d6a3-4947-8f99-87aee65d618f" providerId="ADAL" clId="{B6E85408-B4B1-418A-9411-9ED0B7F9C1DC}" dt="2022-05-05T07:30:59.126" v="1241" actId="1037"/>
          <ac:grpSpMkLst>
            <pc:docMk/>
            <pc:sldMk cId="1227553352" sldId="2134805211"/>
            <ac:grpSpMk id="11" creationId="{0FCB1F54-6DA5-45A4-B642-A682C5336551}"/>
          </ac:grpSpMkLst>
        </pc:grpChg>
        <pc:picChg chg="mod">
          <ac:chgData name="Martin Kleindl" userId="cfd6b6c4-d6a3-4947-8f99-87aee65d618f" providerId="ADAL" clId="{B6E85408-B4B1-418A-9411-9ED0B7F9C1DC}" dt="2022-05-05T07:34:10.590" v="1318" actId="1038"/>
          <ac:picMkLst>
            <pc:docMk/>
            <pc:sldMk cId="1227553352" sldId="2134805211"/>
            <ac:picMk id="6" creationId="{C3347586-AF23-4AE7-8C8E-2BBB555D2DA4}"/>
          </ac:picMkLst>
        </pc:picChg>
        <pc:picChg chg="mod">
          <ac:chgData name="Martin Kleindl" userId="cfd6b6c4-d6a3-4947-8f99-87aee65d618f" providerId="ADAL" clId="{B6E85408-B4B1-418A-9411-9ED0B7F9C1DC}" dt="2022-05-05T07:30:59.126" v="1241" actId="1037"/>
          <ac:picMkLst>
            <pc:docMk/>
            <pc:sldMk cId="1227553352" sldId="2134805211"/>
            <ac:picMk id="8" creationId="{C9509E4A-9033-4FD8-84B1-6D433CAECAFC}"/>
          </ac:picMkLst>
        </pc:picChg>
        <pc:picChg chg="mod">
          <ac:chgData name="Martin Kleindl" userId="cfd6b6c4-d6a3-4947-8f99-87aee65d618f" providerId="ADAL" clId="{B6E85408-B4B1-418A-9411-9ED0B7F9C1DC}" dt="2022-05-05T07:30:59.126" v="1241" actId="1037"/>
          <ac:picMkLst>
            <pc:docMk/>
            <pc:sldMk cId="1227553352" sldId="2134805211"/>
            <ac:picMk id="15" creationId="{F722C3AF-76E5-47A1-B841-7800E55B54DE}"/>
          </ac:picMkLst>
        </pc:picChg>
        <pc:picChg chg="mod">
          <ac:chgData name="Martin Kleindl" userId="cfd6b6c4-d6a3-4947-8f99-87aee65d618f" providerId="ADAL" clId="{B6E85408-B4B1-418A-9411-9ED0B7F9C1DC}" dt="2022-05-05T07:30:59.126" v="1241" actId="1037"/>
          <ac:picMkLst>
            <pc:docMk/>
            <pc:sldMk cId="1227553352" sldId="2134805211"/>
            <ac:picMk id="17" creationId="{C2AFDE80-B8EC-42D5-912E-DF3B373E488F}"/>
          </ac:picMkLst>
        </pc:picChg>
        <pc:picChg chg="add mod">
          <ac:chgData name="Martin Kleindl" userId="cfd6b6c4-d6a3-4947-8f99-87aee65d618f" providerId="ADAL" clId="{B6E85408-B4B1-418A-9411-9ED0B7F9C1DC}" dt="2022-05-05T07:30:59.126" v="1241" actId="1037"/>
          <ac:picMkLst>
            <pc:docMk/>
            <pc:sldMk cId="1227553352" sldId="2134805211"/>
            <ac:picMk id="24" creationId="{CB0482DC-6C3F-73DE-E148-D943D63FDA78}"/>
          </ac:picMkLst>
        </pc:picChg>
      </pc:sldChg>
      <pc:sldChg chg="addSp delSp modSp del mod modShow modNotesTx">
        <pc:chgData name="Martin Kleindl" userId="cfd6b6c4-d6a3-4947-8f99-87aee65d618f" providerId="ADAL" clId="{B6E85408-B4B1-418A-9411-9ED0B7F9C1DC}" dt="2022-05-05T07:35:09.938" v="1322" actId="47"/>
        <pc:sldMkLst>
          <pc:docMk/>
          <pc:sldMk cId="381474326" sldId="2134805213"/>
        </pc:sldMkLst>
        <pc:spChg chg="del">
          <ac:chgData name="Martin Kleindl" userId="cfd6b6c4-d6a3-4947-8f99-87aee65d618f" providerId="ADAL" clId="{B6E85408-B4B1-418A-9411-9ED0B7F9C1DC}" dt="2022-05-05T07:28:40.294" v="1181" actId="478"/>
          <ac:spMkLst>
            <pc:docMk/>
            <pc:sldMk cId="381474326" sldId="2134805213"/>
            <ac:spMk id="9" creationId="{EAAF73DA-CFDA-4356-85E7-6C92192B33DB}"/>
          </ac:spMkLst>
        </pc:spChg>
        <pc:spChg chg="mod">
          <ac:chgData name="Martin Kleindl" userId="cfd6b6c4-d6a3-4947-8f99-87aee65d618f" providerId="ADAL" clId="{B6E85408-B4B1-418A-9411-9ED0B7F9C1DC}" dt="2022-05-05T07:28:54.422" v="1183" actId="1076"/>
          <ac:spMkLst>
            <pc:docMk/>
            <pc:sldMk cId="381474326" sldId="2134805213"/>
            <ac:spMk id="10" creationId="{6470BE7F-827A-4783-B6E3-D0A84B4B0A0F}"/>
          </ac:spMkLst>
        </pc:spChg>
        <pc:spChg chg="add mod ord">
          <ac:chgData name="Martin Kleindl" userId="cfd6b6c4-d6a3-4947-8f99-87aee65d618f" providerId="ADAL" clId="{B6E85408-B4B1-418A-9411-9ED0B7F9C1DC}" dt="2022-05-05T07:28:34" v="1179" actId="167"/>
          <ac:spMkLst>
            <pc:docMk/>
            <pc:sldMk cId="381474326" sldId="2134805213"/>
            <ac:spMk id="11" creationId="{1527AB7B-2A09-DBB1-5705-CD3088A327D6}"/>
          </ac:spMkLst>
        </pc:spChg>
        <pc:spChg chg="mod">
          <ac:chgData name="Martin Kleindl" userId="cfd6b6c4-d6a3-4947-8f99-87aee65d618f" providerId="ADAL" clId="{B6E85408-B4B1-418A-9411-9ED0B7F9C1DC}" dt="2022-05-05T07:28:45.275" v="1182" actId="14100"/>
          <ac:spMkLst>
            <pc:docMk/>
            <pc:sldMk cId="381474326" sldId="2134805213"/>
            <ac:spMk id="20" creationId="{ACC184B1-F284-4CD8-BE68-C1E27D0EFD69}"/>
          </ac:spMkLst>
        </pc:spChg>
        <pc:picChg chg="ord">
          <ac:chgData name="Martin Kleindl" userId="cfd6b6c4-d6a3-4947-8f99-87aee65d618f" providerId="ADAL" clId="{B6E85408-B4B1-418A-9411-9ED0B7F9C1DC}" dt="2022-05-05T07:28:37.484" v="1180" actId="167"/>
          <ac:picMkLst>
            <pc:docMk/>
            <pc:sldMk cId="381474326" sldId="2134805213"/>
            <ac:picMk id="5" creationId="{5F1A1B7A-803A-4156-9B42-69DADBC7BE9C}"/>
          </ac:picMkLst>
        </pc:picChg>
      </pc:sldChg>
      <pc:sldChg chg="modSp mod">
        <pc:chgData name="Martin Kleindl" userId="cfd6b6c4-d6a3-4947-8f99-87aee65d618f" providerId="ADAL" clId="{B6E85408-B4B1-418A-9411-9ED0B7F9C1DC}" dt="2022-05-04T14:44:00.239" v="978" actId="6549"/>
        <pc:sldMkLst>
          <pc:docMk/>
          <pc:sldMk cId="1693900842" sldId="2134805215"/>
        </pc:sldMkLst>
        <pc:spChg chg="mod">
          <ac:chgData name="Martin Kleindl" userId="cfd6b6c4-d6a3-4947-8f99-87aee65d618f" providerId="ADAL" clId="{B6E85408-B4B1-418A-9411-9ED0B7F9C1DC}" dt="2022-05-04T14:44:00.239" v="978" actId="6549"/>
          <ac:spMkLst>
            <pc:docMk/>
            <pc:sldMk cId="1693900842" sldId="2134805215"/>
            <ac:spMk id="4" creationId="{E226B96A-C324-4D7C-9E9E-9BB7C97D9287}"/>
          </ac:spMkLst>
        </pc:spChg>
        <pc:spChg chg="mod">
          <ac:chgData name="Martin Kleindl" userId="cfd6b6c4-d6a3-4947-8f99-87aee65d618f" providerId="ADAL" clId="{B6E85408-B4B1-418A-9411-9ED0B7F9C1DC}" dt="2022-05-04T13:57:21.375" v="201" actId="20577"/>
          <ac:spMkLst>
            <pc:docMk/>
            <pc:sldMk cId="1693900842" sldId="2134805215"/>
            <ac:spMk id="7" creationId="{4D585A0A-E123-4345-BF4D-B97F2DE35035}"/>
          </ac:spMkLst>
        </pc:spChg>
      </pc:sldChg>
      <pc:sldChg chg="modSp mod">
        <pc:chgData name="Martin Kleindl" userId="cfd6b6c4-d6a3-4947-8f99-87aee65d618f" providerId="ADAL" clId="{B6E85408-B4B1-418A-9411-9ED0B7F9C1DC}" dt="2022-05-05T12:24:49.264" v="1646" actId="20577"/>
        <pc:sldMkLst>
          <pc:docMk/>
          <pc:sldMk cId="1118025375" sldId="2134805230"/>
        </pc:sldMkLst>
        <pc:spChg chg="mod">
          <ac:chgData name="Martin Kleindl" userId="cfd6b6c4-d6a3-4947-8f99-87aee65d618f" providerId="ADAL" clId="{B6E85408-B4B1-418A-9411-9ED0B7F9C1DC}" dt="2022-05-05T12:24:49.264" v="1646" actId="20577"/>
          <ac:spMkLst>
            <pc:docMk/>
            <pc:sldMk cId="1118025375" sldId="2134805230"/>
            <ac:spMk id="10" creationId="{FE8DACE7-9187-41FC-A293-C3046D65AFE1}"/>
          </ac:spMkLst>
        </pc:spChg>
      </pc:sldChg>
      <pc:sldChg chg="modSp mod modNotesTx">
        <pc:chgData name="Martin Kleindl" userId="cfd6b6c4-d6a3-4947-8f99-87aee65d618f" providerId="ADAL" clId="{B6E85408-B4B1-418A-9411-9ED0B7F9C1DC}" dt="2022-05-05T14:48:17.686" v="2067" actId="20577"/>
        <pc:sldMkLst>
          <pc:docMk/>
          <pc:sldMk cId="2309834385" sldId="2134805231"/>
        </pc:sldMkLst>
        <pc:spChg chg="mod">
          <ac:chgData name="Martin Kleindl" userId="cfd6b6c4-d6a3-4947-8f99-87aee65d618f" providerId="ADAL" clId="{B6E85408-B4B1-418A-9411-9ED0B7F9C1DC}" dt="2022-05-05T14:45:40.160" v="2003" actId="1076"/>
          <ac:spMkLst>
            <pc:docMk/>
            <pc:sldMk cId="2309834385" sldId="2134805231"/>
            <ac:spMk id="4" creationId="{8C4174F3-F174-4B18-AB14-9EFF8978C1BD}"/>
          </ac:spMkLst>
        </pc:spChg>
        <pc:spChg chg="mod">
          <ac:chgData name="Martin Kleindl" userId="cfd6b6c4-d6a3-4947-8f99-87aee65d618f" providerId="ADAL" clId="{B6E85408-B4B1-418A-9411-9ED0B7F9C1DC}" dt="2022-05-05T14:48:17.686" v="2067" actId="20577"/>
          <ac:spMkLst>
            <pc:docMk/>
            <pc:sldMk cId="2309834385" sldId="2134805231"/>
            <ac:spMk id="10" creationId="{FE8DACE7-9187-41FC-A293-C3046D65AFE1}"/>
          </ac:spMkLst>
        </pc:spChg>
        <pc:picChg chg="mod">
          <ac:chgData name="Martin Kleindl" userId="cfd6b6c4-d6a3-4947-8f99-87aee65d618f" providerId="ADAL" clId="{B6E85408-B4B1-418A-9411-9ED0B7F9C1DC}" dt="2022-05-05T14:45:36.236" v="2002" actId="14100"/>
          <ac:picMkLst>
            <pc:docMk/>
            <pc:sldMk cId="2309834385" sldId="2134805231"/>
            <ac:picMk id="3" creationId="{3C991523-2165-4ED0-AF16-F5C38ACCC625}"/>
          </ac:picMkLst>
        </pc:picChg>
      </pc:sldChg>
      <pc:sldChg chg="modSp mod modNotesTx">
        <pc:chgData name="Martin Kleindl" userId="cfd6b6c4-d6a3-4947-8f99-87aee65d618f" providerId="ADAL" clId="{B6E85408-B4B1-418A-9411-9ED0B7F9C1DC}" dt="2022-05-05T12:26:33.686" v="1660" actId="20577"/>
        <pc:sldMkLst>
          <pc:docMk/>
          <pc:sldMk cId="4172885550" sldId="2134805232"/>
        </pc:sldMkLst>
        <pc:spChg chg="mod">
          <ac:chgData name="Martin Kleindl" userId="cfd6b6c4-d6a3-4947-8f99-87aee65d618f" providerId="ADAL" clId="{B6E85408-B4B1-418A-9411-9ED0B7F9C1DC}" dt="2022-05-05T12:26:33.686" v="1660" actId="20577"/>
          <ac:spMkLst>
            <pc:docMk/>
            <pc:sldMk cId="4172885550" sldId="2134805232"/>
            <ac:spMk id="10" creationId="{FE8DACE7-9187-41FC-A293-C3046D65AFE1}"/>
          </ac:spMkLst>
        </pc:spChg>
      </pc:sldChg>
      <pc:sldChg chg="modSp mod">
        <pc:chgData name="Martin Kleindl" userId="cfd6b6c4-d6a3-4947-8f99-87aee65d618f" providerId="ADAL" clId="{B6E85408-B4B1-418A-9411-9ED0B7F9C1DC}" dt="2022-05-04T15:13:57.680" v="1098" actId="6549"/>
        <pc:sldMkLst>
          <pc:docMk/>
          <pc:sldMk cId="3311495906" sldId="2134805234"/>
        </pc:sldMkLst>
        <pc:spChg chg="mod">
          <ac:chgData name="Martin Kleindl" userId="cfd6b6c4-d6a3-4947-8f99-87aee65d618f" providerId="ADAL" clId="{B6E85408-B4B1-418A-9411-9ED0B7F9C1DC}" dt="2022-05-04T15:13:57.680" v="1098" actId="6549"/>
          <ac:spMkLst>
            <pc:docMk/>
            <pc:sldMk cId="3311495906" sldId="2134805234"/>
            <ac:spMk id="10" creationId="{FE8DACE7-9187-41FC-A293-C3046D65AFE1}"/>
          </ac:spMkLst>
        </pc:spChg>
      </pc:sldChg>
      <pc:sldChg chg="modSp del mod modShow">
        <pc:chgData name="Martin Kleindl" userId="cfd6b6c4-d6a3-4947-8f99-87aee65d618f" providerId="ADAL" clId="{B6E85408-B4B1-418A-9411-9ED0B7F9C1DC}" dt="2022-05-05T12:27:38.916" v="1661" actId="47"/>
        <pc:sldMkLst>
          <pc:docMk/>
          <pc:sldMk cId="1833688723" sldId="2134805235"/>
        </pc:sldMkLst>
        <pc:spChg chg="mod">
          <ac:chgData name="Martin Kleindl" userId="cfd6b6c4-d6a3-4947-8f99-87aee65d618f" providerId="ADAL" clId="{B6E85408-B4B1-418A-9411-9ED0B7F9C1DC}" dt="2022-05-04T14:46:20.526" v="1055" actId="20577"/>
          <ac:spMkLst>
            <pc:docMk/>
            <pc:sldMk cId="1833688723" sldId="2134805235"/>
            <ac:spMk id="21" creationId="{E5BC3CEA-189F-4010-B4AD-CCF5F0874D1D}"/>
          </ac:spMkLst>
        </pc:spChg>
      </pc:sldChg>
      <pc:sldChg chg="del mod modShow">
        <pc:chgData name="Martin Kleindl" userId="cfd6b6c4-d6a3-4947-8f99-87aee65d618f" providerId="ADAL" clId="{B6E85408-B4B1-418A-9411-9ED0B7F9C1DC}" dt="2022-05-05T07:19:54.453" v="1129" actId="47"/>
        <pc:sldMkLst>
          <pc:docMk/>
          <pc:sldMk cId="3755966852" sldId="2134805236"/>
        </pc:sldMkLst>
      </pc:sldChg>
      <pc:sldChg chg="modSp">
        <pc:chgData name="Martin Kleindl" userId="cfd6b6c4-d6a3-4947-8f99-87aee65d618f" providerId="ADAL" clId="{B6E85408-B4B1-418A-9411-9ED0B7F9C1DC}" dt="2022-05-05T07:21:36.854" v="1130" actId="1076"/>
        <pc:sldMkLst>
          <pc:docMk/>
          <pc:sldMk cId="273942210" sldId="2134805237"/>
        </pc:sldMkLst>
        <pc:picChg chg="mod">
          <ac:chgData name="Martin Kleindl" userId="cfd6b6c4-d6a3-4947-8f99-87aee65d618f" providerId="ADAL" clId="{B6E85408-B4B1-418A-9411-9ED0B7F9C1DC}" dt="2022-05-05T07:21:36.854" v="1130" actId="1076"/>
          <ac:picMkLst>
            <pc:docMk/>
            <pc:sldMk cId="273942210" sldId="2134805237"/>
            <ac:picMk id="9" creationId="{1E51932C-BC05-4F4F-A743-B4657A7E8639}"/>
          </ac:picMkLst>
        </pc:picChg>
      </pc:sldChg>
      <pc:sldChg chg="modSp mod">
        <pc:chgData name="Martin Kleindl" userId="cfd6b6c4-d6a3-4947-8f99-87aee65d618f" providerId="ADAL" clId="{B6E85408-B4B1-418A-9411-9ED0B7F9C1DC}" dt="2022-05-05T07:22:43.314" v="1131" actId="403"/>
        <pc:sldMkLst>
          <pc:docMk/>
          <pc:sldMk cId="3282140653" sldId="2134805240"/>
        </pc:sldMkLst>
        <pc:spChg chg="mod">
          <ac:chgData name="Martin Kleindl" userId="cfd6b6c4-d6a3-4947-8f99-87aee65d618f" providerId="ADAL" clId="{B6E85408-B4B1-418A-9411-9ED0B7F9C1DC}" dt="2022-05-05T07:22:43.314" v="1131" actId="403"/>
          <ac:spMkLst>
            <pc:docMk/>
            <pc:sldMk cId="3282140653" sldId="2134805240"/>
            <ac:spMk id="7" creationId="{8AFB209C-7F59-23F4-3DDB-CE635A77D1B9}"/>
          </ac:spMkLst>
        </pc:spChg>
      </pc:sldChg>
      <pc:sldChg chg="addSp delSp modSp mod ord">
        <pc:chgData name="Martin Kleindl" userId="cfd6b6c4-d6a3-4947-8f99-87aee65d618f" providerId="ADAL" clId="{B6E85408-B4B1-418A-9411-9ED0B7F9C1DC}" dt="2022-05-06T10:13:30.527" v="2115" actId="1076"/>
        <pc:sldMkLst>
          <pc:docMk/>
          <pc:sldMk cId="3822665149" sldId="2134805242"/>
        </pc:sldMkLst>
        <pc:spChg chg="add mod">
          <ac:chgData name="Martin Kleindl" userId="cfd6b6c4-d6a3-4947-8f99-87aee65d618f" providerId="ADAL" clId="{B6E85408-B4B1-418A-9411-9ED0B7F9C1DC}" dt="2022-05-06T10:13:09.145" v="2114" actId="14100"/>
          <ac:spMkLst>
            <pc:docMk/>
            <pc:sldMk cId="3822665149" sldId="2134805242"/>
            <ac:spMk id="9" creationId="{C932915D-AD6D-BB26-8BEC-72F2EA497A38}"/>
          </ac:spMkLst>
        </pc:spChg>
        <pc:spChg chg="mod">
          <ac:chgData name="Martin Kleindl" userId="cfd6b6c4-d6a3-4947-8f99-87aee65d618f" providerId="ADAL" clId="{B6E85408-B4B1-418A-9411-9ED0B7F9C1DC}" dt="2022-05-05T13:09:30.974" v="1681" actId="20577"/>
          <ac:spMkLst>
            <pc:docMk/>
            <pc:sldMk cId="3822665149" sldId="2134805242"/>
            <ac:spMk id="11" creationId="{C2894F60-F7D5-4740-84C8-172C0FC8608B}"/>
          </ac:spMkLst>
        </pc:spChg>
        <pc:spChg chg="mod">
          <ac:chgData name="Martin Kleindl" userId="cfd6b6c4-d6a3-4947-8f99-87aee65d618f" providerId="ADAL" clId="{B6E85408-B4B1-418A-9411-9ED0B7F9C1DC}" dt="2022-05-05T13:10:28.693" v="1694" actId="20577"/>
          <ac:spMkLst>
            <pc:docMk/>
            <pc:sldMk cId="3822665149" sldId="2134805242"/>
            <ac:spMk id="21" creationId="{E5BC3CEA-189F-4010-B4AD-CCF5F0874D1D}"/>
          </ac:spMkLst>
        </pc:spChg>
        <pc:picChg chg="mod">
          <ac:chgData name="Martin Kleindl" userId="cfd6b6c4-d6a3-4947-8f99-87aee65d618f" providerId="ADAL" clId="{B6E85408-B4B1-418A-9411-9ED0B7F9C1DC}" dt="2022-05-06T10:13:30.527" v="2115" actId="1076"/>
          <ac:picMkLst>
            <pc:docMk/>
            <pc:sldMk cId="3822665149" sldId="2134805242"/>
            <ac:picMk id="15" creationId="{4F3E7A47-7FC2-95CD-1AF1-4B929FA120E3}"/>
          </ac:picMkLst>
        </pc:picChg>
        <pc:picChg chg="del">
          <ac:chgData name="Martin Kleindl" userId="cfd6b6c4-d6a3-4947-8f99-87aee65d618f" providerId="ADAL" clId="{B6E85408-B4B1-418A-9411-9ED0B7F9C1DC}" dt="2022-05-06T10:10:31.723" v="2069" actId="478"/>
          <ac:picMkLst>
            <pc:docMk/>
            <pc:sldMk cId="3822665149" sldId="2134805242"/>
            <ac:picMk id="19" creationId="{6DEFBF7D-7F2A-BE82-CC35-4F1CFA655FBA}"/>
          </ac:picMkLst>
        </pc:picChg>
        <pc:picChg chg="del">
          <ac:chgData name="Martin Kleindl" userId="cfd6b6c4-d6a3-4947-8f99-87aee65d618f" providerId="ADAL" clId="{B6E85408-B4B1-418A-9411-9ED0B7F9C1DC}" dt="2022-05-06T10:10:30.918" v="2068" actId="478"/>
          <ac:picMkLst>
            <pc:docMk/>
            <pc:sldMk cId="3822665149" sldId="2134805242"/>
            <ac:picMk id="20" creationId="{C80EA9C0-E707-2ADC-AF55-0FE9AC2D6945}"/>
          </ac:picMkLst>
        </pc:picChg>
        <pc:picChg chg="del">
          <ac:chgData name="Martin Kleindl" userId="cfd6b6c4-d6a3-4947-8f99-87aee65d618f" providerId="ADAL" clId="{B6E85408-B4B1-418A-9411-9ED0B7F9C1DC}" dt="2022-05-06T10:10:32.756" v="2070" actId="478"/>
          <ac:picMkLst>
            <pc:docMk/>
            <pc:sldMk cId="3822665149" sldId="2134805242"/>
            <ac:picMk id="22" creationId="{1CAF5E8B-5E3C-5EC1-3277-B5686799C0A7}"/>
          </ac:picMkLst>
        </pc:picChg>
        <pc:picChg chg="add mod">
          <ac:chgData name="Martin Kleindl" userId="cfd6b6c4-d6a3-4947-8f99-87aee65d618f" providerId="ADAL" clId="{B6E85408-B4B1-418A-9411-9ED0B7F9C1DC}" dt="2022-05-06T10:11:18.765" v="2078" actId="14861"/>
          <ac:picMkLst>
            <pc:docMk/>
            <pc:sldMk cId="3822665149" sldId="2134805242"/>
            <ac:picMk id="1026" creationId="{8F265D8C-BC40-AE27-A44D-4BA12A0D8562}"/>
          </ac:picMkLst>
        </pc:picChg>
      </pc:sldChg>
      <pc:sldChg chg="addSp delSp modSp add mod">
        <pc:chgData name="Martin Kleindl" userId="cfd6b6c4-d6a3-4947-8f99-87aee65d618f" providerId="ADAL" clId="{B6E85408-B4B1-418A-9411-9ED0B7F9C1DC}" dt="2022-05-05T12:28:30.160" v="1670" actId="6549"/>
        <pc:sldMkLst>
          <pc:docMk/>
          <pc:sldMk cId="2093925437" sldId="2134805244"/>
        </pc:sldMkLst>
        <pc:spChg chg="mod">
          <ac:chgData name="Martin Kleindl" userId="cfd6b6c4-d6a3-4947-8f99-87aee65d618f" providerId="ADAL" clId="{B6E85408-B4B1-418A-9411-9ED0B7F9C1DC}" dt="2022-05-05T07:40:52.549" v="1385"/>
          <ac:spMkLst>
            <pc:docMk/>
            <pc:sldMk cId="2093925437" sldId="2134805244"/>
            <ac:spMk id="17" creationId="{BD3E201C-F635-DB75-D0EF-654EA8440F49}"/>
          </ac:spMkLst>
        </pc:spChg>
        <pc:spChg chg="mod">
          <ac:chgData name="Martin Kleindl" userId="cfd6b6c4-d6a3-4947-8f99-87aee65d618f" providerId="ADAL" clId="{B6E85408-B4B1-418A-9411-9ED0B7F9C1DC}" dt="2022-05-05T07:41:05.904" v="1399" actId="1076"/>
          <ac:spMkLst>
            <pc:docMk/>
            <pc:sldMk cId="2093925437" sldId="2134805244"/>
            <ac:spMk id="19" creationId="{4DDEE443-8BFA-6B06-AF46-96C86FF3EF41}"/>
          </ac:spMkLst>
        </pc:spChg>
        <pc:spChg chg="mod">
          <ac:chgData name="Martin Kleindl" userId="cfd6b6c4-d6a3-4947-8f99-87aee65d618f" providerId="ADAL" clId="{B6E85408-B4B1-418A-9411-9ED0B7F9C1DC}" dt="2022-05-05T12:28:30.160" v="1670" actId="6549"/>
          <ac:spMkLst>
            <pc:docMk/>
            <pc:sldMk cId="2093925437" sldId="2134805244"/>
            <ac:spMk id="21" creationId="{E5BC3CEA-189F-4010-B4AD-CCF5F0874D1D}"/>
          </ac:spMkLst>
        </pc:spChg>
        <pc:spChg chg="mod">
          <ac:chgData name="Martin Kleindl" userId="cfd6b6c4-d6a3-4947-8f99-87aee65d618f" providerId="ADAL" clId="{B6E85408-B4B1-418A-9411-9ED0B7F9C1DC}" dt="2022-05-05T07:41:18.690" v="1409" actId="1076"/>
          <ac:spMkLst>
            <pc:docMk/>
            <pc:sldMk cId="2093925437" sldId="2134805244"/>
            <ac:spMk id="22" creationId="{FA19FB59-B05B-0F8F-D407-700E4BFCF006}"/>
          </ac:spMkLst>
        </pc:spChg>
        <pc:spChg chg="mod">
          <ac:chgData name="Martin Kleindl" userId="cfd6b6c4-d6a3-4947-8f99-87aee65d618f" providerId="ADAL" clId="{B6E85408-B4B1-418A-9411-9ED0B7F9C1DC}" dt="2022-05-05T07:41:34.592" v="1417" actId="1036"/>
          <ac:spMkLst>
            <pc:docMk/>
            <pc:sldMk cId="2093925437" sldId="2134805244"/>
            <ac:spMk id="23" creationId="{99EDD11B-E042-7252-D973-5E3F99E1677C}"/>
          </ac:spMkLst>
        </pc:spChg>
        <pc:grpChg chg="del">
          <ac:chgData name="Martin Kleindl" userId="cfd6b6c4-d6a3-4947-8f99-87aee65d618f" providerId="ADAL" clId="{B6E85408-B4B1-418A-9411-9ED0B7F9C1DC}" dt="2022-05-04T14:47:19.954" v="1058" actId="478"/>
          <ac:grpSpMkLst>
            <pc:docMk/>
            <pc:sldMk cId="2093925437" sldId="2134805244"/>
            <ac:grpSpMk id="8" creationId="{9AF6FA09-5E26-4DC8-9D4E-41ABC173F9B6}"/>
          </ac:grpSpMkLst>
        </pc:grpChg>
        <pc:grpChg chg="del">
          <ac:chgData name="Martin Kleindl" userId="cfd6b6c4-d6a3-4947-8f99-87aee65d618f" providerId="ADAL" clId="{B6E85408-B4B1-418A-9411-9ED0B7F9C1DC}" dt="2022-05-04T14:47:20.742" v="1059" actId="478"/>
          <ac:grpSpMkLst>
            <pc:docMk/>
            <pc:sldMk cId="2093925437" sldId="2134805244"/>
            <ac:grpSpMk id="12" creationId="{356808AC-215D-4731-A0C8-E4F9A80A401E}"/>
          </ac:grpSpMkLst>
        </pc:grpChg>
        <pc:grpChg chg="add mod">
          <ac:chgData name="Martin Kleindl" userId="cfd6b6c4-d6a3-4947-8f99-87aee65d618f" providerId="ADAL" clId="{B6E85408-B4B1-418A-9411-9ED0B7F9C1DC}" dt="2022-05-05T07:41:27.911" v="1412" actId="1035"/>
          <ac:grpSpMkLst>
            <pc:docMk/>
            <pc:sldMk cId="2093925437" sldId="2134805244"/>
            <ac:grpSpMk id="16" creationId="{A2601283-A340-7134-74D5-EFD050233CF6}"/>
          </ac:grpSpMkLst>
        </pc:grpChg>
        <pc:grpChg chg="add mod">
          <ac:chgData name="Martin Kleindl" userId="cfd6b6c4-d6a3-4947-8f99-87aee65d618f" providerId="ADAL" clId="{B6E85408-B4B1-418A-9411-9ED0B7F9C1DC}" dt="2022-05-05T07:40:52.549" v="1385"/>
          <ac:grpSpMkLst>
            <pc:docMk/>
            <pc:sldMk cId="2093925437" sldId="2134805244"/>
            <ac:grpSpMk id="20" creationId="{7B0EF14C-B1D0-D3A6-3F2C-B14789A1D3F0}"/>
          </ac:grpSpMkLst>
        </pc:grpChg>
        <pc:picChg chg="del">
          <ac:chgData name="Martin Kleindl" userId="cfd6b6c4-d6a3-4947-8f99-87aee65d618f" providerId="ADAL" clId="{B6E85408-B4B1-418A-9411-9ED0B7F9C1DC}" dt="2022-05-04T14:47:18.868" v="1057" actId="478"/>
          <ac:picMkLst>
            <pc:docMk/>
            <pc:sldMk cId="2093925437" sldId="2134805244"/>
            <ac:picMk id="7" creationId="{CF2D8318-5A13-42E1-9ECB-8FB5B7B3AB88}"/>
          </ac:picMkLst>
        </pc:picChg>
        <pc:picChg chg="add mod">
          <ac:chgData name="Martin Kleindl" userId="cfd6b6c4-d6a3-4947-8f99-87aee65d618f" providerId="ADAL" clId="{B6E85408-B4B1-418A-9411-9ED0B7F9C1DC}" dt="2022-05-04T14:47:36.522" v="1062" actId="1076"/>
          <ac:picMkLst>
            <pc:docMk/>
            <pc:sldMk cId="2093925437" sldId="2134805244"/>
            <ac:picMk id="15" creationId="{A0DFFC43-667F-04F3-4473-DAA307FE8641}"/>
          </ac:picMkLst>
        </pc:picChg>
      </pc:sldChg>
      <pc:sldChg chg="addSp delSp modSp add mod modNotesTx">
        <pc:chgData name="Martin Kleindl" userId="cfd6b6c4-d6a3-4947-8f99-87aee65d618f" providerId="ADAL" clId="{B6E85408-B4B1-418A-9411-9ED0B7F9C1DC}" dt="2022-05-05T07:37:19.390" v="1384" actId="478"/>
        <pc:sldMkLst>
          <pc:docMk/>
          <pc:sldMk cId="788855433" sldId="2134805247"/>
        </pc:sldMkLst>
        <pc:spChg chg="mod">
          <ac:chgData name="Martin Kleindl" userId="cfd6b6c4-d6a3-4947-8f99-87aee65d618f" providerId="ADAL" clId="{B6E85408-B4B1-418A-9411-9ED0B7F9C1DC}" dt="2022-05-05T07:33:45.158" v="1281" actId="1076"/>
          <ac:spMkLst>
            <pc:docMk/>
            <pc:sldMk cId="788855433" sldId="2134805247"/>
            <ac:spMk id="10" creationId="{6470BE7F-827A-4783-B6E3-D0A84B4B0A0F}"/>
          </ac:spMkLst>
        </pc:spChg>
        <pc:spChg chg="del">
          <ac:chgData name="Martin Kleindl" userId="cfd6b6c4-d6a3-4947-8f99-87aee65d618f" providerId="ADAL" clId="{B6E85408-B4B1-418A-9411-9ED0B7F9C1DC}" dt="2022-05-05T07:31:14.021" v="1244" actId="478"/>
          <ac:spMkLst>
            <pc:docMk/>
            <pc:sldMk cId="788855433" sldId="2134805247"/>
            <ac:spMk id="11" creationId="{1527AB7B-2A09-DBB1-5705-CD3088A327D6}"/>
          </ac:spMkLst>
        </pc:spChg>
        <pc:spChg chg="mod">
          <ac:chgData name="Martin Kleindl" userId="cfd6b6c4-d6a3-4947-8f99-87aee65d618f" providerId="ADAL" clId="{B6E85408-B4B1-418A-9411-9ED0B7F9C1DC}" dt="2022-05-05T07:31:25.464" v="1250" actId="478"/>
          <ac:spMkLst>
            <pc:docMk/>
            <pc:sldMk cId="788855433" sldId="2134805247"/>
            <ac:spMk id="13" creationId="{BC5CC213-F371-7E44-E83E-1C564E63B2B8}"/>
          </ac:spMkLst>
        </pc:spChg>
        <pc:spChg chg="del mod">
          <ac:chgData name="Martin Kleindl" userId="cfd6b6c4-d6a3-4947-8f99-87aee65d618f" providerId="ADAL" clId="{B6E85408-B4B1-418A-9411-9ED0B7F9C1DC}" dt="2022-05-05T07:31:29.951" v="1253" actId="478"/>
          <ac:spMkLst>
            <pc:docMk/>
            <pc:sldMk cId="788855433" sldId="2134805247"/>
            <ac:spMk id="15" creationId="{0F25013D-1535-A228-5847-F77B3F42E846}"/>
          </ac:spMkLst>
        </pc:spChg>
        <pc:spChg chg="del mod">
          <ac:chgData name="Martin Kleindl" userId="cfd6b6c4-d6a3-4947-8f99-87aee65d618f" providerId="ADAL" clId="{B6E85408-B4B1-418A-9411-9ED0B7F9C1DC}" dt="2022-05-05T07:33:34.839" v="1259" actId="478"/>
          <ac:spMkLst>
            <pc:docMk/>
            <pc:sldMk cId="788855433" sldId="2134805247"/>
            <ac:spMk id="17" creationId="{1AECD257-EDD0-C2A6-C09F-4B0E6DA0C08E}"/>
          </ac:spMkLst>
        </pc:spChg>
        <pc:spChg chg="del mod">
          <ac:chgData name="Martin Kleindl" userId="cfd6b6c4-d6a3-4947-8f99-87aee65d618f" providerId="ADAL" clId="{B6E85408-B4B1-418A-9411-9ED0B7F9C1DC}" dt="2022-05-05T07:33:33.279" v="1258" actId="478"/>
          <ac:spMkLst>
            <pc:docMk/>
            <pc:sldMk cId="788855433" sldId="2134805247"/>
            <ac:spMk id="18" creationId="{80C25B55-8B95-380D-87BB-613AD6AE8F83}"/>
          </ac:spMkLst>
        </pc:spChg>
        <pc:spChg chg="mod">
          <ac:chgData name="Martin Kleindl" userId="cfd6b6c4-d6a3-4947-8f99-87aee65d618f" providerId="ADAL" clId="{B6E85408-B4B1-418A-9411-9ED0B7F9C1DC}" dt="2022-05-05T07:31:25.464" v="1250" actId="478"/>
          <ac:spMkLst>
            <pc:docMk/>
            <pc:sldMk cId="788855433" sldId="2134805247"/>
            <ac:spMk id="19" creationId="{8793D640-5810-5CEC-DABE-5D4A7CA2BDF8}"/>
          </ac:spMkLst>
        </pc:spChg>
        <pc:spChg chg="del">
          <ac:chgData name="Martin Kleindl" userId="cfd6b6c4-d6a3-4947-8f99-87aee65d618f" providerId="ADAL" clId="{B6E85408-B4B1-418A-9411-9ED0B7F9C1DC}" dt="2022-05-05T07:31:13.103" v="1243" actId="478"/>
          <ac:spMkLst>
            <pc:docMk/>
            <pc:sldMk cId="788855433" sldId="2134805247"/>
            <ac:spMk id="20" creationId="{ACC184B1-F284-4CD8-BE68-C1E27D0EFD69}"/>
          </ac:spMkLst>
        </pc:spChg>
        <pc:spChg chg="del mod">
          <ac:chgData name="Martin Kleindl" userId="cfd6b6c4-d6a3-4947-8f99-87aee65d618f" providerId="ADAL" clId="{B6E85408-B4B1-418A-9411-9ED0B7F9C1DC}" dt="2022-05-05T07:33:29.906" v="1256" actId="478"/>
          <ac:spMkLst>
            <pc:docMk/>
            <pc:sldMk cId="788855433" sldId="2134805247"/>
            <ac:spMk id="21" creationId="{98D71280-5769-9AD0-FDC3-7F85BC94DFA9}"/>
          </ac:spMkLst>
        </pc:spChg>
        <pc:spChg chg="del mod">
          <ac:chgData name="Martin Kleindl" userId="cfd6b6c4-d6a3-4947-8f99-87aee65d618f" providerId="ADAL" clId="{B6E85408-B4B1-418A-9411-9ED0B7F9C1DC}" dt="2022-05-05T07:31:34.302" v="1255" actId="478"/>
          <ac:spMkLst>
            <pc:docMk/>
            <pc:sldMk cId="788855433" sldId="2134805247"/>
            <ac:spMk id="22" creationId="{DFFD3203-0C9F-EA51-F7AA-671365CF0EA6}"/>
          </ac:spMkLst>
        </pc:spChg>
        <pc:spChg chg="del mod">
          <ac:chgData name="Martin Kleindl" userId="cfd6b6c4-d6a3-4947-8f99-87aee65d618f" providerId="ADAL" clId="{B6E85408-B4B1-418A-9411-9ED0B7F9C1DC}" dt="2022-05-05T07:33:31.439" v="1257" actId="478"/>
          <ac:spMkLst>
            <pc:docMk/>
            <pc:sldMk cId="788855433" sldId="2134805247"/>
            <ac:spMk id="23" creationId="{D83CE50D-2F16-EAF7-BA3F-D650AF3279A5}"/>
          </ac:spMkLst>
        </pc:spChg>
        <pc:spChg chg="del mod">
          <ac:chgData name="Martin Kleindl" userId="cfd6b6c4-d6a3-4947-8f99-87aee65d618f" providerId="ADAL" clId="{B6E85408-B4B1-418A-9411-9ED0B7F9C1DC}" dt="2022-05-05T07:31:26.822" v="1251" actId="478"/>
          <ac:spMkLst>
            <pc:docMk/>
            <pc:sldMk cId="788855433" sldId="2134805247"/>
            <ac:spMk id="25" creationId="{A2514647-EDEA-56F1-C071-D91E1D69429C}"/>
          </ac:spMkLst>
        </pc:spChg>
        <pc:spChg chg="del mod">
          <ac:chgData name="Martin Kleindl" userId="cfd6b6c4-d6a3-4947-8f99-87aee65d618f" providerId="ADAL" clId="{B6E85408-B4B1-418A-9411-9ED0B7F9C1DC}" dt="2022-05-05T07:31:20.881" v="1248" actId="478"/>
          <ac:spMkLst>
            <pc:docMk/>
            <pc:sldMk cId="788855433" sldId="2134805247"/>
            <ac:spMk id="27" creationId="{AB7A43EA-9788-E2A5-8516-A391BA21A5EC}"/>
          </ac:spMkLst>
        </pc:spChg>
        <pc:spChg chg="del mod">
          <ac:chgData name="Martin Kleindl" userId="cfd6b6c4-d6a3-4947-8f99-87aee65d618f" providerId="ADAL" clId="{B6E85408-B4B1-418A-9411-9ED0B7F9C1DC}" dt="2022-05-05T07:31:32.006" v="1254" actId="478"/>
          <ac:spMkLst>
            <pc:docMk/>
            <pc:sldMk cId="788855433" sldId="2134805247"/>
            <ac:spMk id="28" creationId="{C981FC7C-100B-B9C8-5FA8-88CF76D9192A}"/>
          </ac:spMkLst>
        </pc:spChg>
        <pc:spChg chg="add del mod">
          <ac:chgData name="Martin Kleindl" userId="cfd6b6c4-d6a3-4947-8f99-87aee65d618f" providerId="ADAL" clId="{B6E85408-B4B1-418A-9411-9ED0B7F9C1DC}" dt="2022-05-05T07:37:19.390" v="1384" actId="478"/>
          <ac:spMkLst>
            <pc:docMk/>
            <pc:sldMk cId="788855433" sldId="2134805247"/>
            <ac:spMk id="30" creationId="{BA279D2C-C47F-15CB-1CF6-8A1951DBB07E}"/>
          </ac:spMkLst>
        </pc:spChg>
        <pc:grpChg chg="add mod">
          <ac:chgData name="Martin Kleindl" userId="cfd6b6c4-d6a3-4947-8f99-87aee65d618f" providerId="ADAL" clId="{B6E85408-B4B1-418A-9411-9ED0B7F9C1DC}" dt="2022-05-05T07:31:25.464" v="1250" actId="478"/>
          <ac:grpSpMkLst>
            <pc:docMk/>
            <pc:sldMk cId="788855433" sldId="2134805247"/>
            <ac:grpSpMk id="9" creationId="{21FEF6D2-3CBF-016C-9D0C-F1D4EE86D481}"/>
          </ac:grpSpMkLst>
        </pc:grpChg>
        <pc:grpChg chg="del mod">
          <ac:chgData name="Martin Kleindl" userId="cfd6b6c4-d6a3-4947-8f99-87aee65d618f" providerId="ADAL" clId="{B6E85408-B4B1-418A-9411-9ED0B7F9C1DC}" dt="2022-05-05T07:33:29.906" v="1256" actId="478"/>
          <ac:grpSpMkLst>
            <pc:docMk/>
            <pc:sldMk cId="788855433" sldId="2134805247"/>
            <ac:grpSpMk id="14" creationId="{46EFEBE3-683B-D8B4-ADD9-07181890FCA3}"/>
          </ac:grpSpMkLst>
        </pc:grpChg>
        <pc:picChg chg="del">
          <ac:chgData name="Martin Kleindl" userId="cfd6b6c4-d6a3-4947-8f99-87aee65d618f" providerId="ADAL" clId="{B6E85408-B4B1-418A-9411-9ED0B7F9C1DC}" dt="2022-05-05T07:31:15.517" v="1246" actId="478"/>
          <ac:picMkLst>
            <pc:docMk/>
            <pc:sldMk cId="788855433" sldId="2134805247"/>
            <ac:picMk id="6" creationId="{C3347586-AF23-4AE7-8C8E-2BBB555D2DA4}"/>
          </ac:picMkLst>
        </pc:picChg>
        <pc:picChg chg="del">
          <ac:chgData name="Martin Kleindl" userId="cfd6b6c4-d6a3-4947-8f99-87aee65d618f" providerId="ADAL" clId="{B6E85408-B4B1-418A-9411-9ED0B7F9C1DC}" dt="2022-05-05T07:31:14.886" v="1245" actId="478"/>
          <ac:picMkLst>
            <pc:docMk/>
            <pc:sldMk cId="788855433" sldId="2134805247"/>
            <ac:picMk id="8" creationId="{C9509E4A-9033-4FD8-84B1-6D433CAECAFC}"/>
          </ac:picMkLst>
        </pc:picChg>
        <pc:picChg chg="mod">
          <ac:chgData name="Martin Kleindl" userId="cfd6b6c4-d6a3-4947-8f99-87aee65d618f" providerId="ADAL" clId="{B6E85408-B4B1-418A-9411-9ED0B7F9C1DC}" dt="2022-05-05T07:31:25.464" v="1250" actId="478"/>
          <ac:picMkLst>
            <pc:docMk/>
            <pc:sldMk cId="788855433" sldId="2134805247"/>
            <ac:picMk id="12" creationId="{864053EC-54B2-78AC-58F7-8739B8B9BC24}"/>
          </ac:picMkLst>
        </pc:picChg>
        <pc:picChg chg="del mod">
          <ac:chgData name="Martin Kleindl" userId="cfd6b6c4-d6a3-4947-8f99-87aee65d618f" providerId="ADAL" clId="{B6E85408-B4B1-418A-9411-9ED0B7F9C1DC}" dt="2022-05-05T07:31:28.469" v="1252" actId="478"/>
          <ac:picMkLst>
            <pc:docMk/>
            <pc:sldMk cId="788855433" sldId="2134805247"/>
            <ac:picMk id="16" creationId="{47EE238C-9C3E-EBD5-F647-9B503E468D72}"/>
          </ac:picMkLst>
        </pc:picChg>
        <pc:picChg chg="del mod">
          <ac:chgData name="Martin Kleindl" userId="cfd6b6c4-d6a3-4947-8f99-87aee65d618f" providerId="ADAL" clId="{B6E85408-B4B1-418A-9411-9ED0B7F9C1DC}" dt="2022-05-05T07:31:25.464" v="1250" actId="478"/>
          <ac:picMkLst>
            <pc:docMk/>
            <pc:sldMk cId="788855433" sldId="2134805247"/>
            <ac:picMk id="24" creationId="{580D8003-637D-5D64-B9BA-4288F0D2E25D}"/>
          </ac:picMkLst>
        </pc:picChg>
        <pc:picChg chg="del mod">
          <ac:chgData name="Martin Kleindl" userId="cfd6b6c4-d6a3-4947-8f99-87aee65d618f" providerId="ADAL" clId="{B6E85408-B4B1-418A-9411-9ED0B7F9C1DC}" dt="2022-05-05T07:31:23.366" v="1249" actId="478"/>
          <ac:picMkLst>
            <pc:docMk/>
            <pc:sldMk cId="788855433" sldId="2134805247"/>
            <ac:picMk id="26" creationId="{3EC3B704-4500-246C-619D-3951F29DF1B3}"/>
          </ac:picMkLst>
        </pc:picChg>
        <pc:picChg chg="add mod">
          <ac:chgData name="Martin Kleindl" userId="cfd6b6c4-d6a3-4947-8f99-87aee65d618f" providerId="ADAL" clId="{B6E85408-B4B1-418A-9411-9ED0B7F9C1DC}" dt="2022-05-05T07:34:27.606" v="1319"/>
          <ac:picMkLst>
            <pc:docMk/>
            <pc:sldMk cId="788855433" sldId="2134805247"/>
            <ac:picMk id="29" creationId="{24B981F6-4678-A888-33B6-53528186C96D}"/>
          </ac:picMkLst>
        </pc:picChg>
      </pc:sldChg>
      <pc:sldChg chg="add">
        <pc:chgData name="Martin Kleindl" userId="cfd6b6c4-d6a3-4947-8f99-87aee65d618f" providerId="ADAL" clId="{B6E85408-B4B1-418A-9411-9ED0B7F9C1DC}" dt="2022-05-12T09:03:04.373" v="2118"/>
        <pc:sldMkLst>
          <pc:docMk/>
          <pc:sldMk cId="723401578" sldId="2134805248"/>
        </pc:sldMkLst>
      </pc:sldChg>
      <pc:sldChg chg="add del">
        <pc:chgData name="Martin Kleindl" userId="cfd6b6c4-d6a3-4947-8f99-87aee65d618f" providerId="ADAL" clId="{B6E85408-B4B1-418A-9411-9ED0B7F9C1DC}" dt="2022-05-11T04:43:42.534" v="2117" actId="47"/>
        <pc:sldMkLst>
          <pc:docMk/>
          <pc:sldMk cId="2992767169" sldId="2134805248"/>
        </pc:sldMkLst>
      </pc:sldChg>
    </pc:docChg>
  </pc:docChgLst>
  <pc:docChgLst>
    <pc:chgData name="Jonheidur Isleifsdottir" userId="S::jonheidur@lsretail.com::c39909b6-0e27-4d9e-bc9f-c52e053133a5" providerId="AD" clId="Web-{9D87F20C-F6AD-D9E6-71EA-E1A9EE290C7F}"/>
    <pc:docChg chg="modSld">
      <pc:chgData name="Jonheidur Isleifsdottir" userId="S::jonheidur@lsretail.com::c39909b6-0e27-4d9e-bc9f-c52e053133a5" providerId="AD" clId="Web-{9D87F20C-F6AD-D9E6-71EA-E1A9EE290C7F}" dt="2022-05-04T19:14:42.468" v="158"/>
      <pc:docMkLst>
        <pc:docMk/>
      </pc:docMkLst>
      <pc:sldChg chg="modNotes">
        <pc:chgData name="Jonheidur Isleifsdottir" userId="S::jonheidur@lsretail.com::c39909b6-0e27-4d9e-bc9f-c52e053133a5" providerId="AD" clId="Web-{9D87F20C-F6AD-D9E6-71EA-E1A9EE290C7F}" dt="2022-05-04T19:11:28.057" v="134"/>
        <pc:sldMkLst>
          <pc:docMk/>
          <pc:sldMk cId="347172939" sldId="2134805198"/>
        </pc:sldMkLst>
      </pc:sldChg>
      <pc:sldChg chg="modSp modNotes">
        <pc:chgData name="Jonheidur Isleifsdottir" userId="S::jonheidur@lsretail.com::c39909b6-0e27-4d9e-bc9f-c52e053133a5" providerId="AD" clId="Web-{9D87F20C-F6AD-D9E6-71EA-E1A9EE290C7F}" dt="2022-05-04T19:14:42.468" v="158"/>
        <pc:sldMkLst>
          <pc:docMk/>
          <pc:sldMk cId="243887294" sldId="2134805243"/>
        </pc:sldMkLst>
        <pc:picChg chg="mod">
          <ac:chgData name="Jonheidur Isleifsdottir" userId="S::jonheidur@lsretail.com::c39909b6-0e27-4d9e-bc9f-c52e053133a5" providerId="AD" clId="Web-{9D87F20C-F6AD-D9E6-71EA-E1A9EE290C7F}" dt="2022-05-04T19:11:40.979" v="137" actId="14100"/>
          <ac:picMkLst>
            <pc:docMk/>
            <pc:sldMk cId="243887294" sldId="2134805243"/>
            <ac:picMk id="3" creationId="{455B97BF-8855-8D33-6428-49844C22FBA0}"/>
          </ac:picMkLst>
        </pc:picChg>
      </pc:sldChg>
    </pc:docChg>
  </pc:docChgLst>
  <pc:docChgLst>
    <pc:chgData name="Jonheidur Isleifsdottir" userId="c39909b6-0e27-4d9e-bc9f-c52e053133a5" providerId="ADAL" clId="{434564DD-2F53-4A46-B38B-E46AF11CFCDC}"/>
    <pc:docChg chg="custSel addSld delSld modSld sldOrd modSection">
      <pc:chgData name="Jonheidur Isleifsdottir" userId="c39909b6-0e27-4d9e-bc9f-c52e053133a5" providerId="ADAL" clId="{434564DD-2F53-4A46-B38B-E46AF11CFCDC}" dt="2022-05-05T13:32:20.363" v="663" actId="20577"/>
      <pc:docMkLst>
        <pc:docMk/>
      </pc:docMkLst>
      <pc:sldChg chg="modSp mod modNotesTx">
        <pc:chgData name="Jonheidur Isleifsdottir" userId="c39909b6-0e27-4d9e-bc9f-c52e053133a5" providerId="ADAL" clId="{434564DD-2F53-4A46-B38B-E46AF11CFCDC}" dt="2022-05-05T13:32:20.363" v="663" actId="20577"/>
        <pc:sldMkLst>
          <pc:docMk/>
          <pc:sldMk cId="347172939" sldId="2134805198"/>
        </pc:sldMkLst>
        <pc:picChg chg="mod">
          <ac:chgData name="Jonheidur Isleifsdottir" userId="c39909b6-0e27-4d9e-bc9f-c52e053133a5" providerId="ADAL" clId="{434564DD-2F53-4A46-B38B-E46AF11CFCDC}" dt="2022-05-05T10:06:27.290" v="47" actId="1076"/>
          <ac:picMkLst>
            <pc:docMk/>
            <pc:sldMk cId="347172939" sldId="2134805198"/>
            <ac:picMk id="2" creationId="{70E7D872-70F0-6DEF-0435-76557C6832C7}"/>
          </ac:picMkLst>
        </pc:picChg>
      </pc:sldChg>
      <pc:sldChg chg="delSp mod ord delAnim modNotesTx">
        <pc:chgData name="Jonheidur Isleifsdottir" userId="c39909b6-0e27-4d9e-bc9f-c52e053133a5" providerId="ADAL" clId="{434564DD-2F53-4A46-B38B-E46AF11CFCDC}" dt="2022-05-05T13:28:52.973" v="544" actId="33524"/>
        <pc:sldMkLst>
          <pc:docMk/>
          <pc:sldMk cId="243887294" sldId="2134805243"/>
        </pc:sldMkLst>
        <pc:picChg chg="del">
          <ac:chgData name="Jonheidur Isleifsdottir" userId="c39909b6-0e27-4d9e-bc9f-c52e053133a5" providerId="ADAL" clId="{434564DD-2F53-4A46-B38B-E46AF11CFCDC}" dt="2022-05-05T10:37:36.191" v="49" actId="478"/>
          <ac:picMkLst>
            <pc:docMk/>
            <pc:sldMk cId="243887294" sldId="2134805243"/>
            <ac:picMk id="3" creationId="{455B97BF-8855-8D33-6428-49844C22FBA0}"/>
          </ac:picMkLst>
        </pc:picChg>
      </pc:sldChg>
      <pc:sldChg chg="mod modShow modNotesTx">
        <pc:chgData name="Jonheidur Isleifsdottir" userId="c39909b6-0e27-4d9e-bc9f-c52e053133a5" providerId="ADAL" clId="{434564DD-2F53-4A46-B38B-E46AF11CFCDC}" dt="2022-05-05T11:31:52.276" v="449" actId="20577"/>
        <pc:sldMkLst>
          <pc:docMk/>
          <pc:sldMk cId="1182676673" sldId="2134805245"/>
        </pc:sldMkLst>
      </pc:sldChg>
      <pc:sldChg chg="mod modShow modNotesTx">
        <pc:chgData name="Jonheidur Isleifsdottir" userId="c39909b6-0e27-4d9e-bc9f-c52e053133a5" providerId="ADAL" clId="{434564DD-2F53-4A46-B38B-E46AF11CFCDC}" dt="2022-05-05T13:31:01.500" v="631" actId="20577"/>
        <pc:sldMkLst>
          <pc:docMk/>
          <pc:sldMk cId="1081427668" sldId="2134805246"/>
        </pc:sldMkLst>
      </pc:sldChg>
      <pc:sldChg chg="add del mod modShow">
        <pc:chgData name="Jonheidur Isleifsdottir" userId="c39909b6-0e27-4d9e-bc9f-c52e053133a5" providerId="ADAL" clId="{434564DD-2F53-4A46-B38B-E46AF11CFCDC}" dt="2022-05-05T11:32:07.321" v="450" actId="47"/>
        <pc:sldMkLst>
          <pc:docMk/>
          <pc:sldMk cId="3662080553" sldId="2134805248"/>
        </pc:sldMkLst>
      </pc:sldChg>
    </pc:docChg>
  </pc:docChgLst>
  <pc:docChgLst>
    <pc:chgData name="Jonheidur Isleifsdottir" userId="c39909b6-0e27-4d9e-bc9f-c52e053133a5" providerId="ADAL" clId="{7F93E1F4-0469-4C00-BE54-858B85B828E3}"/>
    <pc:docChg chg="undo custSel addSld modSld modSection">
      <pc:chgData name="Jonheidur Isleifsdottir" userId="c39909b6-0e27-4d9e-bc9f-c52e053133a5" providerId="ADAL" clId="{7F93E1F4-0469-4C00-BE54-858B85B828E3}" dt="2022-05-04T18:10:38.879" v="8957" actId="20577"/>
      <pc:docMkLst>
        <pc:docMk/>
      </pc:docMkLst>
      <pc:sldChg chg="addSp delSp modSp mod modClrScheme delAnim modAnim modShow chgLayout modNotesTx">
        <pc:chgData name="Jonheidur Isleifsdottir" userId="c39909b6-0e27-4d9e-bc9f-c52e053133a5" providerId="ADAL" clId="{7F93E1F4-0469-4C00-BE54-858B85B828E3}" dt="2022-05-04T18:00:19.081" v="8902" actId="20577"/>
        <pc:sldMkLst>
          <pc:docMk/>
          <pc:sldMk cId="347172939" sldId="2134805198"/>
        </pc:sldMkLst>
        <pc:spChg chg="del">
          <ac:chgData name="Jonheidur Isleifsdottir" userId="c39909b6-0e27-4d9e-bc9f-c52e053133a5" providerId="ADAL" clId="{7F93E1F4-0469-4C00-BE54-858B85B828E3}" dt="2022-05-04T12:54:41.090" v="5589" actId="478"/>
          <ac:spMkLst>
            <pc:docMk/>
            <pc:sldMk cId="347172939" sldId="2134805198"/>
            <ac:spMk id="5" creationId="{9FD339FC-8A7D-4E77-829E-D4F9AC1D24A4}"/>
          </ac:spMkLst>
        </pc:spChg>
        <pc:picChg chg="add mod">
          <ac:chgData name="Jonheidur Isleifsdottir" userId="c39909b6-0e27-4d9e-bc9f-c52e053133a5" providerId="ADAL" clId="{7F93E1F4-0469-4C00-BE54-858B85B828E3}" dt="2022-05-04T16:58:56.344" v="8329" actId="1076"/>
          <ac:picMkLst>
            <pc:docMk/>
            <pc:sldMk cId="347172939" sldId="2134805198"/>
            <ac:picMk id="2" creationId="{70E7D872-70F0-6DEF-0435-76557C6832C7}"/>
          </ac:picMkLst>
        </pc:picChg>
        <pc:picChg chg="add del mod">
          <ac:chgData name="Jonheidur Isleifsdottir" userId="c39909b6-0e27-4d9e-bc9f-c52e053133a5" providerId="ADAL" clId="{7F93E1F4-0469-4C00-BE54-858B85B828E3}" dt="2022-05-04T13:42:40.205" v="5861" actId="478"/>
          <ac:picMkLst>
            <pc:docMk/>
            <pc:sldMk cId="347172939" sldId="2134805198"/>
            <ac:picMk id="2" creationId="{EA435D65-6CAF-C401-58A9-853F2298F1B6}"/>
          </ac:picMkLst>
        </pc:picChg>
        <pc:picChg chg="add del mod">
          <ac:chgData name="Jonheidur Isleifsdottir" userId="c39909b6-0e27-4d9e-bc9f-c52e053133a5" providerId="ADAL" clId="{7F93E1F4-0469-4C00-BE54-858B85B828E3}" dt="2022-05-04T16:58:32.456" v="8326" actId="478"/>
          <ac:picMkLst>
            <pc:docMk/>
            <pc:sldMk cId="347172939" sldId="2134805198"/>
            <ac:picMk id="3" creationId="{93EEFCAF-A870-89AD-EFF9-9636887B340E}"/>
          </ac:picMkLst>
        </pc:picChg>
      </pc:sldChg>
      <pc:sldChg chg="modSp mod">
        <pc:chgData name="Jonheidur Isleifsdottir" userId="c39909b6-0e27-4d9e-bc9f-c52e053133a5" providerId="ADAL" clId="{7F93E1F4-0469-4C00-BE54-858B85B828E3}" dt="2022-05-04T17:04:32.014" v="8414" actId="14100"/>
        <pc:sldMkLst>
          <pc:docMk/>
          <pc:sldMk cId="1693900842" sldId="2134805215"/>
        </pc:sldMkLst>
        <pc:spChg chg="mod">
          <ac:chgData name="Jonheidur Isleifsdottir" userId="c39909b6-0e27-4d9e-bc9f-c52e053133a5" providerId="ADAL" clId="{7F93E1F4-0469-4C00-BE54-858B85B828E3}" dt="2022-05-04T17:04:32.014" v="8414" actId="14100"/>
          <ac:spMkLst>
            <pc:docMk/>
            <pc:sldMk cId="1693900842" sldId="2134805215"/>
            <ac:spMk id="4" creationId="{E226B96A-C324-4D7C-9E9E-9BB7C97D9287}"/>
          </ac:spMkLst>
        </pc:spChg>
        <pc:spChg chg="mod">
          <ac:chgData name="Jonheidur Isleifsdottir" userId="c39909b6-0e27-4d9e-bc9f-c52e053133a5" providerId="ADAL" clId="{7F93E1F4-0469-4C00-BE54-858B85B828E3}" dt="2022-05-04T14:47:10.779" v="6640" actId="20577"/>
          <ac:spMkLst>
            <pc:docMk/>
            <pc:sldMk cId="1693900842" sldId="2134805215"/>
            <ac:spMk id="7" creationId="{4D585A0A-E123-4345-BF4D-B97F2DE35035}"/>
          </ac:spMkLst>
        </pc:spChg>
      </pc:sldChg>
      <pc:sldChg chg="addSp delSp modSp new mod modClrScheme modAnim chgLayout modNotesTx">
        <pc:chgData name="Jonheidur Isleifsdottir" userId="c39909b6-0e27-4d9e-bc9f-c52e053133a5" providerId="ADAL" clId="{7F93E1F4-0469-4C00-BE54-858B85B828E3}" dt="2022-05-04T18:10:38.879" v="8957" actId="20577"/>
        <pc:sldMkLst>
          <pc:docMk/>
          <pc:sldMk cId="243887294" sldId="2134805243"/>
        </pc:sldMkLst>
        <pc:spChg chg="del">
          <ac:chgData name="Jonheidur Isleifsdottir" userId="c39909b6-0e27-4d9e-bc9f-c52e053133a5" providerId="ADAL" clId="{7F93E1F4-0469-4C00-BE54-858B85B828E3}" dt="2022-05-04T12:11:43.360" v="5266" actId="700"/>
          <ac:spMkLst>
            <pc:docMk/>
            <pc:sldMk cId="243887294" sldId="2134805243"/>
            <ac:spMk id="2" creationId="{8CB79202-6770-5D2C-DC59-8C76915C1431}"/>
          </ac:spMkLst>
        </pc:spChg>
        <pc:spChg chg="del mod ord">
          <ac:chgData name="Jonheidur Isleifsdottir" userId="c39909b6-0e27-4d9e-bc9f-c52e053133a5" providerId="ADAL" clId="{7F93E1F4-0469-4C00-BE54-858B85B828E3}" dt="2022-05-04T12:11:43.360" v="5266" actId="700"/>
          <ac:spMkLst>
            <pc:docMk/>
            <pc:sldMk cId="243887294" sldId="2134805243"/>
            <ac:spMk id="3" creationId="{B155B6B2-AF35-D507-1365-4E2FDBFCC3CE}"/>
          </ac:spMkLst>
        </pc:spChg>
        <pc:spChg chg="del">
          <ac:chgData name="Jonheidur Isleifsdottir" userId="c39909b6-0e27-4d9e-bc9f-c52e053133a5" providerId="ADAL" clId="{7F93E1F4-0469-4C00-BE54-858B85B828E3}" dt="2022-05-04T12:11:43.360" v="5266" actId="700"/>
          <ac:spMkLst>
            <pc:docMk/>
            <pc:sldMk cId="243887294" sldId="2134805243"/>
            <ac:spMk id="4" creationId="{6E1FF711-361E-3C22-B46F-B09BFFE902FD}"/>
          </ac:spMkLst>
        </pc:spChg>
        <pc:spChg chg="add del mod ord">
          <ac:chgData name="Jonheidur Isleifsdottir" userId="c39909b6-0e27-4d9e-bc9f-c52e053133a5" providerId="ADAL" clId="{7F93E1F4-0469-4C00-BE54-858B85B828E3}" dt="2022-05-04T12:12:46.136" v="5267" actId="22"/>
          <ac:spMkLst>
            <pc:docMk/>
            <pc:sldMk cId="243887294" sldId="2134805243"/>
            <ac:spMk id="5" creationId="{54E4C462-0BF4-839B-9B5E-9489F67F6792}"/>
          </ac:spMkLst>
        </pc:spChg>
        <pc:picChg chg="add mod">
          <ac:chgData name="Jonheidur Isleifsdottir" userId="c39909b6-0e27-4d9e-bc9f-c52e053133a5" providerId="ADAL" clId="{7F93E1F4-0469-4C00-BE54-858B85B828E3}" dt="2022-05-04T17:22:07.458" v="8488" actId="1076"/>
          <ac:picMkLst>
            <pc:docMk/>
            <pc:sldMk cId="243887294" sldId="2134805243"/>
            <ac:picMk id="3" creationId="{455B97BF-8855-8D33-6428-49844C22FBA0}"/>
          </ac:picMkLst>
        </pc:picChg>
        <pc:picChg chg="add mod ord modCrop">
          <ac:chgData name="Jonheidur Isleifsdottir" userId="c39909b6-0e27-4d9e-bc9f-c52e053133a5" providerId="ADAL" clId="{7F93E1F4-0469-4C00-BE54-858B85B828E3}" dt="2022-05-04T12:12:46.136" v="5267" actId="22"/>
          <ac:picMkLst>
            <pc:docMk/>
            <pc:sldMk cId="243887294" sldId="2134805243"/>
            <ac:picMk id="7" creationId="{60F9D484-3383-BB2B-0D5C-25C88C57FB97}"/>
          </ac:picMkLst>
        </pc:picChg>
      </pc:sldChg>
      <pc:sldChg chg="addSp delSp modSp new mod modShow">
        <pc:chgData name="Jonheidur Isleifsdottir" userId="c39909b6-0e27-4d9e-bc9f-c52e053133a5" providerId="ADAL" clId="{7F93E1F4-0469-4C00-BE54-858B85B828E3}" dt="2022-05-04T17:03:31.437" v="8411" actId="729"/>
        <pc:sldMkLst>
          <pc:docMk/>
          <pc:sldMk cId="1182676673" sldId="2134805245"/>
        </pc:sldMkLst>
        <pc:spChg chg="del">
          <ac:chgData name="Jonheidur Isleifsdottir" userId="c39909b6-0e27-4d9e-bc9f-c52e053133a5" providerId="ADAL" clId="{7F93E1F4-0469-4C00-BE54-858B85B828E3}" dt="2022-05-04T17:03:25.854" v="8410" actId="22"/>
          <ac:spMkLst>
            <pc:docMk/>
            <pc:sldMk cId="1182676673" sldId="2134805245"/>
            <ac:spMk id="2" creationId="{24F46726-3841-D571-53D3-B44ED7E01B1E}"/>
          </ac:spMkLst>
        </pc:spChg>
        <pc:picChg chg="add mod ord modCrop">
          <ac:chgData name="Jonheidur Isleifsdottir" userId="c39909b6-0e27-4d9e-bc9f-c52e053133a5" providerId="ADAL" clId="{7F93E1F4-0469-4C00-BE54-858B85B828E3}" dt="2022-05-04T17:03:25.854" v="8410" actId="22"/>
          <ac:picMkLst>
            <pc:docMk/>
            <pc:sldMk cId="1182676673" sldId="2134805245"/>
            <ac:picMk id="4" creationId="{7F21CCAE-DEB4-BD65-3F69-F1295233EEF1}"/>
          </ac:picMkLst>
        </pc:picChg>
      </pc:sldChg>
      <pc:sldChg chg="addSp delSp modSp new mod modShow">
        <pc:chgData name="Jonheidur Isleifsdottir" userId="c39909b6-0e27-4d9e-bc9f-c52e053133a5" providerId="ADAL" clId="{7F93E1F4-0469-4C00-BE54-858B85B828E3}" dt="2022-05-04T17:15:50.799" v="8482" actId="729"/>
        <pc:sldMkLst>
          <pc:docMk/>
          <pc:sldMk cId="1081427668" sldId="2134805246"/>
        </pc:sldMkLst>
        <pc:spChg chg="del">
          <ac:chgData name="Jonheidur Isleifsdottir" userId="c39909b6-0e27-4d9e-bc9f-c52e053133a5" providerId="ADAL" clId="{7F93E1F4-0469-4C00-BE54-858B85B828E3}" dt="2022-05-04T17:15:44.882" v="8481" actId="22"/>
          <ac:spMkLst>
            <pc:docMk/>
            <pc:sldMk cId="1081427668" sldId="2134805246"/>
            <ac:spMk id="2" creationId="{3A905162-A0CC-351E-B8B6-35046CDBED96}"/>
          </ac:spMkLst>
        </pc:spChg>
        <pc:picChg chg="add mod ord modCrop">
          <ac:chgData name="Jonheidur Isleifsdottir" userId="c39909b6-0e27-4d9e-bc9f-c52e053133a5" providerId="ADAL" clId="{7F93E1F4-0469-4C00-BE54-858B85B828E3}" dt="2022-05-04T17:15:44.882" v="8481" actId="22"/>
          <ac:picMkLst>
            <pc:docMk/>
            <pc:sldMk cId="1081427668" sldId="2134805246"/>
            <ac:picMk id="4" creationId="{B9915ABC-321F-0F84-8E72-D70F10B80454}"/>
          </ac:picMkLst>
        </pc:picChg>
      </pc:sldChg>
    </pc:docChg>
  </pc:docChgLst>
  <pc:docChgLst>
    <pc:chgData name="Martin Kleindl" userId="cfd6b6c4-d6a3-4947-8f99-87aee65d618f" providerId="ADAL" clId="{F6FC6AF5-B829-4963-A6FF-FA4AEDAA7625}"/>
    <pc:docChg chg="addSld delSld modSld sldOrd modSection">
      <pc:chgData name="Martin Kleindl" userId="cfd6b6c4-d6a3-4947-8f99-87aee65d618f" providerId="ADAL" clId="{F6FC6AF5-B829-4963-A6FF-FA4AEDAA7625}" dt="2022-05-13T13:37:15.003" v="9" actId="47"/>
      <pc:docMkLst>
        <pc:docMk/>
      </pc:docMkLst>
      <pc:sldChg chg="del">
        <pc:chgData name="Martin Kleindl" userId="cfd6b6c4-d6a3-4947-8f99-87aee65d618f" providerId="ADAL" clId="{F6FC6AF5-B829-4963-A6FF-FA4AEDAA7625}" dt="2022-05-13T13:37:15.003" v="9" actId="47"/>
        <pc:sldMkLst>
          <pc:docMk/>
          <pc:sldMk cId="2358584932" sldId="364"/>
        </pc:sldMkLst>
      </pc:sldChg>
      <pc:sldChg chg="del">
        <pc:chgData name="Martin Kleindl" userId="cfd6b6c4-d6a3-4947-8f99-87aee65d618f" providerId="ADAL" clId="{F6FC6AF5-B829-4963-A6FF-FA4AEDAA7625}" dt="2022-05-13T13:37:15.003" v="9" actId="47"/>
        <pc:sldMkLst>
          <pc:docMk/>
          <pc:sldMk cId="1161465190" sldId="365"/>
        </pc:sldMkLst>
      </pc:sldChg>
      <pc:sldChg chg="del">
        <pc:chgData name="Martin Kleindl" userId="cfd6b6c4-d6a3-4947-8f99-87aee65d618f" providerId="ADAL" clId="{F6FC6AF5-B829-4963-A6FF-FA4AEDAA7625}" dt="2022-05-13T13:37:15.003" v="9" actId="47"/>
        <pc:sldMkLst>
          <pc:docMk/>
          <pc:sldMk cId="3961338366" sldId="366"/>
        </pc:sldMkLst>
      </pc:sldChg>
      <pc:sldChg chg="del">
        <pc:chgData name="Martin Kleindl" userId="cfd6b6c4-d6a3-4947-8f99-87aee65d618f" providerId="ADAL" clId="{F6FC6AF5-B829-4963-A6FF-FA4AEDAA7625}" dt="2022-05-13T13:37:15.003" v="9" actId="47"/>
        <pc:sldMkLst>
          <pc:docMk/>
          <pc:sldMk cId="2823341848" sldId="367"/>
        </pc:sldMkLst>
      </pc:sldChg>
      <pc:sldChg chg="del">
        <pc:chgData name="Martin Kleindl" userId="cfd6b6c4-d6a3-4947-8f99-87aee65d618f" providerId="ADAL" clId="{F6FC6AF5-B829-4963-A6FF-FA4AEDAA7625}" dt="2022-05-13T13:37:15.003" v="9" actId="47"/>
        <pc:sldMkLst>
          <pc:docMk/>
          <pc:sldMk cId="1511332693" sldId="368"/>
        </pc:sldMkLst>
      </pc:sldChg>
      <pc:sldChg chg="del">
        <pc:chgData name="Martin Kleindl" userId="cfd6b6c4-d6a3-4947-8f99-87aee65d618f" providerId="ADAL" clId="{F6FC6AF5-B829-4963-A6FF-FA4AEDAA7625}" dt="2022-05-13T13:37:15.003" v="9" actId="47"/>
        <pc:sldMkLst>
          <pc:docMk/>
          <pc:sldMk cId="1371541012" sldId="371"/>
        </pc:sldMkLst>
      </pc:sldChg>
      <pc:sldChg chg="del">
        <pc:chgData name="Martin Kleindl" userId="cfd6b6c4-d6a3-4947-8f99-87aee65d618f" providerId="ADAL" clId="{F6FC6AF5-B829-4963-A6FF-FA4AEDAA7625}" dt="2022-05-13T13:37:15.003" v="9" actId="47"/>
        <pc:sldMkLst>
          <pc:docMk/>
          <pc:sldMk cId="1282869589" sldId="372"/>
        </pc:sldMkLst>
      </pc:sldChg>
      <pc:sldChg chg="del">
        <pc:chgData name="Martin Kleindl" userId="cfd6b6c4-d6a3-4947-8f99-87aee65d618f" providerId="ADAL" clId="{F6FC6AF5-B829-4963-A6FF-FA4AEDAA7625}" dt="2022-05-13T13:37:15.003" v="9" actId="47"/>
        <pc:sldMkLst>
          <pc:docMk/>
          <pc:sldMk cId="417519989" sldId="373"/>
        </pc:sldMkLst>
      </pc:sldChg>
      <pc:sldChg chg="del">
        <pc:chgData name="Martin Kleindl" userId="cfd6b6c4-d6a3-4947-8f99-87aee65d618f" providerId="ADAL" clId="{F6FC6AF5-B829-4963-A6FF-FA4AEDAA7625}" dt="2022-05-13T13:37:15.003" v="9" actId="47"/>
        <pc:sldMkLst>
          <pc:docMk/>
          <pc:sldMk cId="3253588628" sldId="374"/>
        </pc:sldMkLst>
      </pc:sldChg>
      <pc:sldChg chg="del">
        <pc:chgData name="Martin Kleindl" userId="cfd6b6c4-d6a3-4947-8f99-87aee65d618f" providerId="ADAL" clId="{F6FC6AF5-B829-4963-A6FF-FA4AEDAA7625}" dt="2022-05-13T13:37:15.003" v="9" actId="47"/>
        <pc:sldMkLst>
          <pc:docMk/>
          <pc:sldMk cId="2120634290" sldId="375"/>
        </pc:sldMkLst>
      </pc:sldChg>
      <pc:sldChg chg="modSp mod ord">
        <pc:chgData name="Martin Kleindl" userId="cfd6b6c4-d6a3-4947-8f99-87aee65d618f" providerId="ADAL" clId="{F6FC6AF5-B829-4963-A6FF-FA4AEDAA7625}" dt="2022-05-13T13:36:58.499" v="7" actId="20577"/>
        <pc:sldMkLst>
          <pc:docMk/>
          <pc:sldMk cId="1693900842" sldId="2134805215"/>
        </pc:sldMkLst>
        <pc:spChg chg="mod">
          <ac:chgData name="Martin Kleindl" userId="cfd6b6c4-d6a3-4947-8f99-87aee65d618f" providerId="ADAL" clId="{F6FC6AF5-B829-4963-A6FF-FA4AEDAA7625}" dt="2022-05-13T13:36:58.499" v="7" actId="20577"/>
          <ac:spMkLst>
            <pc:docMk/>
            <pc:sldMk cId="1693900842" sldId="2134805215"/>
            <ac:spMk id="4" creationId="{E226B96A-C324-4D7C-9E9E-9BB7C97D9287}"/>
          </ac:spMkLst>
        </pc:spChg>
        <pc:spChg chg="mod">
          <ac:chgData name="Martin Kleindl" userId="cfd6b6c4-d6a3-4947-8f99-87aee65d618f" providerId="ADAL" clId="{F6FC6AF5-B829-4963-A6FF-FA4AEDAA7625}" dt="2022-05-13T13:36:54.896" v="6" actId="20577"/>
          <ac:spMkLst>
            <pc:docMk/>
            <pc:sldMk cId="1693900842" sldId="2134805215"/>
            <ac:spMk id="7" creationId="{4D585A0A-E123-4345-BF4D-B97F2DE35035}"/>
          </ac:spMkLst>
        </pc:spChg>
      </pc:sldChg>
      <pc:sldChg chg="add del">
        <pc:chgData name="Martin Kleindl" userId="cfd6b6c4-d6a3-4947-8f99-87aee65d618f" providerId="ADAL" clId="{F6FC6AF5-B829-4963-A6FF-FA4AEDAA7625}" dt="2022-05-13T13:37:02.977" v="8" actId="47"/>
        <pc:sldMkLst>
          <pc:docMk/>
          <pc:sldMk cId="4185573476" sldId="21348052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23001%20Projects\ConneXion%202022\Intelligent%20Cloud%20Partner%20survey%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 (5)'!$C$5</c:f>
              <c:strCache>
                <c:ptCount val="1"/>
                <c:pt idx="0">
                  <c:v>No. of Responses</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F68C-4D7D-B0BB-43516DCF0C71}"/>
              </c:ext>
            </c:extLst>
          </c:dPt>
          <c:dPt>
            <c:idx val="1"/>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F68C-4D7D-B0BB-43516DCF0C71}"/>
              </c:ext>
            </c:extLst>
          </c:dPt>
          <c:dPt>
            <c:idx val="2"/>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F68C-4D7D-B0BB-43516DCF0C71}"/>
              </c:ext>
            </c:extLst>
          </c:dPt>
          <c:dPt>
            <c:idx val="3"/>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F68C-4D7D-B0BB-43516DCF0C71}"/>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solidFill>
                    <a:latin typeface="+mn-lt"/>
                    <a:ea typeface="+mn-ea"/>
                    <a:cs typeface="+mn-cs"/>
                  </a:defRPr>
                </a:pPr>
                <a:endParaRPr lang="is-I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 (5)'!$B$6:$B$9</c:f>
              <c:strCache>
                <c:ptCount val="4"/>
                <c:pt idx="0">
                  <c:v>Americas</c:v>
                </c:pt>
                <c:pt idx="1">
                  <c:v>APAC</c:v>
                </c:pt>
                <c:pt idx="2">
                  <c:v>Europe</c:v>
                </c:pt>
                <c:pt idx="3">
                  <c:v>MEA&amp;I</c:v>
                </c:pt>
              </c:strCache>
            </c:strRef>
          </c:cat>
          <c:val>
            <c:numRef>
              <c:f>'Sheet1 (5)'!$C$6:$C$9</c:f>
              <c:numCache>
                <c:formatCode>General</c:formatCode>
                <c:ptCount val="4"/>
                <c:pt idx="0">
                  <c:v>17</c:v>
                </c:pt>
                <c:pt idx="1">
                  <c:v>12</c:v>
                </c:pt>
                <c:pt idx="2">
                  <c:v>62</c:v>
                </c:pt>
                <c:pt idx="3">
                  <c:v>22</c:v>
                </c:pt>
              </c:numCache>
            </c:numRef>
          </c:val>
          <c:extLst>
            <c:ext xmlns:c16="http://schemas.microsoft.com/office/drawing/2014/chart" uri="{C3380CC4-5D6E-409C-BE32-E72D297353CC}">
              <c16:uniqueId val="{00000008-F68C-4D7D-B0BB-43516DCF0C71}"/>
            </c:ext>
          </c:extLst>
        </c:ser>
        <c:dLbls>
          <c:dLblPos val="inEnd"/>
          <c:showLegendKey val="0"/>
          <c:showVal val="0"/>
          <c:showCatName val="1"/>
          <c:showSerName val="0"/>
          <c:showPercent val="0"/>
          <c:showBubbleSize val="0"/>
          <c:showLeaderLines val="0"/>
        </c:dLbls>
      </c:pie3DChart>
      <c:spPr>
        <a:noFill/>
        <a:ln>
          <a:noFill/>
        </a:ln>
        <a:effectLst/>
      </c:spPr>
    </c:plotArea>
    <c:legend>
      <c:legendPos val="r"/>
      <c:layout>
        <c:manualLayout>
          <c:xMode val="edge"/>
          <c:yMode val="edge"/>
          <c:x val="0.73961370438044161"/>
          <c:y val="0.32424742778712295"/>
          <c:w val="0.24634123363961805"/>
          <c:h val="0.36791811574011962"/>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is-I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s-I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82580-E644-4899-B446-CC696427E69B}" type="doc">
      <dgm:prSet loTypeId="urn:microsoft.com/office/officeart/2005/8/layout/hierarchy4" loCatId="hierarchy" qsTypeId="urn:microsoft.com/office/officeart/2005/8/quickstyle/3d6" qsCatId="3D" csTypeId="urn:microsoft.com/office/officeart/2005/8/colors/accent1_5" csCatId="accent1" phldr="1"/>
      <dgm:spPr>
        <a:scene3d>
          <a:camera prst="perspectiveRelaxedModerately" fov="1500000" zoom="92000">
            <a:rot lat="19527278" lon="20869773" rev="418345"/>
          </a:camera>
          <a:lightRig rig="balanced" dir="t">
            <a:rot lat="0" lon="0" rev="12700000"/>
          </a:lightRig>
        </a:scene3d>
      </dgm:spPr>
      <dgm:t>
        <a:bodyPr/>
        <a:lstStyle/>
        <a:p>
          <a:endParaRPr lang="de-AT"/>
        </a:p>
      </dgm:t>
    </dgm:pt>
    <dgm:pt modelId="{F9587DBF-CA7C-4B46-A393-0ED9288BA96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800" b="1" err="1">
              <a:solidFill>
                <a:schemeClr val="bg1"/>
              </a:solidFill>
            </a:rPr>
            <a:t>Planning</a:t>
          </a:r>
          <a:r>
            <a:rPr lang="de-AT" sz="1800" b="1">
              <a:solidFill>
                <a:schemeClr val="bg1"/>
              </a:solidFill>
            </a:rPr>
            <a:t> &amp; Data Maintenance</a:t>
          </a:r>
        </a:p>
      </dgm:t>
    </dgm:pt>
    <dgm:pt modelId="{B37401FB-94A4-40B0-B334-09B5BE396CAF}" type="parTrans" cxnId="{8E0BF277-87CD-49EE-989B-A320750D8722}">
      <dgm:prSet/>
      <dgm:spPr/>
      <dgm:t>
        <a:bodyPr/>
        <a:lstStyle/>
        <a:p>
          <a:endParaRPr lang="de-AT" sz="1400"/>
        </a:p>
      </dgm:t>
    </dgm:pt>
    <dgm:pt modelId="{9B7EAAEA-CD36-4532-BD57-321AAACBEF1B}" type="sibTrans" cxnId="{8E0BF277-87CD-49EE-989B-A320750D8722}">
      <dgm:prSet/>
      <dgm:spPr/>
      <dgm:t>
        <a:bodyPr/>
        <a:lstStyle/>
        <a:p>
          <a:endParaRPr lang="de-AT" sz="1400"/>
        </a:p>
      </dgm:t>
    </dgm:pt>
    <dgm:pt modelId="{C4126C8A-197D-42D3-B7AC-55F06BCFB29C}">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800" b="1">
              <a:solidFill>
                <a:schemeClr val="bg1"/>
              </a:solidFill>
            </a:rPr>
            <a:t>Manual </a:t>
          </a:r>
          <a:r>
            <a:rPr lang="de-AT" sz="1800" b="1" err="1">
              <a:solidFill>
                <a:schemeClr val="bg1"/>
              </a:solidFill>
            </a:rPr>
            <a:t>Replenish</a:t>
          </a:r>
          <a:r>
            <a:rPr lang="de-AT" sz="1800" b="1">
              <a:solidFill>
                <a:schemeClr val="bg1"/>
              </a:solidFill>
            </a:rPr>
            <a:t>- </a:t>
          </a:r>
          <a:r>
            <a:rPr lang="de-AT" sz="1800" b="1" err="1">
              <a:solidFill>
                <a:schemeClr val="bg1"/>
              </a:solidFill>
            </a:rPr>
            <a:t>ment</a:t>
          </a:r>
          <a:endParaRPr lang="de-AT" sz="1800" b="1">
            <a:solidFill>
              <a:schemeClr val="bg1"/>
            </a:solidFill>
          </a:endParaRPr>
        </a:p>
      </dgm:t>
    </dgm:pt>
    <dgm:pt modelId="{8B186DC2-9133-4B3E-9AA2-4EB94A30AFFD}" type="parTrans" cxnId="{15C2297A-CD0A-4DFC-9152-B77D02ADD851}">
      <dgm:prSet/>
      <dgm:spPr/>
      <dgm:t>
        <a:bodyPr/>
        <a:lstStyle/>
        <a:p>
          <a:endParaRPr lang="en-US" sz="1400"/>
        </a:p>
      </dgm:t>
    </dgm:pt>
    <dgm:pt modelId="{4AF2AB8B-0BA1-462E-A62C-8F80D72F421E}" type="sibTrans" cxnId="{15C2297A-CD0A-4DFC-9152-B77D02ADD851}">
      <dgm:prSet/>
      <dgm:spPr/>
      <dgm:t>
        <a:bodyPr/>
        <a:lstStyle/>
        <a:p>
          <a:endParaRPr lang="en-US" sz="1400"/>
        </a:p>
      </dgm:t>
    </dgm:pt>
    <dgm:pt modelId="{AD0210F0-7783-40D0-84D5-243F20D883F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800" b="1" err="1">
              <a:solidFill>
                <a:schemeClr val="bg1"/>
              </a:solidFill>
            </a:rPr>
            <a:t>Automatic</a:t>
          </a:r>
          <a:r>
            <a:rPr lang="de-AT" sz="1800" b="1">
              <a:solidFill>
                <a:schemeClr val="bg1"/>
              </a:solidFill>
            </a:rPr>
            <a:t> </a:t>
          </a:r>
          <a:r>
            <a:rPr lang="de-AT" sz="1800" b="1" err="1">
              <a:solidFill>
                <a:schemeClr val="bg1"/>
              </a:solidFill>
            </a:rPr>
            <a:t>Replenish</a:t>
          </a:r>
          <a:r>
            <a:rPr lang="de-AT" sz="1800" b="1">
              <a:solidFill>
                <a:schemeClr val="bg1"/>
              </a:solidFill>
            </a:rPr>
            <a:t>- </a:t>
          </a:r>
          <a:r>
            <a:rPr lang="de-AT" sz="1800" b="1" err="1">
              <a:solidFill>
                <a:schemeClr val="bg1"/>
              </a:solidFill>
            </a:rPr>
            <a:t>ment</a:t>
          </a:r>
          <a:endParaRPr lang="de-AT" sz="1800" b="1">
            <a:solidFill>
              <a:schemeClr val="bg1"/>
            </a:solidFill>
          </a:endParaRPr>
        </a:p>
      </dgm:t>
    </dgm:pt>
    <dgm:pt modelId="{BDB113A8-7929-42B4-89B0-29143226B57A}" type="parTrans" cxnId="{0141F49B-FD78-42DA-8CE1-C2F1BB94433D}">
      <dgm:prSet/>
      <dgm:spPr/>
      <dgm:t>
        <a:bodyPr/>
        <a:lstStyle/>
        <a:p>
          <a:endParaRPr lang="en-US" sz="1400"/>
        </a:p>
      </dgm:t>
    </dgm:pt>
    <dgm:pt modelId="{4AA725A4-3029-47ED-BB22-634B4CD468B0}" type="sibTrans" cxnId="{0141F49B-FD78-42DA-8CE1-C2F1BB94433D}">
      <dgm:prSet/>
      <dgm:spPr/>
      <dgm:t>
        <a:bodyPr/>
        <a:lstStyle/>
        <a:p>
          <a:endParaRPr lang="en-US" sz="1400"/>
        </a:p>
      </dgm:t>
    </dgm:pt>
    <dgm:pt modelId="{5339DA3E-E2B3-4EF0-B6BF-02CB5A65264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800" b="1">
              <a:solidFill>
                <a:schemeClr val="bg1"/>
              </a:solidFill>
            </a:rPr>
            <a:t>Execution</a:t>
          </a:r>
        </a:p>
      </dgm:t>
    </dgm:pt>
    <dgm:pt modelId="{643D2024-01A3-4702-A9CD-D241D361C0F4}" type="parTrans" cxnId="{A8307856-8155-4E22-8400-5B180C6A05C1}">
      <dgm:prSet/>
      <dgm:spPr/>
      <dgm:t>
        <a:bodyPr/>
        <a:lstStyle/>
        <a:p>
          <a:endParaRPr lang="en-US" sz="1400"/>
        </a:p>
      </dgm:t>
    </dgm:pt>
    <dgm:pt modelId="{4AFFAB18-C505-47B2-B754-5816EB382327}" type="sibTrans" cxnId="{A8307856-8155-4E22-8400-5B180C6A05C1}">
      <dgm:prSet/>
      <dgm:spPr/>
      <dgm:t>
        <a:bodyPr/>
        <a:lstStyle/>
        <a:p>
          <a:endParaRPr lang="en-US" sz="1400"/>
        </a:p>
      </dgm:t>
    </dgm:pt>
    <dgm:pt modelId="{F23329C1-B106-4190-9958-4860A3606D8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800" b="1">
              <a:solidFill>
                <a:schemeClr val="bg1"/>
              </a:solidFill>
            </a:rPr>
            <a:t>Monitoring</a:t>
          </a:r>
        </a:p>
      </dgm:t>
    </dgm:pt>
    <dgm:pt modelId="{1994EFF0-D07F-4A20-AFE0-FBF4B11713D1}" type="parTrans" cxnId="{C1D667F3-16A8-4ABD-961B-F2A403824DE4}">
      <dgm:prSet/>
      <dgm:spPr/>
      <dgm:t>
        <a:bodyPr/>
        <a:lstStyle/>
        <a:p>
          <a:endParaRPr lang="en-US" sz="1400"/>
        </a:p>
      </dgm:t>
    </dgm:pt>
    <dgm:pt modelId="{6747E8F6-041B-4155-BFA1-0DBD4F7929C0}" type="sibTrans" cxnId="{C1D667F3-16A8-4ABD-961B-F2A403824DE4}">
      <dgm:prSet/>
      <dgm:spPr/>
      <dgm:t>
        <a:bodyPr/>
        <a:lstStyle/>
        <a:p>
          <a:endParaRPr lang="en-US" sz="1400"/>
        </a:p>
      </dgm:t>
    </dgm:pt>
    <dgm:pt modelId="{8A644AA3-F828-4460-AFD0-768AB9AE633E}">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Sales &amp; </a:t>
          </a:r>
          <a:r>
            <a:rPr lang="de-AT" sz="1400" err="1">
              <a:solidFill>
                <a:schemeClr val="tx1">
                  <a:lumMod val="85000"/>
                  <a:lumOff val="15000"/>
                </a:schemeClr>
              </a:solidFill>
            </a:rPr>
            <a:t>Purchase</a:t>
          </a:r>
          <a:r>
            <a:rPr lang="de-AT" sz="1400">
              <a:solidFill>
                <a:schemeClr val="tx1">
                  <a:lumMod val="85000"/>
                  <a:lumOff val="15000"/>
                </a:schemeClr>
              </a:solidFill>
            </a:rPr>
            <a:t> Budgets</a:t>
          </a:r>
        </a:p>
      </dgm:t>
    </dgm:pt>
    <dgm:pt modelId="{6E47B8F4-D8A0-4960-9D6A-B3822099D7BE}" type="parTrans" cxnId="{E1AC81BC-5BC2-43DF-920E-6B3B9836F06B}">
      <dgm:prSet/>
      <dgm:spPr/>
      <dgm:t>
        <a:bodyPr/>
        <a:lstStyle/>
        <a:p>
          <a:endParaRPr lang="en-US" sz="1400"/>
        </a:p>
      </dgm:t>
    </dgm:pt>
    <dgm:pt modelId="{B8B25740-776C-43FD-AB5B-0C468FE1FB25}" type="sibTrans" cxnId="{E1AC81BC-5BC2-43DF-920E-6B3B9836F06B}">
      <dgm:prSet/>
      <dgm:spPr/>
      <dgm:t>
        <a:bodyPr/>
        <a:lstStyle/>
        <a:p>
          <a:endParaRPr lang="en-US" sz="1400"/>
        </a:p>
      </dgm:t>
    </dgm:pt>
    <dgm:pt modelId="{CD452C72-9790-4930-82BB-03E6E5D38909}">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Allocation</a:t>
          </a:r>
          <a:r>
            <a:rPr lang="de-AT" sz="1400">
              <a:solidFill>
                <a:schemeClr val="tx1">
                  <a:lumMod val="85000"/>
                  <a:lumOff val="15000"/>
                </a:schemeClr>
              </a:solidFill>
            </a:rPr>
            <a:t/>
          </a:r>
          <a:br>
            <a:rPr lang="de-AT" sz="1400">
              <a:solidFill>
                <a:schemeClr val="tx1">
                  <a:lumMod val="85000"/>
                  <a:lumOff val="15000"/>
                </a:schemeClr>
              </a:solidFill>
            </a:rPr>
          </a:br>
          <a:r>
            <a:rPr lang="de-AT" sz="1400">
              <a:solidFill>
                <a:schemeClr val="tx1">
                  <a:lumMod val="85000"/>
                  <a:lumOff val="15000"/>
                </a:schemeClr>
              </a:solidFill>
            </a:rPr>
            <a:t>Plans</a:t>
          </a:r>
        </a:p>
      </dgm:t>
    </dgm:pt>
    <dgm:pt modelId="{E5316351-F789-408B-A189-A072836FB9E1}" type="parTrans" cxnId="{B7D8A757-272F-445D-A874-071B65A6D4D1}">
      <dgm:prSet/>
      <dgm:spPr/>
      <dgm:t>
        <a:bodyPr/>
        <a:lstStyle/>
        <a:p>
          <a:endParaRPr lang="en-US" sz="1400"/>
        </a:p>
      </dgm:t>
    </dgm:pt>
    <dgm:pt modelId="{F6862B56-004B-4B2D-9CCC-92BA01920915}" type="sibTrans" cxnId="{B7D8A757-272F-445D-A874-071B65A6D4D1}">
      <dgm:prSet/>
      <dgm:spPr/>
      <dgm:t>
        <a:bodyPr/>
        <a:lstStyle/>
        <a:p>
          <a:endParaRPr lang="en-US" sz="1400"/>
        </a:p>
      </dgm:t>
    </dgm:pt>
    <dgm:pt modelId="{DF253F20-2FEA-43CF-B53E-07D7477037AB}">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Buyer‘s</a:t>
          </a:r>
          <a:r>
            <a:rPr lang="de-AT" sz="1400">
              <a:solidFill>
                <a:schemeClr val="tx1">
                  <a:lumMod val="85000"/>
                  <a:lumOff val="15000"/>
                </a:schemeClr>
              </a:solidFill>
            </a:rPr>
            <a:t> Push,</a:t>
          </a:r>
          <a:br>
            <a:rPr lang="de-AT" sz="1400">
              <a:solidFill>
                <a:schemeClr val="tx1">
                  <a:lumMod val="85000"/>
                  <a:lumOff val="15000"/>
                </a:schemeClr>
              </a:solidFill>
            </a:rPr>
          </a:br>
          <a:r>
            <a:rPr lang="de-AT" sz="1400">
              <a:solidFill>
                <a:schemeClr val="tx1">
                  <a:lumMod val="85000"/>
                  <a:lumOff val="15000"/>
                </a:schemeClr>
              </a:solidFill>
            </a:rPr>
            <a:t>Stock Recall</a:t>
          </a:r>
        </a:p>
      </dgm:t>
    </dgm:pt>
    <dgm:pt modelId="{8F98F069-1288-44D2-8F1A-5330AB17C34E}" type="parTrans" cxnId="{D8E6CC17-A56B-40D3-A37E-4655E34C6F95}">
      <dgm:prSet/>
      <dgm:spPr/>
      <dgm:t>
        <a:bodyPr/>
        <a:lstStyle/>
        <a:p>
          <a:endParaRPr lang="en-US" sz="1400"/>
        </a:p>
      </dgm:t>
    </dgm:pt>
    <dgm:pt modelId="{ED2AB555-2B10-4E38-A0B1-BE07557411B1}" type="sibTrans" cxnId="{D8E6CC17-A56B-40D3-A37E-4655E34C6F95}">
      <dgm:prSet/>
      <dgm:spPr/>
      <dgm:t>
        <a:bodyPr/>
        <a:lstStyle/>
        <a:p>
          <a:endParaRPr lang="en-US" sz="1400"/>
        </a:p>
      </dgm:t>
    </dgm:pt>
    <dgm:pt modelId="{71DD6725-99B6-415D-A65E-FAEA305B1C13}">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Allocation</a:t>
          </a:r>
          <a:r>
            <a:rPr lang="de-AT" sz="1400">
              <a:solidFill>
                <a:schemeClr val="tx1">
                  <a:lumMod val="85000"/>
                  <a:lumOff val="15000"/>
                </a:schemeClr>
              </a:solidFill>
            </a:rPr>
            <a:t> Rules</a:t>
          </a:r>
        </a:p>
      </dgm:t>
    </dgm:pt>
    <dgm:pt modelId="{36DD2FF1-68B4-4139-ABFD-7717FB4C77E1}" type="parTrans" cxnId="{7FCB709A-48B8-42E2-9AFE-FBB02321BBFC}">
      <dgm:prSet/>
      <dgm:spPr/>
      <dgm:t>
        <a:bodyPr/>
        <a:lstStyle/>
        <a:p>
          <a:endParaRPr lang="en-US" sz="1400"/>
        </a:p>
      </dgm:t>
    </dgm:pt>
    <dgm:pt modelId="{11023500-06B1-4E8D-A2B9-C146460E2802}" type="sibTrans" cxnId="{7FCB709A-48B8-42E2-9AFE-FBB02321BBFC}">
      <dgm:prSet/>
      <dgm:spPr/>
      <dgm:t>
        <a:bodyPr/>
        <a:lstStyle/>
        <a:p>
          <a:endParaRPr lang="en-US" sz="1400"/>
        </a:p>
      </dgm:t>
    </dgm:pt>
    <dgm:pt modelId="{8DE5F901-F7F1-4A92-AE2E-502500C09269}">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Variant </a:t>
          </a:r>
          <a:r>
            <a:rPr lang="de-AT" sz="1400" err="1">
              <a:solidFill>
                <a:schemeClr val="tx1">
                  <a:lumMod val="85000"/>
                  <a:lumOff val="15000"/>
                </a:schemeClr>
              </a:solidFill>
            </a:rPr>
            <a:t>Weight</a:t>
          </a:r>
          <a:r>
            <a:rPr lang="de-AT" sz="1400">
              <a:solidFill>
                <a:schemeClr val="tx1">
                  <a:lumMod val="85000"/>
                  <a:lumOff val="15000"/>
                </a:schemeClr>
              </a:solidFill>
            </a:rPr>
            <a:t> Dim. Pattern</a:t>
          </a:r>
        </a:p>
      </dgm:t>
    </dgm:pt>
    <dgm:pt modelId="{1BB16082-3B4E-4CE0-8CAD-35C9DE460BC3}" type="parTrans" cxnId="{08F28A5A-6FAF-45F9-8691-61230C2CEAFA}">
      <dgm:prSet/>
      <dgm:spPr/>
      <dgm:t>
        <a:bodyPr/>
        <a:lstStyle/>
        <a:p>
          <a:endParaRPr lang="en-US" sz="1400"/>
        </a:p>
      </dgm:t>
    </dgm:pt>
    <dgm:pt modelId="{F142F0C6-2C04-4CB6-8853-322CCC0B0C3D}" type="sibTrans" cxnId="{08F28A5A-6FAF-45F9-8691-61230C2CEAFA}">
      <dgm:prSet/>
      <dgm:spPr/>
      <dgm:t>
        <a:bodyPr/>
        <a:lstStyle/>
        <a:p>
          <a:endParaRPr lang="en-US" sz="1400"/>
        </a:p>
      </dgm:t>
    </dgm:pt>
    <dgm:pt modelId="{C6B3023D-B7A1-4DBC-A8A6-36CCFF2960B4}">
      <dgm:prSet phldrT="[Text]" custT="1"/>
      <dgm:spPr>
        <a:solidFill>
          <a:srgbClr val="FFD515"/>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Demand Forecasts</a:t>
          </a:r>
        </a:p>
      </dgm:t>
    </dgm:pt>
    <dgm:pt modelId="{31D4297C-A3E0-47A8-9CAF-7487A051D761}" type="parTrans" cxnId="{4C075849-EC1C-45E7-AA35-3D125B5599F9}">
      <dgm:prSet/>
      <dgm:spPr/>
      <dgm:t>
        <a:bodyPr/>
        <a:lstStyle/>
        <a:p>
          <a:endParaRPr lang="en-US" sz="1400"/>
        </a:p>
      </dgm:t>
    </dgm:pt>
    <dgm:pt modelId="{D7E7C5ED-A335-4CB3-8053-42E39D3A28C4}" type="sibTrans" cxnId="{4C075849-EC1C-45E7-AA35-3D125B5599F9}">
      <dgm:prSet/>
      <dgm:spPr/>
      <dgm:t>
        <a:bodyPr/>
        <a:lstStyle/>
        <a:p>
          <a:endParaRPr lang="en-US" sz="1400"/>
        </a:p>
      </dgm:t>
    </dgm:pt>
    <dgm:pt modelId="{98EA6D67-81F2-433C-89CB-A5701D97CDB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Store Stock</a:t>
          </a:r>
          <a:br>
            <a:rPr lang="de-AT" sz="1400">
              <a:solidFill>
                <a:schemeClr val="tx1">
                  <a:lumMod val="85000"/>
                  <a:lumOff val="15000"/>
                </a:schemeClr>
              </a:solidFill>
            </a:rPr>
          </a:br>
          <a:r>
            <a:rPr lang="de-AT" sz="1400">
              <a:solidFill>
                <a:schemeClr val="tx1">
                  <a:lumMod val="85000"/>
                  <a:lumOff val="15000"/>
                </a:schemeClr>
              </a:solidFill>
            </a:rPr>
            <a:t>Redistribution</a:t>
          </a:r>
        </a:p>
      </dgm:t>
    </dgm:pt>
    <dgm:pt modelId="{0A2DA13D-68B6-4CE5-BD10-1ED9B8F038E1}" type="parTrans" cxnId="{BBC0DDBB-925B-4FAD-AB1E-7936653281CE}">
      <dgm:prSet/>
      <dgm:spPr/>
      <dgm:t>
        <a:bodyPr/>
        <a:lstStyle/>
        <a:p>
          <a:endParaRPr lang="en-US" sz="1400"/>
        </a:p>
      </dgm:t>
    </dgm:pt>
    <dgm:pt modelId="{34F3EA9C-D16D-4AF8-A603-D821E9FDF068}" type="sibTrans" cxnId="{BBC0DDBB-925B-4FAD-AB1E-7936653281CE}">
      <dgm:prSet/>
      <dgm:spPr/>
      <dgm:t>
        <a:bodyPr/>
        <a:lstStyle/>
        <a:p>
          <a:endParaRPr lang="en-US" sz="1400"/>
        </a:p>
      </dgm:t>
    </dgm:pt>
    <dgm:pt modelId="{8ABD09F3-2FBA-4E69-B8FD-92EA2390CDCF}">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Purchase</a:t>
          </a:r>
          <a:r>
            <a:rPr lang="de-AT" sz="1400">
              <a:solidFill>
                <a:schemeClr val="tx1">
                  <a:lumMod val="85000"/>
                  <a:lumOff val="15000"/>
                </a:schemeClr>
              </a:solidFill>
            </a:rPr>
            <a:t> &amp; Transfer</a:t>
          </a:r>
          <a:br>
            <a:rPr lang="de-AT" sz="1400">
              <a:solidFill>
                <a:schemeClr val="tx1">
                  <a:lumMod val="85000"/>
                  <a:lumOff val="15000"/>
                </a:schemeClr>
              </a:solidFill>
            </a:rPr>
          </a:br>
          <a:r>
            <a:rPr lang="de-AT" sz="1400">
              <a:solidFill>
                <a:schemeClr val="tx1">
                  <a:lumMod val="85000"/>
                  <a:lumOff val="15000"/>
                </a:schemeClr>
              </a:solidFill>
            </a:rPr>
            <a:t>Orders</a:t>
          </a:r>
        </a:p>
      </dgm:t>
    </dgm:pt>
    <dgm:pt modelId="{7F96EB0D-E775-475D-A4A4-AA612715F60E}" type="parTrans" cxnId="{6874B857-06F4-4694-A2E0-F0F2A26736D0}">
      <dgm:prSet/>
      <dgm:spPr/>
      <dgm:t>
        <a:bodyPr/>
        <a:lstStyle/>
        <a:p>
          <a:endParaRPr lang="en-US" sz="1400"/>
        </a:p>
      </dgm:t>
    </dgm:pt>
    <dgm:pt modelId="{8A9025E7-57FA-4666-B227-130689D26F20}" type="sibTrans" cxnId="{6874B857-06F4-4694-A2E0-F0F2A26736D0}">
      <dgm:prSet/>
      <dgm:spPr/>
      <dgm:t>
        <a:bodyPr/>
        <a:lstStyle/>
        <a:p>
          <a:endParaRPr lang="en-US" sz="1400"/>
        </a:p>
      </dgm:t>
    </dgm:pt>
    <dgm:pt modelId="{A21898C7-D7D3-431B-A572-21EBA373A457}">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Stock Requisition</a:t>
          </a:r>
        </a:p>
      </dgm:t>
    </dgm:pt>
    <dgm:pt modelId="{8A8ABC4C-52DE-4B9A-AC0C-C4BD11BCE750}" type="parTrans" cxnId="{FF964CCB-1D9E-4FE7-9A29-D845015E8679}">
      <dgm:prSet/>
      <dgm:spPr/>
      <dgm:t>
        <a:bodyPr/>
        <a:lstStyle/>
        <a:p>
          <a:endParaRPr lang="en-US" sz="1400"/>
        </a:p>
      </dgm:t>
    </dgm:pt>
    <dgm:pt modelId="{210F3CFF-A05A-40D1-812B-0142E7DE510B}" type="sibTrans" cxnId="{FF964CCB-1D9E-4FE7-9A29-D845015E8679}">
      <dgm:prSet/>
      <dgm:spPr/>
      <dgm:t>
        <a:bodyPr/>
        <a:lstStyle/>
        <a:p>
          <a:endParaRPr lang="en-US" sz="1400"/>
        </a:p>
      </dgm:t>
    </dgm:pt>
    <dgm:pt modelId="{A3171635-FDE3-4CB1-9E6A-D5E5495A1742}">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Buyer‘s</a:t>
          </a:r>
          <a:r>
            <a:rPr lang="de-AT" sz="1400">
              <a:solidFill>
                <a:schemeClr val="tx1">
                  <a:lumMod val="85000"/>
                  <a:lumOff val="15000"/>
                </a:schemeClr>
              </a:solidFill>
            </a:rPr>
            <a:t> </a:t>
          </a:r>
          <a:r>
            <a:rPr lang="de-AT" sz="1400" err="1">
              <a:solidFill>
                <a:schemeClr val="tx1">
                  <a:lumMod val="85000"/>
                  <a:lumOff val="15000"/>
                </a:schemeClr>
              </a:solidFill>
            </a:rPr>
            <a:t>Workbench</a:t>
          </a:r>
          <a:endParaRPr lang="de-AT" sz="1400">
            <a:solidFill>
              <a:schemeClr val="tx1">
                <a:lumMod val="85000"/>
                <a:lumOff val="15000"/>
              </a:schemeClr>
            </a:solidFill>
          </a:endParaRPr>
        </a:p>
      </dgm:t>
    </dgm:pt>
    <dgm:pt modelId="{5FF81A7E-5BAF-4421-B897-94FA44E614F6}" type="parTrans" cxnId="{F71DFAB9-6022-44B2-A3DA-F1009FB0B0F1}">
      <dgm:prSet/>
      <dgm:spPr/>
      <dgm:t>
        <a:bodyPr/>
        <a:lstStyle/>
        <a:p>
          <a:endParaRPr lang="en-US" sz="1400"/>
        </a:p>
      </dgm:t>
    </dgm:pt>
    <dgm:pt modelId="{E986463D-B935-4DB3-81C5-851FB7D858EF}" type="sibTrans" cxnId="{F71DFAB9-6022-44B2-A3DA-F1009FB0B0F1}">
      <dgm:prSet/>
      <dgm:spPr/>
      <dgm:t>
        <a:bodyPr/>
        <a:lstStyle/>
        <a:p>
          <a:endParaRPr lang="en-US" sz="1400"/>
        </a:p>
      </dgm:t>
    </dgm:pt>
    <dgm:pt modelId="{BDE53C04-F03D-407B-9FC9-6A9FD4F6FDA3}">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Inventory and Demand</a:t>
          </a:r>
        </a:p>
      </dgm:t>
    </dgm:pt>
    <dgm:pt modelId="{4DA3106B-EBCA-48B4-BDF6-FE98F392F418}" type="parTrans" cxnId="{4CB74F91-6B06-4791-9AF8-A4B8D033D1DA}">
      <dgm:prSet/>
      <dgm:spPr/>
      <dgm:t>
        <a:bodyPr/>
        <a:lstStyle/>
        <a:p>
          <a:endParaRPr lang="en-US" sz="1400"/>
        </a:p>
      </dgm:t>
    </dgm:pt>
    <dgm:pt modelId="{09DBEBD1-D2EF-41CE-8608-A9BFD2E0172A}" type="sibTrans" cxnId="{4CB74F91-6B06-4791-9AF8-A4B8D033D1DA}">
      <dgm:prSet/>
      <dgm:spPr/>
      <dgm:t>
        <a:bodyPr/>
        <a:lstStyle/>
        <a:p>
          <a:endParaRPr lang="en-US" sz="1400"/>
        </a:p>
      </dgm:t>
    </dgm:pt>
    <dgm:pt modelId="{99319F2B-F698-4576-87F2-C145AF5D92D1}">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Store</a:t>
          </a:r>
          <a:br>
            <a:rPr lang="de-AT" sz="1400">
              <a:solidFill>
                <a:schemeClr val="tx1">
                  <a:lumMod val="85000"/>
                  <a:lumOff val="15000"/>
                </a:schemeClr>
              </a:solidFill>
            </a:rPr>
          </a:br>
          <a:r>
            <a:rPr lang="de-AT" sz="1400">
              <a:solidFill>
                <a:schemeClr val="tx1">
                  <a:lumMod val="85000"/>
                  <a:lumOff val="15000"/>
                </a:schemeClr>
              </a:solidFill>
            </a:rPr>
            <a:t> </a:t>
          </a:r>
          <a:r>
            <a:rPr lang="de-AT" sz="1400" err="1">
              <a:solidFill>
                <a:schemeClr val="tx1">
                  <a:lumMod val="85000"/>
                  <a:lumOff val="15000"/>
                </a:schemeClr>
              </a:solidFill>
            </a:rPr>
            <a:t>Capacity</a:t>
          </a:r>
          <a:endParaRPr lang="de-AT" sz="1400">
            <a:solidFill>
              <a:schemeClr val="tx1">
                <a:lumMod val="85000"/>
                <a:lumOff val="15000"/>
              </a:schemeClr>
            </a:solidFill>
          </a:endParaRPr>
        </a:p>
      </dgm:t>
    </dgm:pt>
    <dgm:pt modelId="{D48D37D3-FA36-47E8-B839-08073295DE39}" type="parTrans" cxnId="{29A7296A-2B51-45D3-BC23-27AB5F2CA88B}">
      <dgm:prSet/>
      <dgm:spPr/>
      <dgm:t>
        <a:bodyPr/>
        <a:lstStyle/>
        <a:p>
          <a:endParaRPr lang="en-US" sz="1400"/>
        </a:p>
      </dgm:t>
    </dgm:pt>
    <dgm:pt modelId="{2A76F60D-9E91-4D61-AA33-243E163FE995}" type="sibTrans" cxnId="{29A7296A-2B51-45D3-BC23-27AB5F2CA88B}">
      <dgm:prSet/>
      <dgm:spPr/>
      <dgm:t>
        <a:bodyPr/>
        <a:lstStyle/>
        <a:p>
          <a:endParaRPr lang="en-US" sz="1400"/>
        </a:p>
      </dgm:t>
    </dgm:pt>
    <dgm:pt modelId="{F0A9C290-17E6-44E3-A71E-719BFEE8183D}">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Stock Coverage</a:t>
          </a:r>
        </a:p>
      </dgm:t>
    </dgm:pt>
    <dgm:pt modelId="{5EECB7A6-DF31-41A6-AE7B-DD78F9E34306}" type="parTrans" cxnId="{212BCF61-999C-4973-A9BF-45FD61294512}">
      <dgm:prSet/>
      <dgm:spPr/>
      <dgm:t>
        <a:bodyPr/>
        <a:lstStyle/>
        <a:p>
          <a:endParaRPr lang="en-US" sz="1400"/>
        </a:p>
      </dgm:t>
    </dgm:pt>
    <dgm:pt modelId="{D8FD65CB-A719-49FC-8E72-0CD7EA268547}" type="sibTrans" cxnId="{212BCF61-999C-4973-A9BF-45FD61294512}">
      <dgm:prSet/>
      <dgm:spPr/>
      <dgm:t>
        <a:bodyPr/>
        <a:lstStyle/>
        <a:p>
          <a:endParaRPr lang="en-US" sz="1400"/>
        </a:p>
      </dgm:t>
    </dgm:pt>
    <dgm:pt modelId="{FD755BD3-664B-444F-85C7-84CBBE2587DC}">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Vendor Performance</a:t>
          </a:r>
        </a:p>
      </dgm:t>
    </dgm:pt>
    <dgm:pt modelId="{979A77F9-D246-4A7B-99D1-54B949664E33}" type="parTrans" cxnId="{BC8C7D60-A4B4-4160-905A-05BC8B039C26}">
      <dgm:prSet/>
      <dgm:spPr/>
      <dgm:t>
        <a:bodyPr/>
        <a:lstStyle/>
        <a:p>
          <a:endParaRPr lang="en-US" sz="1400"/>
        </a:p>
      </dgm:t>
    </dgm:pt>
    <dgm:pt modelId="{4C6490B7-32B6-4A67-BF57-F21FBEC5108A}" type="sibTrans" cxnId="{BC8C7D60-A4B4-4160-905A-05BC8B039C26}">
      <dgm:prSet/>
      <dgm:spPr/>
      <dgm:t>
        <a:bodyPr/>
        <a:lstStyle/>
        <a:p>
          <a:endParaRPr lang="en-US" sz="1400"/>
        </a:p>
      </dgm:t>
    </dgm:pt>
    <dgm:pt modelId="{28D0FAE2-CE80-4424-98C8-AF022566EAD9}">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Open </a:t>
          </a:r>
          <a:r>
            <a:rPr lang="de-AT" sz="1400" err="1">
              <a:solidFill>
                <a:schemeClr val="tx1">
                  <a:lumMod val="85000"/>
                  <a:lumOff val="15000"/>
                </a:schemeClr>
              </a:solidFill>
            </a:rPr>
            <a:t>to</a:t>
          </a:r>
          <a:r>
            <a:rPr lang="de-AT" sz="1400">
              <a:solidFill>
                <a:schemeClr val="tx1">
                  <a:lumMod val="85000"/>
                  <a:lumOff val="15000"/>
                </a:schemeClr>
              </a:solidFill>
            </a:rPr>
            <a:t> Buy</a:t>
          </a:r>
        </a:p>
      </dgm:t>
    </dgm:pt>
    <dgm:pt modelId="{D152D92D-D791-4407-B25F-D026F57BD617}" type="parTrans" cxnId="{3EA5CE78-1B92-41DE-ACDD-953D93A838AF}">
      <dgm:prSet/>
      <dgm:spPr/>
      <dgm:t>
        <a:bodyPr/>
        <a:lstStyle/>
        <a:p>
          <a:endParaRPr lang="en-US" sz="1400"/>
        </a:p>
      </dgm:t>
    </dgm:pt>
    <dgm:pt modelId="{4733182B-4EC1-4DE5-B778-1797ABC943D9}" type="sibTrans" cxnId="{3EA5CE78-1B92-41DE-ACDD-953D93A838AF}">
      <dgm:prSet/>
      <dgm:spPr/>
      <dgm:t>
        <a:bodyPr/>
        <a:lstStyle/>
        <a:p>
          <a:endParaRPr lang="en-US" sz="1400"/>
        </a:p>
      </dgm:t>
    </dgm:pt>
    <dgm:pt modelId="{AED852C2-C743-42C4-88B4-7C23DAF73396}">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Assortment</a:t>
          </a:r>
          <a:r>
            <a:rPr lang="de-AT" sz="1400">
              <a:solidFill>
                <a:schemeClr val="tx1">
                  <a:lumMod val="85000"/>
                  <a:lumOff val="15000"/>
                </a:schemeClr>
              </a:solidFill>
            </a:rPr>
            <a:t> </a:t>
          </a:r>
          <a:r>
            <a:rPr lang="de-AT" sz="1400" err="1">
              <a:solidFill>
                <a:schemeClr val="tx1">
                  <a:lumMod val="85000"/>
                  <a:lumOff val="15000"/>
                </a:schemeClr>
              </a:solidFill>
            </a:rPr>
            <a:t>Mgmt</a:t>
          </a:r>
          <a:r>
            <a:rPr lang="de-AT" sz="1400">
              <a:solidFill>
                <a:schemeClr val="tx1">
                  <a:lumMod val="85000"/>
                  <a:lumOff val="15000"/>
                </a:schemeClr>
              </a:solidFill>
            </a:rPr>
            <a:t>.</a:t>
          </a:r>
        </a:p>
      </dgm:t>
    </dgm:pt>
    <dgm:pt modelId="{3CFEA597-BA0E-44CE-BE44-9FD5833A98FF}" type="parTrans" cxnId="{2CEAB323-1084-47BC-A0FA-46C59EDABFEB}">
      <dgm:prSet/>
      <dgm:spPr/>
      <dgm:t>
        <a:bodyPr/>
        <a:lstStyle/>
        <a:p>
          <a:endParaRPr lang="en-US" sz="1400"/>
        </a:p>
      </dgm:t>
    </dgm:pt>
    <dgm:pt modelId="{4145A9FD-EF05-4791-84BE-6C9315704EE1}" type="sibTrans" cxnId="{2CEAB323-1084-47BC-A0FA-46C59EDABFEB}">
      <dgm:prSet/>
      <dgm:spPr/>
      <dgm:t>
        <a:bodyPr/>
        <a:lstStyle/>
        <a:p>
          <a:endParaRPr lang="en-US" sz="1400"/>
        </a:p>
      </dgm:t>
    </dgm:pt>
    <dgm:pt modelId="{C47ADD20-15DA-4938-A94D-1576ECB628BC}">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Lifecycle </a:t>
          </a:r>
          <a:r>
            <a:rPr lang="de-AT" sz="1400" err="1">
              <a:solidFill>
                <a:schemeClr val="tx1">
                  <a:lumMod val="85000"/>
                  <a:lumOff val="15000"/>
                </a:schemeClr>
              </a:solidFill>
            </a:rPr>
            <a:t>Mgmt</a:t>
          </a:r>
          <a:r>
            <a:rPr lang="de-AT" sz="1400">
              <a:solidFill>
                <a:schemeClr val="tx1">
                  <a:lumMod val="85000"/>
                  <a:lumOff val="15000"/>
                </a:schemeClr>
              </a:solidFill>
            </a:rPr>
            <a:t>.</a:t>
          </a:r>
        </a:p>
      </dgm:t>
    </dgm:pt>
    <dgm:pt modelId="{B39B5EA9-2E61-4232-A15D-477190D7A90A}" type="parTrans" cxnId="{FBA9526C-53A0-4077-9C92-92A16EECFB33}">
      <dgm:prSet/>
      <dgm:spPr/>
      <dgm:t>
        <a:bodyPr/>
        <a:lstStyle/>
        <a:p>
          <a:endParaRPr lang="en-US" sz="1400"/>
        </a:p>
      </dgm:t>
    </dgm:pt>
    <dgm:pt modelId="{8CA22B55-A698-4A68-B397-3251D46A04B7}" type="sibTrans" cxnId="{FBA9526C-53A0-4077-9C92-92A16EECFB33}">
      <dgm:prSet/>
      <dgm:spPr/>
      <dgm:t>
        <a:bodyPr/>
        <a:lstStyle/>
        <a:p>
          <a:endParaRPr lang="en-US" sz="1400"/>
        </a:p>
      </dgm:t>
    </dgm:pt>
    <dgm:pt modelId="{858BCE3F-BCFD-458D-BA9B-FEA662A07CFB}">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Replenishment Journal </a:t>
          </a:r>
          <a:r>
            <a:rPr lang="de-AT" sz="1400" err="1">
              <a:solidFill>
                <a:schemeClr val="tx1">
                  <a:lumMod val="85000"/>
                  <a:lumOff val="15000"/>
                </a:schemeClr>
              </a:solidFill>
            </a:rPr>
            <a:t>Calculation</a:t>
          </a:r>
          <a:endParaRPr lang="de-AT" sz="1400">
            <a:solidFill>
              <a:schemeClr val="tx1">
                <a:lumMod val="85000"/>
                <a:lumOff val="15000"/>
              </a:schemeClr>
            </a:solidFill>
          </a:endParaRPr>
        </a:p>
      </dgm:t>
    </dgm:pt>
    <dgm:pt modelId="{910787F3-55FB-4BD3-8F43-B6B5C4608F11}" type="parTrans" cxnId="{DD04BEEE-3AA8-465A-80A6-421753A91985}">
      <dgm:prSet/>
      <dgm:spPr/>
      <dgm:t>
        <a:bodyPr/>
        <a:lstStyle/>
        <a:p>
          <a:endParaRPr lang="en-US" sz="1400"/>
        </a:p>
      </dgm:t>
    </dgm:pt>
    <dgm:pt modelId="{FAAB4317-D307-4546-A858-D5DD0293FFC8}" type="sibTrans" cxnId="{DD04BEEE-3AA8-465A-80A6-421753A91985}">
      <dgm:prSet/>
      <dgm:spPr/>
      <dgm:t>
        <a:bodyPr/>
        <a:lstStyle/>
        <a:p>
          <a:endParaRPr lang="en-US" sz="1400"/>
        </a:p>
      </dgm:t>
    </dgm:pt>
    <dgm:pt modelId="{C7BEB06A-D08F-4E46-879A-391787A9AADD}">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Threshold </a:t>
          </a:r>
          <a:r>
            <a:rPr lang="de-AT" sz="1400" err="1">
              <a:solidFill>
                <a:schemeClr val="tx1">
                  <a:lumMod val="85000"/>
                  <a:lumOff val="15000"/>
                </a:schemeClr>
              </a:solidFill>
            </a:rPr>
            <a:t>Mgmt</a:t>
          </a:r>
          <a:r>
            <a:rPr lang="de-AT" sz="1400">
              <a:solidFill>
                <a:schemeClr val="tx1">
                  <a:lumMod val="85000"/>
                  <a:lumOff val="15000"/>
                </a:schemeClr>
              </a:solidFill>
            </a:rPr>
            <a:t>.</a:t>
          </a:r>
        </a:p>
      </dgm:t>
    </dgm:pt>
    <dgm:pt modelId="{D9BB578E-30DC-45C4-913C-D62B32A4D621}" type="parTrans" cxnId="{C673923E-6850-4D8A-A9EE-CE161A84D44A}">
      <dgm:prSet/>
      <dgm:spPr/>
      <dgm:t>
        <a:bodyPr/>
        <a:lstStyle/>
        <a:p>
          <a:endParaRPr lang="en-US" sz="1400"/>
        </a:p>
      </dgm:t>
    </dgm:pt>
    <dgm:pt modelId="{C985E263-0E65-4102-B56B-6403B9D1A66E}" type="sibTrans" cxnId="{C673923E-6850-4D8A-A9EE-CE161A84D44A}">
      <dgm:prSet/>
      <dgm:spPr/>
      <dgm:t>
        <a:bodyPr/>
        <a:lstStyle/>
        <a:p>
          <a:endParaRPr lang="en-US" sz="1400"/>
        </a:p>
      </dgm:t>
    </dgm:pt>
    <dgm:pt modelId="{63925DA3-4B4F-433E-AE60-46443A693489}">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Lifecycle </a:t>
          </a:r>
          <a:r>
            <a:rPr lang="de-AT" sz="1400" err="1">
              <a:solidFill>
                <a:schemeClr val="tx1">
                  <a:lumMod val="85000"/>
                  <a:lumOff val="15000"/>
                </a:schemeClr>
              </a:solidFill>
            </a:rPr>
            <a:t>Planning</a:t>
          </a:r>
          <a:r>
            <a:rPr lang="de-AT" sz="1400">
              <a:solidFill>
                <a:schemeClr val="tx1">
                  <a:lumMod val="85000"/>
                  <a:lumOff val="15000"/>
                </a:schemeClr>
              </a:solidFill>
            </a:rPr>
            <a:t> WS</a:t>
          </a:r>
        </a:p>
      </dgm:t>
    </dgm:pt>
    <dgm:pt modelId="{BF4FD040-7081-4226-BB05-5DA15E840A72}" type="parTrans" cxnId="{4AD194EE-8AC4-4187-B787-16CA8287D9C3}">
      <dgm:prSet/>
      <dgm:spPr/>
      <dgm:t>
        <a:bodyPr/>
        <a:lstStyle/>
        <a:p>
          <a:endParaRPr lang="en-US" sz="1400"/>
        </a:p>
      </dgm:t>
    </dgm:pt>
    <dgm:pt modelId="{B76947DB-F898-4699-88E4-70184D12F8AE}" type="sibTrans" cxnId="{4AD194EE-8AC4-4187-B787-16CA8287D9C3}">
      <dgm:prSet/>
      <dgm:spPr/>
      <dgm:t>
        <a:bodyPr/>
        <a:lstStyle/>
        <a:p>
          <a:endParaRPr lang="en-US" sz="1400"/>
        </a:p>
      </dgm:t>
    </dgm:pt>
    <dgm:pt modelId="{DA5E88A4-FE89-4394-B667-FB08655F6255}">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Cross Docking</a:t>
          </a:r>
        </a:p>
      </dgm:t>
    </dgm:pt>
    <dgm:pt modelId="{E35A7CFE-E3C0-4BDD-80FA-A6BB6DA338BC}" type="parTrans" cxnId="{6ABEFAB8-192C-4E03-866C-80242A5A6648}">
      <dgm:prSet/>
      <dgm:spPr/>
      <dgm:t>
        <a:bodyPr/>
        <a:lstStyle/>
        <a:p>
          <a:endParaRPr lang="en-US" sz="1400"/>
        </a:p>
      </dgm:t>
    </dgm:pt>
    <dgm:pt modelId="{B6566699-6C5D-4BB9-A994-00B490018668}" type="sibTrans" cxnId="{6ABEFAB8-192C-4E03-866C-80242A5A6648}">
      <dgm:prSet/>
      <dgm:spPr/>
      <dgm:t>
        <a:bodyPr/>
        <a:lstStyle/>
        <a:p>
          <a:endParaRPr lang="en-US" sz="1400"/>
        </a:p>
      </dgm:t>
    </dgm:pt>
    <dgm:pt modelId="{7684F3E3-A68C-43B6-8B6A-DA5F555FAC08}">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Manual </a:t>
          </a:r>
          <a:r>
            <a:rPr lang="de-AT" sz="1400" err="1">
              <a:solidFill>
                <a:schemeClr val="tx1">
                  <a:lumMod val="85000"/>
                  <a:lumOff val="15000"/>
                </a:schemeClr>
              </a:solidFill>
            </a:rPr>
            <a:t>Purch</a:t>
          </a:r>
          <a:r>
            <a:rPr lang="de-AT" sz="1400">
              <a:solidFill>
                <a:schemeClr val="tx1">
                  <a:lumMod val="85000"/>
                  <a:lumOff val="15000"/>
                </a:schemeClr>
              </a:solidFill>
            </a:rPr>
            <a:t>. &amp; Transfer Orders</a:t>
          </a:r>
        </a:p>
      </dgm:t>
    </dgm:pt>
    <dgm:pt modelId="{136244DD-B580-4A8A-9F2F-EBF9019BAB4A}" type="parTrans" cxnId="{922E6988-B0B9-401B-9322-649A2E4522F5}">
      <dgm:prSet/>
      <dgm:spPr/>
      <dgm:t>
        <a:bodyPr/>
        <a:lstStyle/>
        <a:p>
          <a:endParaRPr lang="en-US" sz="1400"/>
        </a:p>
      </dgm:t>
    </dgm:pt>
    <dgm:pt modelId="{5B10686E-DA4D-49DC-A3C7-934613DB3B13}" type="sibTrans" cxnId="{922E6988-B0B9-401B-9322-649A2E4522F5}">
      <dgm:prSet/>
      <dgm:spPr/>
      <dgm:t>
        <a:bodyPr/>
        <a:lstStyle/>
        <a:p>
          <a:endParaRPr lang="en-US" sz="1400"/>
        </a:p>
      </dgm:t>
    </dgm:pt>
    <dgm:pt modelId="{AE6F0CC2-805A-4DA6-9607-C6BDCF46CD35}">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err="1">
              <a:solidFill>
                <a:schemeClr val="tx1">
                  <a:lumMod val="85000"/>
                  <a:lumOff val="15000"/>
                </a:schemeClr>
              </a:solidFill>
            </a:rPr>
            <a:t>Replen</a:t>
          </a:r>
          <a:r>
            <a:rPr lang="de-AT" sz="1400">
              <a:solidFill>
                <a:schemeClr val="tx1">
                  <a:lumMod val="85000"/>
                  <a:lumOff val="15000"/>
                </a:schemeClr>
              </a:solidFill>
            </a:rPr>
            <a:t>. Item </a:t>
          </a:r>
          <a:r>
            <a:rPr lang="de-AT" sz="1400" err="1">
              <a:solidFill>
                <a:schemeClr val="tx1">
                  <a:lumMod val="85000"/>
                  <a:lumOff val="15000"/>
                </a:schemeClr>
              </a:solidFill>
            </a:rPr>
            <a:t>Quantity</a:t>
          </a:r>
          <a:r>
            <a:rPr lang="de-AT" sz="1400">
              <a:solidFill>
                <a:schemeClr val="tx1">
                  <a:lumMod val="85000"/>
                  <a:lumOff val="15000"/>
                </a:schemeClr>
              </a:solidFill>
            </a:rPr>
            <a:t> </a:t>
          </a:r>
          <a:r>
            <a:rPr lang="de-AT" sz="1400" err="1">
              <a:solidFill>
                <a:schemeClr val="tx1">
                  <a:lumMod val="85000"/>
                  <a:lumOff val="15000"/>
                </a:schemeClr>
              </a:solidFill>
            </a:rPr>
            <a:t>Calculation</a:t>
          </a:r>
          <a:endParaRPr lang="de-AT" sz="1400">
            <a:solidFill>
              <a:schemeClr val="tx1">
                <a:lumMod val="85000"/>
                <a:lumOff val="15000"/>
              </a:schemeClr>
            </a:solidFill>
          </a:endParaRPr>
        </a:p>
      </dgm:t>
    </dgm:pt>
    <dgm:pt modelId="{803E2679-CC8F-4279-B50E-733B62A98850}" type="parTrans" cxnId="{3B9D3F85-AC28-4CA0-8800-517A7E2BFF16}">
      <dgm:prSet/>
      <dgm:spPr/>
      <dgm:t>
        <a:bodyPr/>
        <a:lstStyle/>
        <a:p>
          <a:endParaRPr lang="en-US" sz="1400"/>
        </a:p>
      </dgm:t>
    </dgm:pt>
    <dgm:pt modelId="{CD9BC3DE-9BF2-4953-A67F-8074A1A3262B}" type="sibTrans" cxnId="{3B9D3F85-AC28-4CA0-8800-517A7E2BFF16}">
      <dgm:prSet/>
      <dgm:spPr/>
      <dgm:t>
        <a:bodyPr/>
        <a:lstStyle/>
        <a:p>
          <a:endParaRPr lang="en-US" sz="1400"/>
        </a:p>
      </dgm:t>
    </dgm:pt>
    <dgm:pt modelId="{B1FBEB26-5C14-471E-9541-FBCE996400A9}">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Out-of-Stock </a:t>
          </a:r>
          <a:r>
            <a:rPr lang="de-AT" sz="1400" err="1">
              <a:solidFill>
                <a:schemeClr val="tx1">
                  <a:lumMod val="85000"/>
                  <a:lumOff val="15000"/>
                </a:schemeClr>
              </a:solidFill>
            </a:rPr>
            <a:t>Calculation</a:t>
          </a:r>
          <a:endParaRPr lang="de-AT" sz="1400">
            <a:solidFill>
              <a:schemeClr val="tx1">
                <a:lumMod val="85000"/>
                <a:lumOff val="15000"/>
              </a:schemeClr>
            </a:solidFill>
          </a:endParaRPr>
        </a:p>
      </dgm:t>
    </dgm:pt>
    <dgm:pt modelId="{05415ECC-D209-446D-8789-CE0167400639}" type="parTrans" cxnId="{DF84D3F2-0818-4061-8366-49A430426AA4}">
      <dgm:prSet/>
      <dgm:spPr/>
      <dgm:t>
        <a:bodyPr/>
        <a:lstStyle/>
        <a:p>
          <a:endParaRPr lang="en-US" sz="1400"/>
        </a:p>
      </dgm:t>
    </dgm:pt>
    <dgm:pt modelId="{14CF67CA-E08D-4643-AE2C-E8EAD0D7A4C8}" type="sibTrans" cxnId="{DF84D3F2-0818-4061-8366-49A430426AA4}">
      <dgm:prSet/>
      <dgm:spPr/>
      <dgm:t>
        <a:bodyPr/>
        <a:lstStyle/>
        <a:p>
          <a:endParaRPr lang="en-US" sz="1400"/>
        </a:p>
      </dgm:t>
    </dgm:pt>
    <dgm:pt modelId="{C163885F-FC2C-42C4-B336-594A1FBA3D4D}">
      <dgm:prSet phldrT="[Text]" custT="1"/>
      <dgm:spPr>
        <a:solidFill>
          <a:srgbClr val="138890"/>
        </a:solidFill>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gm:spPr>
      <dgm:t>
        <a:bodyPr/>
        <a:lstStyle/>
        <a:p>
          <a:r>
            <a:rPr lang="de-AT" sz="1400">
              <a:solidFill>
                <a:schemeClr val="tx1">
                  <a:lumMod val="85000"/>
                  <a:lumOff val="15000"/>
                </a:schemeClr>
              </a:solidFill>
            </a:rPr>
            <a:t>Item Import</a:t>
          </a:r>
        </a:p>
      </dgm:t>
    </dgm:pt>
    <dgm:pt modelId="{43FA1C03-121B-4AE3-8293-0BD68E62B414}" type="parTrans" cxnId="{CACA105A-6152-43D3-AB49-8F52915ABD50}">
      <dgm:prSet/>
      <dgm:spPr/>
      <dgm:t>
        <a:bodyPr/>
        <a:lstStyle/>
        <a:p>
          <a:endParaRPr lang="en-US" sz="1400"/>
        </a:p>
      </dgm:t>
    </dgm:pt>
    <dgm:pt modelId="{EBCD6C7F-5A01-441B-B862-CDEB93CED904}" type="sibTrans" cxnId="{CACA105A-6152-43D3-AB49-8F52915ABD50}">
      <dgm:prSet/>
      <dgm:spPr/>
      <dgm:t>
        <a:bodyPr/>
        <a:lstStyle/>
        <a:p>
          <a:endParaRPr lang="en-US" sz="1400"/>
        </a:p>
      </dgm:t>
    </dgm:pt>
    <dgm:pt modelId="{C3D4CA0D-D4E5-4D1E-A28E-036189B091CA}" type="pres">
      <dgm:prSet presAssocID="{1D682580-E644-4899-B446-CC696427E69B}" presName="Name0" presStyleCnt="0">
        <dgm:presLayoutVars>
          <dgm:chPref val="1"/>
          <dgm:dir/>
          <dgm:animOne val="branch"/>
          <dgm:animLvl val="lvl"/>
          <dgm:resizeHandles/>
        </dgm:presLayoutVars>
      </dgm:prSet>
      <dgm:spPr/>
      <dgm:t>
        <a:bodyPr/>
        <a:lstStyle/>
        <a:p>
          <a:endParaRPr lang="en-US"/>
        </a:p>
      </dgm:t>
    </dgm:pt>
    <dgm:pt modelId="{CF0573DE-43E3-4D97-92AF-2E79AFB88ECC}" type="pres">
      <dgm:prSet presAssocID="{F9587DBF-CA7C-4B46-A393-0ED9288BA968}" presName="vertOne" presStyleCnt="0"/>
      <dgm:spPr>
        <a:scene3d>
          <a:camera prst="perspectiveRelaxedModerately" fov="1500000" zoom="92000">
            <a:rot lat="19527278" lon="20869773" rev="418345"/>
          </a:camera>
          <a:lightRig rig="balanced" dir="t">
            <a:rot lat="0" lon="0" rev="12700000"/>
          </a:lightRig>
        </a:scene3d>
        <a:sp3d/>
      </dgm:spPr>
    </dgm:pt>
    <dgm:pt modelId="{19CDDA14-B38A-4978-AF48-2F9D1FE7F5F1}" type="pres">
      <dgm:prSet presAssocID="{F9587DBF-CA7C-4B46-A393-0ED9288BA968}" presName="txOne" presStyleLbl="node0" presStyleIdx="0" presStyleCnt="5" custScaleX="127317" custScaleY="153515">
        <dgm:presLayoutVars>
          <dgm:chPref val="3"/>
        </dgm:presLayoutVars>
      </dgm:prSet>
      <dgm:spPr/>
      <dgm:t>
        <a:bodyPr/>
        <a:lstStyle/>
        <a:p>
          <a:endParaRPr lang="en-US"/>
        </a:p>
      </dgm:t>
    </dgm:pt>
    <dgm:pt modelId="{73756B9E-4D92-4FDA-9F0E-F627243A5388}" type="pres">
      <dgm:prSet presAssocID="{F9587DBF-CA7C-4B46-A393-0ED9288BA968}" presName="parTransOne" presStyleCnt="0"/>
      <dgm:spPr>
        <a:scene3d>
          <a:camera prst="perspectiveRelaxedModerately" fov="1500000" zoom="92000">
            <a:rot lat="19527278" lon="20869773" rev="418345"/>
          </a:camera>
          <a:lightRig rig="balanced" dir="t">
            <a:rot lat="0" lon="0" rev="12700000"/>
          </a:lightRig>
        </a:scene3d>
        <a:sp3d/>
      </dgm:spPr>
    </dgm:pt>
    <dgm:pt modelId="{1E652897-BD10-4616-BC21-1F5E2F9CE0A5}" type="pres">
      <dgm:prSet presAssocID="{F9587DBF-CA7C-4B46-A393-0ED9288BA968}" presName="horzOne" presStyleCnt="0"/>
      <dgm:spPr>
        <a:scene3d>
          <a:camera prst="perspectiveRelaxedModerately" fov="1500000" zoom="92000">
            <a:rot lat="19527278" lon="20869773" rev="418345"/>
          </a:camera>
          <a:lightRig rig="balanced" dir="t">
            <a:rot lat="0" lon="0" rev="12700000"/>
          </a:lightRig>
        </a:scene3d>
        <a:sp3d/>
      </dgm:spPr>
    </dgm:pt>
    <dgm:pt modelId="{D63C6AB7-50B6-4C85-B6E4-148D593FB744}" type="pres">
      <dgm:prSet presAssocID="{8A644AA3-F828-4460-AFD0-768AB9AE633E}" presName="vertTwo" presStyleCnt="0"/>
      <dgm:spPr>
        <a:scene3d>
          <a:camera prst="perspectiveRelaxedModerately" fov="1500000" zoom="92000">
            <a:rot lat="19527278" lon="20869773" rev="418345"/>
          </a:camera>
          <a:lightRig rig="balanced" dir="t">
            <a:rot lat="0" lon="0" rev="12700000"/>
          </a:lightRig>
        </a:scene3d>
        <a:sp3d/>
      </dgm:spPr>
    </dgm:pt>
    <dgm:pt modelId="{2EC725F3-DAD0-4EA1-B3A7-D8118873D32A}" type="pres">
      <dgm:prSet presAssocID="{8A644AA3-F828-4460-AFD0-768AB9AE633E}" presName="txTwo" presStyleLbl="node2" presStyleIdx="0" presStyleCnt="5">
        <dgm:presLayoutVars>
          <dgm:chPref val="3"/>
        </dgm:presLayoutVars>
      </dgm:prSet>
      <dgm:spPr/>
      <dgm:t>
        <a:bodyPr/>
        <a:lstStyle/>
        <a:p>
          <a:endParaRPr lang="en-US"/>
        </a:p>
      </dgm:t>
    </dgm:pt>
    <dgm:pt modelId="{301A972F-5BD9-48FE-A68E-9371B9AF4F36}" type="pres">
      <dgm:prSet presAssocID="{8A644AA3-F828-4460-AFD0-768AB9AE633E}" presName="parTransTwo" presStyleCnt="0"/>
      <dgm:spPr>
        <a:scene3d>
          <a:camera prst="perspectiveRelaxedModerately" fov="1500000" zoom="92000">
            <a:rot lat="19527278" lon="20869773" rev="418345"/>
          </a:camera>
          <a:lightRig rig="balanced" dir="t">
            <a:rot lat="0" lon="0" rev="12700000"/>
          </a:lightRig>
        </a:scene3d>
        <a:sp3d/>
      </dgm:spPr>
    </dgm:pt>
    <dgm:pt modelId="{6E43CBA2-0082-4B7E-B6E9-001A1425D3B6}" type="pres">
      <dgm:prSet presAssocID="{8A644AA3-F828-4460-AFD0-768AB9AE633E}" presName="horzTwo" presStyleCnt="0"/>
      <dgm:spPr>
        <a:scene3d>
          <a:camera prst="perspectiveRelaxedModerately" fov="1500000" zoom="92000">
            <a:rot lat="19527278" lon="20869773" rev="418345"/>
          </a:camera>
          <a:lightRig rig="balanced" dir="t">
            <a:rot lat="0" lon="0" rev="12700000"/>
          </a:lightRig>
        </a:scene3d>
        <a:sp3d/>
      </dgm:spPr>
    </dgm:pt>
    <dgm:pt modelId="{FA926794-7563-4692-BB95-4DAE122E2970}" type="pres">
      <dgm:prSet presAssocID="{28D0FAE2-CE80-4424-98C8-AF022566EAD9}" presName="vertThree" presStyleCnt="0"/>
      <dgm:spPr>
        <a:scene3d>
          <a:camera prst="perspectiveRelaxedModerately" fov="1500000" zoom="92000">
            <a:rot lat="19527278" lon="20869773" rev="418345"/>
          </a:camera>
          <a:lightRig rig="balanced" dir="t">
            <a:rot lat="0" lon="0" rev="12700000"/>
          </a:lightRig>
        </a:scene3d>
        <a:sp3d/>
      </dgm:spPr>
    </dgm:pt>
    <dgm:pt modelId="{EA42623F-245E-40B6-9C7D-A5582791F827}" type="pres">
      <dgm:prSet presAssocID="{28D0FAE2-CE80-4424-98C8-AF022566EAD9}" presName="txThree" presStyleLbl="node3" presStyleIdx="0" presStyleCnt="5">
        <dgm:presLayoutVars>
          <dgm:chPref val="3"/>
        </dgm:presLayoutVars>
      </dgm:prSet>
      <dgm:spPr/>
      <dgm:t>
        <a:bodyPr/>
        <a:lstStyle/>
        <a:p>
          <a:endParaRPr lang="en-US"/>
        </a:p>
      </dgm:t>
    </dgm:pt>
    <dgm:pt modelId="{2BB42AA5-8812-4551-9752-F864AA628370}" type="pres">
      <dgm:prSet presAssocID="{28D0FAE2-CE80-4424-98C8-AF022566EAD9}" presName="parTransThree" presStyleCnt="0"/>
      <dgm:spPr>
        <a:scene3d>
          <a:camera prst="perspectiveRelaxedModerately" fov="1500000" zoom="92000">
            <a:rot lat="19527278" lon="20869773" rev="418345"/>
          </a:camera>
          <a:lightRig rig="balanced" dir="t">
            <a:rot lat="0" lon="0" rev="12700000"/>
          </a:lightRig>
        </a:scene3d>
        <a:sp3d/>
      </dgm:spPr>
    </dgm:pt>
    <dgm:pt modelId="{D1EEB3A6-6E00-435F-B833-D9A2C17386C3}" type="pres">
      <dgm:prSet presAssocID="{28D0FAE2-CE80-4424-98C8-AF022566EAD9}" presName="horzThree" presStyleCnt="0"/>
      <dgm:spPr>
        <a:scene3d>
          <a:camera prst="perspectiveRelaxedModerately" fov="1500000" zoom="92000">
            <a:rot lat="19527278" lon="20869773" rev="418345"/>
          </a:camera>
          <a:lightRig rig="balanced" dir="t">
            <a:rot lat="0" lon="0" rev="12700000"/>
          </a:lightRig>
        </a:scene3d>
        <a:sp3d/>
      </dgm:spPr>
    </dgm:pt>
    <dgm:pt modelId="{AA0130AD-DAE3-44BF-9D5C-F197CA98CE29}" type="pres">
      <dgm:prSet presAssocID="{AED852C2-C743-42C4-88B4-7C23DAF73396}"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8F27B6EC-460C-4B84-BDAE-79B5944FDA19}" type="pres">
      <dgm:prSet presAssocID="{AED852C2-C743-42C4-88B4-7C23DAF73396}" presName="txFour" presStyleLbl="node4" presStyleIdx="0" presStyleCnt="15">
        <dgm:presLayoutVars>
          <dgm:chPref val="3"/>
        </dgm:presLayoutVars>
      </dgm:prSet>
      <dgm:spPr/>
      <dgm:t>
        <a:bodyPr/>
        <a:lstStyle/>
        <a:p>
          <a:endParaRPr lang="en-US"/>
        </a:p>
      </dgm:t>
    </dgm:pt>
    <dgm:pt modelId="{A0FAA652-59A6-4909-BD18-A13E7B022DA2}" type="pres">
      <dgm:prSet presAssocID="{AED852C2-C743-42C4-88B4-7C23DAF73396}" presName="parTransFour" presStyleCnt="0"/>
      <dgm:spPr>
        <a:scene3d>
          <a:camera prst="perspectiveRelaxedModerately" fov="1500000" zoom="92000">
            <a:rot lat="19527278" lon="20869773" rev="418345"/>
          </a:camera>
          <a:lightRig rig="balanced" dir="t">
            <a:rot lat="0" lon="0" rev="12700000"/>
          </a:lightRig>
        </a:scene3d>
        <a:sp3d/>
      </dgm:spPr>
    </dgm:pt>
    <dgm:pt modelId="{11C3FCA8-01CF-42B0-BE77-5A26C0644655}" type="pres">
      <dgm:prSet presAssocID="{AED852C2-C743-42C4-88B4-7C23DAF73396}" presName="horzFour" presStyleCnt="0"/>
      <dgm:spPr>
        <a:scene3d>
          <a:camera prst="perspectiveRelaxedModerately" fov="1500000" zoom="92000">
            <a:rot lat="19527278" lon="20869773" rev="418345"/>
          </a:camera>
          <a:lightRig rig="balanced" dir="t">
            <a:rot lat="0" lon="0" rev="12700000"/>
          </a:lightRig>
        </a:scene3d>
        <a:sp3d/>
      </dgm:spPr>
    </dgm:pt>
    <dgm:pt modelId="{C000A48E-5F1F-4EAF-920E-1F2D7D20A0C8}" type="pres">
      <dgm:prSet presAssocID="{C47ADD20-15DA-4938-A94D-1576ECB628BC}"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24103E84-5AB5-4E80-B5F0-3CEA23EA1C26}" type="pres">
      <dgm:prSet presAssocID="{C47ADD20-15DA-4938-A94D-1576ECB628BC}" presName="txFour" presStyleLbl="node4" presStyleIdx="1" presStyleCnt="15">
        <dgm:presLayoutVars>
          <dgm:chPref val="3"/>
        </dgm:presLayoutVars>
      </dgm:prSet>
      <dgm:spPr/>
      <dgm:t>
        <a:bodyPr/>
        <a:lstStyle/>
        <a:p>
          <a:endParaRPr lang="en-US"/>
        </a:p>
      </dgm:t>
    </dgm:pt>
    <dgm:pt modelId="{A79F7F31-E686-4221-B867-391AC1BD935E}" type="pres">
      <dgm:prSet presAssocID="{C47ADD20-15DA-4938-A94D-1576ECB628BC}" presName="parTransFour" presStyleCnt="0"/>
      <dgm:spPr/>
    </dgm:pt>
    <dgm:pt modelId="{822C8C44-2286-4685-9E01-C528EA9A56E7}" type="pres">
      <dgm:prSet presAssocID="{C47ADD20-15DA-4938-A94D-1576ECB628BC}" presName="horzFour" presStyleCnt="0"/>
      <dgm:spPr>
        <a:scene3d>
          <a:camera prst="perspectiveRelaxedModerately" fov="1500000" zoom="92000">
            <a:rot lat="19527278" lon="20869773" rev="418345"/>
          </a:camera>
          <a:lightRig rig="balanced" dir="t">
            <a:rot lat="0" lon="0" rev="12700000"/>
          </a:lightRig>
        </a:scene3d>
        <a:sp3d/>
      </dgm:spPr>
    </dgm:pt>
    <dgm:pt modelId="{E9DA0A72-C58A-4023-8324-D9013BDD9088}" type="pres">
      <dgm:prSet presAssocID="{C163885F-FC2C-42C4-B336-594A1FBA3D4D}" presName="vertFour" presStyleCnt="0">
        <dgm:presLayoutVars>
          <dgm:chPref val="3"/>
        </dgm:presLayoutVars>
      </dgm:prSet>
      <dgm:spPr/>
    </dgm:pt>
    <dgm:pt modelId="{4A09C608-7BCB-4D7B-98FF-5BC50DC6AA57}" type="pres">
      <dgm:prSet presAssocID="{C163885F-FC2C-42C4-B336-594A1FBA3D4D}" presName="txFour" presStyleLbl="node4" presStyleIdx="2" presStyleCnt="15">
        <dgm:presLayoutVars>
          <dgm:chPref val="3"/>
        </dgm:presLayoutVars>
      </dgm:prSet>
      <dgm:spPr/>
      <dgm:t>
        <a:bodyPr/>
        <a:lstStyle/>
        <a:p>
          <a:endParaRPr lang="en-US"/>
        </a:p>
      </dgm:t>
    </dgm:pt>
    <dgm:pt modelId="{758E8220-9F99-42CB-BE04-E72BC926A2AC}" type="pres">
      <dgm:prSet presAssocID="{C163885F-FC2C-42C4-B336-594A1FBA3D4D}" presName="horzFour" presStyleCnt="0"/>
      <dgm:spPr/>
    </dgm:pt>
    <dgm:pt modelId="{9BA50299-D198-42D8-AD08-C2C5FAB362AA}" type="pres">
      <dgm:prSet presAssocID="{9B7EAAEA-CD36-4532-BD57-321AAACBEF1B}" presName="sibSpaceOne" presStyleCnt="0"/>
      <dgm:spPr>
        <a:scene3d>
          <a:camera prst="perspectiveRelaxedModerately" fov="1500000" zoom="92000">
            <a:rot lat="19527278" lon="20869773" rev="418345"/>
          </a:camera>
          <a:lightRig rig="balanced" dir="t">
            <a:rot lat="0" lon="0" rev="12700000"/>
          </a:lightRig>
        </a:scene3d>
        <a:sp3d/>
      </dgm:spPr>
    </dgm:pt>
    <dgm:pt modelId="{CF4AEAA5-6B04-4E9F-BCC2-79DE6D03F5E4}" type="pres">
      <dgm:prSet presAssocID="{C4126C8A-197D-42D3-B7AC-55F06BCFB29C}" presName="vertOne" presStyleCnt="0"/>
      <dgm:spPr>
        <a:scene3d>
          <a:camera prst="perspectiveRelaxedModerately" fov="1500000" zoom="92000">
            <a:rot lat="19527278" lon="20869773" rev="418345"/>
          </a:camera>
          <a:lightRig rig="balanced" dir="t">
            <a:rot lat="0" lon="0" rev="12700000"/>
          </a:lightRig>
        </a:scene3d>
        <a:sp3d/>
      </dgm:spPr>
    </dgm:pt>
    <dgm:pt modelId="{B4499C4D-28FC-4063-AB0C-F8516EEE3A7D}" type="pres">
      <dgm:prSet presAssocID="{C4126C8A-197D-42D3-B7AC-55F06BCFB29C}" presName="txOne" presStyleLbl="node0" presStyleIdx="1" presStyleCnt="5" custScaleX="127317" custScaleY="153515">
        <dgm:presLayoutVars>
          <dgm:chPref val="3"/>
        </dgm:presLayoutVars>
      </dgm:prSet>
      <dgm:spPr/>
      <dgm:t>
        <a:bodyPr/>
        <a:lstStyle/>
        <a:p>
          <a:endParaRPr lang="en-US"/>
        </a:p>
      </dgm:t>
    </dgm:pt>
    <dgm:pt modelId="{D0FAE953-1CC1-49AE-A6D6-E30BC3194787}" type="pres">
      <dgm:prSet presAssocID="{C4126C8A-197D-42D3-B7AC-55F06BCFB29C}" presName="parTransOne" presStyleCnt="0"/>
      <dgm:spPr>
        <a:scene3d>
          <a:camera prst="perspectiveRelaxedModerately" fov="1500000" zoom="92000">
            <a:rot lat="19527278" lon="20869773" rev="418345"/>
          </a:camera>
          <a:lightRig rig="balanced" dir="t">
            <a:rot lat="0" lon="0" rev="12700000"/>
          </a:lightRig>
        </a:scene3d>
        <a:sp3d/>
      </dgm:spPr>
    </dgm:pt>
    <dgm:pt modelId="{62A4E7DB-5254-4E70-91BB-1E8F7982F6A3}" type="pres">
      <dgm:prSet presAssocID="{C4126C8A-197D-42D3-B7AC-55F06BCFB29C}" presName="horzOne" presStyleCnt="0"/>
      <dgm:spPr>
        <a:scene3d>
          <a:camera prst="perspectiveRelaxedModerately" fov="1500000" zoom="92000">
            <a:rot lat="19527278" lon="20869773" rev="418345"/>
          </a:camera>
          <a:lightRig rig="balanced" dir="t">
            <a:rot lat="0" lon="0" rev="12700000"/>
          </a:lightRig>
        </a:scene3d>
        <a:sp3d/>
      </dgm:spPr>
    </dgm:pt>
    <dgm:pt modelId="{AC692278-ECB9-41C2-8758-4C27787952D1}" type="pres">
      <dgm:prSet presAssocID="{CD452C72-9790-4930-82BB-03E6E5D38909}" presName="vertTwo" presStyleCnt="0"/>
      <dgm:spPr>
        <a:scene3d>
          <a:camera prst="perspectiveRelaxedModerately" fov="1500000" zoom="92000">
            <a:rot lat="19527278" lon="20869773" rev="418345"/>
          </a:camera>
          <a:lightRig rig="balanced" dir="t">
            <a:rot lat="0" lon="0" rev="12700000"/>
          </a:lightRig>
        </a:scene3d>
        <a:sp3d/>
      </dgm:spPr>
    </dgm:pt>
    <dgm:pt modelId="{39B41411-A612-4835-9E0D-D21DDB591F73}" type="pres">
      <dgm:prSet presAssocID="{CD452C72-9790-4930-82BB-03E6E5D38909}" presName="txTwo" presStyleLbl="node2" presStyleIdx="1" presStyleCnt="5">
        <dgm:presLayoutVars>
          <dgm:chPref val="3"/>
        </dgm:presLayoutVars>
      </dgm:prSet>
      <dgm:spPr/>
      <dgm:t>
        <a:bodyPr/>
        <a:lstStyle/>
        <a:p>
          <a:endParaRPr lang="en-US"/>
        </a:p>
      </dgm:t>
    </dgm:pt>
    <dgm:pt modelId="{8D67028F-171A-448D-9ED5-967D610E27A8}" type="pres">
      <dgm:prSet presAssocID="{CD452C72-9790-4930-82BB-03E6E5D38909}" presName="parTransTwo" presStyleCnt="0"/>
      <dgm:spPr>
        <a:scene3d>
          <a:camera prst="perspectiveRelaxedModerately" fov="1500000" zoom="92000">
            <a:rot lat="19527278" lon="20869773" rev="418345"/>
          </a:camera>
          <a:lightRig rig="balanced" dir="t">
            <a:rot lat="0" lon="0" rev="12700000"/>
          </a:lightRig>
        </a:scene3d>
        <a:sp3d/>
      </dgm:spPr>
    </dgm:pt>
    <dgm:pt modelId="{ACA100FE-BA06-4195-B5E7-085CB754042C}" type="pres">
      <dgm:prSet presAssocID="{CD452C72-9790-4930-82BB-03E6E5D38909}" presName="horzTwo" presStyleCnt="0"/>
      <dgm:spPr>
        <a:scene3d>
          <a:camera prst="perspectiveRelaxedModerately" fov="1500000" zoom="92000">
            <a:rot lat="19527278" lon="20869773" rev="418345"/>
          </a:camera>
          <a:lightRig rig="balanced" dir="t">
            <a:rot lat="0" lon="0" rev="12700000"/>
          </a:lightRig>
        </a:scene3d>
        <a:sp3d/>
      </dgm:spPr>
    </dgm:pt>
    <dgm:pt modelId="{3F8BD572-60E1-469E-A3EF-98B52B3BF659}" type="pres">
      <dgm:prSet presAssocID="{DF253F20-2FEA-43CF-B53E-07D7477037AB}" presName="vertThree" presStyleCnt="0"/>
      <dgm:spPr>
        <a:scene3d>
          <a:camera prst="perspectiveRelaxedModerately" fov="1500000" zoom="92000">
            <a:rot lat="19527278" lon="20869773" rev="418345"/>
          </a:camera>
          <a:lightRig rig="balanced" dir="t">
            <a:rot lat="0" lon="0" rev="12700000"/>
          </a:lightRig>
        </a:scene3d>
        <a:sp3d/>
      </dgm:spPr>
    </dgm:pt>
    <dgm:pt modelId="{4836F011-ABCB-4DFD-8FFC-CE3B02490F84}" type="pres">
      <dgm:prSet presAssocID="{DF253F20-2FEA-43CF-B53E-07D7477037AB}" presName="txThree" presStyleLbl="node3" presStyleIdx="1" presStyleCnt="5">
        <dgm:presLayoutVars>
          <dgm:chPref val="3"/>
        </dgm:presLayoutVars>
      </dgm:prSet>
      <dgm:spPr/>
      <dgm:t>
        <a:bodyPr/>
        <a:lstStyle/>
        <a:p>
          <a:endParaRPr lang="en-US"/>
        </a:p>
      </dgm:t>
    </dgm:pt>
    <dgm:pt modelId="{5B813FD5-790D-4450-AC74-78E4BC1BF5B9}" type="pres">
      <dgm:prSet presAssocID="{DF253F20-2FEA-43CF-B53E-07D7477037AB}" presName="parTransThree" presStyleCnt="0"/>
      <dgm:spPr/>
    </dgm:pt>
    <dgm:pt modelId="{8E23D23A-A619-41F0-8C63-05A37F084761}" type="pres">
      <dgm:prSet presAssocID="{DF253F20-2FEA-43CF-B53E-07D7477037AB}" presName="horzThree" presStyleCnt="0"/>
      <dgm:spPr>
        <a:scene3d>
          <a:camera prst="perspectiveRelaxedModerately" fov="1500000" zoom="92000">
            <a:rot lat="19527278" lon="20869773" rev="418345"/>
          </a:camera>
          <a:lightRig rig="balanced" dir="t">
            <a:rot lat="0" lon="0" rev="12700000"/>
          </a:lightRig>
        </a:scene3d>
        <a:sp3d/>
      </dgm:spPr>
    </dgm:pt>
    <dgm:pt modelId="{2FDFD850-6AEF-4C0E-9297-E960E73060E0}" type="pres">
      <dgm:prSet presAssocID="{7684F3E3-A68C-43B6-8B6A-DA5F555FAC08}" presName="vertFour" presStyleCnt="0">
        <dgm:presLayoutVars>
          <dgm:chPref val="3"/>
        </dgm:presLayoutVars>
      </dgm:prSet>
      <dgm:spPr/>
    </dgm:pt>
    <dgm:pt modelId="{6638137D-FC9D-4D15-A1D2-C3425C9AFE8F}" type="pres">
      <dgm:prSet presAssocID="{7684F3E3-A68C-43B6-8B6A-DA5F555FAC08}" presName="txFour" presStyleLbl="node4" presStyleIdx="3" presStyleCnt="15">
        <dgm:presLayoutVars>
          <dgm:chPref val="3"/>
        </dgm:presLayoutVars>
      </dgm:prSet>
      <dgm:spPr/>
      <dgm:t>
        <a:bodyPr/>
        <a:lstStyle/>
        <a:p>
          <a:endParaRPr lang="en-US"/>
        </a:p>
      </dgm:t>
    </dgm:pt>
    <dgm:pt modelId="{1EB5C7FC-5355-4FC3-B38B-534217F5BC8F}" type="pres">
      <dgm:prSet presAssocID="{7684F3E3-A68C-43B6-8B6A-DA5F555FAC08}" presName="parTransFour" presStyleCnt="0"/>
      <dgm:spPr/>
    </dgm:pt>
    <dgm:pt modelId="{47F06543-BBDE-488A-BE59-F4CE1251F41B}" type="pres">
      <dgm:prSet presAssocID="{7684F3E3-A68C-43B6-8B6A-DA5F555FAC08}" presName="horzFour" presStyleCnt="0"/>
      <dgm:spPr/>
    </dgm:pt>
    <dgm:pt modelId="{6101EA60-44D4-48B2-98A7-45FC9685DA5D}" type="pres">
      <dgm:prSet presAssocID="{71DD6725-99B6-415D-A65E-FAEA305B1C13}"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615FE7FD-5269-4D99-8785-BA5CB3DDA3F8}" type="pres">
      <dgm:prSet presAssocID="{71DD6725-99B6-415D-A65E-FAEA305B1C13}" presName="txFour" presStyleLbl="node4" presStyleIdx="4" presStyleCnt="15">
        <dgm:presLayoutVars>
          <dgm:chPref val="3"/>
        </dgm:presLayoutVars>
      </dgm:prSet>
      <dgm:spPr/>
      <dgm:t>
        <a:bodyPr/>
        <a:lstStyle/>
        <a:p>
          <a:endParaRPr lang="en-US"/>
        </a:p>
      </dgm:t>
    </dgm:pt>
    <dgm:pt modelId="{14A038B7-EA9E-4756-8E0B-5681391291F8}" type="pres">
      <dgm:prSet presAssocID="{71DD6725-99B6-415D-A65E-FAEA305B1C13}" presName="parTransFour" presStyleCnt="0"/>
      <dgm:spPr/>
    </dgm:pt>
    <dgm:pt modelId="{B84FE99E-529F-4551-A0DB-F84C84B77382}" type="pres">
      <dgm:prSet presAssocID="{71DD6725-99B6-415D-A65E-FAEA305B1C13}" presName="horzFour" presStyleCnt="0"/>
      <dgm:spPr>
        <a:scene3d>
          <a:camera prst="perspectiveRelaxedModerately" fov="1500000" zoom="92000">
            <a:rot lat="19527278" lon="20869773" rev="418345"/>
          </a:camera>
          <a:lightRig rig="balanced" dir="t">
            <a:rot lat="0" lon="0" rev="12700000"/>
          </a:lightRig>
        </a:scene3d>
        <a:sp3d/>
      </dgm:spPr>
    </dgm:pt>
    <dgm:pt modelId="{BA142B59-2B0B-478D-86D1-39235A94E652}" type="pres">
      <dgm:prSet presAssocID="{8DE5F901-F7F1-4A92-AE2E-502500C09269}"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B00991B9-FB43-4630-97CC-320C9739A9E6}" type="pres">
      <dgm:prSet presAssocID="{8DE5F901-F7F1-4A92-AE2E-502500C09269}" presName="txFour" presStyleLbl="node4" presStyleIdx="5" presStyleCnt="15">
        <dgm:presLayoutVars>
          <dgm:chPref val="3"/>
        </dgm:presLayoutVars>
      </dgm:prSet>
      <dgm:spPr/>
      <dgm:t>
        <a:bodyPr/>
        <a:lstStyle/>
        <a:p>
          <a:endParaRPr lang="en-US"/>
        </a:p>
      </dgm:t>
    </dgm:pt>
    <dgm:pt modelId="{37E3BAEF-A4E4-48D6-B6F1-00170ACAD93C}" type="pres">
      <dgm:prSet presAssocID="{8DE5F901-F7F1-4A92-AE2E-502500C09269}" presName="horzFour" presStyleCnt="0"/>
      <dgm:spPr>
        <a:scene3d>
          <a:camera prst="perspectiveRelaxedModerately" fov="1500000" zoom="92000">
            <a:rot lat="19527278" lon="20869773" rev="418345"/>
          </a:camera>
          <a:lightRig rig="balanced" dir="t">
            <a:rot lat="0" lon="0" rev="12700000"/>
          </a:lightRig>
        </a:scene3d>
        <a:sp3d/>
      </dgm:spPr>
    </dgm:pt>
    <dgm:pt modelId="{AFA93A54-144B-44D0-B9E9-3B9F495819AC}" type="pres">
      <dgm:prSet presAssocID="{4AF2AB8B-0BA1-462E-A62C-8F80D72F421E}" presName="sibSpaceOne" presStyleCnt="0"/>
      <dgm:spPr>
        <a:scene3d>
          <a:camera prst="perspectiveRelaxedModerately" fov="1500000" zoom="92000">
            <a:rot lat="19527278" lon="20869773" rev="418345"/>
          </a:camera>
          <a:lightRig rig="balanced" dir="t">
            <a:rot lat="0" lon="0" rev="12700000"/>
          </a:lightRig>
        </a:scene3d>
        <a:sp3d/>
      </dgm:spPr>
    </dgm:pt>
    <dgm:pt modelId="{285FFEA1-5D29-4DD3-8CF9-E02901D0B04E}" type="pres">
      <dgm:prSet presAssocID="{AD0210F0-7783-40D0-84D5-243F20D883F8}" presName="vertOne" presStyleCnt="0"/>
      <dgm:spPr>
        <a:scene3d>
          <a:camera prst="perspectiveRelaxedModerately" fov="1500000" zoom="92000">
            <a:rot lat="19527278" lon="20869773" rev="418345"/>
          </a:camera>
          <a:lightRig rig="balanced" dir="t">
            <a:rot lat="0" lon="0" rev="12700000"/>
          </a:lightRig>
        </a:scene3d>
        <a:sp3d/>
      </dgm:spPr>
    </dgm:pt>
    <dgm:pt modelId="{0C3E8D6A-E90C-40F0-A32D-21C1F54D47B8}" type="pres">
      <dgm:prSet presAssocID="{AD0210F0-7783-40D0-84D5-243F20D883F8}" presName="txOne" presStyleLbl="node0" presStyleIdx="2" presStyleCnt="5" custScaleX="127317" custScaleY="153515">
        <dgm:presLayoutVars>
          <dgm:chPref val="3"/>
        </dgm:presLayoutVars>
      </dgm:prSet>
      <dgm:spPr/>
      <dgm:t>
        <a:bodyPr/>
        <a:lstStyle/>
        <a:p>
          <a:endParaRPr lang="en-US"/>
        </a:p>
      </dgm:t>
    </dgm:pt>
    <dgm:pt modelId="{7CE2281C-9992-4207-A9BD-FA745FCC1AB9}" type="pres">
      <dgm:prSet presAssocID="{AD0210F0-7783-40D0-84D5-243F20D883F8}" presName="parTransOne" presStyleCnt="0"/>
      <dgm:spPr>
        <a:scene3d>
          <a:camera prst="perspectiveRelaxedModerately" fov="1500000" zoom="92000">
            <a:rot lat="19527278" lon="20869773" rev="418345"/>
          </a:camera>
          <a:lightRig rig="balanced" dir="t">
            <a:rot lat="0" lon="0" rev="12700000"/>
          </a:lightRig>
        </a:scene3d>
        <a:sp3d/>
      </dgm:spPr>
    </dgm:pt>
    <dgm:pt modelId="{DA86673B-9006-4562-9E27-19BBFDE1D274}" type="pres">
      <dgm:prSet presAssocID="{AD0210F0-7783-40D0-84D5-243F20D883F8}" presName="horzOne" presStyleCnt="0"/>
      <dgm:spPr>
        <a:scene3d>
          <a:camera prst="perspectiveRelaxedModerately" fov="1500000" zoom="92000">
            <a:rot lat="19527278" lon="20869773" rev="418345"/>
          </a:camera>
          <a:lightRig rig="balanced" dir="t">
            <a:rot lat="0" lon="0" rev="12700000"/>
          </a:lightRig>
        </a:scene3d>
        <a:sp3d/>
      </dgm:spPr>
    </dgm:pt>
    <dgm:pt modelId="{FFA70D51-37B2-48CA-8D04-383572996C52}" type="pres">
      <dgm:prSet presAssocID="{C6B3023D-B7A1-4DBC-A8A6-36CCFF2960B4}" presName="vertTwo" presStyleCnt="0"/>
      <dgm:spPr>
        <a:scene3d>
          <a:camera prst="perspectiveRelaxedModerately" fov="1500000" zoom="92000">
            <a:rot lat="19527278" lon="20869773" rev="418345"/>
          </a:camera>
          <a:lightRig rig="balanced" dir="t">
            <a:rot lat="0" lon="0" rev="12700000"/>
          </a:lightRig>
        </a:scene3d>
        <a:sp3d/>
      </dgm:spPr>
    </dgm:pt>
    <dgm:pt modelId="{AC25EF84-41F4-45EC-804F-509575878D06}" type="pres">
      <dgm:prSet presAssocID="{C6B3023D-B7A1-4DBC-A8A6-36CCFF2960B4}" presName="txTwo" presStyleLbl="node2" presStyleIdx="2" presStyleCnt="5">
        <dgm:presLayoutVars>
          <dgm:chPref val="3"/>
        </dgm:presLayoutVars>
      </dgm:prSet>
      <dgm:spPr/>
      <dgm:t>
        <a:bodyPr/>
        <a:lstStyle/>
        <a:p>
          <a:endParaRPr lang="en-US"/>
        </a:p>
      </dgm:t>
    </dgm:pt>
    <dgm:pt modelId="{2F17AFDC-C24F-45A9-9F74-D0A076BD1517}" type="pres">
      <dgm:prSet presAssocID="{C6B3023D-B7A1-4DBC-A8A6-36CCFF2960B4}" presName="parTransTwo" presStyleCnt="0"/>
      <dgm:spPr/>
    </dgm:pt>
    <dgm:pt modelId="{4A79230B-85EC-46DB-AA9C-E8FFBE5386F6}" type="pres">
      <dgm:prSet presAssocID="{C6B3023D-B7A1-4DBC-A8A6-36CCFF2960B4}" presName="horzTwo" presStyleCnt="0"/>
      <dgm:spPr>
        <a:scene3d>
          <a:camera prst="perspectiveRelaxedModerately" fov="1500000" zoom="92000">
            <a:rot lat="19527278" lon="20869773" rev="418345"/>
          </a:camera>
          <a:lightRig rig="balanced" dir="t">
            <a:rot lat="0" lon="0" rev="12700000"/>
          </a:lightRig>
        </a:scene3d>
        <a:sp3d/>
      </dgm:spPr>
    </dgm:pt>
    <dgm:pt modelId="{6FDC9FE9-7EB9-4D78-A11C-63E967D74EF1}" type="pres">
      <dgm:prSet presAssocID="{AE6F0CC2-805A-4DA6-9607-C6BDCF46CD35}" presName="vertThree" presStyleCnt="0"/>
      <dgm:spPr/>
    </dgm:pt>
    <dgm:pt modelId="{88473963-1B37-4A6E-8B2D-22A37667C6A7}" type="pres">
      <dgm:prSet presAssocID="{AE6F0CC2-805A-4DA6-9607-C6BDCF46CD35}" presName="txThree" presStyleLbl="node3" presStyleIdx="2" presStyleCnt="5">
        <dgm:presLayoutVars>
          <dgm:chPref val="3"/>
        </dgm:presLayoutVars>
      </dgm:prSet>
      <dgm:spPr/>
      <dgm:t>
        <a:bodyPr/>
        <a:lstStyle/>
        <a:p>
          <a:endParaRPr lang="en-US"/>
        </a:p>
      </dgm:t>
    </dgm:pt>
    <dgm:pt modelId="{C45D5417-C1F1-402A-89C6-280700D1549E}" type="pres">
      <dgm:prSet presAssocID="{AE6F0CC2-805A-4DA6-9607-C6BDCF46CD35}" presName="parTransThree" presStyleCnt="0"/>
      <dgm:spPr/>
    </dgm:pt>
    <dgm:pt modelId="{8FB5113B-BEE3-4A8F-949C-2B75004B4306}" type="pres">
      <dgm:prSet presAssocID="{AE6F0CC2-805A-4DA6-9607-C6BDCF46CD35}" presName="horzThree" presStyleCnt="0"/>
      <dgm:spPr/>
    </dgm:pt>
    <dgm:pt modelId="{4D7D9255-6209-4707-97EE-A9AFDF3D59CC}" type="pres">
      <dgm:prSet presAssocID="{858BCE3F-BCFD-458D-BA9B-FEA662A07CFB}" presName="vertFour" presStyleCnt="0">
        <dgm:presLayoutVars>
          <dgm:chPref val="3"/>
        </dgm:presLayoutVars>
      </dgm:prSet>
      <dgm:spPr/>
    </dgm:pt>
    <dgm:pt modelId="{0D1B110A-D420-4A1B-9EF6-8B88714449ED}" type="pres">
      <dgm:prSet presAssocID="{858BCE3F-BCFD-458D-BA9B-FEA662A07CFB}" presName="txFour" presStyleLbl="node4" presStyleIdx="6" presStyleCnt="15">
        <dgm:presLayoutVars>
          <dgm:chPref val="3"/>
        </dgm:presLayoutVars>
      </dgm:prSet>
      <dgm:spPr/>
      <dgm:t>
        <a:bodyPr/>
        <a:lstStyle/>
        <a:p>
          <a:endParaRPr lang="en-US"/>
        </a:p>
      </dgm:t>
    </dgm:pt>
    <dgm:pt modelId="{9C558490-E342-4893-B812-BA4B19232B82}" type="pres">
      <dgm:prSet presAssocID="{858BCE3F-BCFD-458D-BA9B-FEA662A07CFB}" presName="parTransFour" presStyleCnt="0"/>
      <dgm:spPr/>
    </dgm:pt>
    <dgm:pt modelId="{3CED534F-8B8D-4733-9820-D715374A76EE}" type="pres">
      <dgm:prSet presAssocID="{858BCE3F-BCFD-458D-BA9B-FEA662A07CFB}" presName="horzFour" presStyleCnt="0"/>
      <dgm:spPr/>
    </dgm:pt>
    <dgm:pt modelId="{A803A8D2-9F5E-4B42-B764-9904C8B03DC7}" type="pres">
      <dgm:prSet presAssocID="{98EA6D67-81F2-433C-89CB-A5701D97CDB8}"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59F91316-2966-42FA-B587-7EEA246086BF}" type="pres">
      <dgm:prSet presAssocID="{98EA6D67-81F2-433C-89CB-A5701D97CDB8}" presName="txFour" presStyleLbl="node4" presStyleIdx="7" presStyleCnt="15">
        <dgm:presLayoutVars>
          <dgm:chPref val="3"/>
        </dgm:presLayoutVars>
      </dgm:prSet>
      <dgm:spPr/>
      <dgm:t>
        <a:bodyPr/>
        <a:lstStyle/>
        <a:p>
          <a:endParaRPr lang="en-US"/>
        </a:p>
      </dgm:t>
    </dgm:pt>
    <dgm:pt modelId="{CE6069F0-4E3E-441B-9408-714FEF719969}" type="pres">
      <dgm:prSet presAssocID="{98EA6D67-81F2-433C-89CB-A5701D97CDB8}" presName="parTransFour" presStyleCnt="0"/>
      <dgm:spPr/>
    </dgm:pt>
    <dgm:pt modelId="{B3B9C7ED-854E-42E7-835F-CABC65B1080F}" type="pres">
      <dgm:prSet presAssocID="{98EA6D67-81F2-433C-89CB-A5701D97CDB8}" presName="horzFour" presStyleCnt="0"/>
      <dgm:spPr>
        <a:scene3d>
          <a:camera prst="perspectiveRelaxedModerately" fov="1500000" zoom="92000">
            <a:rot lat="19527278" lon="20869773" rev="418345"/>
          </a:camera>
          <a:lightRig rig="balanced" dir="t">
            <a:rot lat="0" lon="0" rev="12700000"/>
          </a:lightRig>
        </a:scene3d>
        <a:sp3d/>
      </dgm:spPr>
    </dgm:pt>
    <dgm:pt modelId="{E6BAAA79-B529-437B-A27A-D04AE49777D9}" type="pres">
      <dgm:prSet presAssocID="{C7BEB06A-D08F-4E46-879A-391787A9AADD}"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ACE92472-1851-4E19-BB88-6080375A5C85}" type="pres">
      <dgm:prSet presAssocID="{C7BEB06A-D08F-4E46-879A-391787A9AADD}" presName="txFour" presStyleLbl="node4" presStyleIdx="8" presStyleCnt="15">
        <dgm:presLayoutVars>
          <dgm:chPref val="3"/>
        </dgm:presLayoutVars>
      </dgm:prSet>
      <dgm:spPr/>
      <dgm:t>
        <a:bodyPr/>
        <a:lstStyle/>
        <a:p>
          <a:endParaRPr lang="en-US"/>
        </a:p>
      </dgm:t>
    </dgm:pt>
    <dgm:pt modelId="{31743CB6-EDC4-4BAC-8B95-69C4937B3C06}" type="pres">
      <dgm:prSet presAssocID="{C7BEB06A-D08F-4E46-879A-391787A9AADD}" presName="horzFour" presStyleCnt="0"/>
      <dgm:spPr>
        <a:scene3d>
          <a:camera prst="perspectiveRelaxedModerately" fov="1500000" zoom="92000">
            <a:rot lat="19527278" lon="20869773" rev="418345"/>
          </a:camera>
          <a:lightRig rig="balanced" dir="t">
            <a:rot lat="0" lon="0" rev="12700000"/>
          </a:lightRig>
        </a:scene3d>
        <a:sp3d/>
      </dgm:spPr>
    </dgm:pt>
    <dgm:pt modelId="{DA59FD44-05F8-43C6-AC77-CC39FE436395}" type="pres">
      <dgm:prSet presAssocID="{4AA725A4-3029-47ED-BB22-634B4CD468B0}" presName="sibSpaceOne" presStyleCnt="0"/>
      <dgm:spPr>
        <a:scene3d>
          <a:camera prst="perspectiveRelaxedModerately" fov="1500000" zoom="92000">
            <a:rot lat="19527278" lon="20869773" rev="418345"/>
          </a:camera>
          <a:lightRig rig="balanced" dir="t">
            <a:rot lat="0" lon="0" rev="12700000"/>
          </a:lightRig>
        </a:scene3d>
        <a:sp3d/>
      </dgm:spPr>
    </dgm:pt>
    <dgm:pt modelId="{ACD0A586-3B40-42AC-BF67-2D342EAAB4BE}" type="pres">
      <dgm:prSet presAssocID="{5339DA3E-E2B3-4EF0-B6BF-02CB5A652648}" presName="vertOne" presStyleCnt="0"/>
      <dgm:spPr>
        <a:scene3d>
          <a:camera prst="perspectiveRelaxedModerately" fov="1500000" zoom="92000">
            <a:rot lat="19527278" lon="20869773" rev="418345"/>
          </a:camera>
          <a:lightRig rig="balanced" dir="t">
            <a:rot lat="0" lon="0" rev="12700000"/>
          </a:lightRig>
        </a:scene3d>
        <a:sp3d/>
      </dgm:spPr>
    </dgm:pt>
    <dgm:pt modelId="{EF80D122-96E0-4792-99F9-0A6ED5EB2E87}" type="pres">
      <dgm:prSet presAssocID="{5339DA3E-E2B3-4EF0-B6BF-02CB5A652648}" presName="txOne" presStyleLbl="node0" presStyleIdx="3" presStyleCnt="5" custScaleX="127317" custScaleY="153515">
        <dgm:presLayoutVars>
          <dgm:chPref val="3"/>
        </dgm:presLayoutVars>
      </dgm:prSet>
      <dgm:spPr/>
      <dgm:t>
        <a:bodyPr/>
        <a:lstStyle/>
        <a:p>
          <a:endParaRPr lang="en-US"/>
        </a:p>
      </dgm:t>
    </dgm:pt>
    <dgm:pt modelId="{924160D3-E084-416B-83BD-299C29F8E410}" type="pres">
      <dgm:prSet presAssocID="{5339DA3E-E2B3-4EF0-B6BF-02CB5A652648}" presName="parTransOne" presStyleCnt="0"/>
      <dgm:spPr>
        <a:scene3d>
          <a:camera prst="perspectiveRelaxedModerately" fov="1500000" zoom="92000">
            <a:rot lat="19527278" lon="20869773" rev="418345"/>
          </a:camera>
          <a:lightRig rig="balanced" dir="t">
            <a:rot lat="0" lon="0" rev="12700000"/>
          </a:lightRig>
        </a:scene3d>
        <a:sp3d/>
      </dgm:spPr>
    </dgm:pt>
    <dgm:pt modelId="{70B87CA6-81F7-4901-9DB7-662FA250D4B0}" type="pres">
      <dgm:prSet presAssocID="{5339DA3E-E2B3-4EF0-B6BF-02CB5A652648}" presName="horzOne" presStyleCnt="0"/>
      <dgm:spPr>
        <a:scene3d>
          <a:camera prst="perspectiveRelaxedModerately" fov="1500000" zoom="92000">
            <a:rot lat="19527278" lon="20869773" rev="418345"/>
          </a:camera>
          <a:lightRig rig="balanced" dir="t">
            <a:rot lat="0" lon="0" rev="12700000"/>
          </a:lightRig>
        </a:scene3d>
        <a:sp3d/>
      </dgm:spPr>
    </dgm:pt>
    <dgm:pt modelId="{97412823-D2D8-444D-AC24-834947DD211D}" type="pres">
      <dgm:prSet presAssocID="{8ABD09F3-2FBA-4E69-B8FD-92EA2390CDCF}" presName="vertTwo" presStyleCnt="0"/>
      <dgm:spPr>
        <a:scene3d>
          <a:camera prst="perspectiveRelaxedModerately" fov="1500000" zoom="92000">
            <a:rot lat="19527278" lon="20869773" rev="418345"/>
          </a:camera>
          <a:lightRig rig="balanced" dir="t">
            <a:rot lat="0" lon="0" rev="12700000"/>
          </a:lightRig>
        </a:scene3d>
        <a:sp3d/>
      </dgm:spPr>
    </dgm:pt>
    <dgm:pt modelId="{9A597187-DE2B-4A2F-978C-051C387C6571}" type="pres">
      <dgm:prSet presAssocID="{8ABD09F3-2FBA-4E69-B8FD-92EA2390CDCF}" presName="txTwo" presStyleLbl="node2" presStyleIdx="3" presStyleCnt="5">
        <dgm:presLayoutVars>
          <dgm:chPref val="3"/>
        </dgm:presLayoutVars>
      </dgm:prSet>
      <dgm:spPr/>
      <dgm:t>
        <a:bodyPr/>
        <a:lstStyle/>
        <a:p>
          <a:endParaRPr lang="en-US"/>
        </a:p>
      </dgm:t>
    </dgm:pt>
    <dgm:pt modelId="{E3914697-D997-4A91-880D-5359F886B57A}" type="pres">
      <dgm:prSet presAssocID="{8ABD09F3-2FBA-4E69-B8FD-92EA2390CDCF}" presName="parTransTwo" presStyleCnt="0"/>
      <dgm:spPr/>
    </dgm:pt>
    <dgm:pt modelId="{635E1E07-A97C-4C9F-93F5-FBB72171A8E1}" type="pres">
      <dgm:prSet presAssocID="{8ABD09F3-2FBA-4E69-B8FD-92EA2390CDCF}" presName="horzTwo" presStyleCnt="0"/>
      <dgm:spPr>
        <a:scene3d>
          <a:camera prst="perspectiveRelaxedModerately" fov="1500000" zoom="92000">
            <a:rot lat="19527278" lon="20869773" rev="418345"/>
          </a:camera>
          <a:lightRig rig="balanced" dir="t">
            <a:rot lat="0" lon="0" rev="12700000"/>
          </a:lightRig>
        </a:scene3d>
        <a:sp3d/>
      </dgm:spPr>
    </dgm:pt>
    <dgm:pt modelId="{989484FD-5A75-43AA-8122-F4F003BCF158}" type="pres">
      <dgm:prSet presAssocID="{DA5E88A4-FE89-4394-B667-FB08655F6255}" presName="vertThree" presStyleCnt="0"/>
      <dgm:spPr/>
    </dgm:pt>
    <dgm:pt modelId="{BE2EF285-9B7A-48DE-B3AE-6D1456C76F04}" type="pres">
      <dgm:prSet presAssocID="{DA5E88A4-FE89-4394-B667-FB08655F6255}" presName="txThree" presStyleLbl="node3" presStyleIdx="3" presStyleCnt="5">
        <dgm:presLayoutVars>
          <dgm:chPref val="3"/>
        </dgm:presLayoutVars>
      </dgm:prSet>
      <dgm:spPr/>
      <dgm:t>
        <a:bodyPr/>
        <a:lstStyle/>
        <a:p>
          <a:endParaRPr lang="en-US"/>
        </a:p>
      </dgm:t>
    </dgm:pt>
    <dgm:pt modelId="{2DB458F8-651F-4008-A7CD-0AA7918DCA6C}" type="pres">
      <dgm:prSet presAssocID="{DA5E88A4-FE89-4394-B667-FB08655F6255}" presName="parTransThree" presStyleCnt="0"/>
      <dgm:spPr/>
    </dgm:pt>
    <dgm:pt modelId="{4FF3146A-6DB8-41B5-AC25-6A75760AAEAC}" type="pres">
      <dgm:prSet presAssocID="{DA5E88A4-FE89-4394-B667-FB08655F6255}" presName="horzThree" presStyleCnt="0"/>
      <dgm:spPr/>
    </dgm:pt>
    <dgm:pt modelId="{DA79F915-F0E4-47C5-8893-51A127D42E75}" type="pres">
      <dgm:prSet presAssocID="{A21898C7-D7D3-431B-A572-21EBA373A457}" presName="vertFour" presStyleCnt="0">
        <dgm:presLayoutVars>
          <dgm:chPref val="3"/>
        </dgm:presLayoutVars>
      </dgm:prSet>
      <dgm:spPr/>
    </dgm:pt>
    <dgm:pt modelId="{6DD4E472-9B53-4C4E-9B16-3E043CBFBA09}" type="pres">
      <dgm:prSet presAssocID="{A21898C7-D7D3-431B-A572-21EBA373A457}" presName="txFour" presStyleLbl="node4" presStyleIdx="9" presStyleCnt="15">
        <dgm:presLayoutVars>
          <dgm:chPref val="3"/>
        </dgm:presLayoutVars>
      </dgm:prSet>
      <dgm:spPr/>
      <dgm:t>
        <a:bodyPr/>
        <a:lstStyle/>
        <a:p>
          <a:endParaRPr lang="en-US"/>
        </a:p>
      </dgm:t>
    </dgm:pt>
    <dgm:pt modelId="{5EDFD36B-F174-4918-B38F-164B7A7FC89C}" type="pres">
      <dgm:prSet presAssocID="{A21898C7-D7D3-431B-A572-21EBA373A457}" presName="parTransFour" presStyleCnt="0"/>
      <dgm:spPr/>
    </dgm:pt>
    <dgm:pt modelId="{81B0F860-5361-48F4-9D63-9E6546595819}" type="pres">
      <dgm:prSet presAssocID="{A21898C7-D7D3-431B-A572-21EBA373A457}" presName="horzFour" presStyleCnt="0"/>
      <dgm:spPr/>
    </dgm:pt>
    <dgm:pt modelId="{55693789-98FF-4DD1-88BE-8748C7012D6E}" type="pres">
      <dgm:prSet presAssocID="{A3171635-FDE3-4CB1-9E6A-D5E5495A1742}"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30BE999D-8625-4058-9980-64DBC24B289A}" type="pres">
      <dgm:prSet presAssocID="{A3171635-FDE3-4CB1-9E6A-D5E5495A1742}" presName="txFour" presStyleLbl="node4" presStyleIdx="10" presStyleCnt="15">
        <dgm:presLayoutVars>
          <dgm:chPref val="3"/>
        </dgm:presLayoutVars>
      </dgm:prSet>
      <dgm:spPr/>
      <dgm:t>
        <a:bodyPr/>
        <a:lstStyle/>
        <a:p>
          <a:endParaRPr lang="en-US"/>
        </a:p>
      </dgm:t>
    </dgm:pt>
    <dgm:pt modelId="{EA17C33E-B4E3-4489-A216-267675BD0D10}" type="pres">
      <dgm:prSet presAssocID="{A3171635-FDE3-4CB1-9E6A-D5E5495A1742}" presName="parTransFour" presStyleCnt="0"/>
      <dgm:spPr/>
    </dgm:pt>
    <dgm:pt modelId="{AC9281D1-CB81-4E3E-8543-4E48C1D7F902}" type="pres">
      <dgm:prSet presAssocID="{A3171635-FDE3-4CB1-9E6A-D5E5495A1742}" presName="horzFour" presStyleCnt="0"/>
      <dgm:spPr>
        <a:scene3d>
          <a:camera prst="perspectiveRelaxedModerately" fov="1500000" zoom="92000">
            <a:rot lat="19527278" lon="20869773" rev="418345"/>
          </a:camera>
          <a:lightRig rig="balanced" dir="t">
            <a:rot lat="0" lon="0" rev="12700000"/>
          </a:lightRig>
        </a:scene3d>
        <a:sp3d/>
      </dgm:spPr>
    </dgm:pt>
    <dgm:pt modelId="{1FE9A43E-75D8-4C31-B7E6-CFFFCD078FC6}" type="pres">
      <dgm:prSet presAssocID="{63925DA3-4B4F-433E-AE60-46443A693489}" presName="vertFour" presStyleCnt="0">
        <dgm:presLayoutVars>
          <dgm:chPref val="3"/>
        </dgm:presLayoutVars>
      </dgm:prSet>
      <dgm:spPr/>
    </dgm:pt>
    <dgm:pt modelId="{617F52FD-EF3D-4BD6-A0E8-88151847AAFE}" type="pres">
      <dgm:prSet presAssocID="{63925DA3-4B4F-433E-AE60-46443A693489}" presName="txFour" presStyleLbl="node4" presStyleIdx="11" presStyleCnt="15">
        <dgm:presLayoutVars>
          <dgm:chPref val="3"/>
        </dgm:presLayoutVars>
      </dgm:prSet>
      <dgm:spPr/>
      <dgm:t>
        <a:bodyPr/>
        <a:lstStyle/>
        <a:p>
          <a:endParaRPr lang="en-US"/>
        </a:p>
      </dgm:t>
    </dgm:pt>
    <dgm:pt modelId="{EFA513AF-DFD7-4171-98E9-910B0EA9062D}" type="pres">
      <dgm:prSet presAssocID="{63925DA3-4B4F-433E-AE60-46443A693489}" presName="horzFour" presStyleCnt="0"/>
      <dgm:spPr/>
    </dgm:pt>
    <dgm:pt modelId="{1B4FBF3E-A38D-4A59-9510-5259A3EB5530}" type="pres">
      <dgm:prSet presAssocID="{4AFFAB18-C505-47B2-B754-5816EB382327}" presName="sibSpaceOne" presStyleCnt="0"/>
      <dgm:spPr>
        <a:scene3d>
          <a:camera prst="perspectiveRelaxedModerately" fov="1500000" zoom="92000">
            <a:rot lat="19527278" lon="20869773" rev="418345"/>
          </a:camera>
          <a:lightRig rig="balanced" dir="t">
            <a:rot lat="0" lon="0" rev="12700000"/>
          </a:lightRig>
        </a:scene3d>
        <a:sp3d/>
      </dgm:spPr>
    </dgm:pt>
    <dgm:pt modelId="{E431BA7E-CEC3-4241-B268-61A900614EE3}" type="pres">
      <dgm:prSet presAssocID="{F23329C1-B106-4190-9958-4860A3606D88}" presName="vertOne" presStyleCnt="0"/>
      <dgm:spPr>
        <a:scene3d>
          <a:camera prst="perspectiveRelaxedModerately" fov="1500000" zoom="92000">
            <a:rot lat="19527278" lon="20869773" rev="418345"/>
          </a:camera>
          <a:lightRig rig="balanced" dir="t">
            <a:rot lat="0" lon="0" rev="12700000"/>
          </a:lightRig>
        </a:scene3d>
        <a:sp3d/>
      </dgm:spPr>
    </dgm:pt>
    <dgm:pt modelId="{7F2ECC3B-CA27-4D36-8D36-A695B8C52102}" type="pres">
      <dgm:prSet presAssocID="{F23329C1-B106-4190-9958-4860A3606D88}" presName="txOne" presStyleLbl="node0" presStyleIdx="4" presStyleCnt="5" custScaleX="127317" custScaleY="153515">
        <dgm:presLayoutVars>
          <dgm:chPref val="3"/>
        </dgm:presLayoutVars>
      </dgm:prSet>
      <dgm:spPr/>
      <dgm:t>
        <a:bodyPr/>
        <a:lstStyle/>
        <a:p>
          <a:endParaRPr lang="en-US"/>
        </a:p>
      </dgm:t>
    </dgm:pt>
    <dgm:pt modelId="{BF333A23-6D28-4A05-BDDB-74B983EBEE8E}" type="pres">
      <dgm:prSet presAssocID="{F23329C1-B106-4190-9958-4860A3606D88}" presName="parTransOne" presStyleCnt="0"/>
      <dgm:spPr>
        <a:scene3d>
          <a:camera prst="perspectiveRelaxedModerately" fov="1500000" zoom="92000">
            <a:rot lat="19527278" lon="20869773" rev="418345"/>
          </a:camera>
          <a:lightRig rig="balanced" dir="t">
            <a:rot lat="0" lon="0" rev="12700000"/>
          </a:lightRig>
        </a:scene3d>
        <a:sp3d/>
      </dgm:spPr>
    </dgm:pt>
    <dgm:pt modelId="{298F7839-E0E7-4C58-84B4-E7008AD54CE1}" type="pres">
      <dgm:prSet presAssocID="{F23329C1-B106-4190-9958-4860A3606D88}" presName="horzOne" presStyleCnt="0"/>
      <dgm:spPr>
        <a:scene3d>
          <a:camera prst="perspectiveRelaxedModerately" fov="1500000" zoom="92000">
            <a:rot lat="19527278" lon="20869773" rev="418345"/>
          </a:camera>
          <a:lightRig rig="balanced" dir="t">
            <a:rot lat="0" lon="0" rev="12700000"/>
          </a:lightRig>
        </a:scene3d>
        <a:sp3d/>
      </dgm:spPr>
    </dgm:pt>
    <dgm:pt modelId="{2A0472AC-E4BD-42E5-A9C9-2C1E62E7086C}" type="pres">
      <dgm:prSet presAssocID="{BDE53C04-F03D-407B-9FC9-6A9FD4F6FDA3}" presName="vertTwo" presStyleCnt="0"/>
      <dgm:spPr>
        <a:scene3d>
          <a:camera prst="perspectiveRelaxedModerately" fov="1500000" zoom="92000">
            <a:rot lat="19527278" lon="20869773" rev="418345"/>
          </a:camera>
          <a:lightRig rig="balanced" dir="t">
            <a:rot lat="0" lon="0" rev="12700000"/>
          </a:lightRig>
        </a:scene3d>
        <a:sp3d/>
      </dgm:spPr>
    </dgm:pt>
    <dgm:pt modelId="{43EAEC1E-9F01-4BF0-A342-668B8851FB65}" type="pres">
      <dgm:prSet presAssocID="{BDE53C04-F03D-407B-9FC9-6A9FD4F6FDA3}" presName="txTwo" presStyleLbl="node2" presStyleIdx="4" presStyleCnt="5">
        <dgm:presLayoutVars>
          <dgm:chPref val="3"/>
        </dgm:presLayoutVars>
      </dgm:prSet>
      <dgm:spPr/>
      <dgm:t>
        <a:bodyPr/>
        <a:lstStyle/>
        <a:p>
          <a:endParaRPr lang="en-US"/>
        </a:p>
      </dgm:t>
    </dgm:pt>
    <dgm:pt modelId="{AAAF82A2-62EC-47BE-B2B2-FF7C18195F9D}" type="pres">
      <dgm:prSet presAssocID="{BDE53C04-F03D-407B-9FC9-6A9FD4F6FDA3}" presName="parTransTwo" presStyleCnt="0"/>
      <dgm:spPr/>
    </dgm:pt>
    <dgm:pt modelId="{C78B7833-BBC9-4357-BEBD-F4CA2D0F43E9}" type="pres">
      <dgm:prSet presAssocID="{BDE53C04-F03D-407B-9FC9-6A9FD4F6FDA3}" presName="horzTwo" presStyleCnt="0"/>
      <dgm:spPr>
        <a:scene3d>
          <a:camera prst="perspectiveRelaxedModerately" fov="1500000" zoom="92000">
            <a:rot lat="19527278" lon="20869773" rev="418345"/>
          </a:camera>
          <a:lightRig rig="balanced" dir="t">
            <a:rot lat="0" lon="0" rev="12700000"/>
          </a:lightRig>
        </a:scene3d>
        <a:sp3d/>
      </dgm:spPr>
    </dgm:pt>
    <dgm:pt modelId="{0E6D988E-1BEA-4103-A4DF-BCB953046521}" type="pres">
      <dgm:prSet presAssocID="{B1FBEB26-5C14-471E-9541-FBCE996400A9}" presName="vertThree" presStyleCnt="0"/>
      <dgm:spPr/>
    </dgm:pt>
    <dgm:pt modelId="{FBA2D90E-F7A0-4759-A540-0E4A3CBDD30A}" type="pres">
      <dgm:prSet presAssocID="{B1FBEB26-5C14-471E-9541-FBCE996400A9}" presName="txThree" presStyleLbl="node3" presStyleIdx="4" presStyleCnt="5">
        <dgm:presLayoutVars>
          <dgm:chPref val="3"/>
        </dgm:presLayoutVars>
      </dgm:prSet>
      <dgm:spPr/>
      <dgm:t>
        <a:bodyPr/>
        <a:lstStyle/>
        <a:p>
          <a:endParaRPr lang="en-US"/>
        </a:p>
      </dgm:t>
    </dgm:pt>
    <dgm:pt modelId="{9A90F9D2-3DEF-4657-A40A-189342FFF6B4}" type="pres">
      <dgm:prSet presAssocID="{B1FBEB26-5C14-471E-9541-FBCE996400A9}" presName="parTransThree" presStyleCnt="0"/>
      <dgm:spPr/>
    </dgm:pt>
    <dgm:pt modelId="{6F9BF654-3C0A-4073-8D2B-72F2A6D46314}" type="pres">
      <dgm:prSet presAssocID="{B1FBEB26-5C14-471E-9541-FBCE996400A9}" presName="horzThree" presStyleCnt="0"/>
      <dgm:spPr/>
    </dgm:pt>
    <dgm:pt modelId="{E1C3877B-8720-4F7B-845B-1837249CF8B6}" type="pres">
      <dgm:prSet presAssocID="{99319F2B-F698-4576-87F2-C145AF5D92D1}" presName="vertFour" presStyleCnt="0">
        <dgm:presLayoutVars>
          <dgm:chPref val="3"/>
        </dgm:presLayoutVars>
      </dgm:prSet>
      <dgm:spPr/>
    </dgm:pt>
    <dgm:pt modelId="{2685F9F4-A71B-47EB-BB36-132E994629E4}" type="pres">
      <dgm:prSet presAssocID="{99319F2B-F698-4576-87F2-C145AF5D92D1}" presName="txFour" presStyleLbl="node4" presStyleIdx="12" presStyleCnt="15">
        <dgm:presLayoutVars>
          <dgm:chPref val="3"/>
        </dgm:presLayoutVars>
      </dgm:prSet>
      <dgm:spPr/>
      <dgm:t>
        <a:bodyPr/>
        <a:lstStyle/>
        <a:p>
          <a:endParaRPr lang="en-US"/>
        </a:p>
      </dgm:t>
    </dgm:pt>
    <dgm:pt modelId="{F3921B24-95E1-4728-BC80-08907DECCE41}" type="pres">
      <dgm:prSet presAssocID="{99319F2B-F698-4576-87F2-C145AF5D92D1}" presName="parTransFour" presStyleCnt="0"/>
      <dgm:spPr/>
    </dgm:pt>
    <dgm:pt modelId="{A55DD76A-AD53-40B7-B5BE-0B10FCD263BE}" type="pres">
      <dgm:prSet presAssocID="{99319F2B-F698-4576-87F2-C145AF5D92D1}" presName="horzFour" presStyleCnt="0"/>
      <dgm:spPr/>
    </dgm:pt>
    <dgm:pt modelId="{C681DE7A-24E8-4FC2-9D48-5B940DA0344E}" type="pres">
      <dgm:prSet presAssocID="{F0A9C290-17E6-44E3-A71E-719BFEE8183D}"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629273CB-DC80-44ED-BFE3-4D1D1455228B}" type="pres">
      <dgm:prSet presAssocID="{F0A9C290-17E6-44E3-A71E-719BFEE8183D}" presName="txFour" presStyleLbl="node4" presStyleIdx="13" presStyleCnt="15">
        <dgm:presLayoutVars>
          <dgm:chPref val="3"/>
        </dgm:presLayoutVars>
      </dgm:prSet>
      <dgm:spPr/>
      <dgm:t>
        <a:bodyPr/>
        <a:lstStyle/>
        <a:p>
          <a:endParaRPr lang="en-US"/>
        </a:p>
      </dgm:t>
    </dgm:pt>
    <dgm:pt modelId="{D0B61A9C-CB58-4DD9-B325-8A39F9CF6D81}" type="pres">
      <dgm:prSet presAssocID="{F0A9C290-17E6-44E3-A71E-719BFEE8183D}" presName="parTransFour" presStyleCnt="0"/>
      <dgm:spPr/>
    </dgm:pt>
    <dgm:pt modelId="{F9EA5BAB-2236-4BA3-8E83-591890F42407}" type="pres">
      <dgm:prSet presAssocID="{F0A9C290-17E6-44E3-A71E-719BFEE8183D}" presName="horzFour" presStyleCnt="0"/>
      <dgm:spPr>
        <a:scene3d>
          <a:camera prst="perspectiveRelaxedModerately" fov="1500000" zoom="92000">
            <a:rot lat="19527278" lon="20869773" rev="418345"/>
          </a:camera>
          <a:lightRig rig="balanced" dir="t">
            <a:rot lat="0" lon="0" rev="12700000"/>
          </a:lightRig>
        </a:scene3d>
        <a:sp3d/>
      </dgm:spPr>
    </dgm:pt>
    <dgm:pt modelId="{571EE932-8DE0-4F0F-96FA-B9C8AD3C524A}" type="pres">
      <dgm:prSet presAssocID="{FD755BD3-664B-444F-85C7-84CBBE2587DC}" presName="vertFour" presStyleCnt="0">
        <dgm:presLayoutVars>
          <dgm:chPref val="3"/>
        </dgm:presLayoutVars>
      </dgm:prSet>
      <dgm:spPr>
        <a:scene3d>
          <a:camera prst="perspectiveRelaxedModerately" fov="1500000" zoom="92000">
            <a:rot lat="19527278" lon="20869773" rev="418345"/>
          </a:camera>
          <a:lightRig rig="balanced" dir="t">
            <a:rot lat="0" lon="0" rev="12700000"/>
          </a:lightRig>
        </a:scene3d>
        <a:sp3d/>
      </dgm:spPr>
    </dgm:pt>
    <dgm:pt modelId="{042B6F11-7910-418F-8FE4-E41035C7B948}" type="pres">
      <dgm:prSet presAssocID="{FD755BD3-664B-444F-85C7-84CBBE2587DC}" presName="txFour" presStyleLbl="node4" presStyleIdx="14" presStyleCnt="15">
        <dgm:presLayoutVars>
          <dgm:chPref val="3"/>
        </dgm:presLayoutVars>
      </dgm:prSet>
      <dgm:spPr/>
      <dgm:t>
        <a:bodyPr/>
        <a:lstStyle/>
        <a:p>
          <a:endParaRPr lang="en-US"/>
        </a:p>
      </dgm:t>
    </dgm:pt>
    <dgm:pt modelId="{FA13283F-60CE-486A-9399-9203AA97ABAF}" type="pres">
      <dgm:prSet presAssocID="{FD755BD3-664B-444F-85C7-84CBBE2587DC}" presName="horzFour" presStyleCnt="0"/>
      <dgm:spPr>
        <a:scene3d>
          <a:camera prst="perspectiveRelaxedModerately" fov="1500000" zoom="92000">
            <a:rot lat="19527278" lon="20869773" rev="418345"/>
          </a:camera>
          <a:lightRig rig="balanced" dir="t">
            <a:rot lat="0" lon="0" rev="12700000"/>
          </a:lightRig>
        </a:scene3d>
        <a:sp3d/>
      </dgm:spPr>
    </dgm:pt>
  </dgm:ptLst>
  <dgm:cxnLst>
    <dgm:cxn modelId="{98AC3887-6D6E-4D2A-9EEA-3F90BFFC2D58}" type="presOf" srcId="{5339DA3E-E2B3-4EF0-B6BF-02CB5A652648}" destId="{EF80D122-96E0-4792-99F9-0A6ED5EB2E87}" srcOrd="0" destOrd="0" presId="urn:microsoft.com/office/officeart/2005/8/layout/hierarchy4"/>
    <dgm:cxn modelId="{CACA105A-6152-43D3-AB49-8F52915ABD50}" srcId="{C47ADD20-15DA-4938-A94D-1576ECB628BC}" destId="{C163885F-FC2C-42C4-B336-594A1FBA3D4D}" srcOrd="0" destOrd="0" parTransId="{43FA1C03-121B-4AE3-8293-0BD68E62B414}" sibTransId="{EBCD6C7F-5A01-441B-B862-CDEB93CED904}"/>
    <dgm:cxn modelId="{FFEED2B9-18D3-6841-B7DE-97BCFE8E1719}" type="presOf" srcId="{1D682580-E644-4899-B446-CC696427E69B}" destId="{C3D4CA0D-D4E5-4D1E-A28E-036189B091CA}" srcOrd="0" destOrd="0" presId="urn:microsoft.com/office/officeart/2005/8/layout/hierarchy4"/>
    <dgm:cxn modelId="{922E6988-B0B9-401B-9322-649A2E4522F5}" srcId="{DF253F20-2FEA-43CF-B53E-07D7477037AB}" destId="{7684F3E3-A68C-43B6-8B6A-DA5F555FAC08}" srcOrd="0" destOrd="0" parTransId="{136244DD-B580-4A8A-9F2F-EBF9019BAB4A}" sibTransId="{5B10686E-DA4D-49DC-A3C7-934613DB3B13}"/>
    <dgm:cxn modelId="{2CEAB323-1084-47BC-A0FA-46C59EDABFEB}" srcId="{28D0FAE2-CE80-4424-98C8-AF022566EAD9}" destId="{AED852C2-C743-42C4-88B4-7C23DAF73396}" srcOrd="0" destOrd="0" parTransId="{3CFEA597-BA0E-44CE-BE44-9FD5833A98FF}" sibTransId="{4145A9FD-EF05-4791-84BE-6C9315704EE1}"/>
    <dgm:cxn modelId="{1F4A978E-4D11-48C0-AB7E-3F89C55695CE}" type="presOf" srcId="{DA5E88A4-FE89-4394-B667-FB08655F6255}" destId="{BE2EF285-9B7A-48DE-B3AE-6D1456C76F04}" srcOrd="0" destOrd="0" presId="urn:microsoft.com/office/officeart/2005/8/layout/hierarchy4"/>
    <dgm:cxn modelId="{212BCF61-999C-4973-A9BF-45FD61294512}" srcId="{99319F2B-F698-4576-87F2-C145AF5D92D1}" destId="{F0A9C290-17E6-44E3-A71E-719BFEE8183D}" srcOrd="0" destOrd="0" parTransId="{5EECB7A6-DF31-41A6-AE7B-DD78F9E34306}" sibTransId="{D8FD65CB-A719-49FC-8E72-0CD7EA268547}"/>
    <dgm:cxn modelId="{BE8CEAB6-2602-4A31-AB60-3DF5D1532E7F}" type="presOf" srcId="{AE6F0CC2-805A-4DA6-9607-C6BDCF46CD35}" destId="{88473963-1B37-4A6E-8B2D-22A37667C6A7}" srcOrd="0" destOrd="0" presId="urn:microsoft.com/office/officeart/2005/8/layout/hierarchy4"/>
    <dgm:cxn modelId="{F71DFAB9-6022-44B2-A3DA-F1009FB0B0F1}" srcId="{A21898C7-D7D3-431B-A572-21EBA373A457}" destId="{A3171635-FDE3-4CB1-9E6A-D5E5495A1742}" srcOrd="0" destOrd="0" parTransId="{5FF81A7E-5BAF-4421-B897-94FA44E614F6}" sibTransId="{E986463D-B935-4DB3-81C5-851FB7D858EF}"/>
    <dgm:cxn modelId="{08AD556D-B4B5-4581-B9BF-2026B1854AD4}" type="presOf" srcId="{C47ADD20-15DA-4938-A94D-1576ECB628BC}" destId="{24103E84-5AB5-4E80-B5F0-3CEA23EA1C26}" srcOrd="0" destOrd="0" presId="urn:microsoft.com/office/officeart/2005/8/layout/hierarchy4"/>
    <dgm:cxn modelId="{4C075849-EC1C-45E7-AA35-3D125B5599F9}" srcId="{AD0210F0-7783-40D0-84D5-243F20D883F8}" destId="{C6B3023D-B7A1-4DBC-A8A6-36CCFF2960B4}" srcOrd="0" destOrd="0" parTransId="{31D4297C-A3E0-47A8-9CAF-7487A051D761}" sibTransId="{D7E7C5ED-A335-4CB3-8053-42E39D3A28C4}"/>
    <dgm:cxn modelId="{66D0B42B-5C1E-4159-B140-FEDBD86EA3FA}" type="presOf" srcId="{98EA6D67-81F2-433C-89CB-A5701D97CDB8}" destId="{59F91316-2966-42FA-B587-7EEA246086BF}" srcOrd="0" destOrd="0" presId="urn:microsoft.com/office/officeart/2005/8/layout/hierarchy4"/>
    <dgm:cxn modelId="{AA2C5E66-64F5-4FA0-BD09-746FAB1CE397}" type="presOf" srcId="{DF253F20-2FEA-43CF-B53E-07D7477037AB}" destId="{4836F011-ABCB-4DFD-8FFC-CE3B02490F84}" srcOrd="0" destOrd="0" presId="urn:microsoft.com/office/officeart/2005/8/layout/hierarchy4"/>
    <dgm:cxn modelId="{A8307856-8155-4E22-8400-5B180C6A05C1}" srcId="{1D682580-E644-4899-B446-CC696427E69B}" destId="{5339DA3E-E2B3-4EF0-B6BF-02CB5A652648}" srcOrd="3" destOrd="0" parTransId="{643D2024-01A3-4702-A9CD-D241D361C0F4}" sibTransId="{4AFFAB18-C505-47B2-B754-5816EB382327}"/>
    <dgm:cxn modelId="{FBA9526C-53A0-4077-9C92-92A16EECFB33}" srcId="{AED852C2-C743-42C4-88B4-7C23DAF73396}" destId="{C47ADD20-15DA-4938-A94D-1576ECB628BC}" srcOrd="0" destOrd="0" parTransId="{B39B5EA9-2E61-4232-A15D-477190D7A90A}" sibTransId="{8CA22B55-A698-4A68-B397-3251D46A04B7}"/>
    <dgm:cxn modelId="{E1AC81BC-5BC2-43DF-920E-6B3B9836F06B}" srcId="{F9587DBF-CA7C-4B46-A393-0ED9288BA968}" destId="{8A644AA3-F828-4460-AFD0-768AB9AE633E}" srcOrd="0" destOrd="0" parTransId="{6E47B8F4-D8A0-4960-9D6A-B3822099D7BE}" sibTransId="{B8B25740-776C-43FD-AB5B-0C468FE1FB25}"/>
    <dgm:cxn modelId="{4B0193F9-73D4-486B-90F8-3BD50DE77887}" type="presOf" srcId="{F9587DBF-CA7C-4B46-A393-0ED9288BA968}" destId="{19CDDA14-B38A-4978-AF48-2F9D1FE7F5F1}" srcOrd="0" destOrd="0" presId="urn:microsoft.com/office/officeart/2005/8/layout/hierarchy4"/>
    <dgm:cxn modelId="{15C2297A-CD0A-4DFC-9152-B77D02ADD851}" srcId="{1D682580-E644-4899-B446-CC696427E69B}" destId="{C4126C8A-197D-42D3-B7AC-55F06BCFB29C}" srcOrd="1" destOrd="0" parTransId="{8B186DC2-9133-4B3E-9AA2-4EB94A30AFFD}" sibTransId="{4AF2AB8B-0BA1-462E-A62C-8F80D72F421E}"/>
    <dgm:cxn modelId="{93961CFE-0F99-4297-91E4-9B8553A176E0}" type="presOf" srcId="{AD0210F0-7783-40D0-84D5-243F20D883F8}" destId="{0C3E8D6A-E90C-40F0-A32D-21C1F54D47B8}" srcOrd="0" destOrd="0" presId="urn:microsoft.com/office/officeart/2005/8/layout/hierarchy4"/>
    <dgm:cxn modelId="{78F2FD9D-DAFF-4E5D-AE21-912300B5FF29}" type="presOf" srcId="{858BCE3F-BCFD-458D-BA9B-FEA662A07CFB}" destId="{0D1B110A-D420-4A1B-9EF6-8B88714449ED}" srcOrd="0" destOrd="0" presId="urn:microsoft.com/office/officeart/2005/8/layout/hierarchy4"/>
    <dgm:cxn modelId="{3EA5CE78-1B92-41DE-ACDD-953D93A838AF}" srcId="{8A644AA3-F828-4460-AFD0-768AB9AE633E}" destId="{28D0FAE2-CE80-4424-98C8-AF022566EAD9}" srcOrd="0" destOrd="0" parTransId="{D152D92D-D791-4407-B25F-D026F57BD617}" sibTransId="{4733182B-4EC1-4DE5-B778-1797ABC943D9}"/>
    <dgm:cxn modelId="{6191F896-99DB-4814-835A-CB756AC35139}" type="presOf" srcId="{BDE53C04-F03D-407B-9FC9-6A9FD4F6FDA3}" destId="{43EAEC1E-9F01-4BF0-A342-668B8851FB65}" srcOrd="0" destOrd="0" presId="urn:microsoft.com/office/officeart/2005/8/layout/hierarchy4"/>
    <dgm:cxn modelId="{0604693D-F4A4-47A2-A38E-EF9BF3C2BB39}" type="presOf" srcId="{A21898C7-D7D3-431B-A572-21EBA373A457}" destId="{6DD4E472-9B53-4C4E-9B16-3E043CBFBA09}" srcOrd="0" destOrd="0" presId="urn:microsoft.com/office/officeart/2005/8/layout/hierarchy4"/>
    <dgm:cxn modelId="{BC8C7D60-A4B4-4160-905A-05BC8B039C26}" srcId="{F0A9C290-17E6-44E3-A71E-719BFEE8183D}" destId="{FD755BD3-664B-444F-85C7-84CBBE2587DC}" srcOrd="0" destOrd="0" parTransId="{979A77F9-D246-4A7B-99D1-54B949664E33}" sibTransId="{4C6490B7-32B6-4A67-BF57-F21FBEC5108A}"/>
    <dgm:cxn modelId="{0BB2A33B-936B-422C-81E5-4164F6783C58}" type="presOf" srcId="{C4126C8A-197D-42D3-B7AC-55F06BCFB29C}" destId="{B4499C4D-28FC-4063-AB0C-F8516EEE3A7D}" srcOrd="0" destOrd="0" presId="urn:microsoft.com/office/officeart/2005/8/layout/hierarchy4"/>
    <dgm:cxn modelId="{DDF77437-81A6-467C-9915-63F31CD5E67A}" type="presOf" srcId="{7684F3E3-A68C-43B6-8B6A-DA5F555FAC08}" destId="{6638137D-FC9D-4D15-A1D2-C3425C9AFE8F}" srcOrd="0" destOrd="0" presId="urn:microsoft.com/office/officeart/2005/8/layout/hierarchy4"/>
    <dgm:cxn modelId="{29A7296A-2B51-45D3-BC23-27AB5F2CA88B}" srcId="{B1FBEB26-5C14-471E-9541-FBCE996400A9}" destId="{99319F2B-F698-4576-87F2-C145AF5D92D1}" srcOrd="0" destOrd="0" parTransId="{D48D37D3-FA36-47E8-B839-08073295DE39}" sibTransId="{2A76F60D-9E91-4D61-AA33-243E163FE995}"/>
    <dgm:cxn modelId="{9D03EF55-80B1-4605-91FF-CF66A731081C}" type="presOf" srcId="{28D0FAE2-CE80-4424-98C8-AF022566EAD9}" destId="{EA42623F-245E-40B6-9C7D-A5582791F827}" srcOrd="0" destOrd="0" presId="urn:microsoft.com/office/officeart/2005/8/layout/hierarchy4"/>
    <dgm:cxn modelId="{E11C2699-CDE1-46F1-B954-DAD436C9E417}" type="presOf" srcId="{CD452C72-9790-4930-82BB-03E6E5D38909}" destId="{39B41411-A612-4835-9E0D-D21DDB591F73}" srcOrd="0" destOrd="0" presId="urn:microsoft.com/office/officeart/2005/8/layout/hierarchy4"/>
    <dgm:cxn modelId="{0141F49B-FD78-42DA-8CE1-C2F1BB94433D}" srcId="{1D682580-E644-4899-B446-CC696427E69B}" destId="{AD0210F0-7783-40D0-84D5-243F20D883F8}" srcOrd="2" destOrd="0" parTransId="{BDB113A8-7929-42B4-89B0-29143226B57A}" sibTransId="{4AA725A4-3029-47ED-BB22-634B4CD468B0}"/>
    <dgm:cxn modelId="{D8E6CC17-A56B-40D3-A37E-4655E34C6F95}" srcId="{CD452C72-9790-4930-82BB-03E6E5D38909}" destId="{DF253F20-2FEA-43CF-B53E-07D7477037AB}" srcOrd="0" destOrd="0" parTransId="{8F98F069-1288-44D2-8F1A-5330AB17C34E}" sibTransId="{ED2AB555-2B10-4E38-A0B1-BE07557411B1}"/>
    <dgm:cxn modelId="{68051CDD-545D-41F0-AF78-B997587EEFF1}" type="presOf" srcId="{A3171635-FDE3-4CB1-9E6A-D5E5495A1742}" destId="{30BE999D-8625-4058-9980-64DBC24B289A}" srcOrd="0" destOrd="0" presId="urn:microsoft.com/office/officeart/2005/8/layout/hierarchy4"/>
    <dgm:cxn modelId="{DD04BEEE-3AA8-465A-80A6-421753A91985}" srcId="{AE6F0CC2-805A-4DA6-9607-C6BDCF46CD35}" destId="{858BCE3F-BCFD-458D-BA9B-FEA662A07CFB}" srcOrd="0" destOrd="0" parTransId="{910787F3-55FB-4BD3-8F43-B6B5C4608F11}" sibTransId="{FAAB4317-D307-4546-A858-D5DD0293FFC8}"/>
    <dgm:cxn modelId="{ABB8200D-06A2-4DF1-8BED-F9748BC2109D}" type="presOf" srcId="{C163885F-FC2C-42C4-B336-594A1FBA3D4D}" destId="{4A09C608-7BCB-4D7B-98FF-5BC50DC6AA57}" srcOrd="0" destOrd="0" presId="urn:microsoft.com/office/officeart/2005/8/layout/hierarchy4"/>
    <dgm:cxn modelId="{4F7BA709-FDDD-46D4-AC3E-0C6C7CA58332}" type="presOf" srcId="{63925DA3-4B4F-433E-AE60-46443A693489}" destId="{617F52FD-EF3D-4BD6-A0E8-88151847AAFE}" srcOrd="0" destOrd="0" presId="urn:microsoft.com/office/officeart/2005/8/layout/hierarchy4"/>
    <dgm:cxn modelId="{E43F281F-08A0-4AF3-9C40-94D1F99899C6}" type="presOf" srcId="{F23329C1-B106-4190-9958-4860A3606D88}" destId="{7F2ECC3B-CA27-4D36-8D36-A695B8C52102}" srcOrd="0" destOrd="0" presId="urn:microsoft.com/office/officeart/2005/8/layout/hierarchy4"/>
    <dgm:cxn modelId="{FF964CCB-1D9E-4FE7-9A29-D845015E8679}" srcId="{DA5E88A4-FE89-4394-B667-FB08655F6255}" destId="{A21898C7-D7D3-431B-A572-21EBA373A457}" srcOrd="0" destOrd="0" parTransId="{8A8ABC4C-52DE-4B9A-AC0C-C4BD11BCE750}" sibTransId="{210F3CFF-A05A-40D1-812B-0142E7DE510B}"/>
    <dgm:cxn modelId="{6C247B19-4D93-4DAE-A4F3-E9EB77DC1ADF}" type="presOf" srcId="{AED852C2-C743-42C4-88B4-7C23DAF73396}" destId="{8F27B6EC-460C-4B84-BDAE-79B5944FDA19}" srcOrd="0" destOrd="0" presId="urn:microsoft.com/office/officeart/2005/8/layout/hierarchy4"/>
    <dgm:cxn modelId="{3E4B599D-6C0B-46EA-8CCA-932B365F0CC8}" type="presOf" srcId="{8DE5F901-F7F1-4A92-AE2E-502500C09269}" destId="{B00991B9-FB43-4630-97CC-320C9739A9E6}" srcOrd="0" destOrd="0" presId="urn:microsoft.com/office/officeart/2005/8/layout/hierarchy4"/>
    <dgm:cxn modelId="{4CB74F91-6B06-4791-9AF8-A4B8D033D1DA}" srcId="{F23329C1-B106-4190-9958-4860A3606D88}" destId="{BDE53C04-F03D-407B-9FC9-6A9FD4F6FDA3}" srcOrd="0" destOrd="0" parTransId="{4DA3106B-EBCA-48B4-BDF6-FE98F392F418}" sibTransId="{09DBEBD1-D2EF-41CE-8608-A9BFD2E0172A}"/>
    <dgm:cxn modelId="{3B9D3F85-AC28-4CA0-8800-517A7E2BFF16}" srcId="{C6B3023D-B7A1-4DBC-A8A6-36CCFF2960B4}" destId="{AE6F0CC2-805A-4DA6-9607-C6BDCF46CD35}" srcOrd="0" destOrd="0" parTransId="{803E2679-CC8F-4279-B50E-733B62A98850}" sibTransId="{CD9BC3DE-9BF2-4953-A67F-8074A1A3262B}"/>
    <dgm:cxn modelId="{585583A1-0908-490E-AC2B-B42192F7D797}" type="presOf" srcId="{FD755BD3-664B-444F-85C7-84CBBE2587DC}" destId="{042B6F11-7910-418F-8FE4-E41035C7B948}" srcOrd="0" destOrd="0" presId="urn:microsoft.com/office/officeart/2005/8/layout/hierarchy4"/>
    <dgm:cxn modelId="{B6665A6A-17E5-4389-A892-890D74FAFCDC}" type="presOf" srcId="{C7BEB06A-D08F-4E46-879A-391787A9AADD}" destId="{ACE92472-1851-4E19-BB88-6080375A5C85}" srcOrd="0" destOrd="0" presId="urn:microsoft.com/office/officeart/2005/8/layout/hierarchy4"/>
    <dgm:cxn modelId="{C673923E-6850-4D8A-A9EE-CE161A84D44A}" srcId="{98EA6D67-81F2-433C-89CB-A5701D97CDB8}" destId="{C7BEB06A-D08F-4E46-879A-391787A9AADD}" srcOrd="0" destOrd="0" parTransId="{D9BB578E-30DC-45C4-913C-D62B32A4D621}" sibTransId="{C985E263-0E65-4102-B56B-6403B9D1A66E}"/>
    <dgm:cxn modelId="{BBC0DDBB-925B-4FAD-AB1E-7936653281CE}" srcId="{858BCE3F-BCFD-458D-BA9B-FEA662A07CFB}" destId="{98EA6D67-81F2-433C-89CB-A5701D97CDB8}" srcOrd="0" destOrd="0" parTransId="{0A2DA13D-68B6-4CE5-BD10-1ED9B8F038E1}" sibTransId="{34F3EA9C-D16D-4AF8-A603-D821E9FDF068}"/>
    <dgm:cxn modelId="{8E0BF277-87CD-49EE-989B-A320750D8722}" srcId="{1D682580-E644-4899-B446-CC696427E69B}" destId="{F9587DBF-CA7C-4B46-A393-0ED9288BA968}" srcOrd="0" destOrd="0" parTransId="{B37401FB-94A4-40B0-B334-09B5BE396CAF}" sibTransId="{9B7EAAEA-CD36-4532-BD57-321AAACBEF1B}"/>
    <dgm:cxn modelId="{983FAC66-A49E-41B0-ACFA-D24BB66DCC3D}" type="presOf" srcId="{8ABD09F3-2FBA-4E69-B8FD-92EA2390CDCF}" destId="{9A597187-DE2B-4A2F-978C-051C387C6571}" srcOrd="0" destOrd="0" presId="urn:microsoft.com/office/officeart/2005/8/layout/hierarchy4"/>
    <dgm:cxn modelId="{A86465BF-0A87-4A78-8C04-3A6D7EDBAD3D}" type="presOf" srcId="{99319F2B-F698-4576-87F2-C145AF5D92D1}" destId="{2685F9F4-A71B-47EB-BB36-132E994629E4}" srcOrd="0" destOrd="0" presId="urn:microsoft.com/office/officeart/2005/8/layout/hierarchy4"/>
    <dgm:cxn modelId="{2B455AD4-DD3F-4C08-AF58-CFEAE23B49F8}" type="presOf" srcId="{B1FBEB26-5C14-471E-9541-FBCE996400A9}" destId="{FBA2D90E-F7A0-4759-A540-0E4A3CBDD30A}" srcOrd="0" destOrd="0" presId="urn:microsoft.com/office/officeart/2005/8/layout/hierarchy4"/>
    <dgm:cxn modelId="{22060581-5865-447C-9A92-B15AEBEAB9D8}" type="presOf" srcId="{F0A9C290-17E6-44E3-A71E-719BFEE8183D}" destId="{629273CB-DC80-44ED-BFE3-4D1D1455228B}" srcOrd="0" destOrd="0" presId="urn:microsoft.com/office/officeart/2005/8/layout/hierarchy4"/>
    <dgm:cxn modelId="{C1D667F3-16A8-4ABD-961B-F2A403824DE4}" srcId="{1D682580-E644-4899-B446-CC696427E69B}" destId="{F23329C1-B106-4190-9958-4860A3606D88}" srcOrd="4" destOrd="0" parTransId="{1994EFF0-D07F-4A20-AFE0-FBF4B11713D1}" sibTransId="{6747E8F6-041B-4155-BFA1-0DBD4F7929C0}"/>
    <dgm:cxn modelId="{B7D8A757-272F-445D-A874-071B65A6D4D1}" srcId="{C4126C8A-197D-42D3-B7AC-55F06BCFB29C}" destId="{CD452C72-9790-4930-82BB-03E6E5D38909}" srcOrd="0" destOrd="0" parTransId="{E5316351-F789-408B-A189-A072836FB9E1}" sibTransId="{F6862B56-004B-4B2D-9CCC-92BA01920915}"/>
    <dgm:cxn modelId="{08F28A5A-6FAF-45F9-8691-61230C2CEAFA}" srcId="{71DD6725-99B6-415D-A65E-FAEA305B1C13}" destId="{8DE5F901-F7F1-4A92-AE2E-502500C09269}" srcOrd="0" destOrd="0" parTransId="{1BB16082-3B4E-4CE0-8CAD-35C9DE460BC3}" sibTransId="{F142F0C6-2C04-4CB6-8853-322CCC0B0C3D}"/>
    <dgm:cxn modelId="{6ABEFAB8-192C-4E03-866C-80242A5A6648}" srcId="{8ABD09F3-2FBA-4E69-B8FD-92EA2390CDCF}" destId="{DA5E88A4-FE89-4394-B667-FB08655F6255}" srcOrd="0" destOrd="0" parTransId="{E35A7CFE-E3C0-4BDD-80FA-A6BB6DA338BC}" sibTransId="{B6566699-6C5D-4BB9-A994-00B490018668}"/>
    <dgm:cxn modelId="{4AD194EE-8AC4-4187-B787-16CA8287D9C3}" srcId="{A3171635-FDE3-4CB1-9E6A-D5E5495A1742}" destId="{63925DA3-4B4F-433E-AE60-46443A693489}" srcOrd="0" destOrd="0" parTransId="{BF4FD040-7081-4226-BB05-5DA15E840A72}" sibTransId="{B76947DB-F898-4699-88E4-70184D12F8AE}"/>
    <dgm:cxn modelId="{13D6916C-21F2-45FE-911E-B3E0AE47D0FB}" type="presOf" srcId="{71DD6725-99B6-415D-A65E-FAEA305B1C13}" destId="{615FE7FD-5269-4D99-8785-BA5CB3DDA3F8}" srcOrd="0" destOrd="0" presId="urn:microsoft.com/office/officeart/2005/8/layout/hierarchy4"/>
    <dgm:cxn modelId="{DF84D3F2-0818-4061-8366-49A430426AA4}" srcId="{BDE53C04-F03D-407B-9FC9-6A9FD4F6FDA3}" destId="{B1FBEB26-5C14-471E-9541-FBCE996400A9}" srcOrd="0" destOrd="0" parTransId="{05415ECC-D209-446D-8789-CE0167400639}" sibTransId="{14CF67CA-E08D-4643-AE2C-E8EAD0D7A4C8}"/>
    <dgm:cxn modelId="{6874B857-06F4-4694-A2E0-F0F2A26736D0}" srcId="{5339DA3E-E2B3-4EF0-B6BF-02CB5A652648}" destId="{8ABD09F3-2FBA-4E69-B8FD-92EA2390CDCF}" srcOrd="0" destOrd="0" parTransId="{7F96EB0D-E775-475D-A4A4-AA612715F60E}" sibTransId="{8A9025E7-57FA-4666-B227-130689D26F20}"/>
    <dgm:cxn modelId="{95A37B09-166D-4E78-9369-2331937453B2}" type="presOf" srcId="{8A644AA3-F828-4460-AFD0-768AB9AE633E}" destId="{2EC725F3-DAD0-4EA1-B3A7-D8118873D32A}" srcOrd="0" destOrd="0" presId="urn:microsoft.com/office/officeart/2005/8/layout/hierarchy4"/>
    <dgm:cxn modelId="{8B620EFA-0854-4AA0-ABB3-2462931F6EBC}" type="presOf" srcId="{C6B3023D-B7A1-4DBC-A8A6-36CCFF2960B4}" destId="{AC25EF84-41F4-45EC-804F-509575878D06}" srcOrd="0" destOrd="0" presId="urn:microsoft.com/office/officeart/2005/8/layout/hierarchy4"/>
    <dgm:cxn modelId="{7FCB709A-48B8-42E2-9AFE-FBB02321BBFC}" srcId="{7684F3E3-A68C-43B6-8B6A-DA5F555FAC08}" destId="{71DD6725-99B6-415D-A65E-FAEA305B1C13}" srcOrd="0" destOrd="0" parTransId="{36DD2FF1-68B4-4139-ABFD-7717FB4C77E1}" sibTransId="{11023500-06B1-4E8D-A2B9-C146460E2802}"/>
    <dgm:cxn modelId="{60A9BD47-0201-4ACD-94DE-EB5F6E01D361}" type="presParOf" srcId="{C3D4CA0D-D4E5-4D1E-A28E-036189B091CA}" destId="{CF0573DE-43E3-4D97-92AF-2E79AFB88ECC}" srcOrd="0" destOrd="0" presId="urn:microsoft.com/office/officeart/2005/8/layout/hierarchy4"/>
    <dgm:cxn modelId="{4D586F5C-B09C-4EE6-8E8C-D5D5F2040301}" type="presParOf" srcId="{CF0573DE-43E3-4D97-92AF-2E79AFB88ECC}" destId="{19CDDA14-B38A-4978-AF48-2F9D1FE7F5F1}" srcOrd="0" destOrd="0" presId="urn:microsoft.com/office/officeart/2005/8/layout/hierarchy4"/>
    <dgm:cxn modelId="{0BBC6477-3779-4CA9-93C9-BFC0A7D76BCD}" type="presParOf" srcId="{CF0573DE-43E3-4D97-92AF-2E79AFB88ECC}" destId="{73756B9E-4D92-4FDA-9F0E-F627243A5388}" srcOrd="1" destOrd="0" presId="urn:microsoft.com/office/officeart/2005/8/layout/hierarchy4"/>
    <dgm:cxn modelId="{868A4DA2-C2F4-4707-90A0-4A1C06C90B26}" type="presParOf" srcId="{CF0573DE-43E3-4D97-92AF-2E79AFB88ECC}" destId="{1E652897-BD10-4616-BC21-1F5E2F9CE0A5}" srcOrd="2" destOrd="0" presId="urn:microsoft.com/office/officeart/2005/8/layout/hierarchy4"/>
    <dgm:cxn modelId="{77076543-4E96-40E3-BA93-D4F3E3D107A8}" type="presParOf" srcId="{1E652897-BD10-4616-BC21-1F5E2F9CE0A5}" destId="{D63C6AB7-50B6-4C85-B6E4-148D593FB744}" srcOrd="0" destOrd="0" presId="urn:microsoft.com/office/officeart/2005/8/layout/hierarchy4"/>
    <dgm:cxn modelId="{5B3658AB-173F-4F20-B9B5-8D89430A5981}" type="presParOf" srcId="{D63C6AB7-50B6-4C85-B6E4-148D593FB744}" destId="{2EC725F3-DAD0-4EA1-B3A7-D8118873D32A}" srcOrd="0" destOrd="0" presId="urn:microsoft.com/office/officeart/2005/8/layout/hierarchy4"/>
    <dgm:cxn modelId="{1E9E0175-28FA-4A3D-AACA-CF46B56241CC}" type="presParOf" srcId="{D63C6AB7-50B6-4C85-B6E4-148D593FB744}" destId="{301A972F-5BD9-48FE-A68E-9371B9AF4F36}" srcOrd="1" destOrd="0" presId="urn:microsoft.com/office/officeart/2005/8/layout/hierarchy4"/>
    <dgm:cxn modelId="{C0379C3F-52D5-44E5-BC8C-95D46B7B0555}" type="presParOf" srcId="{D63C6AB7-50B6-4C85-B6E4-148D593FB744}" destId="{6E43CBA2-0082-4B7E-B6E9-001A1425D3B6}" srcOrd="2" destOrd="0" presId="urn:microsoft.com/office/officeart/2005/8/layout/hierarchy4"/>
    <dgm:cxn modelId="{020D849E-B659-40B4-B740-D15B94F9D6AF}" type="presParOf" srcId="{6E43CBA2-0082-4B7E-B6E9-001A1425D3B6}" destId="{FA926794-7563-4692-BB95-4DAE122E2970}" srcOrd="0" destOrd="0" presId="urn:microsoft.com/office/officeart/2005/8/layout/hierarchy4"/>
    <dgm:cxn modelId="{72C32657-5A9A-4BA9-84DB-B82BC54A37FE}" type="presParOf" srcId="{FA926794-7563-4692-BB95-4DAE122E2970}" destId="{EA42623F-245E-40B6-9C7D-A5582791F827}" srcOrd="0" destOrd="0" presId="urn:microsoft.com/office/officeart/2005/8/layout/hierarchy4"/>
    <dgm:cxn modelId="{8C1E0413-DC61-4A0C-A958-8322874054C5}" type="presParOf" srcId="{FA926794-7563-4692-BB95-4DAE122E2970}" destId="{2BB42AA5-8812-4551-9752-F864AA628370}" srcOrd="1" destOrd="0" presId="urn:microsoft.com/office/officeart/2005/8/layout/hierarchy4"/>
    <dgm:cxn modelId="{F268A204-E23C-48B3-B5A4-489B96A64F18}" type="presParOf" srcId="{FA926794-7563-4692-BB95-4DAE122E2970}" destId="{D1EEB3A6-6E00-435F-B833-D9A2C17386C3}" srcOrd="2" destOrd="0" presId="urn:microsoft.com/office/officeart/2005/8/layout/hierarchy4"/>
    <dgm:cxn modelId="{9E9A8BC2-B9B3-4C88-B27A-408E50084D71}" type="presParOf" srcId="{D1EEB3A6-6E00-435F-B833-D9A2C17386C3}" destId="{AA0130AD-DAE3-44BF-9D5C-F197CA98CE29}" srcOrd="0" destOrd="0" presId="urn:microsoft.com/office/officeart/2005/8/layout/hierarchy4"/>
    <dgm:cxn modelId="{7D62728D-3AEF-4108-B88F-1E48EA95B16E}" type="presParOf" srcId="{AA0130AD-DAE3-44BF-9D5C-F197CA98CE29}" destId="{8F27B6EC-460C-4B84-BDAE-79B5944FDA19}" srcOrd="0" destOrd="0" presId="urn:microsoft.com/office/officeart/2005/8/layout/hierarchy4"/>
    <dgm:cxn modelId="{ADD812A5-9269-43C5-9C89-DDC1F781AB4B}" type="presParOf" srcId="{AA0130AD-DAE3-44BF-9D5C-F197CA98CE29}" destId="{A0FAA652-59A6-4909-BD18-A13E7B022DA2}" srcOrd="1" destOrd="0" presId="urn:microsoft.com/office/officeart/2005/8/layout/hierarchy4"/>
    <dgm:cxn modelId="{BC44F0E4-9AB9-4A67-9523-C941D528A38E}" type="presParOf" srcId="{AA0130AD-DAE3-44BF-9D5C-F197CA98CE29}" destId="{11C3FCA8-01CF-42B0-BE77-5A26C0644655}" srcOrd="2" destOrd="0" presId="urn:microsoft.com/office/officeart/2005/8/layout/hierarchy4"/>
    <dgm:cxn modelId="{13051741-6DDA-466A-A860-2BE157F1C0C6}" type="presParOf" srcId="{11C3FCA8-01CF-42B0-BE77-5A26C0644655}" destId="{C000A48E-5F1F-4EAF-920E-1F2D7D20A0C8}" srcOrd="0" destOrd="0" presId="urn:microsoft.com/office/officeart/2005/8/layout/hierarchy4"/>
    <dgm:cxn modelId="{52784345-07C5-4DDA-B207-AB2D81598FC5}" type="presParOf" srcId="{C000A48E-5F1F-4EAF-920E-1F2D7D20A0C8}" destId="{24103E84-5AB5-4E80-B5F0-3CEA23EA1C26}" srcOrd="0" destOrd="0" presId="urn:microsoft.com/office/officeart/2005/8/layout/hierarchy4"/>
    <dgm:cxn modelId="{4075D05B-3B53-445F-920D-D8BA42FB5D7A}" type="presParOf" srcId="{C000A48E-5F1F-4EAF-920E-1F2D7D20A0C8}" destId="{A79F7F31-E686-4221-B867-391AC1BD935E}" srcOrd="1" destOrd="0" presId="urn:microsoft.com/office/officeart/2005/8/layout/hierarchy4"/>
    <dgm:cxn modelId="{22799046-3A99-42E6-B430-9E3BDB83EAE9}" type="presParOf" srcId="{C000A48E-5F1F-4EAF-920E-1F2D7D20A0C8}" destId="{822C8C44-2286-4685-9E01-C528EA9A56E7}" srcOrd="2" destOrd="0" presId="urn:microsoft.com/office/officeart/2005/8/layout/hierarchy4"/>
    <dgm:cxn modelId="{5F71DA94-5DF6-46B9-A3C9-82A3A4B6FF05}" type="presParOf" srcId="{822C8C44-2286-4685-9E01-C528EA9A56E7}" destId="{E9DA0A72-C58A-4023-8324-D9013BDD9088}" srcOrd="0" destOrd="0" presId="urn:microsoft.com/office/officeart/2005/8/layout/hierarchy4"/>
    <dgm:cxn modelId="{9AA64B03-3DAF-46A5-94BF-DF27B171BF8A}" type="presParOf" srcId="{E9DA0A72-C58A-4023-8324-D9013BDD9088}" destId="{4A09C608-7BCB-4D7B-98FF-5BC50DC6AA57}" srcOrd="0" destOrd="0" presId="urn:microsoft.com/office/officeart/2005/8/layout/hierarchy4"/>
    <dgm:cxn modelId="{4B2B4962-EA19-4041-9ED6-C02978FE0208}" type="presParOf" srcId="{E9DA0A72-C58A-4023-8324-D9013BDD9088}" destId="{758E8220-9F99-42CB-BE04-E72BC926A2AC}" srcOrd="1" destOrd="0" presId="urn:microsoft.com/office/officeart/2005/8/layout/hierarchy4"/>
    <dgm:cxn modelId="{6DBFE551-BE85-474F-8A06-0F1B8856F5EE}" type="presParOf" srcId="{C3D4CA0D-D4E5-4D1E-A28E-036189B091CA}" destId="{9BA50299-D198-42D8-AD08-C2C5FAB362AA}" srcOrd="1" destOrd="0" presId="urn:microsoft.com/office/officeart/2005/8/layout/hierarchy4"/>
    <dgm:cxn modelId="{FE8B00F5-E3D2-4D8C-A2A5-A95E0037D114}" type="presParOf" srcId="{C3D4CA0D-D4E5-4D1E-A28E-036189B091CA}" destId="{CF4AEAA5-6B04-4E9F-BCC2-79DE6D03F5E4}" srcOrd="2" destOrd="0" presId="urn:microsoft.com/office/officeart/2005/8/layout/hierarchy4"/>
    <dgm:cxn modelId="{D3729C17-5556-42A4-9743-65A32440F49F}" type="presParOf" srcId="{CF4AEAA5-6B04-4E9F-BCC2-79DE6D03F5E4}" destId="{B4499C4D-28FC-4063-AB0C-F8516EEE3A7D}" srcOrd="0" destOrd="0" presId="urn:microsoft.com/office/officeart/2005/8/layout/hierarchy4"/>
    <dgm:cxn modelId="{632D3E21-008E-4060-8AE4-83D6CB5946C3}" type="presParOf" srcId="{CF4AEAA5-6B04-4E9F-BCC2-79DE6D03F5E4}" destId="{D0FAE953-1CC1-49AE-A6D6-E30BC3194787}" srcOrd="1" destOrd="0" presId="urn:microsoft.com/office/officeart/2005/8/layout/hierarchy4"/>
    <dgm:cxn modelId="{42511C1D-0F63-45E5-8A3A-0D2D3E37603F}" type="presParOf" srcId="{CF4AEAA5-6B04-4E9F-BCC2-79DE6D03F5E4}" destId="{62A4E7DB-5254-4E70-91BB-1E8F7982F6A3}" srcOrd="2" destOrd="0" presId="urn:microsoft.com/office/officeart/2005/8/layout/hierarchy4"/>
    <dgm:cxn modelId="{EABA110E-B8E2-4484-A9D6-756B681D1B85}" type="presParOf" srcId="{62A4E7DB-5254-4E70-91BB-1E8F7982F6A3}" destId="{AC692278-ECB9-41C2-8758-4C27787952D1}" srcOrd="0" destOrd="0" presId="urn:microsoft.com/office/officeart/2005/8/layout/hierarchy4"/>
    <dgm:cxn modelId="{3E93D9ED-F776-4605-A8F3-00817991FEB1}" type="presParOf" srcId="{AC692278-ECB9-41C2-8758-4C27787952D1}" destId="{39B41411-A612-4835-9E0D-D21DDB591F73}" srcOrd="0" destOrd="0" presId="urn:microsoft.com/office/officeart/2005/8/layout/hierarchy4"/>
    <dgm:cxn modelId="{426BBD1E-6408-4430-8A21-76B3D1AB2BD0}" type="presParOf" srcId="{AC692278-ECB9-41C2-8758-4C27787952D1}" destId="{8D67028F-171A-448D-9ED5-967D610E27A8}" srcOrd="1" destOrd="0" presId="urn:microsoft.com/office/officeart/2005/8/layout/hierarchy4"/>
    <dgm:cxn modelId="{42EF446D-E7F3-4F5C-B3ED-00803840E957}" type="presParOf" srcId="{AC692278-ECB9-41C2-8758-4C27787952D1}" destId="{ACA100FE-BA06-4195-B5E7-085CB754042C}" srcOrd="2" destOrd="0" presId="urn:microsoft.com/office/officeart/2005/8/layout/hierarchy4"/>
    <dgm:cxn modelId="{5A4D19AB-E02C-4024-9F10-C172F0EEB329}" type="presParOf" srcId="{ACA100FE-BA06-4195-B5E7-085CB754042C}" destId="{3F8BD572-60E1-469E-A3EF-98B52B3BF659}" srcOrd="0" destOrd="0" presId="urn:microsoft.com/office/officeart/2005/8/layout/hierarchy4"/>
    <dgm:cxn modelId="{7B8B9FA7-FD4C-46FC-BB44-80B8CF924686}" type="presParOf" srcId="{3F8BD572-60E1-469E-A3EF-98B52B3BF659}" destId="{4836F011-ABCB-4DFD-8FFC-CE3B02490F84}" srcOrd="0" destOrd="0" presId="urn:microsoft.com/office/officeart/2005/8/layout/hierarchy4"/>
    <dgm:cxn modelId="{321724EF-6700-4EE9-A0F7-191C8F969005}" type="presParOf" srcId="{3F8BD572-60E1-469E-A3EF-98B52B3BF659}" destId="{5B813FD5-790D-4450-AC74-78E4BC1BF5B9}" srcOrd="1" destOrd="0" presId="urn:microsoft.com/office/officeart/2005/8/layout/hierarchy4"/>
    <dgm:cxn modelId="{4DD78C2A-73FC-47D8-A1D7-73EBE9481C79}" type="presParOf" srcId="{3F8BD572-60E1-469E-A3EF-98B52B3BF659}" destId="{8E23D23A-A619-41F0-8C63-05A37F084761}" srcOrd="2" destOrd="0" presId="urn:microsoft.com/office/officeart/2005/8/layout/hierarchy4"/>
    <dgm:cxn modelId="{84314760-D014-4855-9B53-B2027306A732}" type="presParOf" srcId="{8E23D23A-A619-41F0-8C63-05A37F084761}" destId="{2FDFD850-6AEF-4C0E-9297-E960E73060E0}" srcOrd="0" destOrd="0" presId="urn:microsoft.com/office/officeart/2005/8/layout/hierarchy4"/>
    <dgm:cxn modelId="{833900D7-726A-4DC4-9B6A-E9A9EF9F2B5D}" type="presParOf" srcId="{2FDFD850-6AEF-4C0E-9297-E960E73060E0}" destId="{6638137D-FC9D-4D15-A1D2-C3425C9AFE8F}" srcOrd="0" destOrd="0" presId="urn:microsoft.com/office/officeart/2005/8/layout/hierarchy4"/>
    <dgm:cxn modelId="{EA4D68B6-2845-4781-8B3F-BD318CB2F042}" type="presParOf" srcId="{2FDFD850-6AEF-4C0E-9297-E960E73060E0}" destId="{1EB5C7FC-5355-4FC3-B38B-534217F5BC8F}" srcOrd="1" destOrd="0" presId="urn:microsoft.com/office/officeart/2005/8/layout/hierarchy4"/>
    <dgm:cxn modelId="{F1DFC23C-FD47-4FC5-B335-8208F42DF335}" type="presParOf" srcId="{2FDFD850-6AEF-4C0E-9297-E960E73060E0}" destId="{47F06543-BBDE-488A-BE59-F4CE1251F41B}" srcOrd="2" destOrd="0" presId="urn:microsoft.com/office/officeart/2005/8/layout/hierarchy4"/>
    <dgm:cxn modelId="{F594F8E3-65D9-4EC4-B965-F8BC81E9D90A}" type="presParOf" srcId="{47F06543-BBDE-488A-BE59-F4CE1251F41B}" destId="{6101EA60-44D4-48B2-98A7-45FC9685DA5D}" srcOrd="0" destOrd="0" presId="urn:microsoft.com/office/officeart/2005/8/layout/hierarchy4"/>
    <dgm:cxn modelId="{0CC5A930-2276-4D0D-A966-94909905EF11}" type="presParOf" srcId="{6101EA60-44D4-48B2-98A7-45FC9685DA5D}" destId="{615FE7FD-5269-4D99-8785-BA5CB3DDA3F8}" srcOrd="0" destOrd="0" presId="urn:microsoft.com/office/officeart/2005/8/layout/hierarchy4"/>
    <dgm:cxn modelId="{8A145B65-F0E8-4747-B468-1A2158720848}" type="presParOf" srcId="{6101EA60-44D4-48B2-98A7-45FC9685DA5D}" destId="{14A038B7-EA9E-4756-8E0B-5681391291F8}" srcOrd="1" destOrd="0" presId="urn:microsoft.com/office/officeart/2005/8/layout/hierarchy4"/>
    <dgm:cxn modelId="{8673AC96-86A7-4E55-A0C6-C7B0A3B7A312}" type="presParOf" srcId="{6101EA60-44D4-48B2-98A7-45FC9685DA5D}" destId="{B84FE99E-529F-4551-A0DB-F84C84B77382}" srcOrd="2" destOrd="0" presId="urn:microsoft.com/office/officeart/2005/8/layout/hierarchy4"/>
    <dgm:cxn modelId="{295FE37A-EBD2-4E3C-999F-2E59F7E66835}" type="presParOf" srcId="{B84FE99E-529F-4551-A0DB-F84C84B77382}" destId="{BA142B59-2B0B-478D-86D1-39235A94E652}" srcOrd="0" destOrd="0" presId="urn:microsoft.com/office/officeart/2005/8/layout/hierarchy4"/>
    <dgm:cxn modelId="{2876C416-2212-40F1-976C-C830D598016A}" type="presParOf" srcId="{BA142B59-2B0B-478D-86D1-39235A94E652}" destId="{B00991B9-FB43-4630-97CC-320C9739A9E6}" srcOrd="0" destOrd="0" presId="urn:microsoft.com/office/officeart/2005/8/layout/hierarchy4"/>
    <dgm:cxn modelId="{6EAB0528-5168-469F-980C-80CB00E638F2}" type="presParOf" srcId="{BA142B59-2B0B-478D-86D1-39235A94E652}" destId="{37E3BAEF-A4E4-48D6-B6F1-00170ACAD93C}" srcOrd="1" destOrd="0" presId="urn:microsoft.com/office/officeart/2005/8/layout/hierarchy4"/>
    <dgm:cxn modelId="{7BB3603D-5823-4021-8362-6A8B32993A26}" type="presParOf" srcId="{C3D4CA0D-D4E5-4D1E-A28E-036189B091CA}" destId="{AFA93A54-144B-44D0-B9E9-3B9F495819AC}" srcOrd="3" destOrd="0" presId="urn:microsoft.com/office/officeart/2005/8/layout/hierarchy4"/>
    <dgm:cxn modelId="{EFAD1EF7-2FFD-43A1-AAA7-0A0AEA9F4800}" type="presParOf" srcId="{C3D4CA0D-D4E5-4D1E-A28E-036189B091CA}" destId="{285FFEA1-5D29-4DD3-8CF9-E02901D0B04E}" srcOrd="4" destOrd="0" presId="urn:microsoft.com/office/officeart/2005/8/layout/hierarchy4"/>
    <dgm:cxn modelId="{A1C920F7-3160-4507-BA36-7E0FD0924F99}" type="presParOf" srcId="{285FFEA1-5D29-4DD3-8CF9-E02901D0B04E}" destId="{0C3E8D6A-E90C-40F0-A32D-21C1F54D47B8}" srcOrd="0" destOrd="0" presId="urn:microsoft.com/office/officeart/2005/8/layout/hierarchy4"/>
    <dgm:cxn modelId="{2EF93F88-A73A-4345-99DC-9D3E3BAA28C9}" type="presParOf" srcId="{285FFEA1-5D29-4DD3-8CF9-E02901D0B04E}" destId="{7CE2281C-9992-4207-A9BD-FA745FCC1AB9}" srcOrd="1" destOrd="0" presId="urn:microsoft.com/office/officeart/2005/8/layout/hierarchy4"/>
    <dgm:cxn modelId="{1599C9D0-FAE3-4A3E-9314-B7306B8F6012}" type="presParOf" srcId="{285FFEA1-5D29-4DD3-8CF9-E02901D0B04E}" destId="{DA86673B-9006-4562-9E27-19BBFDE1D274}" srcOrd="2" destOrd="0" presId="urn:microsoft.com/office/officeart/2005/8/layout/hierarchy4"/>
    <dgm:cxn modelId="{533E0E55-6DD0-46EC-BE71-F151AEF74085}" type="presParOf" srcId="{DA86673B-9006-4562-9E27-19BBFDE1D274}" destId="{FFA70D51-37B2-48CA-8D04-383572996C52}" srcOrd="0" destOrd="0" presId="urn:microsoft.com/office/officeart/2005/8/layout/hierarchy4"/>
    <dgm:cxn modelId="{9529A134-511A-46DE-A563-62DD6477FA70}" type="presParOf" srcId="{FFA70D51-37B2-48CA-8D04-383572996C52}" destId="{AC25EF84-41F4-45EC-804F-509575878D06}" srcOrd="0" destOrd="0" presId="urn:microsoft.com/office/officeart/2005/8/layout/hierarchy4"/>
    <dgm:cxn modelId="{19A10684-A453-439F-A3A5-CD419CF42932}" type="presParOf" srcId="{FFA70D51-37B2-48CA-8D04-383572996C52}" destId="{2F17AFDC-C24F-45A9-9F74-D0A076BD1517}" srcOrd="1" destOrd="0" presId="urn:microsoft.com/office/officeart/2005/8/layout/hierarchy4"/>
    <dgm:cxn modelId="{E9B381F3-1E63-4ED7-ABCC-A5AD9CF2A6BA}" type="presParOf" srcId="{FFA70D51-37B2-48CA-8D04-383572996C52}" destId="{4A79230B-85EC-46DB-AA9C-E8FFBE5386F6}" srcOrd="2" destOrd="0" presId="urn:microsoft.com/office/officeart/2005/8/layout/hierarchy4"/>
    <dgm:cxn modelId="{295707D8-6A50-40B4-9D57-F81B87AF3827}" type="presParOf" srcId="{4A79230B-85EC-46DB-AA9C-E8FFBE5386F6}" destId="{6FDC9FE9-7EB9-4D78-A11C-63E967D74EF1}" srcOrd="0" destOrd="0" presId="urn:microsoft.com/office/officeart/2005/8/layout/hierarchy4"/>
    <dgm:cxn modelId="{DC464592-C68D-4C18-BEEA-8A1BDCF9DFD6}" type="presParOf" srcId="{6FDC9FE9-7EB9-4D78-A11C-63E967D74EF1}" destId="{88473963-1B37-4A6E-8B2D-22A37667C6A7}" srcOrd="0" destOrd="0" presId="urn:microsoft.com/office/officeart/2005/8/layout/hierarchy4"/>
    <dgm:cxn modelId="{9DD5CA80-98B6-4C31-B240-55202FB6C729}" type="presParOf" srcId="{6FDC9FE9-7EB9-4D78-A11C-63E967D74EF1}" destId="{C45D5417-C1F1-402A-89C6-280700D1549E}" srcOrd="1" destOrd="0" presId="urn:microsoft.com/office/officeart/2005/8/layout/hierarchy4"/>
    <dgm:cxn modelId="{43ECADC8-EEA6-4BD4-A019-A671FC433C7A}" type="presParOf" srcId="{6FDC9FE9-7EB9-4D78-A11C-63E967D74EF1}" destId="{8FB5113B-BEE3-4A8F-949C-2B75004B4306}" srcOrd="2" destOrd="0" presId="urn:microsoft.com/office/officeart/2005/8/layout/hierarchy4"/>
    <dgm:cxn modelId="{B907EBC6-4D83-4E73-96A7-D5F59ADDE132}" type="presParOf" srcId="{8FB5113B-BEE3-4A8F-949C-2B75004B4306}" destId="{4D7D9255-6209-4707-97EE-A9AFDF3D59CC}" srcOrd="0" destOrd="0" presId="urn:microsoft.com/office/officeart/2005/8/layout/hierarchy4"/>
    <dgm:cxn modelId="{AAEAE482-5DC7-43A8-84BE-D8791059913B}" type="presParOf" srcId="{4D7D9255-6209-4707-97EE-A9AFDF3D59CC}" destId="{0D1B110A-D420-4A1B-9EF6-8B88714449ED}" srcOrd="0" destOrd="0" presId="urn:microsoft.com/office/officeart/2005/8/layout/hierarchy4"/>
    <dgm:cxn modelId="{8E32F6C8-53FC-4A5A-BCAB-A89CCDAFA38C}" type="presParOf" srcId="{4D7D9255-6209-4707-97EE-A9AFDF3D59CC}" destId="{9C558490-E342-4893-B812-BA4B19232B82}" srcOrd="1" destOrd="0" presId="urn:microsoft.com/office/officeart/2005/8/layout/hierarchy4"/>
    <dgm:cxn modelId="{C731A42E-2B2E-4A3F-9B70-16FA4AD4C2D8}" type="presParOf" srcId="{4D7D9255-6209-4707-97EE-A9AFDF3D59CC}" destId="{3CED534F-8B8D-4733-9820-D715374A76EE}" srcOrd="2" destOrd="0" presId="urn:microsoft.com/office/officeart/2005/8/layout/hierarchy4"/>
    <dgm:cxn modelId="{FA3A1195-79F6-4F0B-A6A0-5CC32A55C419}" type="presParOf" srcId="{3CED534F-8B8D-4733-9820-D715374A76EE}" destId="{A803A8D2-9F5E-4B42-B764-9904C8B03DC7}" srcOrd="0" destOrd="0" presId="urn:microsoft.com/office/officeart/2005/8/layout/hierarchy4"/>
    <dgm:cxn modelId="{61797D5A-8FC7-4251-BDB5-37C76B40A042}" type="presParOf" srcId="{A803A8D2-9F5E-4B42-B764-9904C8B03DC7}" destId="{59F91316-2966-42FA-B587-7EEA246086BF}" srcOrd="0" destOrd="0" presId="urn:microsoft.com/office/officeart/2005/8/layout/hierarchy4"/>
    <dgm:cxn modelId="{154CB6FA-B0EE-4071-944B-B0E07AE788B7}" type="presParOf" srcId="{A803A8D2-9F5E-4B42-B764-9904C8B03DC7}" destId="{CE6069F0-4E3E-441B-9408-714FEF719969}" srcOrd="1" destOrd="0" presId="urn:microsoft.com/office/officeart/2005/8/layout/hierarchy4"/>
    <dgm:cxn modelId="{0A49500B-2F14-44D7-95CF-1F420CF55D64}" type="presParOf" srcId="{A803A8D2-9F5E-4B42-B764-9904C8B03DC7}" destId="{B3B9C7ED-854E-42E7-835F-CABC65B1080F}" srcOrd="2" destOrd="0" presId="urn:microsoft.com/office/officeart/2005/8/layout/hierarchy4"/>
    <dgm:cxn modelId="{9C0EB21C-2971-457B-BFC1-81F362976CB3}" type="presParOf" srcId="{B3B9C7ED-854E-42E7-835F-CABC65B1080F}" destId="{E6BAAA79-B529-437B-A27A-D04AE49777D9}" srcOrd="0" destOrd="0" presId="urn:microsoft.com/office/officeart/2005/8/layout/hierarchy4"/>
    <dgm:cxn modelId="{6E0FF2D2-B96E-4D3E-84DA-8E7C8D5EC381}" type="presParOf" srcId="{E6BAAA79-B529-437B-A27A-D04AE49777D9}" destId="{ACE92472-1851-4E19-BB88-6080375A5C85}" srcOrd="0" destOrd="0" presId="urn:microsoft.com/office/officeart/2005/8/layout/hierarchy4"/>
    <dgm:cxn modelId="{AC2097F1-0B3C-4EB8-BEE1-AE0C83E470CC}" type="presParOf" srcId="{E6BAAA79-B529-437B-A27A-D04AE49777D9}" destId="{31743CB6-EDC4-4BAC-8B95-69C4937B3C06}" srcOrd="1" destOrd="0" presId="urn:microsoft.com/office/officeart/2005/8/layout/hierarchy4"/>
    <dgm:cxn modelId="{92AEE856-3E8D-4486-9A59-98F7D283CAE9}" type="presParOf" srcId="{C3D4CA0D-D4E5-4D1E-A28E-036189B091CA}" destId="{DA59FD44-05F8-43C6-AC77-CC39FE436395}" srcOrd="5" destOrd="0" presId="urn:microsoft.com/office/officeart/2005/8/layout/hierarchy4"/>
    <dgm:cxn modelId="{019369FD-1896-41BB-B2C2-6C9395DFB0DB}" type="presParOf" srcId="{C3D4CA0D-D4E5-4D1E-A28E-036189B091CA}" destId="{ACD0A586-3B40-42AC-BF67-2D342EAAB4BE}" srcOrd="6" destOrd="0" presId="urn:microsoft.com/office/officeart/2005/8/layout/hierarchy4"/>
    <dgm:cxn modelId="{56511BD5-FFEE-40A1-8D1D-88EE0C27FFBC}" type="presParOf" srcId="{ACD0A586-3B40-42AC-BF67-2D342EAAB4BE}" destId="{EF80D122-96E0-4792-99F9-0A6ED5EB2E87}" srcOrd="0" destOrd="0" presId="urn:microsoft.com/office/officeart/2005/8/layout/hierarchy4"/>
    <dgm:cxn modelId="{C4149482-5E88-4BEA-BE04-BF7682A7CB18}" type="presParOf" srcId="{ACD0A586-3B40-42AC-BF67-2D342EAAB4BE}" destId="{924160D3-E084-416B-83BD-299C29F8E410}" srcOrd="1" destOrd="0" presId="urn:microsoft.com/office/officeart/2005/8/layout/hierarchy4"/>
    <dgm:cxn modelId="{5A96E268-AA43-44BC-8BFA-A73BD830ABEF}" type="presParOf" srcId="{ACD0A586-3B40-42AC-BF67-2D342EAAB4BE}" destId="{70B87CA6-81F7-4901-9DB7-662FA250D4B0}" srcOrd="2" destOrd="0" presId="urn:microsoft.com/office/officeart/2005/8/layout/hierarchy4"/>
    <dgm:cxn modelId="{F364D0D1-9A73-40B4-9144-A3C35EE90092}" type="presParOf" srcId="{70B87CA6-81F7-4901-9DB7-662FA250D4B0}" destId="{97412823-D2D8-444D-AC24-834947DD211D}" srcOrd="0" destOrd="0" presId="urn:microsoft.com/office/officeart/2005/8/layout/hierarchy4"/>
    <dgm:cxn modelId="{96BFF5BA-CCEC-43F8-8C36-2C31D9376B0B}" type="presParOf" srcId="{97412823-D2D8-444D-AC24-834947DD211D}" destId="{9A597187-DE2B-4A2F-978C-051C387C6571}" srcOrd="0" destOrd="0" presId="urn:microsoft.com/office/officeart/2005/8/layout/hierarchy4"/>
    <dgm:cxn modelId="{80BDD280-7FE8-4182-B27D-B8BDEBB8FAFE}" type="presParOf" srcId="{97412823-D2D8-444D-AC24-834947DD211D}" destId="{E3914697-D997-4A91-880D-5359F886B57A}" srcOrd="1" destOrd="0" presId="urn:microsoft.com/office/officeart/2005/8/layout/hierarchy4"/>
    <dgm:cxn modelId="{3EB24EB4-7F5E-4EA9-BBDD-2A174964B847}" type="presParOf" srcId="{97412823-D2D8-444D-AC24-834947DD211D}" destId="{635E1E07-A97C-4C9F-93F5-FBB72171A8E1}" srcOrd="2" destOrd="0" presId="urn:microsoft.com/office/officeart/2005/8/layout/hierarchy4"/>
    <dgm:cxn modelId="{02099EE2-F78A-4F7B-9C16-7490F269C4C2}" type="presParOf" srcId="{635E1E07-A97C-4C9F-93F5-FBB72171A8E1}" destId="{989484FD-5A75-43AA-8122-F4F003BCF158}" srcOrd="0" destOrd="0" presId="urn:microsoft.com/office/officeart/2005/8/layout/hierarchy4"/>
    <dgm:cxn modelId="{366D5D16-A59E-4E56-B43C-A0C90621BAF3}" type="presParOf" srcId="{989484FD-5A75-43AA-8122-F4F003BCF158}" destId="{BE2EF285-9B7A-48DE-B3AE-6D1456C76F04}" srcOrd="0" destOrd="0" presId="urn:microsoft.com/office/officeart/2005/8/layout/hierarchy4"/>
    <dgm:cxn modelId="{359015D3-E8C4-4F02-BA35-9E730238F335}" type="presParOf" srcId="{989484FD-5A75-43AA-8122-F4F003BCF158}" destId="{2DB458F8-651F-4008-A7CD-0AA7918DCA6C}" srcOrd="1" destOrd="0" presId="urn:microsoft.com/office/officeart/2005/8/layout/hierarchy4"/>
    <dgm:cxn modelId="{AEEDDC0C-E9A8-41F3-BD27-F072FC5EA40F}" type="presParOf" srcId="{989484FD-5A75-43AA-8122-F4F003BCF158}" destId="{4FF3146A-6DB8-41B5-AC25-6A75760AAEAC}" srcOrd="2" destOrd="0" presId="urn:microsoft.com/office/officeart/2005/8/layout/hierarchy4"/>
    <dgm:cxn modelId="{DE7CCD38-9FC0-495A-BFB6-4A4D3A173D4D}" type="presParOf" srcId="{4FF3146A-6DB8-41B5-AC25-6A75760AAEAC}" destId="{DA79F915-F0E4-47C5-8893-51A127D42E75}" srcOrd="0" destOrd="0" presId="urn:microsoft.com/office/officeart/2005/8/layout/hierarchy4"/>
    <dgm:cxn modelId="{A14414B4-E228-4D12-8692-5B903D81690F}" type="presParOf" srcId="{DA79F915-F0E4-47C5-8893-51A127D42E75}" destId="{6DD4E472-9B53-4C4E-9B16-3E043CBFBA09}" srcOrd="0" destOrd="0" presId="urn:microsoft.com/office/officeart/2005/8/layout/hierarchy4"/>
    <dgm:cxn modelId="{9826CE24-77AA-42F0-AA94-7A15DDEE9CAC}" type="presParOf" srcId="{DA79F915-F0E4-47C5-8893-51A127D42E75}" destId="{5EDFD36B-F174-4918-B38F-164B7A7FC89C}" srcOrd="1" destOrd="0" presId="urn:microsoft.com/office/officeart/2005/8/layout/hierarchy4"/>
    <dgm:cxn modelId="{BEE1B441-0F5A-44F2-98BC-052BCBF667D9}" type="presParOf" srcId="{DA79F915-F0E4-47C5-8893-51A127D42E75}" destId="{81B0F860-5361-48F4-9D63-9E6546595819}" srcOrd="2" destOrd="0" presId="urn:microsoft.com/office/officeart/2005/8/layout/hierarchy4"/>
    <dgm:cxn modelId="{4BF3058F-0C55-4A52-A573-32A39A5E07EC}" type="presParOf" srcId="{81B0F860-5361-48F4-9D63-9E6546595819}" destId="{55693789-98FF-4DD1-88BE-8748C7012D6E}" srcOrd="0" destOrd="0" presId="urn:microsoft.com/office/officeart/2005/8/layout/hierarchy4"/>
    <dgm:cxn modelId="{1F634764-E870-4D42-9D44-F8F2D02CD45A}" type="presParOf" srcId="{55693789-98FF-4DD1-88BE-8748C7012D6E}" destId="{30BE999D-8625-4058-9980-64DBC24B289A}" srcOrd="0" destOrd="0" presId="urn:microsoft.com/office/officeart/2005/8/layout/hierarchy4"/>
    <dgm:cxn modelId="{B4B36FEC-1E55-499D-8B54-E9E5E3C9A908}" type="presParOf" srcId="{55693789-98FF-4DD1-88BE-8748C7012D6E}" destId="{EA17C33E-B4E3-4489-A216-267675BD0D10}" srcOrd="1" destOrd="0" presId="urn:microsoft.com/office/officeart/2005/8/layout/hierarchy4"/>
    <dgm:cxn modelId="{39E5C024-A382-4D57-A21D-428A900559A6}" type="presParOf" srcId="{55693789-98FF-4DD1-88BE-8748C7012D6E}" destId="{AC9281D1-CB81-4E3E-8543-4E48C1D7F902}" srcOrd="2" destOrd="0" presId="urn:microsoft.com/office/officeart/2005/8/layout/hierarchy4"/>
    <dgm:cxn modelId="{F5A01A4B-FF7E-4A12-8334-DB8B2AB30DEF}" type="presParOf" srcId="{AC9281D1-CB81-4E3E-8543-4E48C1D7F902}" destId="{1FE9A43E-75D8-4C31-B7E6-CFFFCD078FC6}" srcOrd="0" destOrd="0" presId="urn:microsoft.com/office/officeart/2005/8/layout/hierarchy4"/>
    <dgm:cxn modelId="{056F1FEB-6131-4D7A-8B43-238A3DE00750}" type="presParOf" srcId="{1FE9A43E-75D8-4C31-B7E6-CFFFCD078FC6}" destId="{617F52FD-EF3D-4BD6-A0E8-88151847AAFE}" srcOrd="0" destOrd="0" presId="urn:microsoft.com/office/officeart/2005/8/layout/hierarchy4"/>
    <dgm:cxn modelId="{0A72A3F5-4E19-47A8-9B6E-D7BE432CE0A5}" type="presParOf" srcId="{1FE9A43E-75D8-4C31-B7E6-CFFFCD078FC6}" destId="{EFA513AF-DFD7-4171-98E9-910B0EA9062D}" srcOrd="1" destOrd="0" presId="urn:microsoft.com/office/officeart/2005/8/layout/hierarchy4"/>
    <dgm:cxn modelId="{AA344114-4F45-4A9F-82EF-4A0A5B32D5B8}" type="presParOf" srcId="{C3D4CA0D-D4E5-4D1E-A28E-036189B091CA}" destId="{1B4FBF3E-A38D-4A59-9510-5259A3EB5530}" srcOrd="7" destOrd="0" presId="urn:microsoft.com/office/officeart/2005/8/layout/hierarchy4"/>
    <dgm:cxn modelId="{56126215-1B9D-4E31-AE4D-E7A6A40794CC}" type="presParOf" srcId="{C3D4CA0D-D4E5-4D1E-A28E-036189B091CA}" destId="{E431BA7E-CEC3-4241-B268-61A900614EE3}" srcOrd="8" destOrd="0" presId="urn:microsoft.com/office/officeart/2005/8/layout/hierarchy4"/>
    <dgm:cxn modelId="{133C0A05-7B0B-4A29-AC14-F9D369FC9C71}" type="presParOf" srcId="{E431BA7E-CEC3-4241-B268-61A900614EE3}" destId="{7F2ECC3B-CA27-4D36-8D36-A695B8C52102}" srcOrd="0" destOrd="0" presId="urn:microsoft.com/office/officeart/2005/8/layout/hierarchy4"/>
    <dgm:cxn modelId="{55EC9FD6-CF3D-469E-A6EC-71D2142583E6}" type="presParOf" srcId="{E431BA7E-CEC3-4241-B268-61A900614EE3}" destId="{BF333A23-6D28-4A05-BDDB-74B983EBEE8E}" srcOrd="1" destOrd="0" presId="urn:microsoft.com/office/officeart/2005/8/layout/hierarchy4"/>
    <dgm:cxn modelId="{72DB989A-BDA2-4873-AE8C-6A9496DE4226}" type="presParOf" srcId="{E431BA7E-CEC3-4241-B268-61A900614EE3}" destId="{298F7839-E0E7-4C58-84B4-E7008AD54CE1}" srcOrd="2" destOrd="0" presId="urn:microsoft.com/office/officeart/2005/8/layout/hierarchy4"/>
    <dgm:cxn modelId="{5A599B9E-8FB8-4DC5-8944-20FD1CE2ECB2}" type="presParOf" srcId="{298F7839-E0E7-4C58-84B4-E7008AD54CE1}" destId="{2A0472AC-E4BD-42E5-A9C9-2C1E62E7086C}" srcOrd="0" destOrd="0" presId="urn:microsoft.com/office/officeart/2005/8/layout/hierarchy4"/>
    <dgm:cxn modelId="{6970CB99-9777-465C-A816-87D7129BD0D3}" type="presParOf" srcId="{2A0472AC-E4BD-42E5-A9C9-2C1E62E7086C}" destId="{43EAEC1E-9F01-4BF0-A342-668B8851FB65}" srcOrd="0" destOrd="0" presId="urn:microsoft.com/office/officeart/2005/8/layout/hierarchy4"/>
    <dgm:cxn modelId="{3EAFBE89-DED3-4098-98A0-3473BADC79EA}" type="presParOf" srcId="{2A0472AC-E4BD-42E5-A9C9-2C1E62E7086C}" destId="{AAAF82A2-62EC-47BE-B2B2-FF7C18195F9D}" srcOrd="1" destOrd="0" presId="urn:microsoft.com/office/officeart/2005/8/layout/hierarchy4"/>
    <dgm:cxn modelId="{4F268CAF-0825-4F80-9BA6-4A62A7AB8F6E}" type="presParOf" srcId="{2A0472AC-E4BD-42E5-A9C9-2C1E62E7086C}" destId="{C78B7833-BBC9-4357-BEBD-F4CA2D0F43E9}" srcOrd="2" destOrd="0" presId="urn:microsoft.com/office/officeart/2005/8/layout/hierarchy4"/>
    <dgm:cxn modelId="{2A1A62F2-7FE1-4BFF-A9D2-3A4F1CB1A394}" type="presParOf" srcId="{C78B7833-BBC9-4357-BEBD-F4CA2D0F43E9}" destId="{0E6D988E-1BEA-4103-A4DF-BCB953046521}" srcOrd="0" destOrd="0" presId="urn:microsoft.com/office/officeart/2005/8/layout/hierarchy4"/>
    <dgm:cxn modelId="{35CE6576-7371-439A-BBAF-E0FBD5773AFA}" type="presParOf" srcId="{0E6D988E-1BEA-4103-A4DF-BCB953046521}" destId="{FBA2D90E-F7A0-4759-A540-0E4A3CBDD30A}" srcOrd="0" destOrd="0" presId="urn:microsoft.com/office/officeart/2005/8/layout/hierarchy4"/>
    <dgm:cxn modelId="{1EC3BF01-3857-4D2E-A625-B5246626F24C}" type="presParOf" srcId="{0E6D988E-1BEA-4103-A4DF-BCB953046521}" destId="{9A90F9D2-3DEF-4657-A40A-189342FFF6B4}" srcOrd="1" destOrd="0" presId="urn:microsoft.com/office/officeart/2005/8/layout/hierarchy4"/>
    <dgm:cxn modelId="{F246738E-87CD-4861-ACD7-C512C593E7FB}" type="presParOf" srcId="{0E6D988E-1BEA-4103-A4DF-BCB953046521}" destId="{6F9BF654-3C0A-4073-8D2B-72F2A6D46314}" srcOrd="2" destOrd="0" presId="urn:microsoft.com/office/officeart/2005/8/layout/hierarchy4"/>
    <dgm:cxn modelId="{DA4066B3-D3AD-43A4-A86F-24D7435E1B31}" type="presParOf" srcId="{6F9BF654-3C0A-4073-8D2B-72F2A6D46314}" destId="{E1C3877B-8720-4F7B-845B-1837249CF8B6}" srcOrd="0" destOrd="0" presId="urn:microsoft.com/office/officeart/2005/8/layout/hierarchy4"/>
    <dgm:cxn modelId="{A26E63B9-9380-4466-BCCA-5932389C4CEA}" type="presParOf" srcId="{E1C3877B-8720-4F7B-845B-1837249CF8B6}" destId="{2685F9F4-A71B-47EB-BB36-132E994629E4}" srcOrd="0" destOrd="0" presId="urn:microsoft.com/office/officeart/2005/8/layout/hierarchy4"/>
    <dgm:cxn modelId="{5F6ABF78-2147-4710-A524-C273CFFE1F48}" type="presParOf" srcId="{E1C3877B-8720-4F7B-845B-1837249CF8B6}" destId="{F3921B24-95E1-4728-BC80-08907DECCE41}" srcOrd="1" destOrd="0" presId="urn:microsoft.com/office/officeart/2005/8/layout/hierarchy4"/>
    <dgm:cxn modelId="{71AE7FCB-B842-4A72-A188-B278D59D92AF}" type="presParOf" srcId="{E1C3877B-8720-4F7B-845B-1837249CF8B6}" destId="{A55DD76A-AD53-40B7-B5BE-0B10FCD263BE}" srcOrd="2" destOrd="0" presId="urn:microsoft.com/office/officeart/2005/8/layout/hierarchy4"/>
    <dgm:cxn modelId="{87B8B84B-8CC0-405D-90B2-A71177BAA18F}" type="presParOf" srcId="{A55DD76A-AD53-40B7-B5BE-0B10FCD263BE}" destId="{C681DE7A-24E8-4FC2-9D48-5B940DA0344E}" srcOrd="0" destOrd="0" presId="urn:microsoft.com/office/officeart/2005/8/layout/hierarchy4"/>
    <dgm:cxn modelId="{92C8124A-869B-4A98-B55D-DFA0BC431CF5}" type="presParOf" srcId="{C681DE7A-24E8-4FC2-9D48-5B940DA0344E}" destId="{629273CB-DC80-44ED-BFE3-4D1D1455228B}" srcOrd="0" destOrd="0" presId="urn:microsoft.com/office/officeart/2005/8/layout/hierarchy4"/>
    <dgm:cxn modelId="{DA8CD300-9E51-4E94-BE08-056B8056CF92}" type="presParOf" srcId="{C681DE7A-24E8-4FC2-9D48-5B940DA0344E}" destId="{D0B61A9C-CB58-4DD9-B325-8A39F9CF6D81}" srcOrd="1" destOrd="0" presId="urn:microsoft.com/office/officeart/2005/8/layout/hierarchy4"/>
    <dgm:cxn modelId="{8E87E2FE-621C-4866-992D-0CC779C2FA09}" type="presParOf" srcId="{C681DE7A-24E8-4FC2-9D48-5B940DA0344E}" destId="{F9EA5BAB-2236-4BA3-8E83-591890F42407}" srcOrd="2" destOrd="0" presId="urn:microsoft.com/office/officeart/2005/8/layout/hierarchy4"/>
    <dgm:cxn modelId="{5B2F7B69-9BDA-4054-9E13-A2CD1589E5F3}" type="presParOf" srcId="{F9EA5BAB-2236-4BA3-8E83-591890F42407}" destId="{571EE932-8DE0-4F0F-96FA-B9C8AD3C524A}" srcOrd="0" destOrd="0" presId="urn:microsoft.com/office/officeart/2005/8/layout/hierarchy4"/>
    <dgm:cxn modelId="{F65A2D18-2D51-4EFA-823A-EF789167F8F6}" type="presParOf" srcId="{571EE932-8DE0-4F0F-96FA-B9C8AD3C524A}" destId="{042B6F11-7910-418F-8FE4-E41035C7B948}" srcOrd="0" destOrd="0" presId="urn:microsoft.com/office/officeart/2005/8/layout/hierarchy4"/>
    <dgm:cxn modelId="{9D3B129A-9674-4AE5-AE25-57589D5F66AA}" type="presParOf" srcId="{571EE932-8DE0-4F0F-96FA-B9C8AD3C524A}" destId="{FA13283F-60CE-486A-9399-9203AA97ABAF}" srcOrd="1" destOrd="0" presId="urn:microsoft.com/office/officeart/2005/8/layout/hierarchy4"/>
  </dgm:cxnLst>
  <dgm:bg>
    <a:effectLst>
      <a:glow rad="228600">
        <a:schemeClr val="accent3">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DDA14-B38A-4978-AF48-2F9D1FE7F5F1}">
      <dsp:nvSpPr>
        <dsp:cNvPr id="0" name=""/>
        <dsp:cNvSpPr/>
      </dsp:nvSpPr>
      <dsp:spPr>
        <a:xfrm>
          <a:off x="8111" y="1916"/>
          <a:ext cx="1712138" cy="982375"/>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AT" sz="1800" b="1" kern="1200" err="1">
              <a:solidFill>
                <a:schemeClr val="bg1"/>
              </a:solidFill>
            </a:rPr>
            <a:t>Planning</a:t>
          </a:r>
          <a:r>
            <a:rPr lang="de-AT" sz="1800" b="1" kern="1200">
              <a:solidFill>
                <a:schemeClr val="bg1"/>
              </a:solidFill>
            </a:rPr>
            <a:t> &amp; Data Maintenance</a:t>
          </a:r>
        </a:p>
      </dsp:txBody>
      <dsp:txXfrm>
        <a:off x="36884" y="30689"/>
        <a:ext cx="1654592" cy="924829"/>
      </dsp:txXfrm>
    </dsp:sp>
    <dsp:sp modelId="{2EC725F3-DAD0-4EA1-B3A7-D8118873D32A}">
      <dsp:nvSpPr>
        <dsp:cNvPr id="0" name=""/>
        <dsp:cNvSpPr/>
      </dsp:nvSpPr>
      <dsp:spPr>
        <a:xfrm>
          <a:off x="191788" y="1058822"/>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Sales &amp; </a:t>
          </a:r>
          <a:r>
            <a:rPr lang="de-AT" sz="1400" kern="1200" err="1">
              <a:solidFill>
                <a:schemeClr val="tx1">
                  <a:lumMod val="85000"/>
                  <a:lumOff val="15000"/>
                </a:schemeClr>
              </a:solidFill>
            </a:rPr>
            <a:t>Purchase</a:t>
          </a:r>
          <a:r>
            <a:rPr lang="de-AT" sz="1400" kern="1200">
              <a:solidFill>
                <a:schemeClr val="tx1">
                  <a:lumMod val="85000"/>
                  <a:lumOff val="15000"/>
                </a:schemeClr>
              </a:solidFill>
            </a:rPr>
            <a:t> Budgets</a:t>
          </a:r>
        </a:p>
      </dsp:txBody>
      <dsp:txXfrm>
        <a:off x="210531" y="1077565"/>
        <a:ext cx="1307297" cy="602435"/>
      </dsp:txXfrm>
    </dsp:sp>
    <dsp:sp modelId="{EA42623F-245E-40B6-9C7D-A5582791F827}">
      <dsp:nvSpPr>
        <dsp:cNvPr id="0" name=""/>
        <dsp:cNvSpPr/>
      </dsp:nvSpPr>
      <dsp:spPr>
        <a:xfrm>
          <a:off x="191788" y="1773274"/>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Open </a:t>
          </a:r>
          <a:r>
            <a:rPr lang="de-AT" sz="1400" kern="1200" err="1">
              <a:solidFill>
                <a:schemeClr val="tx1">
                  <a:lumMod val="85000"/>
                  <a:lumOff val="15000"/>
                </a:schemeClr>
              </a:solidFill>
            </a:rPr>
            <a:t>to</a:t>
          </a:r>
          <a:r>
            <a:rPr lang="de-AT" sz="1400" kern="1200">
              <a:solidFill>
                <a:schemeClr val="tx1">
                  <a:lumMod val="85000"/>
                  <a:lumOff val="15000"/>
                </a:schemeClr>
              </a:solidFill>
            </a:rPr>
            <a:t> Buy</a:t>
          </a:r>
        </a:p>
      </dsp:txBody>
      <dsp:txXfrm>
        <a:off x="210531" y="1792017"/>
        <a:ext cx="1307297" cy="602435"/>
      </dsp:txXfrm>
    </dsp:sp>
    <dsp:sp modelId="{8F27B6EC-460C-4B84-BDAE-79B5944FDA19}">
      <dsp:nvSpPr>
        <dsp:cNvPr id="0" name=""/>
        <dsp:cNvSpPr/>
      </dsp:nvSpPr>
      <dsp:spPr>
        <a:xfrm>
          <a:off x="191788" y="2487726"/>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Assortment</a:t>
          </a:r>
          <a:r>
            <a:rPr lang="de-AT" sz="1400" kern="1200">
              <a:solidFill>
                <a:schemeClr val="tx1">
                  <a:lumMod val="85000"/>
                  <a:lumOff val="15000"/>
                </a:schemeClr>
              </a:solidFill>
            </a:rPr>
            <a:t> </a:t>
          </a:r>
          <a:r>
            <a:rPr lang="de-AT" sz="1400" kern="1200" err="1">
              <a:solidFill>
                <a:schemeClr val="tx1">
                  <a:lumMod val="85000"/>
                  <a:lumOff val="15000"/>
                </a:schemeClr>
              </a:solidFill>
            </a:rPr>
            <a:t>Mgmt</a:t>
          </a:r>
          <a:r>
            <a:rPr lang="de-AT" sz="1400" kern="1200">
              <a:solidFill>
                <a:schemeClr val="tx1">
                  <a:lumMod val="85000"/>
                  <a:lumOff val="15000"/>
                </a:schemeClr>
              </a:solidFill>
            </a:rPr>
            <a:t>.</a:t>
          </a:r>
        </a:p>
      </dsp:txBody>
      <dsp:txXfrm>
        <a:off x="210531" y="2506469"/>
        <a:ext cx="1307297" cy="602435"/>
      </dsp:txXfrm>
    </dsp:sp>
    <dsp:sp modelId="{24103E84-5AB5-4E80-B5F0-3CEA23EA1C26}">
      <dsp:nvSpPr>
        <dsp:cNvPr id="0" name=""/>
        <dsp:cNvSpPr/>
      </dsp:nvSpPr>
      <dsp:spPr>
        <a:xfrm>
          <a:off x="191788" y="3202177"/>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Lifecycle </a:t>
          </a:r>
          <a:r>
            <a:rPr lang="de-AT" sz="1400" kern="1200" err="1">
              <a:solidFill>
                <a:schemeClr val="tx1">
                  <a:lumMod val="85000"/>
                  <a:lumOff val="15000"/>
                </a:schemeClr>
              </a:solidFill>
            </a:rPr>
            <a:t>Mgmt</a:t>
          </a:r>
          <a:r>
            <a:rPr lang="de-AT" sz="1400" kern="1200">
              <a:solidFill>
                <a:schemeClr val="tx1">
                  <a:lumMod val="85000"/>
                  <a:lumOff val="15000"/>
                </a:schemeClr>
              </a:solidFill>
            </a:rPr>
            <a:t>.</a:t>
          </a:r>
        </a:p>
      </dsp:txBody>
      <dsp:txXfrm>
        <a:off x="210531" y="3220920"/>
        <a:ext cx="1307297" cy="602435"/>
      </dsp:txXfrm>
    </dsp:sp>
    <dsp:sp modelId="{4A09C608-7BCB-4D7B-98FF-5BC50DC6AA57}">
      <dsp:nvSpPr>
        <dsp:cNvPr id="0" name=""/>
        <dsp:cNvSpPr/>
      </dsp:nvSpPr>
      <dsp:spPr>
        <a:xfrm>
          <a:off x="191788" y="3916629"/>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Item Import</a:t>
          </a:r>
        </a:p>
      </dsp:txBody>
      <dsp:txXfrm>
        <a:off x="210531" y="3935372"/>
        <a:ext cx="1307297" cy="602435"/>
      </dsp:txXfrm>
    </dsp:sp>
    <dsp:sp modelId="{B4499C4D-28FC-4063-AB0C-F8516EEE3A7D}">
      <dsp:nvSpPr>
        <dsp:cNvPr id="0" name=""/>
        <dsp:cNvSpPr/>
      </dsp:nvSpPr>
      <dsp:spPr>
        <a:xfrm>
          <a:off x="1946173" y="1916"/>
          <a:ext cx="1712138" cy="982375"/>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AT" sz="1800" b="1" kern="1200">
              <a:solidFill>
                <a:schemeClr val="bg1"/>
              </a:solidFill>
            </a:rPr>
            <a:t>Manual </a:t>
          </a:r>
          <a:r>
            <a:rPr lang="de-AT" sz="1800" b="1" kern="1200" err="1">
              <a:solidFill>
                <a:schemeClr val="bg1"/>
              </a:solidFill>
            </a:rPr>
            <a:t>Replenish</a:t>
          </a:r>
          <a:r>
            <a:rPr lang="de-AT" sz="1800" b="1" kern="1200">
              <a:solidFill>
                <a:schemeClr val="bg1"/>
              </a:solidFill>
            </a:rPr>
            <a:t>- </a:t>
          </a:r>
          <a:r>
            <a:rPr lang="de-AT" sz="1800" b="1" kern="1200" err="1">
              <a:solidFill>
                <a:schemeClr val="bg1"/>
              </a:solidFill>
            </a:rPr>
            <a:t>ment</a:t>
          </a:r>
          <a:endParaRPr lang="de-AT" sz="1800" b="1" kern="1200">
            <a:solidFill>
              <a:schemeClr val="bg1"/>
            </a:solidFill>
          </a:endParaRPr>
        </a:p>
      </dsp:txBody>
      <dsp:txXfrm>
        <a:off x="1974946" y="30689"/>
        <a:ext cx="1654592" cy="924829"/>
      </dsp:txXfrm>
    </dsp:sp>
    <dsp:sp modelId="{39B41411-A612-4835-9E0D-D21DDB591F73}">
      <dsp:nvSpPr>
        <dsp:cNvPr id="0" name=""/>
        <dsp:cNvSpPr/>
      </dsp:nvSpPr>
      <dsp:spPr>
        <a:xfrm>
          <a:off x="2129850" y="1058822"/>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Allocation</a:t>
          </a:r>
          <a:r>
            <a:rPr lang="de-AT" sz="1400" kern="1200">
              <a:solidFill>
                <a:schemeClr val="tx1">
                  <a:lumMod val="85000"/>
                  <a:lumOff val="15000"/>
                </a:schemeClr>
              </a:solidFill>
            </a:rPr>
            <a:t/>
          </a:r>
          <a:br>
            <a:rPr lang="de-AT" sz="1400" kern="1200">
              <a:solidFill>
                <a:schemeClr val="tx1">
                  <a:lumMod val="85000"/>
                  <a:lumOff val="15000"/>
                </a:schemeClr>
              </a:solidFill>
            </a:rPr>
          </a:br>
          <a:r>
            <a:rPr lang="de-AT" sz="1400" kern="1200">
              <a:solidFill>
                <a:schemeClr val="tx1">
                  <a:lumMod val="85000"/>
                  <a:lumOff val="15000"/>
                </a:schemeClr>
              </a:solidFill>
            </a:rPr>
            <a:t>Plans</a:t>
          </a:r>
        </a:p>
      </dsp:txBody>
      <dsp:txXfrm>
        <a:off x="2148593" y="1077565"/>
        <a:ext cx="1307297" cy="602435"/>
      </dsp:txXfrm>
    </dsp:sp>
    <dsp:sp modelId="{4836F011-ABCB-4DFD-8FFC-CE3B02490F84}">
      <dsp:nvSpPr>
        <dsp:cNvPr id="0" name=""/>
        <dsp:cNvSpPr/>
      </dsp:nvSpPr>
      <dsp:spPr>
        <a:xfrm>
          <a:off x="2129850" y="1773274"/>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Buyer‘s</a:t>
          </a:r>
          <a:r>
            <a:rPr lang="de-AT" sz="1400" kern="1200">
              <a:solidFill>
                <a:schemeClr val="tx1">
                  <a:lumMod val="85000"/>
                  <a:lumOff val="15000"/>
                </a:schemeClr>
              </a:solidFill>
            </a:rPr>
            <a:t> Push,</a:t>
          </a:r>
          <a:br>
            <a:rPr lang="de-AT" sz="1400" kern="1200">
              <a:solidFill>
                <a:schemeClr val="tx1">
                  <a:lumMod val="85000"/>
                  <a:lumOff val="15000"/>
                </a:schemeClr>
              </a:solidFill>
            </a:rPr>
          </a:br>
          <a:r>
            <a:rPr lang="de-AT" sz="1400" kern="1200">
              <a:solidFill>
                <a:schemeClr val="tx1">
                  <a:lumMod val="85000"/>
                  <a:lumOff val="15000"/>
                </a:schemeClr>
              </a:solidFill>
            </a:rPr>
            <a:t>Stock Recall</a:t>
          </a:r>
        </a:p>
      </dsp:txBody>
      <dsp:txXfrm>
        <a:off x="2148593" y="1792017"/>
        <a:ext cx="1307297" cy="602435"/>
      </dsp:txXfrm>
    </dsp:sp>
    <dsp:sp modelId="{6638137D-FC9D-4D15-A1D2-C3425C9AFE8F}">
      <dsp:nvSpPr>
        <dsp:cNvPr id="0" name=""/>
        <dsp:cNvSpPr/>
      </dsp:nvSpPr>
      <dsp:spPr>
        <a:xfrm>
          <a:off x="2129850" y="2487726"/>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Manual </a:t>
          </a:r>
          <a:r>
            <a:rPr lang="de-AT" sz="1400" kern="1200" err="1">
              <a:solidFill>
                <a:schemeClr val="tx1">
                  <a:lumMod val="85000"/>
                  <a:lumOff val="15000"/>
                </a:schemeClr>
              </a:solidFill>
            </a:rPr>
            <a:t>Purch</a:t>
          </a:r>
          <a:r>
            <a:rPr lang="de-AT" sz="1400" kern="1200">
              <a:solidFill>
                <a:schemeClr val="tx1">
                  <a:lumMod val="85000"/>
                  <a:lumOff val="15000"/>
                </a:schemeClr>
              </a:solidFill>
            </a:rPr>
            <a:t>. &amp; Transfer Orders</a:t>
          </a:r>
        </a:p>
      </dsp:txBody>
      <dsp:txXfrm>
        <a:off x="2148593" y="2506469"/>
        <a:ext cx="1307297" cy="602435"/>
      </dsp:txXfrm>
    </dsp:sp>
    <dsp:sp modelId="{615FE7FD-5269-4D99-8785-BA5CB3DDA3F8}">
      <dsp:nvSpPr>
        <dsp:cNvPr id="0" name=""/>
        <dsp:cNvSpPr/>
      </dsp:nvSpPr>
      <dsp:spPr>
        <a:xfrm>
          <a:off x="2129850" y="3202177"/>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Allocation</a:t>
          </a:r>
          <a:r>
            <a:rPr lang="de-AT" sz="1400" kern="1200">
              <a:solidFill>
                <a:schemeClr val="tx1">
                  <a:lumMod val="85000"/>
                  <a:lumOff val="15000"/>
                </a:schemeClr>
              </a:solidFill>
            </a:rPr>
            <a:t> Rules</a:t>
          </a:r>
        </a:p>
      </dsp:txBody>
      <dsp:txXfrm>
        <a:off x="2148593" y="3220920"/>
        <a:ext cx="1307297" cy="602435"/>
      </dsp:txXfrm>
    </dsp:sp>
    <dsp:sp modelId="{B00991B9-FB43-4630-97CC-320C9739A9E6}">
      <dsp:nvSpPr>
        <dsp:cNvPr id="0" name=""/>
        <dsp:cNvSpPr/>
      </dsp:nvSpPr>
      <dsp:spPr>
        <a:xfrm>
          <a:off x="2129850" y="3916629"/>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Variant </a:t>
          </a:r>
          <a:r>
            <a:rPr lang="de-AT" sz="1400" kern="1200" err="1">
              <a:solidFill>
                <a:schemeClr val="tx1">
                  <a:lumMod val="85000"/>
                  <a:lumOff val="15000"/>
                </a:schemeClr>
              </a:solidFill>
            </a:rPr>
            <a:t>Weight</a:t>
          </a:r>
          <a:r>
            <a:rPr lang="de-AT" sz="1400" kern="1200">
              <a:solidFill>
                <a:schemeClr val="tx1">
                  <a:lumMod val="85000"/>
                  <a:lumOff val="15000"/>
                </a:schemeClr>
              </a:solidFill>
            </a:rPr>
            <a:t> Dim. Pattern</a:t>
          </a:r>
        </a:p>
      </dsp:txBody>
      <dsp:txXfrm>
        <a:off x="2148593" y="3935372"/>
        <a:ext cx="1307297" cy="602435"/>
      </dsp:txXfrm>
    </dsp:sp>
    <dsp:sp modelId="{0C3E8D6A-E90C-40F0-A32D-21C1F54D47B8}">
      <dsp:nvSpPr>
        <dsp:cNvPr id="0" name=""/>
        <dsp:cNvSpPr/>
      </dsp:nvSpPr>
      <dsp:spPr>
        <a:xfrm>
          <a:off x="3884234" y="1916"/>
          <a:ext cx="1712138" cy="982375"/>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AT" sz="1800" b="1" kern="1200" err="1">
              <a:solidFill>
                <a:schemeClr val="bg1"/>
              </a:solidFill>
            </a:rPr>
            <a:t>Automatic</a:t>
          </a:r>
          <a:r>
            <a:rPr lang="de-AT" sz="1800" b="1" kern="1200">
              <a:solidFill>
                <a:schemeClr val="bg1"/>
              </a:solidFill>
            </a:rPr>
            <a:t> </a:t>
          </a:r>
          <a:r>
            <a:rPr lang="de-AT" sz="1800" b="1" kern="1200" err="1">
              <a:solidFill>
                <a:schemeClr val="bg1"/>
              </a:solidFill>
            </a:rPr>
            <a:t>Replenish</a:t>
          </a:r>
          <a:r>
            <a:rPr lang="de-AT" sz="1800" b="1" kern="1200">
              <a:solidFill>
                <a:schemeClr val="bg1"/>
              </a:solidFill>
            </a:rPr>
            <a:t>- </a:t>
          </a:r>
          <a:r>
            <a:rPr lang="de-AT" sz="1800" b="1" kern="1200" err="1">
              <a:solidFill>
                <a:schemeClr val="bg1"/>
              </a:solidFill>
            </a:rPr>
            <a:t>ment</a:t>
          </a:r>
          <a:endParaRPr lang="de-AT" sz="1800" b="1" kern="1200">
            <a:solidFill>
              <a:schemeClr val="bg1"/>
            </a:solidFill>
          </a:endParaRPr>
        </a:p>
      </dsp:txBody>
      <dsp:txXfrm>
        <a:off x="3913007" y="30689"/>
        <a:ext cx="1654592" cy="924829"/>
      </dsp:txXfrm>
    </dsp:sp>
    <dsp:sp modelId="{AC25EF84-41F4-45EC-804F-509575878D06}">
      <dsp:nvSpPr>
        <dsp:cNvPr id="0" name=""/>
        <dsp:cNvSpPr/>
      </dsp:nvSpPr>
      <dsp:spPr>
        <a:xfrm>
          <a:off x="4067912" y="1058822"/>
          <a:ext cx="1344783" cy="639921"/>
        </a:xfrm>
        <a:prstGeom prst="roundRect">
          <a:avLst>
            <a:gd name="adj" fmla="val 10000"/>
          </a:avLst>
        </a:prstGeom>
        <a:solidFill>
          <a:srgbClr val="FFD515"/>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Demand Forecasts</a:t>
          </a:r>
        </a:p>
      </dsp:txBody>
      <dsp:txXfrm>
        <a:off x="4086655" y="1077565"/>
        <a:ext cx="1307297" cy="602435"/>
      </dsp:txXfrm>
    </dsp:sp>
    <dsp:sp modelId="{88473963-1B37-4A6E-8B2D-22A37667C6A7}">
      <dsp:nvSpPr>
        <dsp:cNvPr id="0" name=""/>
        <dsp:cNvSpPr/>
      </dsp:nvSpPr>
      <dsp:spPr>
        <a:xfrm>
          <a:off x="4067912" y="1773274"/>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Replen</a:t>
          </a:r>
          <a:r>
            <a:rPr lang="de-AT" sz="1400" kern="1200">
              <a:solidFill>
                <a:schemeClr val="tx1">
                  <a:lumMod val="85000"/>
                  <a:lumOff val="15000"/>
                </a:schemeClr>
              </a:solidFill>
            </a:rPr>
            <a:t>. Item </a:t>
          </a:r>
          <a:r>
            <a:rPr lang="de-AT" sz="1400" kern="1200" err="1">
              <a:solidFill>
                <a:schemeClr val="tx1">
                  <a:lumMod val="85000"/>
                  <a:lumOff val="15000"/>
                </a:schemeClr>
              </a:solidFill>
            </a:rPr>
            <a:t>Quantity</a:t>
          </a:r>
          <a:r>
            <a:rPr lang="de-AT" sz="1400" kern="1200">
              <a:solidFill>
                <a:schemeClr val="tx1">
                  <a:lumMod val="85000"/>
                  <a:lumOff val="15000"/>
                </a:schemeClr>
              </a:solidFill>
            </a:rPr>
            <a:t> </a:t>
          </a:r>
          <a:r>
            <a:rPr lang="de-AT" sz="1400" kern="1200" err="1">
              <a:solidFill>
                <a:schemeClr val="tx1">
                  <a:lumMod val="85000"/>
                  <a:lumOff val="15000"/>
                </a:schemeClr>
              </a:solidFill>
            </a:rPr>
            <a:t>Calculation</a:t>
          </a:r>
          <a:endParaRPr lang="de-AT" sz="1400" kern="1200">
            <a:solidFill>
              <a:schemeClr val="tx1">
                <a:lumMod val="85000"/>
                <a:lumOff val="15000"/>
              </a:schemeClr>
            </a:solidFill>
          </a:endParaRPr>
        </a:p>
      </dsp:txBody>
      <dsp:txXfrm>
        <a:off x="4086655" y="1792017"/>
        <a:ext cx="1307297" cy="602435"/>
      </dsp:txXfrm>
    </dsp:sp>
    <dsp:sp modelId="{0D1B110A-D420-4A1B-9EF6-8B88714449ED}">
      <dsp:nvSpPr>
        <dsp:cNvPr id="0" name=""/>
        <dsp:cNvSpPr/>
      </dsp:nvSpPr>
      <dsp:spPr>
        <a:xfrm>
          <a:off x="4067912" y="2487726"/>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Replenishment Journal </a:t>
          </a:r>
          <a:r>
            <a:rPr lang="de-AT" sz="1400" kern="1200" err="1">
              <a:solidFill>
                <a:schemeClr val="tx1">
                  <a:lumMod val="85000"/>
                  <a:lumOff val="15000"/>
                </a:schemeClr>
              </a:solidFill>
            </a:rPr>
            <a:t>Calculation</a:t>
          </a:r>
          <a:endParaRPr lang="de-AT" sz="1400" kern="1200">
            <a:solidFill>
              <a:schemeClr val="tx1">
                <a:lumMod val="85000"/>
                <a:lumOff val="15000"/>
              </a:schemeClr>
            </a:solidFill>
          </a:endParaRPr>
        </a:p>
      </dsp:txBody>
      <dsp:txXfrm>
        <a:off x="4086655" y="2506469"/>
        <a:ext cx="1307297" cy="602435"/>
      </dsp:txXfrm>
    </dsp:sp>
    <dsp:sp modelId="{59F91316-2966-42FA-B587-7EEA246086BF}">
      <dsp:nvSpPr>
        <dsp:cNvPr id="0" name=""/>
        <dsp:cNvSpPr/>
      </dsp:nvSpPr>
      <dsp:spPr>
        <a:xfrm>
          <a:off x="4067912" y="3202177"/>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Store Stock</a:t>
          </a:r>
          <a:br>
            <a:rPr lang="de-AT" sz="1400" kern="1200">
              <a:solidFill>
                <a:schemeClr val="tx1">
                  <a:lumMod val="85000"/>
                  <a:lumOff val="15000"/>
                </a:schemeClr>
              </a:solidFill>
            </a:rPr>
          </a:br>
          <a:r>
            <a:rPr lang="de-AT" sz="1400" kern="1200">
              <a:solidFill>
                <a:schemeClr val="tx1">
                  <a:lumMod val="85000"/>
                  <a:lumOff val="15000"/>
                </a:schemeClr>
              </a:solidFill>
            </a:rPr>
            <a:t>Redistribution</a:t>
          </a:r>
        </a:p>
      </dsp:txBody>
      <dsp:txXfrm>
        <a:off x="4086655" y="3220920"/>
        <a:ext cx="1307297" cy="602435"/>
      </dsp:txXfrm>
    </dsp:sp>
    <dsp:sp modelId="{ACE92472-1851-4E19-BB88-6080375A5C85}">
      <dsp:nvSpPr>
        <dsp:cNvPr id="0" name=""/>
        <dsp:cNvSpPr/>
      </dsp:nvSpPr>
      <dsp:spPr>
        <a:xfrm>
          <a:off x="4067912" y="3916629"/>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Threshold </a:t>
          </a:r>
          <a:r>
            <a:rPr lang="de-AT" sz="1400" kern="1200" err="1">
              <a:solidFill>
                <a:schemeClr val="tx1">
                  <a:lumMod val="85000"/>
                  <a:lumOff val="15000"/>
                </a:schemeClr>
              </a:solidFill>
            </a:rPr>
            <a:t>Mgmt</a:t>
          </a:r>
          <a:r>
            <a:rPr lang="de-AT" sz="1400" kern="1200">
              <a:solidFill>
                <a:schemeClr val="tx1">
                  <a:lumMod val="85000"/>
                  <a:lumOff val="15000"/>
                </a:schemeClr>
              </a:solidFill>
            </a:rPr>
            <a:t>.</a:t>
          </a:r>
        </a:p>
      </dsp:txBody>
      <dsp:txXfrm>
        <a:off x="4086655" y="3935372"/>
        <a:ext cx="1307297" cy="602435"/>
      </dsp:txXfrm>
    </dsp:sp>
    <dsp:sp modelId="{EF80D122-96E0-4792-99F9-0A6ED5EB2E87}">
      <dsp:nvSpPr>
        <dsp:cNvPr id="0" name=""/>
        <dsp:cNvSpPr/>
      </dsp:nvSpPr>
      <dsp:spPr>
        <a:xfrm>
          <a:off x="5822296" y="1916"/>
          <a:ext cx="1712138" cy="982375"/>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AT" sz="1800" b="1" kern="1200">
              <a:solidFill>
                <a:schemeClr val="bg1"/>
              </a:solidFill>
            </a:rPr>
            <a:t>Execution</a:t>
          </a:r>
        </a:p>
      </dsp:txBody>
      <dsp:txXfrm>
        <a:off x="5851069" y="30689"/>
        <a:ext cx="1654592" cy="924829"/>
      </dsp:txXfrm>
    </dsp:sp>
    <dsp:sp modelId="{9A597187-DE2B-4A2F-978C-051C387C6571}">
      <dsp:nvSpPr>
        <dsp:cNvPr id="0" name=""/>
        <dsp:cNvSpPr/>
      </dsp:nvSpPr>
      <dsp:spPr>
        <a:xfrm>
          <a:off x="6005973" y="1058822"/>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Purchase</a:t>
          </a:r>
          <a:r>
            <a:rPr lang="de-AT" sz="1400" kern="1200">
              <a:solidFill>
                <a:schemeClr val="tx1">
                  <a:lumMod val="85000"/>
                  <a:lumOff val="15000"/>
                </a:schemeClr>
              </a:solidFill>
            </a:rPr>
            <a:t> &amp; Transfer</a:t>
          </a:r>
          <a:br>
            <a:rPr lang="de-AT" sz="1400" kern="1200">
              <a:solidFill>
                <a:schemeClr val="tx1">
                  <a:lumMod val="85000"/>
                  <a:lumOff val="15000"/>
                </a:schemeClr>
              </a:solidFill>
            </a:rPr>
          </a:br>
          <a:r>
            <a:rPr lang="de-AT" sz="1400" kern="1200">
              <a:solidFill>
                <a:schemeClr val="tx1">
                  <a:lumMod val="85000"/>
                  <a:lumOff val="15000"/>
                </a:schemeClr>
              </a:solidFill>
            </a:rPr>
            <a:t>Orders</a:t>
          </a:r>
        </a:p>
      </dsp:txBody>
      <dsp:txXfrm>
        <a:off x="6024716" y="1077565"/>
        <a:ext cx="1307297" cy="602435"/>
      </dsp:txXfrm>
    </dsp:sp>
    <dsp:sp modelId="{BE2EF285-9B7A-48DE-B3AE-6D1456C76F04}">
      <dsp:nvSpPr>
        <dsp:cNvPr id="0" name=""/>
        <dsp:cNvSpPr/>
      </dsp:nvSpPr>
      <dsp:spPr>
        <a:xfrm>
          <a:off x="6005973" y="1773274"/>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Cross Docking</a:t>
          </a:r>
        </a:p>
      </dsp:txBody>
      <dsp:txXfrm>
        <a:off x="6024716" y="1792017"/>
        <a:ext cx="1307297" cy="602435"/>
      </dsp:txXfrm>
    </dsp:sp>
    <dsp:sp modelId="{6DD4E472-9B53-4C4E-9B16-3E043CBFBA09}">
      <dsp:nvSpPr>
        <dsp:cNvPr id="0" name=""/>
        <dsp:cNvSpPr/>
      </dsp:nvSpPr>
      <dsp:spPr>
        <a:xfrm>
          <a:off x="6005973" y="2487726"/>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Stock Requisition</a:t>
          </a:r>
        </a:p>
      </dsp:txBody>
      <dsp:txXfrm>
        <a:off x="6024716" y="2506469"/>
        <a:ext cx="1307297" cy="602435"/>
      </dsp:txXfrm>
    </dsp:sp>
    <dsp:sp modelId="{30BE999D-8625-4058-9980-64DBC24B289A}">
      <dsp:nvSpPr>
        <dsp:cNvPr id="0" name=""/>
        <dsp:cNvSpPr/>
      </dsp:nvSpPr>
      <dsp:spPr>
        <a:xfrm>
          <a:off x="6005973" y="3202177"/>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err="1">
              <a:solidFill>
                <a:schemeClr val="tx1">
                  <a:lumMod val="85000"/>
                  <a:lumOff val="15000"/>
                </a:schemeClr>
              </a:solidFill>
            </a:rPr>
            <a:t>Buyer‘s</a:t>
          </a:r>
          <a:r>
            <a:rPr lang="de-AT" sz="1400" kern="1200">
              <a:solidFill>
                <a:schemeClr val="tx1">
                  <a:lumMod val="85000"/>
                  <a:lumOff val="15000"/>
                </a:schemeClr>
              </a:solidFill>
            </a:rPr>
            <a:t> </a:t>
          </a:r>
          <a:r>
            <a:rPr lang="de-AT" sz="1400" kern="1200" err="1">
              <a:solidFill>
                <a:schemeClr val="tx1">
                  <a:lumMod val="85000"/>
                  <a:lumOff val="15000"/>
                </a:schemeClr>
              </a:solidFill>
            </a:rPr>
            <a:t>Workbench</a:t>
          </a:r>
          <a:endParaRPr lang="de-AT" sz="1400" kern="1200">
            <a:solidFill>
              <a:schemeClr val="tx1">
                <a:lumMod val="85000"/>
                <a:lumOff val="15000"/>
              </a:schemeClr>
            </a:solidFill>
          </a:endParaRPr>
        </a:p>
      </dsp:txBody>
      <dsp:txXfrm>
        <a:off x="6024716" y="3220920"/>
        <a:ext cx="1307297" cy="602435"/>
      </dsp:txXfrm>
    </dsp:sp>
    <dsp:sp modelId="{617F52FD-EF3D-4BD6-A0E8-88151847AAFE}">
      <dsp:nvSpPr>
        <dsp:cNvPr id="0" name=""/>
        <dsp:cNvSpPr/>
      </dsp:nvSpPr>
      <dsp:spPr>
        <a:xfrm>
          <a:off x="6005973" y="3916629"/>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Lifecycle </a:t>
          </a:r>
          <a:r>
            <a:rPr lang="de-AT" sz="1400" kern="1200" err="1">
              <a:solidFill>
                <a:schemeClr val="tx1">
                  <a:lumMod val="85000"/>
                  <a:lumOff val="15000"/>
                </a:schemeClr>
              </a:solidFill>
            </a:rPr>
            <a:t>Planning</a:t>
          </a:r>
          <a:r>
            <a:rPr lang="de-AT" sz="1400" kern="1200">
              <a:solidFill>
                <a:schemeClr val="tx1">
                  <a:lumMod val="85000"/>
                  <a:lumOff val="15000"/>
                </a:schemeClr>
              </a:solidFill>
            </a:rPr>
            <a:t> WS</a:t>
          </a:r>
        </a:p>
      </dsp:txBody>
      <dsp:txXfrm>
        <a:off x="6024716" y="3935372"/>
        <a:ext cx="1307297" cy="602435"/>
      </dsp:txXfrm>
    </dsp:sp>
    <dsp:sp modelId="{7F2ECC3B-CA27-4D36-8D36-A695B8C52102}">
      <dsp:nvSpPr>
        <dsp:cNvPr id="0" name=""/>
        <dsp:cNvSpPr/>
      </dsp:nvSpPr>
      <dsp:spPr>
        <a:xfrm>
          <a:off x="7760358" y="1916"/>
          <a:ext cx="1712138" cy="982375"/>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AT" sz="1800" b="1" kern="1200">
              <a:solidFill>
                <a:schemeClr val="bg1"/>
              </a:solidFill>
            </a:rPr>
            <a:t>Monitoring</a:t>
          </a:r>
        </a:p>
      </dsp:txBody>
      <dsp:txXfrm>
        <a:off x="7789131" y="30689"/>
        <a:ext cx="1654592" cy="924829"/>
      </dsp:txXfrm>
    </dsp:sp>
    <dsp:sp modelId="{43EAEC1E-9F01-4BF0-A342-668B8851FB65}">
      <dsp:nvSpPr>
        <dsp:cNvPr id="0" name=""/>
        <dsp:cNvSpPr/>
      </dsp:nvSpPr>
      <dsp:spPr>
        <a:xfrm>
          <a:off x="7944035" y="1058822"/>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Inventory and Demand</a:t>
          </a:r>
        </a:p>
      </dsp:txBody>
      <dsp:txXfrm>
        <a:off x="7962778" y="1077565"/>
        <a:ext cx="1307297" cy="602435"/>
      </dsp:txXfrm>
    </dsp:sp>
    <dsp:sp modelId="{FBA2D90E-F7A0-4759-A540-0E4A3CBDD30A}">
      <dsp:nvSpPr>
        <dsp:cNvPr id="0" name=""/>
        <dsp:cNvSpPr/>
      </dsp:nvSpPr>
      <dsp:spPr>
        <a:xfrm>
          <a:off x="7944035" y="1773274"/>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Out-of-Stock </a:t>
          </a:r>
          <a:r>
            <a:rPr lang="de-AT" sz="1400" kern="1200" err="1">
              <a:solidFill>
                <a:schemeClr val="tx1">
                  <a:lumMod val="85000"/>
                  <a:lumOff val="15000"/>
                </a:schemeClr>
              </a:solidFill>
            </a:rPr>
            <a:t>Calculation</a:t>
          </a:r>
          <a:endParaRPr lang="de-AT" sz="1400" kern="1200">
            <a:solidFill>
              <a:schemeClr val="tx1">
                <a:lumMod val="85000"/>
                <a:lumOff val="15000"/>
              </a:schemeClr>
            </a:solidFill>
          </a:endParaRPr>
        </a:p>
      </dsp:txBody>
      <dsp:txXfrm>
        <a:off x="7962778" y="1792017"/>
        <a:ext cx="1307297" cy="602435"/>
      </dsp:txXfrm>
    </dsp:sp>
    <dsp:sp modelId="{2685F9F4-A71B-47EB-BB36-132E994629E4}">
      <dsp:nvSpPr>
        <dsp:cNvPr id="0" name=""/>
        <dsp:cNvSpPr/>
      </dsp:nvSpPr>
      <dsp:spPr>
        <a:xfrm>
          <a:off x="7944035" y="2487726"/>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Store</a:t>
          </a:r>
          <a:br>
            <a:rPr lang="de-AT" sz="1400" kern="1200">
              <a:solidFill>
                <a:schemeClr val="tx1">
                  <a:lumMod val="85000"/>
                  <a:lumOff val="15000"/>
                </a:schemeClr>
              </a:solidFill>
            </a:rPr>
          </a:br>
          <a:r>
            <a:rPr lang="de-AT" sz="1400" kern="1200">
              <a:solidFill>
                <a:schemeClr val="tx1">
                  <a:lumMod val="85000"/>
                  <a:lumOff val="15000"/>
                </a:schemeClr>
              </a:solidFill>
            </a:rPr>
            <a:t> </a:t>
          </a:r>
          <a:r>
            <a:rPr lang="de-AT" sz="1400" kern="1200" err="1">
              <a:solidFill>
                <a:schemeClr val="tx1">
                  <a:lumMod val="85000"/>
                  <a:lumOff val="15000"/>
                </a:schemeClr>
              </a:solidFill>
            </a:rPr>
            <a:t>Capacity</a:t>
          </a:r>
          <a:endParaRPr lang="de-AT" sz="1400" kern="1200">
            <a:solidFill>
              <a:schemeClr val="tx1">
                <a:lumMod val="85000"/>
                <a:lumOff val="15000"/>
              </a:schemeClr>
            </a:solidFill>
          </a:endParaRPr>
        </a:p>
      </dsp:txBody>
      <dsp:txXfrm>
        <a:off x="7962778" y="2506469"/>
        <a:ext cx="1307297" cy="602435"/>
      </dsp:txXfrm>
    </dsp:sp>
    <dsp:sp modelId="{629273CB-DC80-44ED-BFE3-4D1D1455228B}">
      <dsp:nvSpPr>
        <dsp:cNvPr id="0" name=""/>
        <dsp:cNvSpPr/>
      </dsp:nvSpPr>
      <dsp:spPr>
        <a:xfrm>
          <a:off x="7944035" y="3202177"/>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Stock Coverage</a:t>
          </a:r>
        </a:p>
      </dsp:txBody>
      <dsp:txXfrm>
        <a:off x="7962778" y="3220920"/>
        <a:ext cx="1307297" cy="602435"/>
      </dsp:txXfrm>
    </dsp:sp>
    <dsp:sp modelId="{042B6F11-7910-418F-8FE4-E41035C7B948}">
      <dsp:nvSpPr>
        <dsp:cNvPr id="0" name=""/>
        <dsp:cNvSpPr/>
      </dsp:nvSpPr>
      <dsp:spPr>
        <a:xfrm>
          <a:off x="7944035" y="3916629"/>
          <a:ext cx="1344783" cy="639921"/>
        </a:xfrm>
        <a:prstGeom prst="roundRect">
          <a:avLst>
            <a:gd name="adj" fmla="val 10000"/>
          </a:avLst>
        </a:prstGeom>
        <a:solidFill>
          <a:srgbClr val="138890"/>
        </a:solidFill>
        <a:ln>
          <a:noFill/>
        </a:ln>
        <a:effectLst>
          <a:glow rad="228600">
            <a:schemeClr val="accent3">
              <a:satMod val="175000"/>
              <a:alpha val="40000"/>
            </a:schemeClr>
          </a:glow>
        </a:effectLst>
        <a:scene3d>
          <a:camera prst="perspectiveRelaxedModerately" fov="1500000" zoom="92000">
            <a:rot lat="19527278" lon="20869773" rev="418345"/>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a:solidFill>
                <a:schemeClr val="tx1">
                  <a:lumMod val="85000"/>
                  <a:lumOff val="15000"/>
                </a:schemeClr>
              </a:solidFill>
            </a:rPr>
            <a:t>Vendor Performance</a:t>
          </a:r>
        </a:p>
      </dsp:txBody>
      <dsp:txXfrm>
        <a:off x="7962778" y="3935372"/>
        <a:ext cx="1307297" cy="6024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295027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8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239418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3627448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38541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270017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57352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197810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1241451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59399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175144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2</a:t>
            </a:fld>
            <a:endParaRPr lang="en-US"/>
          </a:p>
        </p:txBody>
      </p:sp>
    </p:spTree>
    <p:extLst>
      <p:ext uri="{BB962C8B-B14F-4D97-AF65-F5344CB8AC3E}">
        <p14:creationId xmlns:p14="http://schemas.microsoft.com/office/powerpoint/2010/main" val="1045198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393048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2849161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290733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901181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00AFD216-A965-6446-BFAC-87845540F8F3}" type="slidenum">
              <a:rPr lang="en-US" smtClean="0"/>
              <a:t>24</a:t>
            </a:fld>
            <a:endParaRPr lang="en-US"/>
          </a:p>
        </p:txBody>
      </p:sp>
    </p:spTree>
    <p:extLst>
      <p:ext uri="{BB962C8B-B14F-4D97-AF65-F5344CB8AC3E}">
        <p14:creationId xmlns:p14="http://schemas.microsoft.com/office/powerpoint/2010/main" val="253385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4063056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273929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140338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2493807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93544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3</a:t>
            </a:fld>
            <a:endParaRPr lang="en-US"/>
          </a:p>
        </p:txBody>
      </p:sp>
    </p:spTree>
    <p:extLst>
      <p:ext uri="{BB962C8B-B14F-4D97-AF65-F5344CB8AC3E}">
        <p14:creationId xmlns:p14="http://schemas.microsoft.com/office/powerpoint/2010/main" val="3798873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219576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1037582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85206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4</a:t>
            </a:fld>
            <a:endParaRPr lang="en-US"/>
          </a:p>
        </p:txBody>
      </p:sp>
    </p:spTree>
    <p:extLst>
      <p:ext uri="{BB962C8B-B14F-4D97-AF65-F5344CB8AC3E}">
        <p14:creationId xmlns:p14="http://schemas.microsoft.com/office/powerpoint/2010/main" val="718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5</a:t>
            </a:fld>
            <a:endParaRPr lang="en-US"/>
          </a:p>
        </p:txBody>
      </p:sp>
    </p:spTree>
    <p:extLst>
      <p:ext uri="{BB962C8B-B14F-4D97-AF65-F5344CB8AC3E}">
        <p14:creationId xmlns:p14="http://schemas.microsoft.com/office/powerpoint/2010/main" val="218129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6</a:t>
            </a:fld>
            <a:endParaRPr lang="en-US"/>
          </a:p>
        </p:txBody>
      </p:sp>
    </p:spTree>
    <p:extLst>
      <p:ext uri="{BB962C8B-B14F-4D97-AF65-F5344CB8AC3E}">
        <p14:creationId xmlns:p14="http://schemas.microsoft.com/office/powerpoint/2010/main" val="209856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7</a:t>
            </a:fld>
            <a:endParaRPr lang="en-US"/>
          </a:p>
        </p:txBody>
      </p:sp>
    </p:spTree>
    <p:extLst>
      <p:ext uri="{BB962C8B-B14F-4D97-AF65-F5344CB8AC3E}">
        <p14:creationId xmlns:p14="http://schemas.microsoft.com/office/powerpoint/2010/main" val="5830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0AFD216-A965-6446-BFAC-87845540F8F3}" type="slidenum">
              <a:rPr lang="en-US" smtClean="0"/>
              <a:t>8</a:t>
            </a:fld>
            <a:endParaRPr lang="en-US"/>
          </a:p>
        </p:txBody>
      </p:sp>
    </p:spTree>
    <p:extLst>
      <p:ext uri="{BB962C8B-B14F-4D97-AF65-F5344CB8AC3E}">
        <p14:creationId xmlns:p14="http://schemas.microsoft.com/office/powerpoint/2010/main" val="198582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159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8.svg"/><Relationship Id="rId5" Type="http://schemas.openxmlformats.org/officeDocument/2006/relationships/image" Target="../media/image24.png"/><Relationship Id="rId4" Type="http://schemas.openxmlformats.org/officeDocument/2006/relationships/image" Target="../media/image23.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2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2.svg"/><Relationship Id="rId5" Type="http://schemas.openxmlformats.org/officeDocument/2006/relationships/image" Target="../media/image37.png"/><Relationship Id="rId4" Type="http://schemas.openxmlformats.org/officeDocument/2006/relationships/image" Target="../media/image2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2.svg"/><Relationship Id="rId5" Type="http://schemas.openxmlformats.org/officeDocument/2006/relationships/image" Target="../media/image37.png"/><Relationship Id="rId4" Type="http://schemas.openxmlformats.org/officeDocument/2006/relationships/image" Target="../media/image2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38.png"/><Relationship Id="rId4" Type="http://schemas.openxmlformats.org/officeDocument/2006/relationships/image" Target="../media/image2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26.emf"/><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26.emf"/><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image" Target="../media/image3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6.emf"/><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8.svg"/><Relationship Id="rId5" Type="http://schemas.openxmlformats.org/officeDocument/2006/relationships/image" Target="../media/image41.png"/><Relationship Id="rId4" Type="http://schemas.openxmlformats.org/officeDocument/2006/relationships/image" Target="../media/image26.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8.svg"/><Relationship Id="rId5" Type="http://schemas.openxmlformats.org/officeDocument/2006/relationships/image" Target="../media/image41.png"/><Relationship Id="rId4" Type="http://schemas.openxmlformats.org/officeDocument/2006/relationships/image" Target="../media/image26.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26.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6.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26.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slide 1">
    <p:spTree>
      <p:nvGrpSpPr>
        <p:cNvPr id="1" name=""/>
        <p:cNvGrpSpPr/>
        <p:nvPr/>
      </p:nvGrpSpPr>
      <p:grpSpPr>
        <a:xfrm>
          <a:off x="0" y="0"/>
          <a:ext cx="0" cy="0"/>
          <a:chOff x="0" y="0"/>
          <a:chExt cx="0" cy="0"/>
        </a:xfrm>
      </p:grpSpPr>
      <p:pic>
        <p:nvPicPr>
          <p:cNvPr id="8" name="Picture 7" descr="A picture containing sitting, black, table&#10;&#10;Description automatically generated">
            <a:extLst>
              <a:ext uri="{FF2B5EF4-FFF2-40B4-BE49-F238E27FC236}">
                <a16:creationId xmlns:a16="http://schemas.microsoft.com/office/drawing/2014/main" id="{ABE44FC4-F355-9140-A821-2E8BD8A482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164546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93D35-AEB4-3144-AC55-1479773D85E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2884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93D35-AEB4-3144-AC55-1479773D85E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3518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4" name="Picture 3" descr="A picture containing sitting, black, table&#10;&#10;Description automatically generated">
            <a:extLst>
              <a:ext uri="{FF2B5EF4-FFF2-40B4-BE49-F238E27FC236}">
                <a16:creationId xmlns:a16="http://schemas.microsoft.com/office/drawing/2014/main" id="{16081528-0FEA-2042-8865-115177E3C4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3414400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5943600" cy="506896"/>
          </a:xfrm>
          <a:prstGeom prst="rect">
            <a:avLst/>
          </a:prstGeom>
        </p:spPr>
        <p:txBody>
          <a:bodyPr/>
          <a:lstStyle>
            <a:lvl1pPr marL="0" indent="0" algn="ctr">
              <a:buNone/>
              <a:defRPr sz="60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358591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44500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913850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with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682836" y="2922104"/>
            <a:ext cx="7085095"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347942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6907696"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72507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6907696" cy="506896"/>
          </a:xfrm>
          <a:prstGeom prst="rect">
            <a:avLst/>
          </a:prstGeom>
        </p:spPr>
        <p:txBody>
          <a:bodyPr/>
          <a:lstStyle>
            <a:lvl1pPr marL="0" indent="0" algn="ctr">
              <a:buNone/>
              <a:defRPr sz="60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560755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42521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D6D4130B-40D2-E646-8871-FC218157EDEF}"/>
              </a:ext>
            </a:extLst>
          </p:cNvPr>
          <p:cNvSpPr>
            <a:spLocks noGrp="1"/>
          </p:cNvSpPr>
          <p:nvPr>
            <p:ph type="body" sz="quarter" idx="10" hasCustomPrompt="1"/>
          </p:nvPr>
        </p:nvSpPr>
        <p:spPr>
          <a:xfrm>
            <a:off x="4899991" y="2454965"/>
            <a:ext cx="6867940" cy="506896"/>
          </a:xfrm>
          <a:prstGeom prst="rect">
            <a:avLst/>
          </a:prstGeom>
        </p:spPr>
        <p:txBody>
          <a:bodyPr/>
          <a:lstStyle>
            <a:lvl1pPr marL="0" indent="0" algn="ctr">
              <a:buNone/>
              <a:defRPr sz="44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F56B5A59-9B83-6744-AEE4-A7C862B50871}"/>
              </a:ext>
            </a:extLst>
          </p:cNvPr>
          <p:cNvSpPr>
            <a:spLocks noGrp="1"/>
          </p:cNvSpPr>
          <p:nvPr>
            <p:ph type="body" sz="quarter" idx="11" hasCustomPrompt="1"/>
          </p:nvPr>
        </p:nvSpPr>
        <p:spPr>
          <a:xfrm>
            <a:off x="4899991" y="3140765"/>
            <a:ext cx="6867940"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64BF754A-C8A0-1C42-9378-C71792F06BB4}"/>
              </a:ext>
            </a:extLst>
          </p:cNvPr>
          <p:cNvSpPr>
            <a:spLocks noGrp="1"/>
          </p:cNvSpPr>
          <p:nvPr>
            <p:ph type="body" sz="quarter" idx="12" hasCustomPrompt="1"/>
          </p:nvPr>
        </p:nvSpPr>
        <p:spPr>
          <a:xfrm>
            <a:off x="4899991" y="4432852"/>
            <a:ext cx="6867940"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ECAB2BEE-854D-AD42-88E3-E5B6ABB78C31}"/>
              </a:ext>
            </a:extLst>
          </p:cNvPr>
          <p:cNvSpPr>
            <a:spLocks noGrp="1"/>
          </p:cNvSpPr>
          <p:nvPr>
            <p:ph type="body" sz="quarter" idx="13" hasCustomPrompt="1"/>
          </p:nvPr>
        </p:nvSpPr>
        <p:spPr>
          <a:xfrm>
            <a:off x="4899991" y="4850295"/>
            <a:ext cx="6867940"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383241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80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638422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pty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63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ue basic">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chemeClr val="bg1"/>
                </a:solidFill>
              </a:defRPr>
            </a:lvl1pPr>
          </a:lstStyle>
          <a:p>
            <a:r>
              <a:rPr lang="en-US"/>
              <a:t>Click to edit Master title style</a:t>
            </a:r>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5" y="200001"/>
            <a:ext cx="1439863" cy="356049"/>
          </a:xfrm>
          <a:prstGeom prst="rect">
            <a:avLst/>
          </a:prstGeom>
        </p:spPr>
      </p:pic>
    </p:spTree>
    <p:extLst>
      <p:ext uri="{BB962C8B-B14F-4D97-AF65-F5344CB8AC3E}">
        <p14:creationId xmlns:p14="http://schemas.microsoft.com/office/powerpoint/2010/main" val="2350739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4601817" y="2454965"/>
            <a:ext cx="7166114" cy="506896"/>
          </a:xfrm>
          <a:prstGeom prst="rect">
            <a:avLst/>
          </a:prstGeom>
        </p:spPr>
        <p:txBody>
          <a:bodyPr/>
          <a:lstStyle>
            <a:lvl1pPr marL="0" indent="0" algn="ctr">
              <a:buNone/>
              <a:defRPr sz="4400" b="1">
                <a:solidFill>
                  <a:srgbClr val="B1C94B"/>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4601817" y="3140765"/>
            <a:ext cx="7166114"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4601817" y="4432852"/>
            <a:ext cx="7166114"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4601817" y="4850295"/>
            <a:ext cx="7166114"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572324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5237921" y="2454965"/>
            <a:ext cx="6530009" cy="506896"/>
          </a:xfrm>
          <a:prstGeom prst="rect">
            <a:avLst/>
          </a:prstGeom>
        </p:spPr>
        <p:txBody>
          <a:bodyPr/>
          <a:lstStyle>
            <a:lvl1pPr marL="0" indent="0" algn="ctr">
              <a:buNone/>
              <a:defRPr sz="44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5237921" y="3140765"/>
            <a:ext cx="653000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5237921" y="4432852"/>
            <a:ext cx="653000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5237921" y="4850295"/>
            <a:ext cx="653000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
        <p:nvSpPr>
          <p:cNvPr id="2" name="Rectangle 1">
            <a:extLst>
              <a:ext uri="{FF2B5EF4-FFF2-40B4-BE49-F238E27FC236}">
                <a16:creationId xmlns:a16="http://schemas.microsoft.com/office/drawing/2014/main" id="{E7BCFDF3-F494-814D-B1F3-0179EA904597}"/>
              </a:ext>
            </a:extLst>
          </p:cNvPr>
          <p:cNvSpPr/>
          <p:nvPr userDrawn="1"/>
        </p:nvSpPr>
        <p:spPr>
          <a:xfrm>
            <a:off x="6659217" y="477078"/>
            <a:ext cx="3170583" cy="1709531"/>
          </a:xfrm>
          <a:prstGeom prst="rect">
            <a:avLst/>
          </a:prstGeom>
          <a:solidFill>
            <a:srgbClr val="25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 name="Picture 8">
            <a:extLst>
              <a:ext uri="{FF2B5EF4-FFF2-40B4-BE49-F238E27FC236}">
                <a16:creationId xmlns:a16="http://schemas.microsoft.com/office/drawing/2014/main" id="{36A0C00B-E0A8-8045-B983-51E5EB265F80}"/>
              </a:ext>
            </a:extLst>
          </p:cNvPr>
          <p:cNvPicPr>
            <a:picLocks noChangeAspect="1"/>
          </p:cNvPicPr>
          <p:nvPr userDrawn="1"/>
        </p:nvPicPr>
        <p:blipFill rotWithShape="1">
          <a:blip r:embed="rId2"/>
          <a:srcRect l="57554" t="7681" r="22881" b="68406"/>
          <a:stretch/>
        </p:blipFill>
        <p:spPr>
          <a:xfrm>
            <a:off x="7310229" y="526774"/>
            <a:ext cx="2385391" cy="1639956"/>
          </a:xfrm>
          <a:prstGeom prst="rect">
            <a:avLst/>
          </a:prstGeom>
        </p:spPr>
      </p:pic>
    </p:spTree>
    <p:extLst>
      <p:ext uri="{BB962C8B-B14F-4D97-AF65-F5344CB8AC3E}">
        <p14:creationId xmlns:p14="http://schemas.microsoft.com/office/powerpoint/2010/main" val="1013982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803147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coal emp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5" y="200001"/>
            <a:ext cx="1439863" cy="356049"/>
          </a:xfrm>
          <a:prstGeom prst="rect">
            <a:avLst/>
          </a:prstGeom>
        </p:spPr>
      </p:pic>
    </p:spTree>
    <p:extLst>
      <p:ext uri="{BB962C8B-B14F-4D97-AF65-F5344CB8AC3E}">
        <p14:creationId xmlns:p14="http://schemas.microsoft.com/office/powerpoint/2010/main" val="3162454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LS Nav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6"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90" y="188912"/>
            <a:ext cx="1474550" cy="359767"/>
          </a:xfrm>
          <a:prstGeom prst="rect">
            <a:avLst/>
          </a:prstGeom>
        </p:spPr>
      </p:pic>
    </p:spTree>
    <p:extLst>
      <p:ext uri="{BB962C8B-B14F-4D97-AF65-F5344CB8AC3E}">
        <p14:creationId xmlns:p14="http://schemas.microsoft.com/office/powerpoint/2010/main" val="1763840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LS Nav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2477"/>
            <a:ext cx="4319588" cy="1079500"/>
          </a:xfrm>
          <a:prstGeom prst="rect">
            <a:avLst/>
          </a:prstGeom>
          <a:solidFill>
            <a:srgbClr val="43B3E6"/>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90" y="188912"/>
            <a:ext cx="1474550" cy="359767"/>
          </a:xfrm>
          <a:prstGeom prst="rect">
            <a:avLst/>
          </a:prstGeom>
        </p:spPr>
      </p:pic>
    </p:spTree>
    <p:extLst>
      <p:ext uri="{BB962C8B-B14F-4D97-AF65-F5344CB8AC3E}">
        <p14:creationId xmlns:p14="http://schemas.microsoft.com/office/powerpoint/2010/main" val="1531197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LS Central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6"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7" name="Picture 6">
            <a:extLst>
              <a:ext uri="{FF2B5EF4-FFF2-40B4-BE49-F238E27FC236}">
                <a16:creationId xmlns:a16="http://schemas.microsoft.com/office/drawing/2014/main" id="{9189C78C-0CD6-7447-90BA-C7C24B4B2104}"/>
              </a:ext>
            </a:extLst>
          </p:cNvPr>
          <p:cNvPicPr>
            <a:picLocks noChangeAspect="1"/>
          </p:cNvPicPr>
          <p:nvPr userDrawn="1"/>
        </p:nvPicPr>
        <p:blipFill>
          <a:blip r:embed="rId3"/>
          <a:stretch>
            <a:fillRect/>
          </a:stretch>
        </p:blipFill>
        <p:spPr>
          <a:xfrm>
            <a:off x="9657393" y="65289"/>
            <a:ext cx="2534606" cy="612762"/>
          </a:xfrm>
          <a:prstGeom prst="rect">
            <a:avLst/>
          </a:prstGeom>
        </p:spPr>
      </p:pic>
    </p:spTree>
    <p:extLst>
      <p:ext uri="{BB962C8B-B14F-4D97-AF65-F5344CB8AC3E}">
        <p14:creationId xmlns:p14="http://schemas.microsoft.com/office/powerpoint/2010/main" val="1337004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LS Central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2477"/>
            <a:ext cx="4319588" cy="1079500"/>
          </a:xfrm>
          <a:prstGeom prst="rect">
            <a:avLst/>
          </a:prstGeom>
          <a:solidFill>
            <a:srgbClr val="138890"/>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a:extLst>
              <a:ext uri="{FF2B5EF4-FFF2-40B4-BE49-F238E27FC236}">
                <a16:creationId xmlns:a16="http://schemas.microsoft.com/office/drawing/2014/main" id="{A81F7F49-B456-2342-98F0-8D9694F32BED}"/>
              </a:ext>
            </a:extLst>
          </p:cNvPr>
          <p:cNvPicPr>
            <a:picLocks noChangeAspect="1"/>
          </p:cNvPicPr>
          <p:nvPr userDrawn="1"/>
        </p:nvPicPr>
        <p:blipFill>
          <a:blip r:embed="rId3"/>
          <a:stretch>
            <a:fillRect/>
          </a:stretch>
        </p:blipFill>
        <p:spPr>
          <a:xfrm>
            <a:off x="9657393" y="65289"/>
            <a:ext cx="2534606" cy="612762"/>
          </a:xfrm>
          <a:prstGeom prst="rect">
            <a:avLst/>
          </a:prstGeom>
        </p:spPr>
      </p:pic>
    </p:spTree>
    <p:extLst>
      <p:ext uri="{BB962C8B-B14F-4D97-AF65-F5344CB8AC3E}">
        <p14:creationId xmlns:p14="http://schemas.microsoft.com/office/powerpoint/2010/main" val="893871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LS One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1"/>
          </a:xfrm>
          <a:prstGeom prst="rect">
            <a:avLst/>
          </a:prstGeom>
        </p:spPr>
      </p:pic>
    </p:spTree>
    <p:extLst>
      <p:ext uri="{BB962C8B-B14F-4D97-AF65-F5344CB8AC3E}">
        <p14:creationId xmlns:p14="http://schemas.microsoft.com/office/powerpoint/2010/main" val="20530613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LS One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9638"/>
            <a:ext cx="4319588" cy="1079500"/>
          </a:xfrm>
          <a:prstGeom prst="rect">
            <a:avLst/>
          </a:prstGeom>
          <a:solidFill>
            <a:srgbClr val="55BE8C"/>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1"/>
          </a:xfrm>
          <a:prstGeom prst="rect">
            <a:avLst/>
          </a:prstGeom>
        </p:spPr>
      </p:pic>
    </p:spTree>
    <p:extLst>
      <p:ext uri="{BB962C8B-B14F-4D97-AF65-F5344CB8AC3E}">
        <p14:creationId xmlns:p14="http://schemas.microsoft.com/office/powerpoint/2010/main" val="613043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LS Firs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9" y="188913"/>
            <a:ext cx="1567866" cy="360362"/>
          </a:xfrm>
          <a:prstGeom prst="rect">
            <a:avLst/>
          </a:prstGeom>
        </p:spPr>
      </p:pic>
    </p:spTree>
    <p:extLst>
      <p:ext uri="{BB962C8B-B14F-4D97-AF65-F5344CB8AC3E}">
        <p14:creationId xmlns:p14="http://schemas.microsoft.com/office/powerpoint/2010/main" val="588119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LS Firs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1"/>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F05351"/>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9" y="188913"/>
            <a:ext cx="1567866" cy="360362"/>
          </a:xfrm>
          <a:prstGeom prst="rect">
            <a:avLst/>
          </a:prstGeom>
        </p:spPr>
      </p:pic>
    </p:spTree>
    <p:extLst>
      <p:ext uri="{BB962C8B-B14F-4D97-AF65-F5344CB8AC3E}">
        <p14:creationId xmlns:p14="http://schemas.microsoft.com/office/powerpoint/2010/main" val="4993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193309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LS Omni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7160"/>
            <a:ext cx="720725" cy="520563"/>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a:extLst>
              <a:ext uri="{FF2B5EF4-FFF2-40B4-BE49-F238E27FC236}">
                <a16:creationId xmlns:a16="http://schemas.microsoft.com/office/drawing/2014/main" id="{ADFC5A43-8D32-A54C-8D27-DC8B2A915B65}"/>
              </a:ext>
            </a:extLst>
          </p:cNvPr>
          <p:cNvPicPr>
            <a:picLocks noChangeAspect="1"/>
          </p:cNvPicPr>
          <p:nvPr userDrawn="1"/>
        </p:nvPicPr>
        <p:blipFill>
          <a:blip r:embed="rId3"/>
          <a:stretch>
            <a:fillRect/>
          </a:stretch>
        </p:blipFill>
        <p:spPr>
          <a:xfrm>
            <a:off x="10040449" y="65289"/>
            <a:ext cx="2151551" cy="612761"/>
          </a:xfrm>
          <a:prstGeom prst="rect">
            <a:avLst/>
          </a:prstGeom>
        </p:spPr>
      </p:pic>
    </p:spTree>
    <p:extLst>
      <p:ext uri="{BB962C8B-B14F-4D97-AF65-F5344CB8AC3E}">
        <p14:creationId xmlns:p14="http://schemas.microsoft.com/office/powerpoint/2010/main" val="3322852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LS Omni charcoal">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3" name="Rectangle 2"/>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rgbClr val="242D2F"/>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3" y="6147160"/>
            <a:ext cx="720724" cy="520563"/>
          </a:xfrm>
          <a:prstGeom prst="rect">
            <a:avLst/>
          </a:prstGeom>
        </p:spPr>
      </p:pic>
      <p:sp>
        <p:nvSpPr>
          <p:cNvPr id="10" name="Text Placeholder 3"/>
          <p:cNvSpPr>
            <a:spLocks noGrp="1"/>
          </p:cNvSpPr>
          <p:nvPr>
            <p:ph type="body" sz="quarter" idx="15" hasCustomPrompt="1"/>
          </p:nvPr>
        </p:nvSpPr>
        <p:spPr>
          <a:xfrm>
            <a:off x="0" y="5949950"/>
            <a:ext cx="108013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a:t>Insert title</a:t>
            </a:r>
          </a:p>
        </p:txBody>
      </p:sp>
      <p:pic>
        <p:nvPicPr>
          <p:cNvPr id="14" name="Picture 13">
            <a:extLst>
              <a:ext uri="{FF2B5EF4-FFF2-40B4-BE49-F238E27FC236}">
                <a16:creationId xmlns:a16="http://schemas.microsoft.com/office/drawing/2014/main" id="{8A25B9C1-4A3B-3948-A546-F89829E80B0B}"/>
              </a:ext>
            </a:extLst>
          </p:cNvPr>
          <p:cNvPicPr>
            <a:picLocks noChangeAspect="1"/>
          </p:cNvPicPr>
          <p:nvPr userDrawn="1"/>
        </p:nvPicPr>
        <p:blipFill>
          <a:blip r:embed="rId3"/>
          <a:stretch>
            <a:fillRect/>
          </a:stretch>
        </p:blipFill>
        <p:spPr>
          <a:xfrm>
            <a:off x="10040449" y="65289"/>
            <a:ext cx="2151551" cy="612761"/>
          </a:xfrm>
          <a:prstGeom prst="rect">
            <a:avLst/>
          </a:prstGeom>
        </p:spPr>
      </p:pic>
    </p:spTree>
    <p:extLst>
      <p:ext uri="{BB962C8B-B14F-4D97-AF65-F5344CB8AC3E}">
        <p14:creationId xmlns:p14="http://schemas.microsoft.com/office/powerpoint/2010/main" val="1140802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LS Express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1" y="5949950"/>
            <a:ext cx="10775950" cy="908050"/>
          </a:xfrm>
          <a:prstGeom prst="rect">
            <a:avLst/>
          </a:prstGeom>
          <a:solidFill>
            <a:srgbClr val="E47D25"/>
          </a:solid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7074" y="188912"/>
            <a:ext cx="2032752" cy="360363"/>
          </a:xfrm>
          <a:prstGeom prst="rect">
            <a:avLst/>
          </a:prstGeom>
        </p:spPr>
      </p:pic>
    </p:spTree>
    <p:extLst>
      <p:ext uri="{BB962C8B-B14F-4D97-AF65-F5344CB8AC3E}">
        <p14:creationId xmlns:p14="http://schemas.microsoft.com/office/powerpoint/2010/main" val="262746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LS Express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E47D25"/>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7074" y="188912"/>
            <a:ext cx="2032752" cy="360363"/>
          </a:xfrm>
          <a:prstGeom prst="rect">
            <a:avLst/>
          </a:prstGeom>
        </p:spPr>
      </p:pic>
    </p:spTree>
    <p:extLst>
      <p:ext uri="{BB962C8B-B14F-4D97-AF65-F5344CB8AC3E}">
        <p14:creationId xmlns:p14="http://schemas.microsoft.com/office/powerpoint/2010/main" val="1321001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LS Activit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9137"/>
            <a:ext cx="1969964" cy="359318"/>
          </a:xfrm>
          <a:prstGeom prst="rect">
            <a:avLst/>
          </a:prstGeom>
        </p:spPr>
      </p:pic>
    </p:spTree>
    <p:extLst>
      <p:ext uri="{BB962C8B-B14F-4D97-AF65-F5344CB8AC3E}">
        <p14:creationId xmlns:p14="http://schemas.microsoft.com/office/powerpoint/2010/main" val="4149936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LS Activit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9137"/>
            <a:ext cx="1969964" cy="359318"/>
          </a:xfrm>
          <a:prstGeom prst="rect">
            <a:avLst/>
          </a:prstGeom>
        </p:spPr>
      </p:pic>
    </p:spTree>
    <p:extLst>
      <p:ext uri="{BB962C8B-B14F-4D97-AF65-F5344CB8AC3E}">
        <p14:creationId xmlns:p14="http://schemas.microsoft.com/office/powerpoint/2010/main" val="1917958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LS BI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4"/>
          </a:xfrm>
          <a:prstGeom prst="rect">
            <a:avLst/>
          </a:prstGeom>
        </p:spPr>
      </p:pic>
    </p:spTree>
    <p:extLst>
      <p:ext uri="{BB962C8B-B14F-4D97-AF65-F5344CB8AC3E}">
        <p14:creationId xmlns:p14="http://schemas.microsoft.com/office/powerpoint/2010/main" val="868043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LS BI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4"/>
          </a:xfrm>
          <a:prstGeom prst="rect">
            <a:avLst/>
          </a:prstGeom>
        </p:spPr>
      </p:pic>
    </p:spTree>
    <p:extLst>
      <p:ext uri="{BB962C8B-B14F-4D97-AF65-F5344CB8AC3E}">
        <p14:creationId xmlns:p14="http://schemas.microsoft.com/office/powerpoint/2010/main" val="2768058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LS Insigh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5" y="188913"/>
            <a:ext cx="1835551" cy="360362"/>
          </a:xfrm>
          <a:prstGeom prst="rect">
            <a:avLst/>
          </a:prstGeom>
        </p:spPr>
      </p:pic>
    </p:spTree>
    <p:extLst>
      <p:ext uri="{BB962C8B-B14F-4D97-AF65-F5344CB8AC3E}">
        <p14:creationId xmlns:p14="http://schemas.microsoft.com/office/powerpoint/2010/main" val="2918662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LS Insigh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805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5" y="188913"/>
            <a:ext cx="1835551" cy="360362"/>
          </a:xfrm>
          <a:prstGeom prst="rect">
            <a:avLst/>
          </a:prstGeom>
        </p:spPr>
      </p:pic>
    </p:spTree>
    <p:extLst>
      <p:ext uri="{BB962C8B-B14F-4D97-AF65-F5344CB8AC3E}">
        <p14:creationId xmlns:p14="http://schemas.microsoft.com/office/powerpoint/2010/main" val="247019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271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LS Pa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1"/>
          </a:xfrm>
          <a:prstGeom prst="rect">
            <a:avLst/>
          </a:prstGeom>
        </p:spPr>
      </p:pic>
    </p:spTree>
    <p:extLst>
      <p:ext uri="{BB962C8B-B14F-4D97-AF65-F5344CB8AC3E}">
        <p14:creationId xmlns:p14="http://schemas.microsoft.com/office/powerpoint/2010/main" val="3017741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LS Pa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805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1"/>
          </a:xfrm>
          <a:prstGeom prst="rect">
            <a:avLst/>
          </a:prstGeom>
        </p:spPr>
      </p:pic>
    </p:spTree>
    <p:extLst>
      <p:ext uri="{BB962C8B-B14F-4D97-AF65-F5344CB8AC3E}">
        <p14:creationId xmlns:p14="http://schemas.microsoft.com/office/powerpoint/2010/main" val="1299459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LS Recommend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9" y="188912"/>
            <a:ext cx="2631863" cy="360363"/>
          </a:xfrm>
          <a:prstGeom prst="rect">
            <a:avLst/>
          </a:prstGeom>
        </p:spPr>
      </p:pic>
    </p:spTree>
    <p:extLst>
      <p:ext uri="{BB962C8B-B14F-4D97-AF65-F5344CB8AC3E}">
        <p14:creationId xmlns:p14="http://schemas.microsoft.com/office/powerpoint/2010/main" val="1275914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LS Recommend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9" y="188912"/>
            <a:ext cx="2631863" cy="360363"/>
          </a:xfrm>
          <a:prstGeom prst="rect">
            <a:avLst/>
          </a:prstGeom>
        </p:spPr>
      </p:pic>
    </p:spTree>
    <p:extLst>
      <p:ext uri="{BB962C8B-B14F-4D97-AF65-F5344CB8AC3E}">
        <p14:creationId xmlns:p14="http://schemas.microsoft.com/office/powerpoint/2010/main" val="1600260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LS Forecour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1"/>
          </a:xfrm>
          <a:prstGeom prst="rect">
            <a:avLst/>
          </a:prstGeom>
        </p:spPr>
      </p:pic>
    </p:spTree>
    <p:extLst>
      <p:ext uri="{BB962C8B-B14F-4D97-AF65-F5344CB8AC3E}">
        <p14:creationId xmlns:p14="http://schemas.microsoft.com/office/powerpoint/2010/main" val="642688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LS Forecourt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1"/>
          </a:xfrm>
          <a:prstGeom prst="rect">
            <a:avLst/>
          </a:prstGeom>
        </p:spPr>
      </p:pic>
    </p:spTree>
    <p:extLst>
      <p:ext uri="{BB962C8B-B14F-4D97-AF65-F5344CB8AC3E}">
        <p14:creationId xmlns:p14="http://schemas.microsoft.com/office/powerpoint/2010/main" val="2255403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LS Hospitalit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9" name="Picture 8">
            <a:extLst>
              <a:ext uri="{FF2B5EF4-FFF2-40B4-BE49-F238E27FC236}">
                <a16:creationId xmlns:a16="http://schemas.microsoft.com/office/drawing/2014/main" id="{CAF6558F-0016-3B48-BAAA-DC665BDF7D8F}"/>
              </a:ext>
            </a:extLst>
          </p:cNvPr>
          <p:cNvPicPr>
            <a:picLocks noChangeAspect="1"/>
          </p:cNvPicPr>
          <p:nvPr userDrawn="1"/>
        </p:nvPicPr>
        <p:blipFill>
          <a:blip r:embed="rId3"/>
          <a:stretch>
            <a:fillRect/>
          </a:stretch>
        </p:blipFill>
        <p:spPr>
          <a:xfrm>
            <a:off x="9023748" y="44624"/>
            <a:ext cx="3168249" cy="653590"/>
          </a:xfrm>
          <a:prstGeom prst="rect">
            <a:avLst/>
          </a:prstGeom>
        </p:spPr>
      </p:pic>
    </p:spTree>
    <p:extLst>
      <p:ext uri="{BB962C8B-B14F-4D97-AF65-F5344CB8AC3E}">
        <p14:creationId xmlns:p14="http://schemas.microsoft.com/office/powerpoint/2010/main" val="412014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LS Hospitalit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2" name="Picture 11">
            <a:extLst>
              <a:ext uri="{FF2B5EF4-FFF2-40B4-BE49-F238E27FC236}">
                <a16:creationId xmlns:a16="http://schemas.microsoft.com/office/drawing/2014/main" id="{4255147F-BF46-B04A-A1A5-77BBDEF9CE17}"/>
              </a:ext>
            </a:extLst>
          </p:cNvPr>
          <p:cNvPicPr>
            <a:picLocks noChangeAspect="1"/>
          </p:cNvPicPr>
          <p:nvPr userDrawn="1"/>
        </p:nvPicPr>
        <p:blipFill>
          <a:blip r:embed="rId3"/>
          <a:stretch>
            <a:fillRect/>
          </a:stretch>
        </p:blipFill>
        <p:spPr>
          <a:xfrm>
            <a:off x="9023748" y="44624"/>
            <a:ext cx="3168249" cy="653590"/>
          </a:xfrm>
          <a:prstGeom prst="rect">
            <a:avLst/>
          </a:prstGeom>
        </p:spPr>
      </p:pic>
    </p:spTree>
    <p:extLst>
      <p:ext uri="{BB962C8B-B14F-4D97-AF65-F5344CB8AC3E}">
        <p14:creationId xmlns:p14="http://schemas.microsoft.com/office/powerpoint/2010/main" val="3613149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LS Pharmac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6"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6999" y="188913"/>
            <a:ext cx="2290872" cy="360362"/>
          </a:xfrm>
          <a:prstGeom prst="rect">
            <a:avLst/>
          </a:prstGeom>
        </p:spPr>
      </p:pic>
    </p:spTree>
    <p:extLst>
      <p:ext uri="{BB962C8B-B14F-4D97-AF65-F5344CB8AC3E}">
        <p14:creationId xmlns:p14="http://schemas.microsoft.com/office/powerpoint/2010/main" val="37594081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LS Pharmacy charcoal">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chemeClr val="bg1"/>
                </a:solidFill>
              </a:defRPr>
            </a:lvl1pPr>
          </a:lstStyle>
          <a:p>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chemeClr val="bg1"/>
                </a:solidFill>
              </a:defRPr>
            </a:lvl1pPr>
          </a:lstStyle>
          <a:p>
            <a:pPr lvl="0"/>
            <a:r>
              <a:rPr lang="en-US"/>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6999" y="188913"/>
            <a:ext cx="2290872" cy="360362"/>
          </a:xfrm>
          <a:prstGeom prst="rect">
            <a:avLst/>
          </a:prstGeom>
        </p:spPr>
      </p:pic>
    </p:spTree>
    <p:extLst>
      <p:ext uri="{BB962C8B-B14F-4D97-AF65-F5344CB8AC3E}">
        <p14:creationId xmlns:p14="http://schemas.microsoft.com/office/powerpoint/2010/main" val="169785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descr="A picture containing cake, sitting, table, bear&#10;&#10;Description automatically generated">
            <a:extLst>
              <a:ext uri="{FF2B5EF4-FFF2-40B4-BE49-F238E27FC236}">
                <a16:creationId xmlns:a16="http://schemas.microsoft.com/office/drawing/2014/main" id="{F9293D35-AEB4-3144-AC55-1479773D85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997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3.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2.jpeg"/><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4.e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13.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image" Target="../media/image14.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image" Target="../media/image48.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47.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image" Target="../media/image46.jpe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71225706-2CBE-1C4F-AD58-C23DD6181B33}"/>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745" r:id="rId1"/>
    <p:sldLayoutId id="2147483750" r:id="rId2"/>
    <p:sldLayoutId id="2147483746" r:id="rId3"/>
    <p:sldLayoutId id="2147483747" r:id="rId4"/>
    <p:sldLayoutId id="2147483751" r:id="rId5"/>
    <p:sldLayoutId id="2147483748" r:id="rId6"/>
    <p:sldLayoutId id="2147483749" r:id="rId7"/>
    <p:sldLayoutId id="21474837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53" r:id="rId4"/>
    <p:sldLayoutId id="2147483754" r:id="rId5"/>
    <p:sldLayoutId id="2147483755" r:id="rId6"/>
    <p:sldLayoutId id="2147483756" r:id="rId7"/>
    <p:sldLayoutId id="2147483759" r:id="rId8"/>
    <p:sldLayoutId id="2147483757" r:id="rId9"/>
    <p:sldLayoutId id="21474837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8"/>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9"/>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829" r:id="rId12"/>
    <p:sldLayoutId id="2147483830" r:id="rId13"/>
    <p:sldLayoutId id="2147483833" r:id="rId14"/>
    <p:sldLayoutId id="21474838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42D2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A69CA86-2178-B346-8F00-6F117161A73F}"/>
              </a:ext>
            </a:extLst>
          </p:cNvPr>
          <p:cNvPicPr>
            <a:picLocks/>
          </p:cNvPicPr>
          <p:nvPr userDrawn="1"/>
        </p:nvPicPr>
        <p:blipFill>
          <a:blip r:embed="rId32"/>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43233901-8F69-9B43-9AD3-9B9C6D1B6C04}"/>
              </a:ext>
            </a:extLst>
          </p:cNvPr>
          <p:cNvPicPr>
            <a:picLocks/>
          </p:cNvPicPr>
          <p:nvPr userDrawn="1"/>
        </p:nvPicPr>
        <p:blipFill>
          <a:blip r:embed="rId33"/>
          <a:stretch>
            <a:fillRect/>
          </a:stretch>
        </p:blipFill>
        <p:spPr>
          <a:xfrm>
            <a:off x="-240704" y="0"/>
            <a:ext cx="43200" cy="6858000"/>
          </a:xfrm>
          <a:prstGeom prst="rect">
            <a:avLst/>
          </a:prstGeom>
        </p:spPr>
      </p:pic>
    </p:spTree>
    <p:extLst>
      <p:ext uri="{BB962C8B-B14F-4D97-AF65-F5344CB8AC3E}">
        <p14:creationId xmlns:p14="http://schemas.microsoft.com/office/powerpoint/2010/main" val="110521721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82.png"/><Relationship Id="rId5" Type="http://schemas.microsoft.com/office/2007/relationships/hdphoto" Target="../media/hdphoto5.wdp"/><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00.png"/><Relationship Id="rId5" Type="http://schemas.microsoft.com/office/2007/relationships/hdphoto" Target="../media/hdphoto6.wdp"/><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103.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109.jpe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66.jpeg"/><Relationship Id="rId4" Type="http://schemas.openxmlformats.org/officeDocument/2006/relationships/image" Target="../media/image51.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microsoft.com/office/2007/relationships/hdphoto" Target="../media/hdphoto9.wdp"/><Relationship Id="rId5" Type="http://schemas.openxmlformats.org/officeDocument/2006/relationships/image" Target="../media/image11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67.jpe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microsoft.com/office/2007/relationships/hdphoto" Target="../media/hdphoto1.wdp"/><Relationship Id="rId11" Type="http://schemas.openxmlformats.org/officeDocument/2006/relationships/image" Target="../media/image73.emf"/><Relationship Id="rId5" Type="http://schemas.openxmlformats.org/officeDocument/2006/relationships/image" Target="../media/image70.png"/><Relationship Id="rId10" Type="http://schemas.microsoft.com/office/2007/relationships/hdphoto" Target="../media/hdphoto3.wdp"/><Relationship Id="rId4" Type="http://schemas.openxmlformats.org/officeDocument/2006/relationships/image" Target="../media/image69.png"/><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76.png"/><Relationship Id="rId5" Type="http://schemas.microsoft.com/office/2007/relationships/hdphoto" Target="../media/hdphoto4.wdp"/><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37B2C3-4010-6044-8080-E8015D200B57}"/>
              </a:ext>
            </a:extLst>
          </p:cNvPr>
          <p:cNvSpPr>
            <a:spLocks noGrp="1"/>
          </p:cNvSpPr>
          <p:nvPr>
            <p:ph type="body" sz="quarter" idx="10"/>
          </p:nvPr>
        </p:nvSpPr>
        <p:spPr>
          <a:xfrm>
            <a:off x="358140" y="2454965"/>
            <a:ext cx="6068502" cy="506896"/>
          </a:xfrm>
        </p:spPr>
        <p:txBody>
          <a:bodyPr/>
          <a:lstStyle/>
          <a:p>
            <a:r>
              <a:rPr lang="en-US"/>
              <a:t>Intelligent Cloud Suite</a:t>
            </a:r>
            <a:endParaRPr lang="en-IS"/>
          </a:p>
        </p:txBody>
      </p:sp>
      <p:sp>
        <p:nvSpPr>
          <p:cNvPr id="3" name="Text Placeholder 2">
            <a:extLst>
              <a:ext uri="{FF2B5EF4-FFF2-40B4-BE49-F238E27FC236}">
                <a16:creationId xmlns:a16="http://schemas.microsoft.com/office/drawing/2014/main" id="{C9D199D5-2C07-844A-946D-7EE3CD090689}"/>
              </a:ext>
            </a:extLst>
          </p:cNvPr>
          <p:cNvSpPr>
            <a:spLocks noGrp="1"/>
          </p:cNvSpPr>
          <p:nvPr>
            <p:ph type="body" sz="quarter" idx="11"/>
          </p:nvPr>
        </p:nvSpPr>
        <p:spPr/>
        <p:txBody>
          <a:bodyPr/>
          <a:lstStyle/>
          <a:p>
            <a:r>
              <a:rPr lang="en-US" sz="2400"/>
              <a:t>add intelligence to your ERP!</a:t>
            </a:r>
            <a:endParaRPr lang="en-IS" sz="2400"/>
          </a:p>
        </p:txBody>
      </p:sp>
      <p:sp>
        <p:nvSpPr>
          <p:cNvPr id="4" name="Text Placeholder 3">
            <a:extLst>
              <a:ext uri="{FF2B5EF4-FFF2-40B4-BE49-F238E27FC236}">
                <a16:creationId xmlns:a16="http://schemas.microsoft.com/office/drawing/2014/main" id="{02FFB24F-A865-364E-AEF7-8E5CAA325359}"/>
              </a:ext>
            </a:extLst>
          </p:cNvPr>
          <p:cNvSpPr>
            <a:spLocks noGrp="1"/>
          </p:cNvSpPr>
          <p:nvPr>
            <p:ph type="body" sz="quarter" idx="12"/>
          </p:nvPr>
        </p:nvSpPr>
        <p:spPr/>
        <p:txBody>
          <a:bodyPr/>
          <a:lstStyle/>
          <a:p>
            <a:r>
              <a:rPr lang="en-US"/>
              <a:t>Martin Kleindl | Jonheidur Isleifsdottir</a:t>
            </a:r>
            <a:endParaRPr lang="en-IS"/>
          </a:p>
        </p:txBody>
      </p:sp>
      <p:sp>
        <p:nvSpPr>
          <p:cNvPr id="5" name="Text Placeholder 4">
            <a:extLst>
              <a:ext uri="{FF2B5EF4-FFF2-40B4-BE49-F238E27FC236}">
                <a16:creationId xmlns:a16="http://schemas.microsoft.com/office/drawing/2014/main" id="{4D8789F5-3EDB-7F4B-B805-6949FD66350A}"/>
              </a:ext>
            </a:extLst>
          </p:cNvPr>
          <p:cNvSpPr>
            <a:spLocks noGrp="1"/>
          </p:cNvSpPr>
          <p:nvPr>
            <p:ph type="body" sz="quarter" idx="13"/>
          </p:nvPr>
        </p:nvSpPr>
        <p:spPr>
          <a:xfrm>
            <a:off x="407505" y="4373215"/>
            <a:ext cx="4700944" cy="506896"/>
          </a:xfrm>
        </p:spPr>
        <p:txBody>
          <a:bodyPr/>
          <a:lstStyle/>
          <a:p>
            <a:r>
              <a:rPr lang="en-US"/>
              <a:t>Product Director | Product Owner    </a:t>
            </a:r>
            <a:endParaRPr lang="en-IS"/>
          </a:p>
        </p:txBody>
      </p:sp>
    </p:spTree>
    <p:extLst>
      <p:ext uri="{BB962C8B-B14F-4D97-AF65-F5344CB8AC3E}">
        <p14:creationId xmlns:p14="http://schemas.microsoft.com/office/powerpoint/2010/main" val="296638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5" y="1268412"/>
            <a:ext cx="6874722"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400"/>
              </a:spcAft>
              <a:buClrTx/>
              <a:buSzTx/>
              <a:buFont typeface="Arial"/>
              <a:buNone/>
              <a:tabLst/>
              <a:defRPr/>
            </a:pPr>
            <a:r>
              <a:rPr kumimoji="0" lang="en-US" sz="5400" b="1" i="0" u="none" strike="noStrike" kern="1200" cap="none" spc="0" normalizeH="0" baseline="0" noProof="0">
                <a:ln>
                  <a:noFill/>
                </a:ln>
                <a:solidFill>
                  <a:prstClr val="white"/>
                </a:solidFill>
                <a:effectLst/>
                <a:uLnTx/>
                <a:uFillTx/>
                <a:latin typeface="Segoe UI"/>
                <a:ea typeface="+mn-ea"/>
                <a:cs typeface="+mn-cs"/>
              </a:rPr>
              <a:t>Gartner</a:t>
            </a:r>
            <a:r>
              <a:rPr kumimoji="0" lang="en-US" sz="5400" b="0" i="0" u="none" strike="noStrike" kern="1200" cap="none" spc="0" normalizeH="0" baseline="30000" noProof="0">
                <a:ln>
                  <a:noFill/>
                </a:ln>
                <a:solidFill>
                  <a:prstClr val="white"/>
                </a:solidFill>
                <a:effectLst/>
                <a:uLnTx/>
                <a:uFillTx/>
                <a:latin typeface="Segoe UI"/>
                <a:ea typeface="+mn-ea"/>
                <a:cs typeface="+mn-cs"/>
              </a:rPr>
              <a:t>®</a:t>
            </a:r>
          </a:p>
          <a:p>
            <a:pPr marL="0" marR="0" lvl="0" indent="0" algn="l" defTabSz="914400" rtl="0" eaLnBrk="1" fontAlgn="auto" latinLnBrk="0" hangingPunct="1">
              <a:lnSpc>
                <a:spcPct val="90000"/>
              </a:lnSpc>
              <a:spcBef>
                <a:spcPts val="0"/>
              </a:spcBef>
              <a:spcAft>
                <a:spcPts val="2400"/>
              </a:spcAft>
              <a:buClrTx/>
              <a:buSzTx/>
              <a:buFont typeface="Arial"/>
              <a:buNone/>
              <a:tabLst/>
              <a:defRPr/>
            </a:pPr>
            <a:r>
              <a:rPr lang="en-US" sz="4800" baseline="30000">
                <a:solidFill>
                  <a:prstClr val="white"/>
                </a:solidFill>
                <a:latin typeface="Segoe UI"/>
              </a:rPr>
              <a:t>March 2022</a:t>
            </a:r>
            <a:br>
              <a:rPr lang="en-US" sz="4800" baseline="30000">
                <a:solidFill>
                  <a:prstClr val="white"/>
                </a:solidFill>
                <a:latin typeface="Segoe UI"/>
              </a:rPr>
            </a:br>
            <a:r>
              <a:rPr lang="en-US" sz="4800" baseline="30000">
                <a:solidFill>
                  <a:prstClr val="white"/>
                </a:solidFill>
                <a:latin typeface="Segoe UI"/>
              </a:rPr>
              <a:t/>
            </a:r>
            <a:br>
              <a:rPr lang="en-US" sz="4800" baseline="30000">
                <a:solidFill>
                  <a:prstClr val="white"/>
                </a:solidFill>
                <a:latin typeface="Segoe UI"/>
              </a:rPr>
            </a:br>
            <a:r>
              <a:rPr lang="en-US" sz="3600" baseline="30000">
                <a:solidFill>
                  <a:prstClr val="white"/>
                </a:solidFill>
                <a:latin typeface="Segoe UI"/>
              </a:rPr>
              <a:t>PBI named as Leader in Analytics &amp; BI Platforms</a:t>
            </a:r>
            <a:br>
              <a:rPr lang="en-US" sz="3600" baseline="30000">
                <a:solidFill>
                  <a:prstClr val="white"/>
                </a:solidFill>
                <a:latin typeface="Segoe UI"/>
              </a:rPr>
            </a:br>
            <a:r>
              <a:rPr lang="en-US" sz="3600" baseline="30000">
                <a:solidFill>
                  <a:prstClr val="white"/>
                </a:solidFill>
                <a:latin typeface="Segoe UI"/>
              </a:rPr>
              <a:t>and scored highest for the 4th consecutive year.</a:t>
            </a:r>
            <a:r>
              <a:rPr lang="en-US" sz="1400" baseline="30000">
                <a:solidFill>
                  <a:prstClr val="white"/>
                </a:solidFill>
                <a:latin typeface="Segoe UI"/>
              </a:rPr>
              <a:t/>
            </a:r>
            <a:br>
              <a:rPr lang="en-US" sz="1400" baseline="30000">
                <a:solidFill>
                  <a:prstClr val="white"/>
                </a:solidFill>
                <a:latin typeface="Segoe UI"/>
              </a:rPr>
            </a:br>
            <a:r>
              <a:rPr lang="en-US" sz="1400" baseline="30000">
                <a:solidFill>
                  <a:prstClr val="white"/>
                </a:solidFill>
                <a:latin typeface="Segoe UI"/>
              </a:rPr>
              <a:t/>
            </a:r>
            <a:br>
              <a:rPr lang="en-US" sz="1400" baseline="30000">
                <a:solidFill>
                  <a:prstClr val="white"/>
                </a:solidFill>
                <a:latin typeface="Segoe UI"/>
              </a:rPr>
            </a:br>
            <a:r>
              <a:rPr lang="en-US" sz="1400" baseline="30000">
                <a:solidFill>
                  <a:prstClr val="white"/>
                </a:solidFill>
                <a:latin typeface="Segoe UI"/>
              </a:rPr>
              <a:t/>
            </a:r>
            <a:br>
              <a:rPr lang="en-US" sz="1400" baseline="30000">
                <a:solidFill>
                  <a:prstClr val="white"/>
                </a:solidFill>
                <a:latin typeface="Segoe UI"/>
              </a:rPr>
            </a:br>
            <a:r>
              <a:rPr lang="en-US" sz="1400" baseline="30000">
                <a:solidFill>
                  <a:prstClr val="white"/>
                </a:solidFill>
                <a:latin typeface="Segoe UI"/>
              </a:rPr>
              <a:t/>
            </a:r>
            <a:br>
              <a:rPr lang="en-US" sz="1400" baseline="30000">
                <a:solidFill>
                  <a:prstClr val="white"/>
                </a:solidFill>
                <a:latin typeface="Segoe UI"/>
              </a:rPr>
            </a:br>
            <a:r>
              <a:rPr lang="en-US" sz="3600" baseline="30000">
                <a:solidFill>
                  <a:prstClr val="white"/>
                </a:solidFill>
                <a:latin typeface="Segoe UI"/>
              </a:rPr>
              <a:t>Microsoft Power BI has helped </a:t>
            </a:r>
            <a:br>
              <a:rPr lang="en-US" sz="3600" baseline="30000">
                <a:solidFill>
                  <a:prstClr val="white"/>
                </a:solidFill>
                <a:latin typeface="Segoe UI"/>
              </a:rPr>
            </a:br>
            <a:r>
              <a:rPr lang="en-US" sz="3600" baseline="30000">
                <a:solidFill>
                  <a:prstClr val="white"/>
                </a:solidFill>
                <a:latin typeface="Segoe UI"/>
              </a:rPr>
              <a:t>over 250,000 organizations </a:t>
            </a:r>
            <a:br>
              <a:rPr lang="en-US" sz="3600" baseline="30000">
                <a:solidFill>
                  <a:prstClr val="white"/>
                </a:solidFill>
                <a:latin typeface="Segoe UI"/>
              </a:rPr>
            </a:br>
            <a:r>
              <a:rPr lang="en-US" sz="3600" baseline="30000">
                <a:solidFill>
                  <a:prstClr val="white"/>
                </a:solidFill>
                <a:latin typeface="Segoe UI"/>
              </a:rPr>
              <a:t>including 97 percent of Fortune 500</a:t>
            </a:r>
          </a:p>
          <a:p>
            <a:pPr marL="0" marR="0" lvl="0" indent="0" algn="l" defTabSz="914400" rtl="0" eaLnBrk="1" fontAlgn="auto" latinLnBrk="0" hangingPunct="1">
              <a:lnSpc>
                <a:spcPct val="90000"/>
              </a:lnSpc>
              <a:spcBef>
                <a:spcPts val="0"/>
              </a:spcBef>
              <a:spcAft>
                <a:spcPts val="2400"/>
              </a:spcAft>
              <a:buClrTx/>
              <a:buSzTx/>
              <a:buFont typeface="Arial"/>
              <a:buNone/>
              <a:tabLst/>
              <a:defRPr/>
            </a:pPr>
            <a:r>
              <a:rPr lang="en-US" sz="1400" i="1">
                <a:solidFill>
                  <a:schemeClr val="bg1"/>
                </a:solidFill>
                <a:latin typeface="Segoe UI Condensed"/>
              </a:rPr>
              <a:t/>
            </a:r>
            <a:br>
              <a:rPr lang="en-US" sz="1400" i="1">
                <a:solidFill>
                  <a:schemeClr val="bg1"/>
                </a:solidFill>
                <a:latin typeface="Segoe UI Condensed"/>
              </a:rPr>
            </a:br>
            <a:r>
              <a:rPr lang="en-US" sz="1400" i="1">
                <a:solidFill>
                  <a:schemeClr val="bg1"/>
                </a:solidFill>
                <a:latin typeface="Segoe UI Condensed"/>
              </a:rPr>
              <a:t/>
            </a:r>
            <a:br>
              <a:rPr lang="en-US" sz="1400" i="1">
                <a:solidFill>
                  <a:schemeClr val="bg1"/>
                </a:solidFill>
                <a:latin typeface="Segoe UI Condensed"/>
              </a:rPr>
            </a:br>
            <a:r>
              <a:rPr lang="en-US" sz="1400" b="0" i="1">
                <a:solidFill>
                  <a:schemeClr val="bg1"/>
                </a:solidFill>
                <a:effectLst/>
                <a:latin typeface="Segoe UI Condensed"/>
              </a:rPr>
              <a:t>*) Magic Quadrant for Analytics and Business Intelligence Platforms, </a:t>
            </a:r>
            <a:br>
              <a:rPr lang="en-US" sz="1400" b="0" i="1">
                <a:solidFill>
                  <a:schemeClr val="bg1"/>
                </a:solidFill>
                <a:effectLst/>
                <a:latin typeface="Segoe UI Condensed"/>
              </a:rPr>
            </a:br>
            <a:r>
              <a:rPr lang="en-US" sz="1400" b="0" i="1">
                <a:solidFill>
                  <a:schemeClr val="bg1"/>
                </a:solidFill>
                <a:effectLst/>
                <a:latin typeface="Segoe UI Condensed"/>
              </a:rPr>
              <a:t>from 2013 – 2022</a:t>
            </a:r>
            <a:endParaRPr lang="en-US" sz="2000" baseline="30000">
              <a:solidFill>
                <a:schemeClr val="bg1"/>
              </a:solidFill>
              <a:latin typeface="Segoe UI"/>
            </a:endParaRPr>
          </a:p>
          <a:p>
            <a:pPr marL="0" marR="0" lvl="0" indent="0" algn="l" defTabSz="914400" rtl="0" eaLnBrk="1" fontAlgn="auto" latinLnBrk="0" hangingPunct="1">
              <a:lnSpc>
                <a:spcPct val="90000"/>
              </a:lnSpc>
              <a:spcBef>
                <a:spcPts val="0"/>
              </a:spcBef>
              <a:spcAft>
                <a:spcPts val="2400"/>
              </a:spcAft>
              <a:buClrTx/>
              <a:buSzTx/>
              <a:buFont typeface="Arial"/>
              <a:buNone/>
              <a:tabLst/>
              <a:defRPr/>
            </a:pPr>
            <a:endParaRPr lang="en-US" sz="3200" baseline="30000">
              <a:solidFill>
                <a:prstClr val="white"/>
              </a:solidFill>
              <a:latin typeface="Segoe UI"/>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a:ln>
                  <a:noFill/>
                </a:ln>
                <a:solidFill>
                  <a:prstClr val="white"/>
                </a:solidFill>
                <a:effectLst/>
                <a:uLnTx/>
                <a:uFillTx/>
                <a:latin typeface="Segoe UI"/>
                <a:ea typeface="+mn-ea"/>
                <a:cs typeface="+mn-cs"/>
              </a:rPr>
              <a:t>LS Insight</a:t>
            </a:r>
          </a:p>
        </p:txBody>
      </p:sp>
      <p:pic>
        <p:nvPicPr>
          <p:cNvPr id="3" name="Picture 2">
            <a:extLst>
              <a:ext uri="{FF2B5EF4-FFF2-40B4-BE49-F238E27FC236}">
                <a16:creationId xmlns:a16="http://schemas.microsoft.com/office/drawing/2014/main" id="{3C991523-2165-4ED0-AF16-F5C38ACCC625}"/>
              </a:ext>
            </a:extLst>
          </p:cNvPr>
          <p:cNvPicPr>
            <a:picLocks noChangeAspect="1"/>
          </p:cNvPicPr>
          <p:nvPr/>
        </p:nvPicPr>
        <p:blipFill>
          <a:blip r:embed="rId3"/>
          <a:srcRect/>
          <a:stretch/>
        </p:blipFill>
        <p:spPr>
          <a:xfrm>
            <a:off x="7638585" y="164095"/>
            <a:ext cx="4399460" cy="4321935"/>
          </a:xfrm>
          <a:prstGeom prst="rect">
            <a:avLst/>
          </a:prstGeom>
          <a:effectLst>
            <a:outerShdw blurRad="50800" dist="38100" dir="2700000" algn="tl" rotWithShape="0">
              <a:prstClr val="black">
                <a:alpha val="40000"/>
              </a:prstClr>
            </a:outerShdw>
          </a:effectLst>
        </p:spPr>
      </p:pic>
      <p:sp>
        <p:nvSpPr>
          <p:cNvPr id="4" name="Arrow: Right 3">
            <a:extLst>
              <a:ext uri="{FF2B5EF4-FFF2-40B4-BE49-F238E27FC236}">
                <a16:creationId xmlns:a16="http://schemas.microsoft.com/office/drawing/2014/main" id="{8C4174F3-F174-4B18-AB14-9EFF8978C1BD}"/>
              </a:ext>
            </a:extLst>
          </p:cNvPr>
          <p:cNvSpPr/>
          <p:nvPr/>
        </p:nvSpPr>
        <p:spPr>
          <a:xfrm rot="563358">
            <a:off x="9507180" y="849574"/>
            <a:ext cx="1175614" cy="325120"/>
          </a:xfrm>
          <a:prstGeom prst="rightArrow">
            <a:avLst/>
          </a:prstGeom>
          <a:solidFill>
            <a:srgbClr val="ED7D31"/>
          </a:solidFill>
          <a:ln>
            <a:solidFill>
              <a:srgbClr val="BFE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FAF805-5C12-47B5-854D-CBE6D5093ED3}"/>
              </a:ext>
            </a:extLst>
          </p:cNvPr>
          <p:cNvPicPr/>
          <p:nvPr/>
        </p:nvPicPr>
        <p:blipFill>
          <a:blip r:embed="rId4">
            <a:extLst>
              <a:ext uri="{BEBA8EAE-BF5A-486C-A8C5-ECC9F3942E4B}">
                <a14:imgProps xmlns:a14="http://schemas.microsoft.com/office/drawing/2010/main">
                  <a14:imgLayer r:embed="rId5">
                    <a14:imgEffect>
                      <a14:backgroundRemoval t="9605" b="92373" l="8866" r="95876">
                        <a14:foregroundMark x1="18144" y1="53390" x2="14021" y2="71469"/>
                        <a14:foregroundMark x1="14021" y1="71469" x2="22062" y2="85311"/>
                        <a14:foregroundMark x1="22062" y1="85311" x2="24536" y2="85311"/>
                        <a14:foregroundMark x1="23299" y1="83051" x2="35052" y2="89548"/>
                        <a14:foregroundMark x1="35052" y1="89548" x2="38144" y2="87853"/>
                        <a14:foregroundMark x1="23505" y1="85028" x2="25361" y2="90678"/>
                        <a14:foregroundMark x1="10515" y1="22599" x2="17732" y2="56215"/>
                        <a14:foregroundMark x1="11546" y1="22881" x2="11340" y2="22881"/>
                        <a14:foregroundMark x1="10928" y1="22881" x2="9072" y2="11864"/>
                        <a14:foregroundMark x1="88866" y1="51130" x2="96082" y2="77119"/>
                        <a14:foregroundMark x1="25567" y1="90960" x2="42327" y2="89632"/>
                        <a14:foregroundMark x1="25567" y1="91525" x2="36289" y2="90113"/>
                        <a14:foregroundMark x1="26392" y1="92373" x2="30103" y2="91525"/>
                        <a14:foregroundMark x1="25155" y1="91808" x2="42314" y2="89848"/>
                        <a14:foregroundMark x1="16289" y1="56215" x2="10928" y2="85876"/>
                        <a14:foregroundMark x1="42268" y1="14124" x2="63299" y2="15254"/>
                        <a14:backgroundMark x1="50722" y1="90113" x2="74021" y2="86441"/>
                        <a14:backgroundMark x1="71753" y1="88136" x2="83093" y2="84181"/>
                        <a14:backgroundMark x1="82062" y1="85311" x2="89691" y2="84746"/>
                        <a14:backgroundMark x1="89485" y1="83898" x2="96082" y2="83333"/>
                        <a14:backgroundMark x1="55670" y1="88983" x2="43299" y2="91525"/>
                        <a14:backgroundMark x1="43299" y1="91525" x2="43093" y2="91525"/>
                      </a14:backgroundRemoval>
                    </a14:imgEffect>
                  </a14:imgLayer>
                </a14:imgProps>
              </a:ext>
            </a:extLst>
          </a:blip>
          <a:stretch>
            <a:fillRect/>
          </a:stretch>
        </p:blipFill>
        <p:spPr>
          <a:xfrm>
            <a:off x="9166505" y="4926123"/>
            <a:ext cx="1799487" cy="1368518"/>
          </a:xfrm>
          <a:prstGeom prst="rect">
            <a:avLst/>
          </a:prstGeom>
        </p:spPr>
      </p:pic>
      <p:pic>
        <p:nvPicPr>
          <p:cNvPr id="13" name="Picture 12" descr="A computer sitting on top of a table&#10;&#10;Description automatically generated">
            <a:extLst>
              <a:ext uri="{FF2B5EF4-FFF2-40B4-BE49-F238E27FC236}">
                <a16:creationId xmlns:a16="http://schemas.microsoft.com/office/drawing/2014/main" id="{8D65CC87-E5F1-4DB0-BB5F-2ED1C86F1CA4}"/>
              </a:ext>
            </a:extLst>
          </p:cNvPr>
          <p:cNvPicPr>
            <a:picLocks noChangeAspect="1"/>
          </p:cNvPicPr>
          <p:nvPr/>
        </p:nvPicPr>
        <p:blipFill>
          <a:blip r:embed="rId6"/>
          <a:stretch>
            <a:fillRect/>
          </a:stretch>
        </p:blipFill>
        <p:spPr>
          <a:xfrm>
            <a:off x="6897895" y="4961727"/>
            <a:ext cx="2089341" cy="1368518"/>
          </a:xfrm>
          <a:prstGeom prst="rect">
            <a:avLst/>
          </a:prstGeom>
        </p:spPr>
      </p:pic>
      <p:grpSp>
        <p:nvGrpSpPr>
          <p:cNvPr id="15" name="Group 14">
            <a:extLst>
              <a:ext uri="{FF2B5EF4-FFF2-40B4-BE49-F238E27FC236}">
                <a16:creationId xmlns:a16="http://schemas.microsoft.com/office/drawing/2014/main" id="{5E276443-D3B0-4325-B0B7-3D909E7E268A}"/>
              </a:ext>
            </a:extLst>
          </p:cNvPr>
          <p:cNvGrpSpPr/>
          <p:nvPr/>
        </p:nvGrpSpPr>
        <p:grpSpPr>
          <a:xfrm>
            <a:off x="11209867" y="5028388"/>
            <a:ext cx="500489" cy="1113708"/>
            <a:chOff x="10947349" y="5001204"/>
            <a:chExt cx="903839" cy="1816132"/>
          </a:xfrm>
        </p:grpSpPr>
        <p:sp>
          <p:nvSpPr>
            <p:cNvPr id="16" name="Rectangle 15">
              <a:extLst>
                <a:ext uri="{FF2B5EF4-FFF2-40B4-BE49-F238E27FC236}">
                  <a16:creationId xmlns:a16="http://schemas.microsoft.com/office/drawing/2014/main" id="{C0502D09-CB4C-43C2-AD3F-871978289399}"/>
                </a:ext>
              </a:extLst>
            </p:cNvPr>
            <p:cNvSpPr/>
            <p:nvPr/>
          </p:nvSpPr>
          <p:spPr>
            <a:xfrm>
              <a:off x="10991704" y="6280313"/>
              <a:ext cx="822876" cy="351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a:extLst>
                <a:ext uri="{FF2B5EF4-FFF2-40B4-BE49-F238E27FC236}">
                  <a16:creationId xmlns:a16="http://schemas.microsoft.com/office/drawing/2014/main" id="{227CCB85-EF34-4F78-A1B1-FB1465B096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1704" y="5085183"/>
              <a:ext cx="822876" cy="11951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ED5CB0D-F5AB-4A13-80CE-7E6C3D02A1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7349" y="5001204"/>
              <a:ext cx="903839" cy="1816132"/>
            </a:xfrm>
            <a:prstGeom prst="rect">
              <a:avLst/>
            </a:prstGeom>
          </p:spPr>
        </p:pic>
      </p:grpSp>
    </p:spTree>
    <p:extLst>
      <p:ext uri="{BB962C8B-B14F-4D97-AF65-F5344CB8AC3E}">
        <p14:creationId xmlns:p14="http://schemas.microsoft.com/office/powerpoint/2010/main" val="230983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port_Session_2">
            <a:hlinkClick r:id="" action="ppaction://media"/>
            <a:extLst>
              <a:ext uri="{FF2B5EF4-FFF2-40B4-BE49-F238E27FC236}">
                <a16:creationId xmlns:a16="http://schemas.microsoft.com/office/drawing/2014/main" id="{36AF2B1A-DDD7-43A1-5A90-D9C1F14A56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731000"/>
          </a:xfrm>
          <a:prstGeom prst="rect">
            <a:avLst/>
          </a:prstGeom>
        </p:spPr>
      </p:pic>
    </p:spTree>
    <p:extLst>
      <p:ext uri="{BB962C8B-B14F-4D97-AF65-F5344CB8AC3E}">
        <p14:creationId xmlns:p14="http://schemas.microsoft.com/office/powerpoint/2010/main" val="3471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 email&#10;&#10;Description automatically generated">
            <a:extLst>
              <a:ext uri="{FF2B5EF4-FFF2-40B4-BE49-F238E27FC236}">
                <a16:creationId xmlns:a16="http://schemas.microsoft.com/office/drawing/2014/main" id="{25C5FEAA-7E83-158D-4F8D-6AC7589B1CF8}"/>
              </a:ext>
            </a:extLst>
          </p:cNvPr>
          <p:cNvPicPr>
            <a:picLocks noGrp="1" noChangeAspect="1"/>
          </p:cNvPicPr>
          <p:nvPr>
            <p:ph type="pic" sz="quarter" idx="10"/>
          </p:nvPr>
        </p:nvPicPr>
        <p:blipFill>
          <a:blip r:embed="rId3"/>
          <a:srcRect l="1065" r="1065"/>
          <a:stretch>
            <a:fillRect/>
          </a:stretch>
        </p:blipFill>
        <p:spPr/>
      </p:pic>
    </p:spTree>
    <p:extLst>
      <p:ext uri="{BB962C8B-B14F-4D97-AF65-F5344CB8AC3E}">
        <p14:creationId xmlns:p14="http://schemas.microsoft.com/office/powerpoint/2010/main" val="24388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application&#10;&#10;Description automatically generated">
            <a:extLst>
              <a:ext uri="{FF2B5EF4-FFF2-40B4-BE49-F238E27FC236}">
                <a16:creationId xmlns:a16="http://schemas.microsoft.com/office/drawing/2014/main" id="{661F8E00-A105-E4D4-66AC-479738D1630F}"/>
              </a:ext>
            </a:extLst>
          </p:cNvPr>
          <p:cNvPicPr>
            <a:picLocks noGrp="1" noChangeAspect="1"/>
          </p:cNvPicPr>
          <p:nvPr>
            <p:ph type="pic" sz="quarter" idx="10"/>
          </p:nvPr>
        </p:nvPicPr>
        <p:blipFill>
          <a:blip r:embed="rId3"/>
          <a:srcRect l="1157" r="1157"/>
          <a:stretch>
            <a:fillRect/>
          </a:stretch>
        </p:blipFill>
        <p:spPr/>
      </p:pic>
    </p:spTree>
    <p:extLst>
      <p:ext uri="{BB962C8B-B14F-4D97-AF65-F5344CB8AC3E}">
        <p14:creationId xmlns:p14="http://schemas.microsoft.com/office/powerpoint/2010/main" val="235158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21CCAE-DEB4-BD65-3F69-F1295233EEF1}"/>
              </a:ext>
            </a:extLst>
          </p:cNvPr>
          <p:cNvPicPr>
            <a:picLocks noGrp="1" noChangeAspect="1"/>
          </p:cNvPicPr>
          <p:nvPr>
            <p:ph type="pic" sz="quarter" idx="10"/>
          </p:nvPr>
        </p:nvPicPr>
        <p:blipFill rotWithShape="1">
          <a:blip r:embed="rId3"/>
          <a:srcRect l="1065" r="1065"/>
          <a:stretch/>
        </p:blipFill>
        <p:spPr/>
      </p:pic>
    </p:spTree>
    <p:extLst>
      <p:ext uri="{BB962C8B-B14F-4D97-AF65-F5344CB8AC3E}">
        <p14:creationId xmlns:p14="http://schemas.microsoft.com/office/powerpoint/2010/main" val="118267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26B96A-C324-4D7C-9E9E-9BB7C97D9287}"/>
              </a:ext>
            </a:extLst>
          </p:cNvPr>
          <p:cNvSpPr>
            <a:spLocks noGrp="1"/>
          </p:cNvSpPr>
          <p:nvPr>
            <p:ph type="body" sz="quarter" idx="13"/>
          </p:nvPr>
        </p:nvSpPr>
        <p:spPr>
          <a:xfrm>
            <a:off x="74311" y="1060316"/>
            <a:ext cx="5701456" cy="5435734"/>
          </a:xfrm>
        </p:spPr>
        <p:txBody>
          <a:bodyPr/>
          <a:lstStyle/>
          <a:p>
            <a:r>
              <a:rPr lang="en-US" sz="1600" dirty="0"/>
              <a:t>Martin:</a:t>
            </a:r>
          </a:p>
          <a:p>
            <a:r>
              <a:rPr lang="en-US" sz="1600" dirty="0"/>
              <a:t>Ok, I see. This is low cost for these services. How difficult is it to extend the reports?</a:t>
            </a:r>
          </a:p>
          <a:p>
            <a:endParaRPr lang="en-US" sz="1600" dirty="0"/>
          </a:p>
          <a:p>
            <a:endParaRPr lang="en-US" sz="1600" dirty="0"/>
          </a:p>
          <a:p>
            <a:endParaRPr lang="en-US" sz="1600" dirty="0"/>
          </a:p>
          <a:p>
            <a:r>
              <a:rPr lang="en-US" sz="1600" dirty="0"/>
              <a:t>Fantastic, so there is no reason that should stop our partners to provide first class reporting to their customers.</a:t>
            </a:r>
          </a:p>
        </p:txBody>
      </p:sp>
      <p:sp>
        <p:nvSpPr>
          <p:cNvPr id="2" name="Text Placeholder 1">
            <a:extLst>
              <a:ext uri="{FF2B5EF4-FFF2-40B4-BE49-F238E27FC236}">
                <a16:creationId xmlns:a16="http://schemas.microsoft.com/office/drawing/2014/main" id="{FD911F6C-4BF3-48C3-8C7B-E24BCA4C2C8B}"/>
              </a:ext>
            </a:extLst>
          </p:cNvPr>
          <p:cNvSpPr>
            <a:spLocks noGrp="1"/>
          </p:cNvSpPr>
          <p:nvPr>
            <p:ph type="body" sz="quarter" idx="11"/>
          </p:nvPr>
        </p:nvSpPr>
        <p:spPr/>
        <p:txBody>
          <a:bodyPr/>
          <a:lstStyle/>
          <a:p>
            <a:pPr marL="0" indent="0">
              <a:buNone/>
            </a:pPr>
            <a:r>
              <a:rPr lang="en-US"/>
              <a:t>Conversation</a:t>
            </a:r>
          </a:p>
        </p:txBody>
      </p:sp>
      <p:sp>
        <p:nvSpPr>
          <p:cNvPr id="7" name="Text Placeholder 3">
            <a:extLst>
              <a:ext uri="{FF2B5EF4-FFF2-40B4-BE49-F238E27FC236}">
                <a16:creationId xmlns:a16="http://schemas.microsoft.com/office/drawing/2014/main" id="{4D585A0A-E123-4345-BF4D-B97F2DE35035}"/>
              </a:ext>
            </a:extLst>
          </p:cNvPr>
          <p:cNvSpPr txBox="1">
            <a:spLocks/>
          </p:cNvSpPr>
          <p:nvPr/>
        </p:nvSpPr>
        <p:spPr>
          <a:xfrm>
            <a:off x="5879407" y="1060316"/>
            <a:ext cx="5337234" cy="5435734"/>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0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Jonheidur:</a:t>
            </a:r>
          </a:p>
          <a:p>
            <a:r>
              <a:rPr lang="en-US" sz="1600" dirty="0"/>
              <a:t>The reports are open source and are meant as templates. If you have knowledge in PBI, you can modify, copy or create new ones from scratch. Same goes for the data warehouse. </a:t>
            </a:r>
            <a:br>
              <a:rPr lang="en-US" sz="1600" dirty="0"/>
            </a:br>
            <a:r>
              <a:rPr lang="en-US" sz="1600" dirty="0"/>
              <a:t>We have documentation how to add fields and tables on our Online Help pages.</a:t>
            </a:r>
          </a:p>
          <a:p>
            <a:r>
              <a:rPr lang="en-US" sz="1600" dirty="0"/>
              <a:t/>
            </a:r>
            <a:br>
              <a:rPr lang="en-US" sz="1600" dirty="0"/>
            </a:br>
            <a:r>
              <a:rPr lang="en-US" sz="1600" dirty="0"/>
              <a:t>And of course, the LS Retail’s consulting team is also available to support customers and partners.  </a:t>
            </a:r>
          </a:p>
          <a:p>
            <a:r>
              <a:rPr lang="en-US" sz="1600" dirty="0"/>
              <a:t/>
            </a:r>
            <a:br>
              <a:rPr lang="en-US" sz="1600" dirty="0"/>
            </a:br>
            <a:endParaRPr lang="en-US" sz="1600" dirty="0"/>
          </a:p>
          <a:p>
            <a:endParaRPr lang="en-US" sz="1600" dirty="0"/>
          </a:p>
          <a:p>
            <a:endParaRPr lang="en-US" sz="1600" dirty="0"/>
          </a:p>
        </p:txBody>
      </p:sp>
    </p:spTree>
    <p:extLst>
      <p:ext uri="{BB962C8B-B14F-4D97-AF65-F5344CB8AC3E}">
        <p14:creationId xmlns:p14="http://schemas.microsoft.com/office/powerpoint/2010/main" val="1693900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9915ABC-321F-0F84-8E72-D70F10B80454}"/>
              </a:ext>
            </a:extLst>
          </p:cNvPr>
          <p:cNvPicPr>
            <a:picLocks noGrp="1" noChangeAspect="1"/>
          </p:cNvPicPr>
          <p:nvPr>
            <p:ph type="pic" sz="quarter" idx="10"/>
          </p:nvPr>
        </p:nvPicPr>
        <p:blipFill rotWithShape="1">
          <a:blip r:embed="rId3"/>
          <a:srcRect l="1065" r="1065"/>
          <a:stretch/>
        </p:blipFill>
        <p:spPr/>
      </p:pic>
    </p:spTree>
    <p:extLst>
      <p:ext uri="{BB962C8B-B14F-4D97-AF65-F5344CB8AC3E}">
        <p14:creationId xmlns:p14="http://schemas.microsoft.com/office/powerpoint/2010/main" val="108142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341100FF-36C1-4060-BAFF-19EF003CDA0E}"/>
              </a:ext>
            </a:extLst>
          </p:cNvPr>
          <p:cNvSpPr txBox="1">
            <a:spLocks/>
          </p:cNvSpPr>
          <p:nvPr/>
        </p:nvSpPr>
        <p:spPr>
          <a:xfrm>
            <a:off x="9122636" y="2375864"/>
            <a:ext cx="3069364" cy="9013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Know what your customers want, before they do </a:t>
            </a:r>
            <a:br>
              <a:rPr kumimoji="0" lang="en-US" sz="1600" b="0" i="0" u="none" strike="noStrike" kern="1200" cap="none" spc="0" normalizeH="0" baseline="0" noProof="0">
                <a:ln>
                  <a:noFill/>
                </a:ln>
                <a:solidFill>
                  <a:prstClr val="white"/>
                </a:solidFill>
                <a:effectLst/>
                <a:uLnTx/>
                <a:uFillTx/>
                <a:latin typeface="Segoe UI"/>
                <a:ea typeface="+mn-ea"/>
                <a:cs typeface="+mn-cs"/>
              </a:rPr>
            </a:br>
            <a:r>
              <a:rPr kumimoji="0" lang="en-US" sz="1600" b="0" i="0" u="none" strike="noStrike" kern="1200" cap="none" spc="0" normalizeH="0" baseline="0" noProof="0">
                <a:ln>
                  <a:noFill/>
                </a:ln>
                <a:solidFill>
                  <a:prstClr val="white"/>
                </a:solidFill>
                <a:effectLst/>
                <a:uLnTx/>
                <a:uFillTx/>
                <a:latin typeface="Segoe UI"/>
                <a:ea typeface="+mn-ea"/>
                <a:cs typeface="+mn-cs"/>
              </a:rPr>
              <a:t>through machine learning</a:t>
            </a:r>
          </a:p>
        </p:txBody>
      </p:sp>
      <p:pic>
        <p:nvPicPr>
          <p:cNvPr id="7" name="Picture 6">
            <a:extLst>
              <a:ext uri="{FF2B5EF4-FFF2-40B4-BE49-F238E27FC236}">
                <a16:creationId xmlns:a16="http://schemas.microsoft.com/office/drawing/2014/main" id="{7839BDF4-9482-4053-B580-8C2007246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635" y="618591"/>
            <a:ext cx="2943391" cy="1646099"/>
          </a:xfrm>
          <a:prstGeom prst="rect">
            <a:avLst/>
          </a:prstGeom>
        </p:spPr>
      </p:pic>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6" y="1268412"/>
            <a:ext cx="6654864"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2400"/>
              </a:spcAft>
              <a:buFont typeface="Arial"/>
              <a:buNone/>
            </a:pPr>
            <a:r>
              <a:rPr lang="en-US" sz="2400">
                <a:solidFill>
                  <a:schemeClr val="bg1"/>
                </a:solidFill>
              </a:rPr>
              <a:t>Product recommendations </a:t>
            </a:r>
          </a:p>
          <a:p>
            <a:pPr lvl="1">
              <a:spcBef>
                <a:spcPts val="0"/>
              </a:spcBef>
              <a:spcAft>
                <a:spcPts val="1200"/>
              </a:spcAft>
            </a:pPr>
            <a:r>
              <a:rPr lang="en-US" sz="2000">
                <a:solidFill>
                  <a:schemeClr val="bg1"/>
                </a:solidFill>
              </a:rPr>
              <a:t>Basket analysis and Recommendation engine</a:t>
            </a:r>
          </a:p>
          <a:p>
            <a:pPr lvl="1">
              <a:spcBef>
                <a:spcPts val="0"/>
              </a:spcBef>
              <a:spcAft>
                <a:spcPts val="1200"/>
              </a:spcAft>
            </a:pPr>
            <a:r>
              <a:rPr lang="en-US" sz="2000">
                <a:solidFill>
                  <a:schemeClr val="bg1"/>
                </a:solidFill>
              </a:rPr>
              <a:t>Provides targeted, personalized suggestions </a:t>
            </a:r>
            <a:br>
              <a:rPr lang="en-US" sz="2000">
                <a:solidFill>
                  <a:schemeClr val="bg1"/>
                </a:solidFill>
              </a:rPr>
            </a:br>
            <a:r>
              <a:rPr lang="en-US" sz="2000">
                <a:solidFill>
                  <a:schemeClr val="bg1"/>
                </a:solidFill>
              </a:rPr>
              <a:t>based on your shopping history and preferences</a:t>
            </a:r>
          </a:p>
          <a:p>
            <a:pPr lvl="1">
              <a:spcBef>
                <a:spcPts val="0"/>
              </a:spcBef>
              <a:spcAft>
                <a:spcPts val="1200"/>
              </a:spcAft>
            </a:pPr>
            <a:r>
              <a:rPr lang="en-US" sz="2000">
                <a:solidFill>
                  <a:schemeClr val="bg1"/>
                </a:solidFill>
              </a:rPr>
              <a:t>Optimized upselling and cross-selling</a:t>
            </a:r>
            <a:br>
              <a:rPr lang="en-US" sz="2000">
                <a:solidFill>
                  <a:schemeClr val="bg1"/>
                </a:solidFill>
              </a:rPr>
            </a:br>
            <a:endParaRPr lang="en-US" sz="2000">
              <a:solidFill>
                <a:schemeClr val="bg1"/>
              </a:solidFill>
            </a:endParaRPr>
          </a:p>
          <a:p>
            <a:pPr lvl="1">
              <a:spcBef>
                <a:spcPts val="0"/>
              </a:spcBef>
              <a:spcAft>
                <a:spcPts val="1200"/>
              </a:spcAft>
            </a:pPr>
            <a:r>
              <a:rPr lang="en-US" sz="2000">
                <a:solidFill>
                  <a:schemeClr val="bg1"/>
                </a:solidFill>
              </a:rPr>
              <a:t>Supports POS and eCommerce </a:t>
            </a:r>
          </a:p>
          <a:p>
            <a:pPr lvl="1">
              <a:spcBef>
                <a:spcPts val="0"/>
              </a:spcBef>
              <a:spcAft>
                <a:spcPts val="1200"/>
              </a:spcAft>
            </a:pPr>
            <a:r>
              <a:rPr lang="en-US" sz="2000">
                <a:solidFill>
                  <a:schemeClr val="bg1"/>
                </a:solidFill>
              </a:rPr>
              <a:t>SaaS solution - hosted by LS Retail</a:t>
            </a:r>
          </a:p>
          <a:p>
            <a:pPr lvl="1">
              <a:spcBef>
                <a:spcPts val="0"/>
              </a:spcBef>
              <a:spcAft>
                <a:spcPts val="1200"/>
              </a:spcAft>
            </a:pPr>
            <a:endParaRPr lang="en-US" sz="2000">
              <a:solidFill>
                <a:schemeClr val="bg1"/>
              </a:solidFill>
              <a:sym typeface="Wingdings" panose="05000000000000000000" pitchFamily="2" charset="2"/>
            </a:endParaRPr>
          </a:p>
          <a:p>
            <a:pPr lvl="1">
              <a:spcBef>
                <a:spcPts val="0"/>
              </a:spcBef>
              <a:spcAft>
                <a:spcPts val="1200"/>
              </a:spcAft>
            </a:pPr>
            <a:endParaRPr lang="en-US" sz="2000">
              <a:solidFill>
                <a:schemeClr val="bg1"/>
              </a:solidFill>
              <a:sym typeface="Wingdings" panose="05000000000000000000" pitchFamily="2" charset="2"/>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Recommend</a:t>
            </a:r>
          </a:p>
        </p:txBody>
      </p:sp>
      <p:grpSp>
        <p:nvGrpSpPr>
          <p:cNvPr id="6" name="Group 5">
            <a:extLst>
              <a:ext uri="{FF2B5EF4-FFF2-40B4-BE49-F238E27FC236}">
                <a16:creationId xmlns:a16="http://schemas.microsoft.com/office/drawing/2014/main" id="{46E0512E-1C27-4677-B406-61969C42BF39}"/>
              </a:ext>
            </a:extLst>
          </p:cNvPr>
          <p:cNvGrpSpPr>
            <a:grpSpLocks noChangeAspect="1"/>
          </p:cNvGrpSpPr>
          <p:nvPr/>
        </p:nvGrpSpPr>
        <p:grpSpPr>
          <a:xfrm>
            <a:off x="6980622" y="3882676"/>
            <a:ext cx="2168682" cy="3012067"/>
            <a:chOff x="8995573" y="786288"/>
            <a:chExt cx="2179314" cy="3081422"/>
          </a:xfrm>
        </p:grpSpPr>
        <p:pic>
          <p:nvPicPr>
            <p:cNvPr id="9" name="Picture 8" descr="A screenshot of a computer&#10;&#10;Description automatically generated">
              <a:extLst>
                <a:ext uri="{FF2B5EF4-FFF2-40B4-BE49-F238E27FC236}">
                  <a16:creationId xmlns:a16="http://schemas.microsoft.com/office/drawing/2014/main" id="{41CE3B1B-C7AF-422F-9264-9F4A59D5DB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95573" y="786288"/>
              <a:ext cx="2179314" cy="3081422"/>
            </a:xfrm>
            <a:prstGeom prst="rect">
              <a:avLst/>
            </a:prstGeom>
          </p:spPr>
        </p:pic>
        <p:pic>
          <p:nvPicPr>
            <p:cNvPr id="12" name="Picture 11">
              <a:extLst>
                <a:ext uri="{FF2B5EF4-FFF2-40B4-BE49-F238E27FC236}">
                  <a16:creationId xmlns:a16="http://schemas.microsoft.com/office/drawing/2014/main" id="{5EA70FF1-6330-4D65-A584-7FEA762587C8}"/>
                </a:ext>
              </a:extLst>
            </p:cNvPr>
            <p:cNvPicPr>
              <a:picLocks noChangeAspect="1"/>
            </p:cNvPicPr>
            <p:nvPr/>
          </p:nvPicPr>
          <p:blipFill>
            <a:blip r:embed="rId5"/>
            <a:stretch>
              <a:fillRect/>
            </a:stretch>
          </p:blipFill>
          <p:spPr>
            <a:xfrm>
              <a:off x="9092891" y="920700"/>
              <a:ext cx="1868599" cy="2624056"/>
            </a:xfrm>
            <a:prstGeom prst="rect">
              <a:avLst/>
            </a:prstGeom>
          </p:spPr>
        </p:pic>
      </p:grpSp>
      <p:grpSp>
        <p:nvGrpSpPr>
          <p:cNvPr id="13" name="Group 12">
            <a:extLst>
              <a:ext uri="{FF2B5EF4-FFF2-40B4-BE49-F238E27FC236}">
                <a16:creationId xmlns:a16="http://schemas.microsoft.com/office/drawing/2014/main" id="{1586CD51-25E9-4EFD-9D51-8B10B8F81D90}"/>
              </a:ext>
            </a:extLst>
          </p:cNvPr>
          <p:cNvGrpSpPr>
            <a:grpSpLocks noChangeAspect="1"/>
          </p:cNvGrpSpPr>
          <p:nvPr/>
        </p:nvGrpSpPr>
        <p:grpSpPr>
          <a:xfrm>
            <a:off x="7926801" y="4325750"/>
            <a:ext cx="4926592" cy="3566160"/>
            <a:chOff x="7665662" y="4107146"/>
            <a:chExt cx="4950740" cy="3648270"/>
          </a:xfrm>
        </p:grpSpPr>
        <p:pic>
          <p:nvPicPr>
            <p:cNvPr id="14" name="Picture 13">
              <a:extLst>
                <a:ext uri="{FF2B5EF4-FFF2-40B4-BE49-F238E27FC236}">
                  <a16:creationId xmlns:a16="http://schemas.microsoft.com/office/drawing/2014/main" id="{87A4ED1F-DFED-434B-9379-0643D97987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5662" y="4107146"/>
              <a:ext cx="4950740" cy="3648270"/>
            </a:xfrm>
            <a:prstGeom prst="rect">
              <a:avLst/>
            </a:prstGeom>
          </p:spPr>
        </p:pic>
        <p:pic>
          <p:nvPicPr>
            <p:cNvPr id="15" name="Picture 14">
              <a:extLst>
                <a:ext uri="{FF2B5EF4-FFF2-40B4-BE49-F238E27FC236}">
                  <a16:creationId xmlns:a16="http://schemas.microsoft.com/office/drawing/2014/main" id="{D82A0812-95F5-4371-A57F-8F2B0D22A4E1}"/>
                </a:ext>
              </a:extLst>
            </p:cNvPr>
            <p:cNvPicPr>
              <a:picLocks noChangeAspect="1"/>
            </p:cNvPicPr>
            <p:nvPr/>
          </p:nvPicPr>
          <p:blipFill>
            <a:blip r:embed="rId7"/>
            <a:stretch>
              <a:fillRect/>
            </a:stretch>
          </p:blipFill>
          <p:spPr>
            <a:xfrm>
              <a:off x="8633990" y="4342088"/>
              <a:ext cx="3014084" cy="1704985"/>
            </a:xfrm>
            <a:prstGeom prst="rect">
              <a:avLst/>
            </a:prstGeom>
          </p:spPr>
        </p:pic>
      </p:grpSp>
    </p:spTree>
    <p:extLst>
      <p:ext uri="{BB962C8B-B14F-4D97-AF65-F5344CB8AC3E}">
        <p14:creationId xmlns:p14="http://schemas.microsoft.com/office/powerpoint/2010/main" val="4172885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64328-E765-4EAD-BD42-E0208B59F608}"/>
              </a:ext>
            </a:extLst>
          </p:cNvPr>
          <p:cNvPicPr>
            <a:picLocks noChangeAspect="1"/>
          </p:cNvPicPr>
          <p:nvPr/>
        </p:nvPicPr>
        <p:blipFill>
          <a:blip r:embed="rId3"/>
          <a:stretch>
            <a:fillRect/>
          </a:stretch>
        </p:blipFill>
        <p:spPr>
          <a:xfrm>
            <a:off x="939248" y="1706978"/>
            <a:ext cx="6748581" cy="3796077"/>
          </a:xfrm>
          <a:prstGeom prst="rect">
            <a:avLst/>
          </a:prstGeom>
        </p:spPr>
      </p:pic>
      <p:pic>
        <p:nvPicPr>
          <p:cNvPr id="12" name="Picture 11">
            <a:extLst>
              <a:ext uri="{FF2B5EF4-FFF2-40B4-BE49-F238E27FC236}">
                <a16:creationId xmlns:a16="http://schemas.microsoft.com/office/drawing/2014/main" id="{2DD82351-522B-8B46-8C15-7E7AE4D0C3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897" y="1234967"/>
            <a:ext cx="7715028" cy="5623033"/>
          </a:xfrm>
          <a:prstGeom prst="rect">
            <a:avLst/>
          </a:prstGeom>
        </p:spPr>
      </p:pic>
      <p:sp>
        <p:nvSpPr>
          <p:cNvPr id="20" name="Speech Bubble: Rectangle with Corners Rounded 7">
            <a:extLst>
              <a:ext uri="{FF2B5EF4-FFF2-40B4-BE49-F238E27FC236}">
                <a16:creationId xmlns:a16="http://schemas.microsoft.com/office/drawing/2014/main" id="{F4686B30-4206-DC42-BF6A-497D4980915B}"/>
              </a:ext>
            </a:extLst>
          </p:cNvPr>
          <p:cNvSpPr/>
          <p:nvPr/>
        </p:nvSpPr>
        <p:spPr>
          <a:xfrm>
            <a:off x="9553433" y="846048"/>
            <a:ext cx="2411237" cy="643098"/>
          </a:xfrm>
          <a:prstGeom prst="wedgeRoundRectCallout">
            <a:avLst>
              <a:gd name="adj1" fmla="val -292782"/>
              <a:gd name="adj2" fmla="val 203247"/>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Item “Jeans”</a:t>
            </a:r>
            <a:br>
              <a:rPr lang="en-US"/>
            </a:br>
            <a:r>
              <a:rPr lang="en-US"/>
              <a:t>in the sale</a:t>
            </a:r>
          </a:p>
        </p:txBody>
      </p:sp>
    </p:spTree>
    <p:extLst>
      <p:ext uri="{BB962C8B-B14F-4D97-AF65-F5344CB8AC3E}">
        <p14:creationId xmlns:p14="http://schemas.microsoft.com/office/powerpoint/2010/main" val="856483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64328-E765-4EAD-BD42-E0208B59F608}"/>
              </a:ext>
            </a:extLst>
          </p:cNvPr>
          <p:cNvPicPr>
            <a:picLocks noChangeAspect="1"/>
          </p:cNvPicPr>
          <p:nvPr/>
        </p:nvPicPr>
        <p:blipFill>
          <a:blip r:embed="rId3"/>
          <a:stretch>
            <a:fillRect/>
          </a:stretch>
        </p:blipFill>
        <p:spPr>
          <a:xfrm>
            <a:off x="939248" y="1706978"/>
            <a:ext cx="6748581" cy="3796077"/>
          </a:xfrm>
          <a:prstGeom prst="rect">
            <a:avLst/>
          </a:prstGeom>
        </p:spPr>
      </p:pic>
      <p:pic>
        <p:nvPicPr>
          <p:cNvPr id="12" name="Picture 11">
            <a:extLst>
              <a:ext uri="{FF2B5EF4-FFF2-40B4-BE49-F238E27FC236}">
                <a16:creationId xmlns:a16="http://schemas.microsoft.com/office/drawing/2014/main" id="{2DD82351-522B-8B46-8C15-7E7AE4D0C3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897" y="1234967"/>
            <a:ext cx="7715028" cy="5623033"/>
          </a:xfrm>
          <a:prstGeom prst="rect">
            <a:avLst/>
          </a:prstGeom>
        </p:spPr>
      </p:pic>
      <p:sp>
        <p:nvSpPr>
          <p:cNvPr id="20" name="Speech Bubble: Rectangle with Corners Rounded 7">
            <a:extLst>
              <a:ext uri="{FF2B5EF4-FFF2-40B4-BE49-F238E27FC236}">
                <a16:creationId xmlns:a16="http://schemas.microsoft.com/office/drawing/2014/main" id="{F4686B30-4206-DC42-BF6A-497D4980915B}"/>
              </a:ext>
            </a:extLst>
          </p:cNvPr>
          <p:cNvSpPr/>
          <p:nvPr/>
        </p:nvSpPr>
        <p:spPr>
          <a:xfrm>
            <a:off x="9553433" y="846048"/>
            <a:ext cx="2411237" cy="643098"/>
          </a:xfrm>
          <a:prstGeom prst="wedgeRoundRectCallout">
            <a:avLst>
              <a:gd name="adj1" fmla="val -49888"/>
              <a:gd name="adj2" fmla="val 9288"/>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Item “Jeans”</a:t>
            </a:r>
            <a:br>
              <a:rPr lang="en-US"/>
            </a:br>
            <a:r>
              <a:rPr lang="en-US"/>
              <a:t>in the sale</a:t>
            </a:r>
          </a:p>
        </p:txBody>
      </p:sp>
      <p:sp>
        <p:nvSpPr>
          <p:cNvPr id="5" name="Speech Bubble: Rectangle with Corners Rounded 7">
            <a:extLst>
              <a:ext uri="{FF2B5EF4-FFF2-40B4-BE49-F238E27FC236}">
                <a16:creationId xmlns:a16="http://schemas.microsoft.com/office/drawing/2014/main" id="{3513249C-4380-4C7A-A621-99AA5440A635}"/>
              </a:ext>
            </a:extLst>
          </p:cNvPr>
          <p:cNvSpPr/>
          <p:nvPr/>
        </p:nvSpPr>
        <p:spPr>
          <a:xfrm>
            <a:off x="9553432" y="1641546"/>
            <a:ext cx="2411237" cy="2138884"/>
          </a:xfrm>
          <a:prstGeom prst="wedgeRoundRectCallout">
            <a:avLst>
              <a:gd name="adj1" fmla="val -126299"/>
              <a:gd name="adj2" fmla="val 48234"/>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Recommendation </a:t>
            </a:r>
            <a:br>
              <a:rPr lang="en-US"/>
            </a:br>
            <a:r>
              <a:rPr lang="en-US"/>
              <a:t>triggered manually </a:t>
            </a:r>
            <a:br>
              <a:rPr lang="en-US"/>
            </a:br>
            <a:r>
              <a:rPr lang="en-US"/>
              <a:t>or </a:t>
            </a:r>
            <a:br>
              <a:rPr lang="en-US"/>
            </a:br>
            <a:r>
              <a:rPr lang="en-US"/>
              <a:t>when pressing “TOTAL” </a:t>
            </a:r>
          </a:p>
        </p:txBody>
      </p:sp>
    </p:spTree>
    <p:extLst>
      <p:ext uri="{BB962C8B-B14F-4D97-AF65-F5344CB8AC3E}">
        <p14:creationId xmlns:p14="http://schemas.microsoft.com/office/powerpoint/2010/main" val="386796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5B348-5779-D941-A425-F1DE76F0D5D4}"/>
              </a:ext>
            </a:extLst>
          </p:cNvPr>
          <p:cNvPicPr>
            <a:picLocks noChangeAspect="1"/>
          </p:cNvPicPr>
          <p:nvPr/>
        </p:nvPicPr>
        <p:blipFill>
          <a:blip r:embed="rId3"/>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E0A133EA-04F1-4663-AAB4-F95A536CCE27}"/>
              </a:ext>
            </a:extLst>
          </p:cNvPr>
          <p:cNvSpPr/>
          <p:nvPr/>
        </p:nvSpPr>
        <p:spPr>
          <a:xfrm>
            <a:off x="-2" y="2497976"/>
            <a:ext cx="12192000" cy="1862048"/>
          </a:xfrm>
          <a:prstGeom prst="rect">
            <a:avLst/>
          </a:prstGeom>
          <a:noFill/>
        </p:spPr>
        <p:txBody>
          <a:bodyPr wrap="square" lIns="91440" tIns="45720" rIns="91440" bIns="45720">
            <a:spAutoFit/>
          </a:bodyPr>
          <a:lstStyle/>
          <a:p>
            <a:pPr algn="ctr"/>
            <a:r>
              <a:rPr lang="en-US" sz="11500" b="1">
                <a:ln w="6600">
                  <a:noFill/>
                  <a:prstDash val="solid"/>
                </a:ln>
                <a:solidFill>
                  <a:schemeClr val="bg1"/>
                </a:solidFill>
                <a:effectLst>
                  <a:glow rad="127000">
                    <a:schemeClr val="bg1">
                      <a:lumMod val="75000"/>
                      <a:alpha val="60000"/>
                    </a:schemeClr>
                  </a:glow>
                </a:effectLst>
              </a:rPr>
              <a:t>874 AD</a:t>
            </a:r>
          </a:p>
        </p:txBody>
      </p:sp>
    </p:spTree>
    <p:extLst>
      <p:ext uri="{BB962C8B-B14F-4D97-AF65-F5344CB8AC3E}">
        <p14:creationId xmlns:p14="http://schemas.microsoft.com/office/powerpoint/2010/main" val="76653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04314-CF89-4E55-B4BF-C310E329824B}"/>
              </a:ext>
            </a:extLst>
          </p:cNvPr>
          <p:cNvPicPr>
            <a:picLocks noChangeAspect="1"/>
          </p:cNvPicPr>
          <p:nvPr/>
        </p:nvPicPr>
        <p:blipFill>
          <a:blip r:embed="rId3"/>
          <a:stretch>
            <a:fillRect/>
          </a:stretch>
        </p:blipFill>
        <p:spPr>
          <a:xfrm>
            <a:off x="939248" y="1706978"/>
            <a:ext cx="6748581" cy="3796077"/>
          </a:xfrm>
          <a:prstGeom prst="rect">
            <a:avLst/>
          </a:prstGeom>
        </p:spPr>
      </p:pic>
      <p:pic>
        <p:nvPicPr>
          <p:cNvPr id="12" name="Picture 11">
            <a:extLst>
              <a:ext uri="{FF2B5EF4-FFF2-40B4-BE49-F238E27FC236}">
                <a16:creationId xmlns:a16="http://schemas.microsoft.com/office/drawing/2014/main" id="{2DD82351-522B-8B46-8C15-7E7AE4D0C3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897" y="1234967"/>
            <a:ext cx="7715028" cy="5623033"/>
          </a:xfrm>
          <a:prstGeom prst="rect">
            <a:avLst/>
          </a:prstGeom>
        </p:spPr>
      </p:pic>
      <p:sp>
        <p:nvSpPr>
          <p:cNvPr id="5" name="Speech Bubble: Rectangle with Corners Rounded 7">
            <a:extLst>
              <a:ext uri="{FF2B5EF4-FFF2-40B4-BE49-F238E27FC236}">
                <a16:creationId xmlns:a16="http://schemas.microsoft.com/office/drawing/2014/main" id="{428E1C7C-2FB2-47A2-9BD4-C5DCFE04020E}"/>
              </a:ext>
            </a:extLst>
          </p:cNvPr>
          <p:cNvSpPr/>
          <p:nvPr/>
        </p:nvSpPr>
        <p:spPr>
          <a:xfrm>
            <a:off x="9553432" y="1641546"/>
            <a:ext cx="2411237" cy="2138884"/>
          </a:xfrm>
          <a:prstGeom prst="wedgeRoundRectCallout">
            <a:avLst>
              <a:gd name="adj1" fmla="val -50454"/>
              <a:gd name="adj2" fmla="val 24625"/>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Recommendation </a:t>
            </a:r>
            <a:br>
              <a:rPr lang="en-US"/>
            </a:br>
            <a:r>
              <a:rPr lang="en-US"/>
              <a:t>triggered manually </a:t>
            </a:r>
            <a:br>
              <a:rPr lang="en-US"/>
            </a:br>
            <a:r>
              <a:rPr lang="en-US"/>
              <a:t>or </a:t>
            </a:r>
            <a:br>
              <a:rPr lang="en-US"/>
            </a:br>
            <a:r>
              <a:rPr lang="en-US"/>
              <a:t>when pressing “TOTAL” </a:t>
            </a:r>
          </a:p>
        </p:txBody>
      </p:sp>
      <p:sp>
        <p:nvSpPr>
          <p:cNvPr id="6" name="Speech Bubble: Rectangle with Corners Rounded 7">
            <a:extLst>
              <a:ext uri="{FF2B5EF4-FFF2-40B4-BE49-F238E27FC236}">
                <a16:creationId xmlns:a16="http://schemas.microsoft.com/office/drawing/2014/main" id="{471B9B51-2A31-4E99-AE6C-C541D7BBE329}"/>
              </a:ext>
            </a:extLst>
          </p:cNvPr>
          <p:cNvSpPr/>
          <p:nvPr/>
        </p:nvSpPr>
        <p:spPr>
          <a:xfrm>
            <a:off x="9553433" y="3932829"/>
            <a:ext cx="2411237" cy="953069"/>
          </a:xfrm>
          <a:prstGeom prst="wedgeRoundRectCallout">
            <a:avLst>
              <a:gd name="adj1" fmla="val -182334"/>
              <a:gd name="adj2" fmla="val -82894"/>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Recommendation</a:t>
            </a:r>
            <a:br>
              <a:rPr lang="en-US"/>
            </a:br>
            <a:r>
              <a:rPr lang="en-US"/>
              <a:t>page with </a:t>
            </a:r>
            <a:br>
              <a:rPr lang="en-US"/>
            </a:br>
            <a:r>
              <a:rPr lang="en-US"/>
              <a:t>options</a:t>
            </a:r>
          </a:p>
        </p:txBody>
      </p:sp>
      <p:sp>
        <p:nvSpPr>
          <p:cNvPr id="7" name="Speech Bubble: Rectangle with Corners Rounded 7">
            <a:extLst>
              <a:ext uri="{FF2B5EF4-FFF2-40B4-BE49-F238E27FC236}">
                <a16:creationId xmlns:a16="http://schemas.microsoft.com/office/drawing/2014/main" id="{2988FA77-5CA3-4042-A2E5-5EB0D9756CBF}"/>
              </a:ext>
            </a:extLst>
          </p:cNvPr>
          <p:cNvSpPr/>
          <p:nvPr/>
        </p:nvSpPr>
        <p:spPr>
          <a:xfrm>
            <a:off x="9553433" y="846048"/>
            <a:ext cx="2411237" cy="643098"/>
          </a:xfrm>
          <a:prstGeom prst="wedgeRoundRectCallout">
            <a:avLst>
              <a:gd name="adj1" fmla="val -49888"/>
              <a:gd name="adj2" fmla="val 9288"/>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Item “Jeans”</a:t>
            </a:r>
            <a:br>
              <a:rPr lang="en-US"/>
            </a:br>
            <a:r>
              <a:rPr lang="en-US"/>
              <a:t>in the sale</a:t>
            </a:r>
          </a:p>
        </p:txBody>
      </p:sp>
    </p:spTree>
    <p:extLst>
      <p:ext uri="{BB962C8B-B14F-4D97-AF65-F5344CB8AC3E}">
        <p14:creationId xmlns:p14="http://schemas.microsoft.com/office/powerpoint/2010/main" val="1375916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EE04D-E2D9-47E2-AC71-7C02AAB1F364}"/>
              </a:ext>
            </a:extLst>
          </p:cNvPr>
          <p:cNvPicPr>
            <a:picLocks noChangeAspect="1"/>
          </p:cNvPicPr>
          <p:nvPr/>
        </p:nvPicPr>
        <p:blipFill>
          <a:blip r:embed="rId3"/>
          <a:stretch>
            <a:fillRect/>
          </a:stretch>
        </p:blipFill>
        <p:spPr>
          <a:xfrm>
            <a:off x="939248" y="1706978"/>
            <a:ext cx="6748581" cy="3796077"/>
          </a:xfrm>
          <a:prstGeom prst="rect">
            <a:avLst/>
          </a:prstGeom>
        </p:spPr>
      </p:pic>
      <p:pic>
        <p:nvPicPr>
          <p:cNvPr id="12" name="Picture 11">
            <a:extLst>
              <a:ext uri="{FF2B5EF4-FFF2-40B4-BE49-F238E27FC236}">
                <a16:creationId xmlns:a16="http://schemas.microsoft.com/office/drawing/2014/main" id="{2DD82351-522B-8B46-8C15-7E7AE4D0C3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897" y="1234967"/>
            <a:ext cx="7715028" cy="5623033"/>
          </a:xfrm>
          <a:prstGeom prst="rect">
            <a:avLst/>
          </a:prstGeom>
        </p:spPr>
      </p:pic>
      <p:sp>
        <p:nvSpPr>
          <p:cNvPr id="5" name="Speech Bubble: Rectangle with Corners Rounded 7">
            <a:extLst>
              <a:ext uri="{FF2B5EF4-FFF2-40B4-BE49-F238E27FC236}">
                <a16:creationId xmlns:a16="http://schemas.microsoft.com/office/drawing/2014/main" id="{D5A8079F-213B-42E7-8601-6338E3EA9DC2}"/>
              </a:ext>
            </a:extLst>
          </p:cNvPr>
          <p:cNvSpPr/>
          <p:nvPr/>
        </p:nvSpPr>
        <p:spPr>
          <a:xfrm>
            <a:off x="9553432" y="1641546"/>
            <a:ext cx="2411237" cy="2138884"/>
          </a:xfrm>
          <a:prstGeom prst="wedgeRoundRectCallout">
            <a:avLst>
              <a:gd name="adj1" fmla="val -49888"/>
              <a:gd name="adj2" fmla="val 27815"/>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Recommendation </a:t>
            </a:r>
            <a:br>
              <a:rPr lang="en-US"/>
            </a:br>
            <a:r>
              <a:rPr lang="en-US"/>
              <a:t>triggered manually </a:t>
            </a:r>
            <a:br>
              <a:rPr lang="en-US"/>
            </a:br>
            <a:r>
              <a:rPr lang="en-US"/>
              <a:t>or </a:t>
            </a:r>
            <a:br>
              <a:rPr lang="en-US"/>
            </a:br>
            <a:r>
              <a:rPr lang="en-US"/>
              <a:t>when pressing “TOTAL” </a:t>
            </a:r>
          </a:p>
        </p:txBody>
      </p:sp>
      <p:sp>
        <p:nvSpPr>
          <p:cNvPr id="6" name="Speech Bubble: Rectangle with Corners Rounded 7">
            <a:extLst>
              <a:ext uri="{FF2B5EF4-FFF2-40B4-BE49-F238E27FC236}">
                <a16:creationId xmlns:a16="http://schemas.microsoft.com/office/drawing/2014/main" id="{909AFFA6-F9C6-44F2-B9C2-755B29066079}"/>
              </a:ext>
            </a:extLst>
          </p:cNvPr>
          <p:cNvSpPr/>
          <p:nvPr/>
        </p:nvSpPr>
        <p:spPr>
          <a:xfrm>
            <a:off x="9553433" y="3932829"/>
            <a:ext cx="2411237" cy="953069"/>
          </a:xfrm>
          <a:prstGeom prst="wedgeRoundRectCallout">
            <a:avLst>
              <a:gd name="adj1" fmla="val -49888"/>
              <a:gd name="adj2" fmla="val -19887"/>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Recommendation</a:t>
            </a:r>
            <a:br>
              <a:rPr lang="en-US"/>
            </a:br>
            <a:r>
              <a:rPr lang="en-US"/>
              <a:t>page with </a:t>
            </a:r>
            <a:br>
              <a:rPr lang="en-US"/>
            </a:br>
            <a:r>
              <a:rPr lang="en-US"/>
              <a:t>options</a:t>
            </a:r>
          </a:p>
        </p:txBody>
      </p:sp>
      <p:sp>
        <p:nvSpPr>
          <p:cNvPr id="7" name="Speech Bubble: Rectangle with Corners Rounded 7">
            <a:extLst>
              <a:ext uri="{FF2B5EF4-FFF2-40B4-BE49-F238E27FC236}">
                <a16:creationId xmlns:a16="http://schemas.microsoft.com/office/drawing/2014/main" id="{07C7B451-6EBA-4064-885B-A66B520F7FF9}"/>
              </a:ext>
            </a:extLst>
          </p:cNvPr>
          <p:cNvSpPr/>
          <p:nvPr/>
        </p:nvSpPr>
        <p:spPr>
          <a:xfrm>
            <a:off x="9553431" y="5026520"/>
            <a:ext cx="2411237" cy="643099"/>
          </a:xfrm>
          <a:prstGeom prst="wedgeRoundRectCallout">
            <a:avLst>
              <a:gd name="adj1" fmla="val -372512"/>
              <a:gd name="adj2" fmla="val -366339"/>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Item “T-Shirt”</a:t>
            </a:r>
            <a:br>
              <a:rPr lang="en-US"/>
            </a:br>
            <a:r>
              <a:rPr lang="en-US"/>
              <a:t>added</a:t>
            </a:r>
          </a:p>
        </p:txBody>
      </p:sp>
      <p:sp>
        <p:nvSpPr>
          <p:cNvPr id="8" name="Speech Bubble: Rectangle with Corners Rounded 7">
            <a:extLst>
              <a:ext uri="{FF2B5EF4-FFF2-40B4-BE49-F238E27FC236}">
                <a16:creationId xmlns:a16="http://schemas.microsoft.com/office/drawing/2014/main" id="{A1961704-E03F-4104-A1B2-E0D3F114F060}"/>
              </a:ext>
            </a:extLst>
          </p:cNvPr>
          <p:cNvSpPr/>
          <p:nvPr/>
        </p:nvSpPr>
        <p:spPr>
          <a:xfrm>
            <a:off x="9553433" y="846048"/>
            <a:ext cx="2411237" cy="643098"/>
          </a:xfrm>
          <a:prstGeom prst="wedgeRoundRectCallout">
            <a:avLst>
              <a:gd name="adj1" fmla="val -49888"/>
              <a:gd name="adj2" fmla="val 9288"/>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Item “Jeans”</a:t>
            </a:r>
            <a:br>
              <a:rPr lang="en-US"/>
            </a:br>
            <a:r>
              <a:rPr lang="en-US"/>
              <a:t>in the sale</a:t>
            </a:r>
          </a:p>
        </p:txBody>
      </p:sp>
    </p:spTree>
    <p:extLst>
      <p:ext uri="{BB962C8B-B14F-4D97-AF65-F5344CB8AC3E}">
        <p14:creationId xmlns:p14="http://schemas.microsoft.com/office/powerpoint/2010/main" val="48212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39BDF4-9482-4053-B580-8C2007246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0528" y="670613"/>
            <a:ext cx="3163146" cy="1768999"/>
          </a:xfrm>
          <a:prstGeom prst="rect">
            <a:avLst/>
          </a:prstGeom>
        </p:spPr>
      </p:pic>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6" y="1268412"/>
            <a:ext cx="6654864"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0"/>
              </a:spcBef>
              <a:spcAft>
                <a:spcPts val="1200"/>
              </a:spcAft>
              <a:buNone/>
            </a:pPr>
            <a:endParaRPr lang="en-US" sz="1800">
              <a:solidFill>
                <a:schemeClr val="bg1"/>
              </a:solidFill>
              <a:sym typeface="Wingdings" panose="05000000000000000000" pitchFamily="2" charset="2"/>
            </a:endParaRPr>
          </a:p>
          <a:p>
            <a:pPr marL="0" indent="0">
              <a:spcBef>
                <a:spcPts val="0"/>
              </a:spcBef>
              <a:spcAft>
                <a:spcPts val="1200"/>
              </a:spcAft>
              <a:buNone/>
            </a:pPr>
            <a:r>
              <a:rPr lang="en-US" sz="2000">
                <a:solidFill>
                  <a:schemeClr val="bg1"/>
                </a:solidFill>
                <a:sym typeface="Wingdings" panose="05000000000000000000" pitchFamily="2" charset="2"/>
              </a:rPr>
              <a:t/>
            </a:r>
            <a:br>
              <a:rPr lang="en-US" sz="2000">
                <a:solidFill>
                  <a:schemeClr val="bg1"/>
                </a:solidFill>
                <a:sym typeface="Wingdings" panose="05000000000000000000" pitchFamily="2" charset="2"/>
              </a:rPr>
            </a:br>
            <a:endParaRPr lang="en-US" sz="2000">
              <a:solidFill>
                <a:schemeClr val="bg1"/>
              </a:solidFill>
              <a:sym typeface="Wingdings" panose="05000000000000000000" pitchFamily="2" charset="2"/>
            </a:endParaRPr>
          </a:p>
          <a:p>
            <a:pPr marL="457200" lvl="1" indent="0">
              <a:spcBef>
                <a:spcPts val="0"/>
              </a:spcBef>
              <a:spcAft>
                <a:spcPts val="1200"/>
              </a:spcAft>
              <a:buNone/>
            </a:pPr>
            <a:r>
              <a:rPr lang="en-US">
                <a:solidFill>
                  <a:schemeClr val="bg1"/>
                </a:solidFill>
                <a:sym typeface="Wingdings" panose="05000000000000000000" pitchFamily="2" charset="2"/>
              </a:rPr>
              <a:t>Version 2 available (LS Central 19.5)</a:t>
            </a:r>
          </a:p>
          <a:p>
            <a:pPr lvl="1">
              <a:spcBef>
                <a:spcPts val="0"/>
              </a:spcBef>
              <a:spcAft>
                <a:spcPts val="1200"/>
              </a:spcAft>
            </a:pPr>
            <a:r>
              <a:rPr lang="en-US" sz="2000">
                <a:solidFill>
                  <a:schemeClr val="bg1"/>
                </a:solidFill>
                <a:sym typeface="Wingdings" panose="05000000000000000000" pitchFamily="2" charset="2"/>
              </a:rPr>
              <a:t>Supports LS Central SaaS</a:t>
            </a:r>
          </a:p>
          <a:p>
            <a:pPr lvl="1">
              <a:spcBef>
                <a:spcPts val="0"/>
              </a:spcBef>
              <a:spcAft>
                <a:spcPts val="1200"/>
              </a:spcAft>
            </a:pPr>
            <a:r>
              <a:rPr lang="en-US" sz="2000">
                <a:solidFill>
                  <a:schemeClr val="bg1"/>
                </a:solidFill>
                <a:sym typeface="Wingdings" panose="05000000000000000000" pitchFamily="2" charset="2"/>
              </a:rPr>
              <a:t>Simplified setup in LS Central</a:t>
            </a:r>
          </a:p>
          <a:p>
            <a:pPr lvl="1">
              <a:spcBef>
                <a:spcPts val="0"/>
              </a:spcBef>
              <a:spcAft>
                <a:spcPts val="1200"/>
              </a:spcAft>
            </a:pPr>
            <a:r>
              <a:rPr lang="en-US" sz="2000">
                <a:solidFill>
                  <a:schemeClr val="bg1"/>
                </a:solidFill>
                <a:sym typeface="Wingdings" panose="05000000000000000000" pitchFamily="2" charset="2"/>
              </a:rPr>
              <a:t>Faster Model calculation</a:t>
            </a:r>
          </a:p>
          <a:p>
            <a:pPr lvl="1">
              <a:spcBef>
                <a:spcPts val="0"/>
              </a:spcBef>
              <a:spcAft>
                <a:spcPts val="1200"/>
              </a:spcAft>
            </a:pPr>
            <a:r>
              <a:rPr lang="en-US" sz="2000">
                <a:solidFill>
                  <a:schemeClr val="bg1"/>
                </a:solidFill>
                <a:sym typeface="Wingdings" panose="05000000000000000000" pitchFamily="2" charset="2"/>
              </a:rPr>
              <a:t>Improved scalability with Model Readers</a:t>
            </a:r>
          </a:p>
          <a:p>
            <a:pPr lvl="1">
              <a:spcBef>
                <a:spcPts val="0"/>
              </a:spcBef>
              <a:spcAft>
                <a:spcPts val="1200"/>
              </a:spcAft>
            </a:pPr>
            <a:endParaRPr lang="en-US" sz="400">
              <a:solidFill>
                <a:schemeClr val="bg1"/>
              </a:solidFill>
              <a:sym typeface="Wingdings" panose="05000000000000000000" pitchFamily="2" charset="2"/>
            </a:endParaRPr>
          </a:p>
          <a:p>
            <a:pPr marL="457200" lvl="1" indent="0">
              <a:spcBef>
                <a:spcPts val="0"/>
              </a:spcBef>
              <a:spcAft>
                <a:spcPts val="1200"/>
              </a:spcAft>
              <a:buNone/>
            </a:pPr>
            <a:r>
              <a:rPr lang="en-US" sz="2200">
                <a:solidFill>
                  <a:schemeClr val="bg1"/>
                </a:solidFill>
                <a:sym typeface="Wingdings" panose="05000000000000000000" pitchFamily="2" charset="2"/>
              </a:rPr>
              <a:t>Pricing model change</a:t>
            </a:r>
          </a:p>
          <a:p>
            <a:pPr lvl="1">
              <a:spcBef>
                <a:spcPts val="0"/>
              </a:spcBef>
              <a:spcAft>
                <a:spcPts val="1200"/>
              </a:spcAft>
            </a:pPr>
            <a:r>
              <a:rPr lang="en-US" sz="2000">
                <a:solidFill>
                  <a:schemeClr val="bg1"/>
                </a:solidFill>
                <a:sym typeface="Wingdings" panose="05000000000000000000" pitchFamily="2" charset="2"/>
              </a:rPr>
              <a:t>Now based on considered</a:t>
            </a:r>
            <a:br>
              <a:rPr lang="en-US" sz="2000">
                <a:solidFill>
                  <a:schemeClr val="bg1"/>
                </a:solidFill>
                <a:sym typeface="Wingdings" panose="05000000000000000000" pitchFamily="2" charset="2"/>
              </a:rPr>
            </a:br>
            <a:r>
              <a:rPr lang="en-US" sz="2000">
                <a:solidFill>
                  <a:schemeClr val="bg1"/>
                </a:solidFill>
                <a:sym typeface="Wingdings" panose="05000000000000000000" pitchFamily="2" charset="2"/>
              </a:rPr>
              <a:t>Transaction Sales Lines during </a:t>
            </a:r>
            <a:br>
              <a:rPr lang="en-US" sz="2000">
                <a:solidFill>
                  <a:schemeClr val="bg1"/>
                </a:solidFill>
                <a:sym typeface="Wingdings" panose="05000000000000000000" pitchFamily="2" charset="2"/>
              </a:rPr>
            </a:br>
            <a:r>
              <a:rPr lang="en-US" sz="2000">
                <a:solidFill>
                  <a:schemeClr val="bg1"/>
                </a:solidFill>
                <a:sym typeface="Wingdings" panose="05000000000000000000" pitchFamily="2" charset="2"/>
              </a:rPr>
              <a:t>calculation</a:t>
            </a:r>
            <a:br>
              <a:rPr lang="en-US" sz="2000">
                <a:solidFill>
                  <a:schemeClr val="bg1"/>
                </a:solidFill>
                <a:sym typeface="Wingdings" panose="05000000000000000000" pitchFamily="2" charset="2"/>
              </a:rPr>
            </a:br>
            <a:endParaRPr lang="en-US" sz="2000">
              <a:solidFill>
                <a:schemeClr val="bg1"/>
              </a:solidFill>
              <a:sym typeface="Wingdings" panose="05000000000000000000" pitchFamily="2" charset="2"/>
            </a:endParaRPr>
          </a:p>
          <a:p>
            <a:pPr lvl="1">
              <a:spcBef>
                <a:spcPts val="0"/>
              </a:spcBef>
              <a:spcAft>
                <a:spcPts val="1200"/>
              </a:spcAft>
            </a:pPr>
            <a:endParaRPr lang="en-US" sz="1800">
              <a:solidFill>
                <a:schemeClr val="bg1"/>
              </a:solidFill>
              <a:sym typeface="Wingdings" panose="05000000000000000000" pitchFamily="2" charset="2"/>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Recommend</a:t>
            </a:r>
          </a:p>
        </p:txBody>
      </p:sp>
      <p:pic>
        <p:nvPicPr>
          <p:cNvPr id="16" name="Picture 2" descr="Badge, new icon | Icon search engine">
            <a:extLst>
              <a:ext uri="{FF2B5EF4-FFF2-40B4-BE49-F238E27FC236}">
                <a16:creationId xmlns:a16="http://schemas.microsoft.com/office/drawing/2014/main" id="{A761CAA9-AAE3-41FB-8564-0E1504556A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26" b="89673" l="6000" r="98500">
                        <a14:foregroundMark x1="44500" y1="6549" x2="44500" y2="6549"/>
                        <a14:foregroundMark x1="60500" y1="6045" x2="60500" y2="6045"/>
                        <a14:foregroundMark x1="74000" y1="8564" x2="74000" y2="8564"/>
                        <a14:foregroundMark x1="71500" y1="6045" x2="81500" y2="14358"/>
                        <a14:foregroundMark x1="72250" y1="8564" x2="81500" y2="17128"/>
                        <a14:foregroundMark x1="81500" y1="17128" x2="84250" y2="18388"/>
                        <a14:foregroundMark x1="19750" y1="17128" x2="55000" y2="38539"/>
                        <a14:foregroundMark x1="12500" y1="22670" x2="55250" y2="56927"/>
                        <a14:foregroundMark x1="55250" y1="56927" x2="56500" y2="57431"/>
                        <a14:foregroundMark x1="15000" y1="30730" x2="41250" y2="64736"/>
                        <a14:foregroundMark x1="15000" y1="41058" x2="39500" y2="71537"/>
                        <a14:foregroundMark x1="29500" y1="68010" x2="22250" y2="51385"/>
                        <a14:foregroundMark x1="24000" y1="49118" x2="33750" y2="21411"/>
                        <a14:foregroundMark x1="33750" y1="21411" x2="33500" y2="20403"/>
                        <a14:foregroundMark x1="40250" y1="24685" x2="47500" y2="52393"/>
                        <a14:foregroundMark x1="47500" y1="52393" x2="41500" y2="33753"/>
                        <a14:foregroundMark x1="41500" y1="33753" x2="43750" y2="21411"/>
                        <a14:foregroundMark x1="45000" y1="23174" x2="56000" y2="26700"/>
                        <a14:foregroundMark x1="54750" y1="22922" x2="70250" y2="58690"/>
                        <a14:foregroundMark x1="71000" y1="52645" x2="73750" y2="18640"/>
                        <a14:foregroundMark x1="69500" y1="18892" x2="72500" y2="53401"/>
                        <a14:foregroundMark x1="78500" y1="51134" x2="80500" y2="16121"/>
                        <a14:foregroundMark x1="80750" y1="25189" x2="82250" y2="43829"/>
                        <a14:foregroundMark x1="82250" y1="43829" x2="80750" y2="16625"/>
                        <a14:foregroundMark x1="80750" y1="16625" x2="80750" y2="16625"/>
                        <a14:foregroundMark x1="39750" y1="56675" x2="54000" y2="63224"/>
                        <a14:foregroundMark x1="54000" y1="63224" x2="70250" y2="63980"/>
                        <a14:foregroundMark x1="86750" y1="25945" x2="89750" y2="53149"/>
                        <a14:foregroundMark x1="91750" y1="38539" x2="95750" y2="64232"/>
                        <a14:foregroundMark x1="94000" y1="37531" x2="98500" y2="53652"/>
                        <a14:foregroundMark x1="96750" y1="45088" x2="93250" y2="27456"/>
                        <a14:foregroundMark x1="89000" y1="19647" x2="92500" y2="23426"/>
                        <a14:foregroundMark x1="97250" y1="55164" x2="97750" y2="64484"/>
                        <a14:foregroundMark x1="98000" y1="65995" x2="91500" y2="72292"/>
                        <a14:foregroundMark x1="95000" y1="71285" x2="82000" y2="75819"/>
                        <a14:foregroundMark x1="80750" y1="75819" x2="60750" y2="78086"/>
                        <a14:foregroundMark x1="65750" y1="78841" x2="29750" y2="82620"/>
                        <a14:foregroundMark x1="33250" y1="84131" x2="20250" y2="83879"/>
                        <a14:foregroundMark x1="20250" y1="83879" x2="17500" y2="82872"/>
                        <a14:foregroundMark x1="17500" y1="82872" x2="11500" y2="65491"/>
                        <a14:foregroundMark x1="11500" y1="65491" x2="10250" y2="38035"/>
                        <a14:foregroundMark x1="5250" y1="27456" x2="8500" y2="53149"/>
                        <a14:foregroundMark x1="8500" y1="53149" x2="8500" y2="53149"/>
                        <a14:foregroundMark x1="6145" y1="22922" x2="6000" y2="22166"/>
                        <a14:foregroundMark x1="10250" y1="44332" x2="6145" y2="22922"/>
                        <a14:foregroundMark x1="7000" y1="16625" x2="18500" y2="8564"/>
                        <a14:foregroundMark x1="18500" y1="8564" x2="27000" y2="6801"/>
                        <a14:foregroundMark x1="27000" y1="6801" x2="59250" y2="3526"/>
                        <a14:foregroundMark x1="59250" y1="3526" x2="61500" y2="3526"/>
                        <a14:backgroundMark x1="70000" y1="82116" x2="76250" y2="81612"/>
                        <a14:backgroundMark x1="76250" y1="81612" x2="82750" y2="80605"/>
                        <a14:backgroundMark x1="76000" y1="80101" x2="80000" y2="79345"/>
                        <a14:backgroundMark x1="81750" y1="79093" x2="81750" y2="79093"/>
                        <a14:backgroundMark x1="82750" y1="78841" x2="82750" y2="78841"/>
                        <a14:backgroundMark x1="84500" y1="78086" x2="84500" y2="78086"/>
                        <a14:backgroundMark x1="86500" y1="77834" x2="86500" y2="77834"/>
                        <a14:backgroundMark x1="87750" y1="77834" x2="87750" y2="77834"/>
                        <a14:backgroundMark x1="87000" y1="77834" x2="87000" y2="77834"/>
                        <a14:backgroundMark x1="3750" y1="22922" x2="3750" y2="22922"/>
                        <a14:backgroundMark x1="2750" y1="21159" x2="2750" y2="21159"/>
                        <a14:backgroundMark x1="3250" y1="20403" x2="3250" y2="20403"/>
                        <a14:backgroundMark x1="3000" y1="19144" x2="3000" y2="19144"/>
                        <a14:backgroundMark x1="3750" y1="17884" x2="3750" y2="17884"/>
                      </a14:backgroundRemoval>
                    </a14:imgEffect>
                  </a14:imgLayer>
                </a14:imgProps>
              </a:ext>
              <a:ext uri="{28A0092B-C50C-407E-A947-70E740481C1C}">
                <a14:useLocalDpi xmlns:a14="http://schemas.microsoft.com/office/drawing/2010/main" val="0"/>
              </a:ext>
            </a:extLst>
          </a:blip>
          <a:srcRect/>
          <a:stretch>
            <a:fillRect/>
          </a:stretch>
        </p:blipFill>
        <p:spPr bwMode="auto">
          <a:xfrm>
            <a:off x="71649" y="1286101"/>
            <a:ext cx="1186677" cy="11777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5BE957B-00B2-472A-90FD-031BEE3AA5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3173" y="5094325"/>
            <a:ext cx="1296939" cy="1235920"/>
          </a:xfrm>
          <a:prstGeom prst="rect">
            <a:avLst/>
          </a:prstGeom>
        </p:spPr>
      </p:pic>
      <p:pic>
        <p:nvPicPr>
          <p:cNvPr id="18" name="Picture 17">
            <a:extLst>
              <a:ext uri="{FF2B5EF4-FFF2-40B4-BE49-F238E27FC236}">
                <a16:creationId xmlns:a16="http://schemas.microsoft.com/office/drawing/2014/main" id="{58B1566B-1950-4996-8776-5C2F2DBAC5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0560" y="5094325"/>
            <a:ext cx="1296939" cy="1235920"/>
          </a:xfrm>
          <a:prstGeom prst="rect">
            <a:avLst/>
          </a:prstGeom>
        </p:spPr>
      </p:pic>
      <p:pic>
        <p:nvPicPr>
          <p:cNvPr id="19" name="Picture 18">
            <a:extLst>
              <a:ext uri="{FF2B5EF4-FFF2-40B4-BE49-F238E27FC236}">
                <a16:creationId xmlns:a16="http://schemas.microsoft.com/office/drawing/2014/main" id="{2EEF3B1B-7F41-4B95-B144-A106613C84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3514" y="5094325"/>
            <a:ext cx="1296939" cy="1235920"/>
          </a:xfrm>
          <a:prstGeom prst="rect">
            <a:avLst/>
          </a:prstGeom>
        </p:spPr>
      </p:pic>
      <p:pic>
        <p:nvPicPr>
          <p:cNvPr id="20" name="Picture 19">
            <a:extLst>
              <a:ext uri="{FF2B5EF4-FFF2-40B4-BE49-F238E27FC236}">
                <a16:creationId xmlns:a16="http://schemas.microsoft.com/office/drawing/2014/main" id="{CB8615E3-165D-4FFE-82AC-59A0490D7C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6715" y="5094325"/>
            <a:ext cx="1296939" cy="1235920"/>
          </a:xfrm>
          <a:prstGeom prst="rect">
            <a:avLst/>
          </a:prstGeom>
        </p:spPr>
      </p:pic>
      <p:sp>
        <p:nvSpPr>
          <p:cNvPr id="2" name="Thought Bubble: Cloud 1">
            <a:extLst>
              <a:ext uri="{FF2B5EF4-FFF2-40B4-BE49-F238E27FC236}">
                <a16:creationId xmlns:a16="http://schemas.microsoft.com/office/drawing/2014/main" id="{2334DCA3-B0C4-4800-BA76-1D2067E10353}"/>
              </a:ext>
            </a:extLst>
          </p:cNvPr>
          <p:cNvSpPr/>
          <p:nvPr/>
        </p:nvSpPr>
        <p:spPr>
          <a:xfrm>
            <a:off x="7807781" y="3280094"/>
            <a:ext cx="1463218" cy="846559"/>
          </a:xfrm>
          <a:prstGeom prst="cloudCallout">
            <a:avLst>
              <a:gd name="adj1" fmla="val -44735"/>
              <a:gd name="adj2" fmla="val 16184"/>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Model Reader</a:t>
            </a:r>
          </a:p>
        </p:txBody>
      </p:sp>
      <p:sp>
        <p:nvSpPr>
          <p:cNvPr id="21" name="Thought Bubble: Cloud 20">
            <a:extLst>
              <a:ext uri="{FF2B5EF4-FFF2-40B4-BE49-F238E27FC236}">
                <a16:creationId xmlns:a16="http://schemas.microsoft.com/office/drawing/2014/main" id="{A3E5B353-62B4-42D3-ACD5-18FA3308D87B}"/>
              </a:ext>
            </a:extLst>
          </p:cNvPr>
          <p:cNvSpPr/>
          <p:nvPr/>
        </p:nvSpPr>
        <p:spPr>
          <a:xfrm>
            <a:off x="9705929" y="3205238"/>
            <a:ext cx="1463218" cy="846559"/>
          </a:xfrm>
          <a:prstGeom prst="cloudCallout">
            <a:avLst>
              <a:gd name="adj1" fmla="val -44735"/>
              <a:gd name="adj2" fmla="val 16184"/>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Model Reader</a:t>
            </a:r>
          </a:p>
        </p:txBody>
      </p:sp>
      <p:sp>
        <p:nvSpPr>
          <p:cNvPr id="3" name="Arrow: Down 2">
            <a:extLst>
              <a:ext uri="{FF2B5EF4-FFF2-40B4-BE49-F238E27FC236}">
                <a16:creationId xmlns:a16="http://schemas.microsoft.com/office/drawing/2014/main" id="{02D983A7-E15C-4B1B-8547-316E0C94BF0A}"/>
              </a:ext>
            </a:extLst>
          </p:cNvPr>
          <p:cNvSpPr/>
          <p:nvPr/>
        </p:nvSpPr>
        <p:spPr>
          <a:xfrm rot="1643830">
            <a:off x="7658198" y="4199067"/>
            <a:ext cx="503099" cy="772774"/>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543CC8F-6302-420E-AF35-CA2810E422DD}"/>
              </a:ext>
            </a:extLst>
          </p:cNvPr>
          <p:cNvSpPr/>
          <p:nvPr/>
        </p:nvSpPr>
        <p:spPr>
          <a:xfrm>
            <a:off x="8287840" y="4232783"/>
            <a:ext cx="503099" cy="772774"/>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DBB54CD-5967-46AD-A6E4-08E272FEF0E2}"/>
              </a:ext>
            </a:extLst>
          </p:cNvPr>
          <p:cNvSpPr/>
          <p:nvPr/>
        </p:nvSpPr>
        <p:spPr>
          <a:xfrm>
            <a:off x="9957479" y="4199067"/>
            <a:ext cx="503099" cy="772774"/>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028BAA91-037B-4DCB-8892-82CBA9E8B135}"/>
              </a:ext>
            </a:extLst>
          </p:cNvPr>
          <p:cNvSpPr/>
          <p:nvPr/>
        </p:nvSpPr>
        <p:spPr>
          <a:xfrm rot="19992732">
            <a:off x="10584682" y="4142329"/>
            <a:ext cx="503099" cy="772774"/>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794DDCCF-42D5-4449-8648-275699A42217}"/>
              </a:ext>
            </a:extLst>
          </p:cNvPr>
          <p:cNvSpPr/>
          <p:nvPr/>
        </p:nvSpPr>
        <p:spPr>
          <a:xfrm rot="1643830">
            <a:off x="8424163" y="2545141"/>
            <a:ext cx="503099" cy="614991"/>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EFC6DCEA-5EFD-418E-A372-8790EF5BC582}"/>
              </a:ext>
            </a:extLst>
          </p:cNvPr>
          <p:cNvSpPr/>
          <p:nvPr/>
        </p:nvSpPr>
        <p:spPr>
          <a:xfrm rot="19992732">
            <a:off x="9755091" y="2511499"/>
            <a:ext cx="503099" cy="628584"/>
          </a:xfrm>
          <a:prstGeom prst="downArrow">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47CF26-EED5-41A4-BD94-31131F6C374E}"/>
              </a:ext>
            </a:extLst>
          </p:cNvPr>
          <p:cNvSpPr txBox="1"/>
          <p:nvPr/>
        </p:nvSpPr>
        <p:spPr>
          <a:xfrm>
            <a:off x="8957148" y="4232783"/>
            <a:ext cx="950709" cy="523220"/>
          </a:xfrm>
          <a:prstGeom prst="rect">
            <a:avLst/>
          </a:prstGeom>
          <a:noFill/>
        </p:spPr>
        <p:txBody>
          <a:bodyPr wrap="none" rtlCol="0">
            <a:spAutoFit/>
          </a:bodyPr>
          <a:lstStyle/>
          <a:p>
            <a:r>
              <a:rPr lang="en-US" sz="1400" err="1">
                <a:solidFill>
                  <a:schemeClr val="bg1"/>
                </a:solidFill>
              </a:rPr>
              <a:t>Recomm</a:t>
            </a:r>
            <a:r>
              <a:rPr lang="en-US" sz="1400">
                <a:solidFill>
                  <a:schemeClr val="bg1"/>
                </a:solidFill>
              </a:rPr>
              <a:t>-</a:t>
            </a:r>
            <a:br>
              <a:rPr lang="en-US" sz="1400">
                <a:solidFill>
                  <a:schemeClr val="bg1"/>
                </a:solidFill>
              </a:rPr>
            </a:br>
            <a:r>
              <a:rPr lang="en-US" sz="1400" err="1">
                <a:solidFill>
                  <a:schemeClr val="bg1"/>
                </a:solidFill>
              </a:rPr>
              <a:t>endation</a:t>
            </a:r>
            <a:endParaRPr lang="en-US" sz="1400">
              <a:solidFill>
                <a:schemeClr val="bg1"/>
              </a:solidFill>
            </a:endParaRPr>
          </a:p>
        </p:txBody>
      </p:sp>
      <p:sp>
        <p:nvSpPr>
          <p:cNvPr id="32" name="TextBox 31">
            <a:extLst>
              <a:ext uri="{FF2B5EF4-FFF2-40B4-BE49-F238E27FC236}">
                <a16:creationId xmlns:a16="http://schemas.microsoft.com/office/drawing/2014/main" id="{7A9895FA-A191-40D2-A7CA-ADBA180C6CBE}"/>
              </a:ext>
            </a:extLst>
          </p:cNvPr>
          <p:cNvSpPr txBox="1"/>
          <p:nvPr/>
        </p:nvSpPr>
        <p:spPr>
          <a:xfrm>
            <a:off x="8871251" y="2592627"/>
            <a:ext cx="1005916" cy="523220"/>
          </a:xfrm>
          <a:prstGeom prst="rect">
            <a:avLst/>
          </a:prstGeom>
          <a:noFill/>
        </p:spPr>
        <p:txBody>
          <a:bodyPr wrap="square" rtlCol="0">
            <a:spAutoFit/>
          </a:bodyPr>
          <a:lstStyle/>
          <a:p>
            <a:pPr algn="ctr"/>
            <a:r>
              <a:rPr lang="en-US" sz="1400">
                <a:solidFill>
                  <a:schemeClr val="bg1"/>
                </a:solidFill>
              </a:rPr>
              <a:t>Model download</a:t>
            </a:r>
          </a:p>
        </p:txBody>
      </p:sp>
      <p:sp>
        <p:nvSpPr>
          <p:cNvPr id="33" name="TextBox 32">
            <a:extLst>
              <a:ext uri="{FF2B5EF4-FFF2-40B4-BE49-F238E27FC236}">
                <a16:creationId xmlns:a16="http://schemas.microsoft.com/office/drawing/2014/main" id="{90B33B3D-BBEB-4973-852C-A561C741A554}"/>
              </a:ext>
            </a:extLst>
          </p:cNvPr>
          <p:cNvSpPr txBox="1"/>
          <p:nvPr/>
        </p:nvSpPr>
        <p:spPr>
          <a:xfrm>
            <a:off x="8412156" y="517598"/>
            <a:ext cx="1089984" cy="523220"/>
          </a:xfrm>
          <a:prstGeom prst="rect">
            <a:avLst/>
          </a:prstGeom>
          <a:noFill/>
        </p:spPr>
        <p:txBody>
          <a:bodyPr wrap="square" rtlCol="0">
            <a:spAutoFit/>
          </a:bodyPr>
          <a:lstStyle/>
          <a:p>
            <a:pPr algn="ctr"/>
            <a:r>
              <a:rPr lang="en-US" sz="1400">
                <a:solidFill>
                  <a:schemeClr val="bg1"/>
                </a:solidFill>
              </a:rPr>
              <a:t>Model calculation</a:t>
            </a:r>
          </a:p>
        </p:txBody>
      </p:sp>
    </p:spTree>
    <p:extLst>
      <p:ext uri="{BB962C8B-B14F-4D97-AF65-F5344CB8AC3E}">
        <p14:creationId xmlns:p14="http://schemas.microsoft.com/office/powerpoint/2010/main" val="331149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Forecast</a:t>
            </a:r>
          </a:p>
        </p:txBody>
      </p:sp>
      <p:pic>
        <p:nvPicPr>
          <p:cNvPr id="6" name="Picture 5">
            <a:extLst>
              <a:ext uri="{FF2B5EF4-FFF2-40B4-BE49-F238E27FC236}">
                <a16:creationId xmlns:a16="http://schemas.microsoft.com/office/drawing/2014/main" id="{7C4B8C86-E6D9-4CD5-8298-4AC5BA7BB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4075" y="789456"/>
            <a:ext cx="2120510" cy="1420071"/>
          </a:xfrm>
          <a:prstGeom prst="rect">
            <a:avLst/>
          </a:prstGeom>
        </p:spPr>
      </p:pic>
      <p:sp>
        <p:nvSpPr>
          <p:cNvPr id="18" name="Text Placeholder 11">
            <a:extLst>
              <a:ext uri="{FF2B5EF4-FFF2-40B4-BE49-F238E27FC236}">
                <a16:creationId xmlns:a16="http://schemas.microsoft.com/office/drawing/2014/main" id="{006EB832-E01D-41D8-8161-7FC841B9FC37}"/>
              </a:ext>
            </a:extLst>
          </p:cNvPr>
          <p:cNvSpPr txBox="1">
            <a:spLocks/>
          </p:cNvSpPr>
          <p:nvPr/>
        </p:nvSpPr>
        <p:spPr>
          <a:xfrm>
            <a:off x="9122636" y="2375864"/>
            <a:ext cx="3069364" cy="9013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Increase availability and sales </a:t>
            </a:r>
            <a:br>
              <a:rPr kumimoji="0" lang="en-US" sz="1600" b="0" i="0" u="none" strike="noStrike" kern="1200" cap="none" spc="0" normalizeH="0" baseline="0" noProof="0">
                <a:ln>
                  <a:noFill/>
                </a:ln>
                <a:solidFill>
                  <a:prstClr val="white"/>
                </a:solidFill>
                <a:effectLst/>
                <a:uLnTx/>
                <a:uFillTx/>
                <a:latin typeface="Segoe UI"/>
                <a:ea typeface="+mn-ea"/>
                <a:cs typeface="+mn-cs"/>
              </a:rPr>
            </a:br>
            <a:r>
              <a:rPr kumimoji="0" lang="en-US" sz="1600" b="0" i="0" u="none" strike="noStrike" kern="1200" cap="none" spc="0" normalizeH="0" baseline="0" noProof="0">
                <a:ln>
                  <a:noFill/>
                </a:ln>
                <a:solidFill>
                  <a:prstClr val="white"/>
                </a:solidFill>
                <a:effectLst/>
                <a:uLnTx/>
                <a:uFillTx/>
                <a:latin typeface="Segoe UI"/>
                <a:ea typeface="+mn-ea"/>
                <a:cs typeface="+mn-cs"/>
              </a:rPr>
              <a:t>with advanced sales demand forecasts</a:t>
            </a:r>
          </a:p>
        </p:txBody>
      </p:sp>
      <p:sp>
        <p:nvSpPr>
          <p:cNvPr id="21" name="Text Placeholder 1">
            <a:extLst>
              <a:ext uri="{FF2B5EF4-FFF2-40B4-BE49-F238E27FC236}">
                <a16:creationId xmlns:a16="http://schemas.microsoft.com/office/drawing/2014/main" id="{E5BC3CEA-189F-4010-B4AD-CCF5F0874D1D}"/>
              </a:ext>
            </a:extLst>
          </p:cNvPr>
          <p:cNvSpPr txBox="1">
            <a:spLocks/>
          </p:cNvSpPr>
          <p:nvPr/>
        </p:nvSpPr>
        <p:spPr>
          <a:xfrm>
            <a:off x="352425" y="1268412"/>
            <a:ext cx="8694297"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2400"/>
              </a:spcAft>
              <a:buFont typeface="Arial"/>
              <a:buNone/>
            </a:pPr>
            <a:r>
              <a:rPr lang="en-US" sz="2400">
                <a:solidFill>
                  <a:schemeClr val="bg1"/>
                </a:solidFill>
              </a:rPr>
              <a:t>Advanced sales forecasting for everyone</a:t>
            </a:r>
            <a:endParaRPr lang="en-US" sz="2000">
              <a:solidFill>
                <a:schemeClr val="bg1"/>
              </a:solidFill>
            </a:endParaRPr>
          </a:p>
          <a:p>
            <a:pPr lvl="1">
              <a:spcBef>
                <a:spcPts val="0"/>
              </a:spcBef>
              <a:spcAft>
                <a:spcPts val="1200"/>
              </a:spcAft>
            </a:pPr>
            <a:r>
              <a:rPr lang="en-US" sz="2000">
                <a:solidFill>
                  <a:schemeClr val="bg1"/>
                </a:solidFill>
              </a:rPr>
              <a:t>Predicts future sales based on sales history</a:t>
            </a:r>
          </a:p>
          <a:p>
            <a:pPr lvl="1">
              <a:spcBef>
                <a:spcPts val="0"/>
              </a:spcBef>
              <a:spcAft>
                <a:spcPts val="1200"/>
              </a:spcAft>
            </a:pPr>
            <a:r>
              <a:rPr lang="en-US" sz="2000">
                <a:solidFill>
                  <a:schemeClr val="bg1"/>
                </a:solidFill>
              </a:rPr>
              <a:t>Improves availability, reduces out-of-stock situations</a:t>
            </a:r>
          </a:p>
          <a:p>
            <a:pPr lvl="1">
              <a:spcBef>
                <a:spcPts val="0"/>
              </a:spcBef>
              <a:spcAft>
                <a:spcPts val="1200"/>
              </a:spcAft>
            </a:pPr>
            <a:r>
              <a:rPr lang="en-US" sz="2000">
                <a:solidFill>
                  <a:schemeClr val="bg1"/>
                </a:solidFill>
              </a:rPr>
              <a:t>Automatic forecast model selection</a:t>
            </a:r>
          </a:p>
          <a:p>
            <a:pPr lvl="1">
              <a:spcBef>
                <a:spcPts val="0"/>
              </a:spcBef>
              <a:spcAft>
                <a:spcPts val="1200"/>
              </a:spcAft>
            </a:pPr>
            <a:r>
              <a:rPr lang="en-US" sz="2000">
                <a:solidFill>
                  <a:schemeClr val="bg1"/>
                </a:solidFill>
              </a:rPr>
              <a:t>Turn-key solution, no data scientists needed</a:t>
            </a:r>
          </a:p>
          <a:p>
            <a:pPr lvl="1">
              <a:spcBef>
                <a:spcPts val="0"/>
              </a:spcBef>
              <a:spcAft>
                <a:spcPts val="1200"/>
              </a:spcAft>
            </a:pPr>
            <a:r>
              <a:rPr lang="en-US" sz="2000">
                <a:solidFill>
                  <a:schemeClr val="bg1"/>
                </a:solidFill>
              </a:rPr>
              <a:t>SaaS solution - hosted by LS Retail</a:t>
            </a:r>
          </a:p>
          <a:p>
            <a:pPr lvl="1">
              <a:spcBef>
                <a:spcPts val="0"/>
              </a:spcBef>
              <a:spcAft>
                <a:spcPts val="1200"/>
              </a:spcAft>
            </a:pPr>
            <a:endParaRPr lang="en-US" sz="2000">
              <a:solidFill>
                <a:schemeClr val="bg1"/>
              </a:solidFill>
              <a:sym typeface="Wingdings" panose="05000000000000000000" pitchFamily="2" charset="2"/>
            </a:endParaRPr>
          </a:p>
          <a:p>
            <a:pPr marL="0" indent="0">
              <a:spcBef>
                <a:spcPts val="0"/>
              </a:spcBef>
              <a:spcAft>
                <a:spcPts val="1200"/>
              </a:spcAft>
              <a:buNone/>
            </a:pPr>
            <a:r>
              <a:rPr lang="en-US" sz="2400">
                <a:solidFill>
                  <a:schemeClr val="bg1"/>
                </a:solidFill>
                <a:sym typeface="Wingdings" panose="05000000000000000000" pitchFamily="2" charset="2"/>
              </a:rPr>
              <a:t>Training</a:t>
            </a:r>
          </a:p>
          <a:p>
            <a:pPr lvl="1">
              <a:spcBef>
                <a:spcPts val="0"/>
              </a:spcBef>
              <a:spcAft>
                <a:spcPts val="1200"/>
              </a:spcAft>
            </a:pPr>
            <a:r>
              <a:rPr lang="en-US" sz="2000">
                <a:solidFill>
                  <a:schemeClr val="bg1"/>
                </a:solidFill>
                <a:sym typeface="Wingdings" panose="05000000000000000000" pitchFamily="2" charset="2"/>
              </a:rPr>
              <a:t>LS Retail Academy – video on demand training</a:t>
            </a:r>
          </a:p>
          <a:p>
            <a:pPr lvl="1">
              <a:spcBef>
                <a:spcPts val="0"/>
              </a:spcBef>
              <a:spcAft>
                <a:spcPts val="1200"/>
              </a:spcAft>
            </a:pPr>
            <a:endParaRPr lang="en-US" sz="2000">
              <a:solidFill>
                <a:schemeClr val="bg1"/>
              </a:solidFill>
              <a:sym typeface="Wingdings" panose="05000000000000000000" pitchFamily="2" charset="2"/>
            </a:endParaRPr>
          </a:p>
          <a:p>
            <a:pPr marL="457200" lvl="1" indent="0">
              <a:spcBef>
                <a:spcPts val="0"/>
              </a:spcBef>
              <a:spcAft>
                <a:spcPts val="1200"/>
              </a:spcAft>
              <a:buNone/>
            </a:pPr>
            <a:endParaRPr lang="en-US" sz="2000">
              <a:solidFill>
                <a:schemeClr val="bg1"/>
              </a:solidFill>
              <a:sym typeface="Wingdings" panose="05000000000000000000" pitchFamily="2" charset="2"/>
            </a:endParaRPr>
          </a:p>
        </p:txBody>
      </p:sp>
      <p:pic>
        <p:nvPicPr>
          <p:cNvPr id="15" name="Picture 14">
            <a:extLst>
              <a:ext uri="{FF2B5EF4-FFF2-40B4-BE49-F238E27FC236}">
                <a16:creationId xmlns:a16="http://schemas.microsoft.com/office/drawing/2014/main" id="{A0DFFC43-667F-04F3-4473-DAA307FE8641}"/>
              </a:ext>
            </a:extLst>
          </p:cNvPr>
          <p:cNvPicPr>
            <a:picLocks noChangeAspect="1"/>
          </p:cNvPicPr>
          <p:nvPr/>
        </p:nvPicPr>
        <p:blipFill>
          <a:blip r:embed="rId4"/>
          <a:stretch>
            <a:fillRect/>
          </a:stretch>
        </p:blipFill>
        <p:spPr>
          <a:xfrm>
            <a:off x="8397518" y="3696607"/>
            <a:ext cx="3631813" cy="1686661"/>
          </a:xfrm>
          <a:prstGeom prst="rect">
            <a:avLst/>
          </a:prstGeom>
          <a:effectLst>
            <a:outerShdw blurRad="76200" dir="13500000" sy="23000" kx="1200000" algn="br" rotWithShape="0">
              <a:prstClr val="black">
                <a:alpha val="20000"/>
              </a:prstClr>
            </a:outerShdw>
          </a:effectLst>
          <a:scene3d>
            <a:camera prst="orthographicFront"/>
            <a:lightRig rig="threePt" dir="t"/>
          </a:scene3d>
          <a:sp3d>
            <a:bevelT/>
          </a:sp3d>
        </p:spPr>
      </p:pic>
      <p:grpSp>
        <p:nvGrpSpPr>
          <p:cNvPr id="16" name="Group 15">
            <a:extLst>
              <a:ext uri="{FF2B5EF4-FFF2-40B4-BE49-F238E27FC236}">
                <a16:creationId xmlns:a16="http://schemas.microsoft.com/office/drawing/2014/main" id="{A2601283-A340-7134-74D5-EFD050233CF6}"/>
              </a:ext>
            </a:extLst>
          </p:cNvPr>
          <p:cNvGrpSpPr/>
          <p:nvPr/>
        </p:nvGrpSpPr>
        <p:grpSpPr>
          <a:xfrm>
            <a:off x="8641081" y="5447230"/>
            <a:ext cx="2498683" cy="561490"/>
            <a:chOff x="6456039" y="4941167"/>
            <a:chExt cx="3888433" cy="561490"/>
          </a:xfrm>
        </p:grpSpPr>
        <p:sp>
          <p:nvSpPr>
            <p:cNvPr id="17" name="Left Brace 16">
              <a:extLst>
                <a:ext uri="{FF2B5EF4-FFF2-40B4-BE49-F238E27FC236}">
                  <a16:creationId xmlns:a16="http://schemas.microsoft.com/office/drawing/2014/main" id="{BD3E201C-F635-DB75-D0EF-654EA8440F49}"/>
                </a:ext>
              </a:extLst>
            </p:cNvPr>
            <p:cNvSpPr/>
            <p:nvPr/>
          </p:nvSpPr>
          <p:spPr>
            <a:xfrm rot="16200000">
              <a:off x="8324971" y="3072235"/>
              <a:ext cx="150569" cy="3888433"/>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4DDEE443-8BFA-6B06-AF46-96C86FF3EF41}"/>
                </a:ext>
              </a:extLst>
            </p:cNvPr>
            <p:cNvSpPr txBox="1"/>
            <p:nvPr/>
          </p:nvSpPr>
          <p:spPr>
            <a:xfrm>
              <a:off x="7204432" y="5133325"/>
              <a:ext cx="2489375" cy="369332"/>
            </a:xfrm>
            <a:prstGeom prst="rect">
              <a:avLst/>
            </a:prstGeom>
            <a:noFill/>
          </p:spPr>
          <p:txBody>
            <a:bodyPr wrap="none" rtlCol="0">
              <a:spAutoFit/>
            </a:bodyPr>
            <a:lstStyle/>
            <a:p>
              <a:r>
                <a:rPr lang="en-US">
                  <a:solidFill>
                    <a:schemeClr val="bg1"/>
                  </a:solidFill>
                </a:rPr>
                <a:t>Sales history</a:t>
              </a:r>
            </a:p>
          </p:txBody>
        </p:sp>
      </p:grpSp>
      <p:grpSp>
        <p:nvGrpSpPr>
          <p:cNvPr id="20" name="Group 19">
            <a:extLst>
              <a:ext uri="{FF2B5EF4-FFF2-40B4-BE49-F238E27FC236}">
                <a16:creationId xmlns:a16="http://schemas.microsoft.com/office/drawing/2014/main" id="{7B0EF14C-B1D0-D3A6-3F2C-B14789A1D3F0}"/>
              </a:ext>
            </a:extLst>
          </p:cNvPr>
          <p:cNvGrpSpPr/>
          <p:nvPr/>
        </p:nvGrpSpPr>
        <p:grpSpPr>
          <a:xfrm>
            <a:off x="11139764" y="5451318"/>
            <a:ext cx="1029641" cy="540208"/>
            <a:chOff x="10611668" y="4934024"/>
            <a:chExt cx="2015394" cy="540208"/>
          </a:xfrm>
        </p:grpSpPr>
        <p:sp>
          <p:nvSpPr>
            <p:cNvPr id="22" name="Left Brace 21">
              <a:extLst>
                <a:ext uri="{FF2B5EF4-FFF2-40B4-BE49-F238E27FC236}">
                  <a16:creationId xmlns:a16="http://schemas.microsoft.com/office/drawing/2014/main" id="{FA19FB59-B05B-0F8F-D407-700E4BFCF006}"/>
                </a:ext>
              </a:extLst>
            </p:cNvPr>
            <p:cNvSpPr/>
            <p:nvPr/>
          </p:nvSpPr>
          <p:spPr>
            <a:xfrm rot="16200000">
              <a:off x="11490679" y="4208098"/>
              <a:ext cx="136277" cy="158813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99EDD11B-E042-7252-D973-5E3F99E1677C}"/>
                </a:ext>
              </a:extLst>
            </p:cNvPr>
            <p:cNvSpPr txBox="1"/>
            <p:nvPr/>
          </p:nvSpPr>
          <p:spPr>
            <a:xfrm>
              <a:off x="10611668" y="5104900"/>
              <a:ext cx="2015394" cy="369332"/>
            </a:xfrm>
            <a:prstGeom prst="rect">
              <a:avLst/>
            </a:prstGeom>
            <a:noFill/>
          </p:spPr>
          <p:txBody>
            <a:bodyPr wrap="none" rtlCol="0">
              <a:spAutoFit/>
            </a:bodyPr>
            <a:lstStyle/>
            <a:p>
              <a:r>
                <a:rPr lang="en-US">
                  <a:solidFill>
                    <a:schemeClr val="bg1"/>
                  </a:solidFill>
                </a:rPr>
                <a:t>Forecast</a:t>
              </a:r>
            </a:p>
          </p:txBody>
        </p:sp>
      </p:grpSp>
    </p:spTree>
    <p:extLst>
      <p:ext uri="{BB962C8B-B14F-4D97-AF65-F5344CB8AC3E}">
        <p14:creationId xmlns:p14="http://schemas.microsoft.com/office/powerpoint/2010/main" val="209392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6602183-641F-4D18-95D8-4B2379BAF2F9}"/>
              </a:ext>
            </a:extLst>
          </p:cNvPr>
          <p:cNvSpPr/>
          <p:nvPr/>
        </p:nvSpPr>
        <p:spPr>
          <a:xfrm>
            <a:off x="15202" y="1806219"/>
            <a:ext cx="8862098" cy="1071125"/>
          </a:xfrm>
          <a:prstGeom prst="roundRect">
            <a:avLst>
              <a:gd name="adj" fmla="val 10000"/>
            </a:avLst>
          </a:prstGeom>
          <a:solidFill>
            <a:srgbClr val="138890"/>
          </a:solidFill>
          <a:effectLst>
            <a:glow rad="228600">
              <a:schemeClr val="accent3">
                <a:satMod val="175000"/>
                <a:alpha val="40000"/>
              </a:schemeClr>
            </a:glow>
          </a:effectLst>
          <a:scene3d>
            <a:camera prst="perspectiveRelaxedModerately" fov="900000" zoom="92000">
              <a:rot lat="19542000" lon="20869771" rev="360000"/>
            </a:camera>
            <a:lightRig rig="balanced" dir="t">
              <a:rot lat="0" lon="0" rev="12700000"/>
            </a:lightRig>
          </a:scene3d>
          <a:sp3d prstMaterial="plastic">
            <a:bevelT w="50800" h="50800"/>
            <a:bevelB w="50800" h="50800"/>
          </a:sp3d>
        </p:spPr>
        <p:style>
          <a:lnRef idx="0">
            <a:schemeClr val="lt1">
              <a:hueOff val="0"/>
              <a:satOff val="0"/>
              <a:lumOff val="0"/>
              <a:alphaOff val="0"/>
            </a:schemeClr>
          </a:lnRef>
          <a:fillRef idx="1">
            <a:schemeClr val="accent1">
              <a:alpha val="80000"/>
              <a:hueOff val="0"/>
              <a:satOff val="0"/>
              <a:lumOff val="0"/>
              <a:alphaOff val="0"/>
            </a:schemeClr>
          </a:fillRef>
          <a:effectRef idx="2">
            <a:scrgbClr r="0" g="0" b="0"/>
          </a:effectRef>
          <a:fontRef idx="minor">
            <a:schemeClr val="lt1"/>
          </a:fontRef>
        </p:style>
      </p:sp>
      <p:sp>
        <p:nvSpPr>
          <p:cNvPr id="11" name="Rectangle: Rounded Corners 4">
            <a:extLst>
              <a:ext uri="{FF2B5EF4-FFF2-40B4-BE49-F238E27FC236}">
                <a16:creationId xmlns:a16="http://schemas.microsoft.com/office/drawing/2014/main" id="{FE5C53CF-9D0C-4332-98EC-33E8F7A767EA}"/>
              </a:ext>
            </a:extLst>
          </p:cNvPr>
          <p:cNvSpPr txBox="1"/>
          <p:nvPr/>
        </p:nvSpPr>
        <p:spPr>
          <a:xfrm>
            <a:off x="-778605" y="1837212"/>
            <a:ext cx="10427430" cy="1008380"/>
          </a:xfrm>
          <a:prstGeom prst="rect">
            <a:avLst/>
          </a:prstGeom>
          <a:noFill/>
          <a:scene3d>
            <a:camera prst="perspectiveRelaxedModerately" fov="1500000" zoom="92000">
              <a:rot lat="19527276" lon="20869771" rev="360000"/>
            </a:camera>
            <a:lightRig rig="balanced" dir="t">
              <a:rot lat="0" lon="0" rev="12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AT" sz="2800" b="1" kern="1200">
                <a:solidFill>
                  <a:schemeClr val="bg1"/>
                </a:solidFill>
              </a:rPr>
              <a:t>LS Replenishment</a:t>
            </a:r>
          </a:p>
        </p:txBody>
      </p:sp>
      <p:sp>
        <p:nvSpPr>
          <p:cNvPr id="5" name="Content Placeholder 20">
            <a:extLst>
              <a:ext uri="{FF2B5EF4-FFF2-40B4-BE49-F238E27FC236}">
                <a16:creationId xmlns:a16="http://schemas.microsoft.com/office/drawing/2014/main" id="{92B12078-9787-44FF-AFE9-6BC360229387}"/>
              </a:ext>
            </a:extLst>
          </p:cNvPr>
          <p:cNvSpPr txBox="1">
            <a:spLocks/>
          </p:cNvSpPr>
          <p:nvPr/>
        </p:nvSpPr>
        <p:spPr>
          <a:xfrm>
            <a:off x="6384033" y="908050"/>
            <a:ext cx="4752528" cy="4681538"/>
          </a:xfrm>
          <a:prstGeom prst="rect">
            <a:avLst/>
          </a:prstGeom>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a:p>
          <a:p>
            <a:pPr marL="0" indent="0">
              <a:buFont typeface="Arial"/>
              <a:buNone/>
            </a:pPr>
            <a:endParaRPr lang="en-US"/>
          </a:p>
          <a:p>
            <a:endParaRPr lang="de-AT"/>
          </a:p>
        </p:txBody>
      </p:sp>
      <p:graphicFrame>
        <p:nvGraphicFramePr>
          <p:cNvPr id="8" name="Diagram 7">
            <a:extLst>
              <a:ext uri="{FF2B5EF4-FFF2-40B4-BE49-F238E27FC236}">
                <a16:creationId xmlns:a16="http://schemas.microsoft.com/office/drawing/2014/main" id="{E532BF9E-C4D0-E942-AACB-3D9689EE6E5A}"/>
              </a:ext>
            </a:extLst>
          </p:cNvPr>
          <p:cNvGraphicFramePr/>
          <p:nvPr/>
        </p:nvGraphicFramePr>
        <p:xfrm>
          <a:off x="-1" y="2299533"/>
          <a:ext cx="9480608" cy="4558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0CAB1C-7CE6-4267-90A4-D59D76DFE21E}"/>
              </a:ext>
            </a:extLst>
          </p:cNvPr>
          <p:cNvGrpSpPr/>
          <p:nvPr/>
        </p:nvGrpSpPr>
        <p:grpSpPr>
          <a:xfrm>
            <a:off x="4086301" y="562899"/>
            <a:ext cx="3333015" cy="3420240"/>
            <a:chOff x="4076776" y="420024"/>
            <a:chExt cx="3333015" cy="3420240"/>
          </a:xfrm>
        </p:grpSpPr>
        <p:cxnSp>
          <p:nvCxnSpPr>
            <p:cNvPr id="12" name="Straight Connector 11">
              <a:extLst>
                <a:ext uri="{FF2B5EF4-FFF2-40B4-BE49-F238E27FC236}">
                  <a16:creationId xmlns:a16="http://schemas.microsoft.com/office/drawing/2014/main" id="{3769A62F-96AF-4CBA-B5E1-6FA7F49F4BBE}"/>
                </a:ext>
              </a:extLst>
            </p:cNvPr>
            <p:cNvCxnSpPr>
              <a:cxnSpLocks/>
            </p:cNvCxnSpPr>
            <p:nvPr/>
          </p:nvCxnSpPr>
          <p:spPr>
            <a:xfrm flipH="1">
              <a:off x="5226398" y="908050"/>
              <a:ext cx="1907085" cy="2906518"/>
            </a:xfrm>
            <a:prstGeom prst="line">
              <a:avLst/>
            </a:prstGeom>
            <a:ln>
              <a:solidFill>
                <a:schemeClr val="accent4"/>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EA06D9-F6B1-43C4-9E41-ABB7382A64A0}"/>
                </a:ext>
              </a:extLst>
            </p:cNvPr>
            <p:cNvCxnSpPr>
              <a:cxnSpLocks/>
            </p:cNvCxnSpPr>
            <p:nvPr/>
          </p:nvCxnSpPr>
          <p:spPr>
            <a:xfrm flipH="1">
              <a:off x="4076776" y="836712"/>
              <a:ext cx="1227136" cy="3003552"/>
            </a:xfrm>
            <a:prstGeom prst="line">
              <a:avLst/>
            </a:prstGeom>
            <a:ln>
              <a:solidFill>
                <a:schemeClr val="accent4"/>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Cloud 13">
              <a:extLst>
                <a:ext uri="{FF2B5EF4-FFF2-40B4-BE49-F238E27FC236}">
                  <a16:creationId xmlns:a16="http://schemas.microsoft.com/office/drawing/2014/main" id="{122EC7BC-68D0-454D-909C-7E60CD640752}"/>
                </a:ext>
              </a:extLst>
            </p:cNvPr>
            <p:cNvSpPr/>
            <p:nvPr/>
          </p:nvSpPr>
          <p:spPr>
            <a:xfrm>
              <a:off x="5048599" y="473389"/>
              <a:ext cx="2304256" cy="934283"/>
            </a:xfrm>
            <a:prstGeom prst="cloud">
              <a:avLst/>
            </a:prstGeom>
            <a:gradFill flip="none" rotWithShape="1">
              <a:gsLst>
                <a:gs pos="0">
                  <a:srgbClr val="FEC80E">
                    <a:shade val="30000"/>
                    <a:satMod val="115000"/>
                  </a:srgbClr>
                </a:gs>
                <a:gs pos="50000">
                  <a:srgbClr val="FEC80E">
                    <a:shade val="67500"/>
                    <a:satMod val="115000"/>
                  </a:srgbClr>
                </a:gs>
                <a:gs pos="100000">
                  <a:srgbClr val="FEC80E">
                    <a:shade val="100000"/>
                    <a:satMod val="115000"/>
                  </a:srgbClr>
                </a:gs>
              </a:gsLst>
              <a:path path="circle">
                <a:fillToRect t="100000" r="100000"/>
              </a:path>
              <a:tileRect l="-100000" b="-100000"/>
            </a:gradFill>
            <a:effectLst>
              <a:glow rad="228600">
                <a:schemeClr val="accent4">
                  <a:satMod val="175000"/>
                  <a:alpha val="40000"/>
                </a:schemeClr>
              </a:glow>
            </a:effectLst>
            <a:scene3d>
              <a:camera prst="perspectiveAbove" fov="5100000">
                <a:rot lat="20132455" lon="20950282" rev="376913"/>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Segoe UI"/>
                <a:ea typeface="+mn-ea"/>
                <a:cs typeface="+mn-cs"/>
              </a:endParaRPr>
            </a:p>
          </p:txBody>
        </p:sp>
        <p:grpSp>
          <p:nvGrpSpPr>
            <p:cNvPr id="15" name="Diagram group">
              <a:extLst>
                <a:ext uri="{FF2B5EF4-FFF2-40B4-BE49-F238E27FC236}">
                  <a16:creationId xmlns:a16="http://schemas.microsoft.com/office/drawing/2014/main" id="{30AD0CEF-2CC7-47AC-973D-BE3146562CAF}"/>
                </a:ext>
              </a:extLst>
            </p:cNvPr>
            <p:cNvGrpSpPr/>
            <p:nvPr/>
          </p:nvGrpSpPr>
          <p:grpSpPr>
            <a:xfrm>
              <a:off x="4950089" y="420024"/>
              <a:ext cx="2459702" cy="992417"/>
              <a:chOff x="10431" y="1450"/>
              <a:chExt cx="2201798" cy="1523087"/>
            </a:xfrm>
            <a:noFill/>
            <a:scene3d>
              <a:camera prst="perspectiveRelaxedModerately" fov="1500000" zoom="92000">
                <a:rot lat="19527276" lon="20869771" rev="360000"/>
              </a:camera>
              <a:lightRig rig="balanced" dir="t">
                <a:rot lat="0" lon="0" rev="12700000"/>
              </a:lightRig>
            </a:scene3d>
          </p:grpSpPr>
          <p:grpSp>
            <p:nvGrpSpPr>
              <p:cNvPr id="16" name="Group 15">
                <a:extLst>
                  <a:ext uri="{FF2B5EF4-FFF2-40B4-BE49-F238E27FC236}">
                    <a16:creationId xmlns:a16="http://schemas.microsoft.com/office/drawing/2014/main" id="{88428BCE-66B0-401D-9634-39AE3BB45B3A}"/>
                  </a:ext>
                </a:extLst>
              </p:cNvPr>
              <p:cNvGrpSpPr/>
              <p:nvPr/>
            </p:nvGrpSpPr>
            <p:grpSpPr>
              <a:xfrm>
                <a:off x="10431" y="1450"/>
                <a:ext cx="2201798" cy="1523087"/>
                <a:chOff x="10431" y="1450"/>
                <a:chExt cx="2201798" cy="1523087"/>
              </a:xfrm>
              <a:grpFill/>
            </p:grpSpPr>
            <p:sp>
              <p:nvSpPr>
                <p:cNvPr id="17" name="Rectangle: Rounded Corners 4">
                  <a:extLst>
                    <a:ext uri="{FF2B5EF4-FFF2-40B4-BE49-F238E27FC236}">
                      <a16:creationId xmlns:a16="http://schemas.microsoft.com/office/drawing/2014/main" id="{4CE6D094-BD4B-4E82-8F71-A07B3B2ED6E9}"/>
                    </a:ext>
                  </a:extLst>
                </p:cNvPr>
                <p:cNvSpPr txBox="1"/>
                <p:nvPr/>
              </p:nvSpPr>
              <p:spPr>
                <a:xfrm>
                  <a:off x="55041" y="46060"/>
                  <a:ext cx="2112578" cy="1433867"/>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e-AT" sz="2000" b="1" i="0" u="none" strike="noStrike" kern="1200" cap="none" spc="0" normalizeH="0" baseline="0" noProof="0">
                      <a:ln>
                        <a:noFill/>
                      </a:ln>
                      <a:solidFill>
                        <a:prstClr val="white"/>
                      </a:solidFill>
                      <a:effectLst/>
                      <a:uLnTx/>
                      <a:uFillTx/>
                      <a:latin typeface="Segoe UI"/>
                      <a:ea typeface="+mn-ea"/>
                      <a:cs typeface="+mn-cs"/>
                    </a:rPr>
                    <a:t>LS Forecast</a:t>
                  </a:r>
                </a:p>
              </p:txBody>
            </p:sp>
            <p:sp>
              <p:nvSpPr>
                <p:cNvPr id="18" name="Rectangle: Rounded Corners 17">
                  <a:extLst>
                    <a:ext uri="{FF2B5EF4-FFF2-40B4-BE49-F238E27FC236}">
                      <a16:creationId xmlns:a16="http://schemas.microsoft.com/office/drawing/2014/main" id="{65D8066E-38CE-47E8-AF83-8849DFDECE18}"/>
                    </a:ext>
                  </a:extLst>
                </p:cNvPr>
                <p:cNvSpPr/>
                <p:nvPr/>
              </p:nvSpPr>
              <p:spPr>
                <a:xfrm>
                  <a:off x="10431" y="1450"/>
                  <a:ext cx="2201798" cy="1523087"/>
                </a:xfrm>
                <a:prstGeom prst="roundRect">
                  <a:avLst>
                    <a:gd name="adj" fmla="val 10000"/>
                  </a:avLst>
                </a:prstGeom>
                <a:grpFill/>
                <a:ln>
                  <a:noFill/>
                </a:ln>
                <a:effectLst>
                  <a:glow rad="228600">
                    <a:schemeClr val="accent3">
                      <a:satMod val="175000"/>
                      <a:alpha val="40000"/>
                    </a:schemeClr>
                  </a:glow>
                </a:effectLst>
                <a:sp3d prstMaterial="plastic">
                  <a:bevelT w="50800" h="50800"/>
                  <a:bevelB w="50800" h="50800"/>
                </a:sp3d>
              </p:spPr>
              <p:style>
                <a:lnRef idx="0">
                  <a:schemeClr val="lt1">
                    <a:hueOff val="0"/>
                    <a:satOff val="0"/>
                    <a:lumOff val="0"/>
                    <a:alphaOff val="0"/>
                  </a:schemeClr>
                </a:lnRef>
                <a:fillRef idx="1">
                  <a:schemeClr val="accent1">
                    <a:alpha val="80000"/>
                    <a:hueOff val="0"/>
                    <a:satOff val="0"/>
                    <a:lumOff val="0"/>
                    <a:alphaOff val="0"/>
                  </a:schemeClr>
                </a:fillRef>
                <a:effectRef idx="2">
                  <a:scrgbClr r="0" g="0" b="0"/>
                </a:effectRef>
                <a:fontRef idx="minor">
                  <a:schemeClr val="lt1"/>
                </a:fontRef>
              </p:style>
            </p:sp>
          </p:grpSp>
        </p:grpSp>
      </p:grpSp>
      <p:sp>
        <p:nvSpPr>
          <p:cNvPr id="19" name="Text Placeholder 14">
            <a:extLst>
              <a:ext uri="{FF2B5EF4-FFF2-40B4-BE49-F238E27FC236}">
                <a16:creationId xmlns:a16="http://schemas.microsoft.com/office/drawing/2014/main" id="{4839C40C-46AB-4CBA-9971-60BC4D8B82B8}"/>
              </a:ext>
            </a:extLst>
          </p:cNvPr>
          <p:cNvSpPr txBox="1">
            <a:spLocks/>
          </p:cNvSpPr>
          <p:nvPr/>
        </p:nvSpPr>
        <p:spPr>
          <a:xfrm>
            <a:off x="8760296" y="1186858"/>
            <a:ext cx="3384376" cy="324008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e-DE" sz="2400" b="1" i="0" u="none" strike="noStrike" kern="1200" cap="none" spc="0" normalizeH="0" baseline="0" noProof="0">
                <a:ln>
                  <a:noFill/>
                </a:ln>
                <a:solidFill>
                  <a:srgbClr val="EFBE20"/>
                </a:solidFill>
                <a:effectLst/>
                <a:uLnTx/>
                <a:uFillTx/>
                <a:latin typeface="Segoe UI"/>
                <a:ea typeface="+mn-ea"/>
                <a:cs typeface="+mn-cs"/>
              </a:rPr>
              <a:t>LS Forecast: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Turn-</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key</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solution</a:t>
            </a:r>
            <a:endParaRPr kumimoji="0" lang="de-DE" sz="2000" b="0" i="0" u="none" strike="noStrike" kern="1200" cap="none" spc="0" normalizeH="0" baseline="0" noProof="0">
              <a:ln>
                <a:noFill/>
              </a:ln>
              <a:solidFill>
                <a:prstClr val="white">
                  <a:lumMod val="9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Seamless</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integration</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b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b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with</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Replenishment</a:t>
            </a:r>
            <a:endParaRPr kumimoji="0" lang="de-DE" sz="2000" b="0" i="0" u="none" strike="noStrike" kern="1200" cap="none" spc="0" normalizeH="0" baseline="0" noProof="0">
              <a:ln>
                <a:noFill/>
              </a:ln>
              <a:solidFill>
                <a:prstClr val="white">
                  <a:lumMod val="9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No</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data</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scientists</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a:t>
            </a: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experts</a:t>
            </a: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r>
            <a:b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br>
            <a:r>
              <a:rPr kumimoji="0" lang="de-DE" sz="2000" b="0" i="0" u="none" strike="noStrike" kern="1200" cap="none" spc="0" normalizeH="0" baseline="0" noProof="0" err="1">
                <a:ln>
                  <a:noFill/>
                </a:ln>
                <a:solidFill>
                  <a:prstClr val="white">
                    <a:lumMod val="95000"/>
                  </a:prstClr>
                </a:solidFill>
                <a:effectLst/>
                <a:uLnTx/>
                <a:uFillTx/>
                <a:latin typeface="Segoe UI"/>
                <a:ea typeface="+mn-ea"/>
                <a:cs typeface="+mn-cs"/>
              </a:rPr>
              <a:t>needed</a:t>
            </a:r>
            <a:endParaRPr kumimoji="0" lang="de-DE" sz="2000" b="0" i="0" u="none" strike="noStrike" kern="1200" cap="none" spc="0" normalizeH="0" baseline="0" noProof="0">
              <a:ln>
                <a:noFill/>
              </a:ln>
              <a:solidFill>
                <a:prstClr val="white">
                  <a:lumMod val="9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de-DE" sz="100" b="0" i="0" u="none" strike="noStrike" kern="1200" cap="none" spc="0" normalizeH="0" baseline="0" noProof="0">
              <a:ln>
                <a:noFill/>
              </a:ln>
              <a:solidFill>
                <a:prstClr val="white">
                  <a:lumMod val="9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de-DE" sz="100" b="0" i="0" u="none" strike="noStrike" kern="1200" cap="none" spc="0" normalizeH="0" baseline="0" noProof="0">
              <a:ln>
                <a:noFill/>
              </a:ln>
              <a:solidFill>
                <a:prstClr val="white">
                  <a:lumMod val="95000"/>
                </a:prstClr>
              </a:solidFill>
              <a:effectLst/>
              <a:uLnTx/>
              <a:uFillTx/>
              <a:latin typeface="Segoe U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e-DE" sz="2000" b="0" i="0" u="none" strike="noStrike" kern="1200" cap="none" spc="0" normalizeH="0" baseline="0" noProof="0">
                <a:ln>
                  <a:noFill/>
                </a:ln>
                <a:solidFill>
                  <a:prstClr val="white">
                    <a:lumMod val="95000"/>
                  </a:prstClr>
                </a:solidFill>
                <a:effectLst/>
                <a:uLnTx/>
                <a:uFillTx/>
                <a:latin typeface="Segoe UI"/>
                <a:ea typeface="+mn-ea"/>
                <a:cs typeface="+mn-cs"/>
              </a:rPr>
              <a:t>   </a:t>
            </a:r>
            <a:r>
              <a:rPr kumimoji="0" lang="de-DE" sz="2000" b="0" i="0" u="none" strike="noStrike" kern="1200" cap="none" spc="0" normalizeH="0" baseline="0" noProof="0" err="1">
                <a:ln>
                  <a:noFill/>
                </a:ln>
                <a:solidFill>
                  <a:srgbClr val="EFBE20"/>
                </a:solidFill>
                <a:effectLst/>
                <a:uLnTx/>
                <a:uFillTx/>
                <a:latin typeface="Segoe UI"/>
                <a:ea typeface="+mn-ea"/>
                <a:cs typeface="+mn-cs"/>
              </a:rPr>
              <a:t>Advanced</a:t>
            </a:r>
            <a:r>
              <a:rPr kumimoji="0" lang="de-DE" sz="2000" b="0" i="0" u="none" strike="noStrike" kern="1200" cap="none" spc="0" normalizeH="0" baseline="0" noProof="0">
                <a:ln>
                  <a:noFill/>
                </a:ln>
                <a:solidFill>
                  <a:srgbClr val="EFBE20"/>
                </a:solidFill>
                <a:effectLst/>
                <a:uLnTx/>
                <a:uFillTx/>
                <a:latin typeface="Segoe UI"/>
                <a:ea typeface="+mn-ea"/>
                <a:cs typeface="+mn-cs"/>
              </a:rPr>
              <a:t>      </a:t>
            </a:r>
            <a:br>
              <a:rPr kumimoji="0" lang="de-DE" sz="2000" b="0" i="0" u="none" strike="noStrike" kern="1200" cap="none" spc="0" normalizeH="0" baseline="0" noProof="0">
                <a:ln>
                  <a:noFill/>
                </a:ln>
                <a:solidFill>
                  <a:srgbClr val="EFBE20"/>
                </a:solidFill>
                <a:effectLst/>
                <a:uLnTx/>
                <a:uFillTx/>
                <a:latin typeface="Segoe UI"/>
                <a:ea typeface="+mn-ea"/>
                <a:cs typeface="+mn-cs"/>
              </a:rPr>
            </a:br>
            <a:r>
              <a:rPr kumimoji="0" lang="de-DE" sz="2000" b="0" i="0" u="none" strike="noStrike" kern="1200" cap="none" spc="0" normalizeH="0" baseline="0" noProof="0">
                <a:ln>
                  <a:noFill/>
                </a:ln>
                <a:solidFill>
                  <a:srgbClr val="EFBE20"/>
                </a:solidFill>
                <a:effectLst/>
                <a:uLnTx/>
                <a:uFillTx/>
                <a:latin typeface="Segoe UI"/>
                <a:ea typeface="+mn-ea"/>
                <a:cs typeface="+mn-cs"/>
              </a:rPr>
              <a:t>    </a:t>
            </a:r>
            <a:r>
              <a:rPr kumimoji="0" lang="de-DE" sz="2000" b="0" i="0" u="none" strike="noStrike" kern="1200" cap="none" spc="0" normalizeH="0" baseline="0" noProof="0" err="1">
                <a:ln>
                  <a:noFill/>
                </a:ln>
                <a:solidFill>
                  <a:srgbClr val="EFBE20"/>
                </a:solidFill>
                <a:effectLst/>
                <a:uLnTx/>
                <a:uFillTx/>
                <a:latin typeface="Segoe UI"/>
                <a:ea typeface="+mn-ea"/>
                <a:cs typeface="+mn-cs"/>
              </a:rPr>
              <a:t>demand</a:t>
            </a:r>
            <a:r>
              <a:rPr kumimoji="0" lang="de-DE" sz="2000" b="0" i="0" u="none" strike="noStrike" kern="1200" cap="none" spc="0" normalizeH="0" baseline="0" noProof="0">
                <a:ln>
                  <a:noFill/>
                </a:ln>
                <a:solidFill>
                  <a:srgbClr val="EFBE20"/>
                </a:solidFill>
                <a:effectLst/>
                <a:uLnTx/>
                <a:uFillTx/>
                <a:latin typeface="Segoe UI"/>
                <a:ea typeface="+mn-ea"/>
                <a:cs typeface="+mn-cs"/>
              </a:rPr>
              <a:t> </a:t>
            </a:r>
            <a:r>
              <a:rPr kumimoji="0" lang="de-DE" sz="2000" b="0" i="0" u="none" strike="noStrike" kern="1200" cap="none" spc="0" normalizeH="0" baseline="0" noProof="0" err="1">
                <a:ln>
                  <a:noFill/>
                </a:ln>
                <a:solidFill>
                  <a:srgbClr val="EFBE20"/>
                </a:solidFill>
                <a:effectLst/>
                <a:uLnTx/>
                <a:uFillTx/>
                <a:latin typeface="Segoe UI"/>
                <a:ea typeface="+mn-ea"/>
                <a:cs typeface="+mn-cs"/>
              </a:rPr>
              <a:t>forecasting</a:t>
            </a:r>
            <a:r>
              <a:rPr kumimoji="0" lang="de-DE" sz="2000" b="0" i="0" u="none" strike="noStrike" kern="1200" cap="none" spc="0" normalizeH="0" baseline="0" noProof="0">
                <a:ln>
                  <a:noFill/>
                </a:ln>
                <a:solidFill>
                  <a:srgbClr val="EFBE20"/>
                </a:solidFill>
                <a:effectLst/>
                <a:uLnTx/>
                <a:uFillTx/>
                <a:latin typeface="Segoe UI"/>
                <a:ea typeface="+mn-ea"/>
                <a:cs typeface="+mn-cs"/>
              </a:rPr>
              <a:t> </a:t>
            </a:r>
            <a:br>
              <a:rPr kumimoji="0" lang="de-DE" sz="2000" b="0" i="0" u="none" strike="noStrike" kern="1200" cap="none" spc="0" normalizeH="0" baseline="0" noProof="0">
                <a:ln>
                  <a:noFill/>
                </a:ln>
                <a:solidFill>
                  <a:srgbClr val="EFBE20"/>
                </a:solidFill>
                <a:effectLst/>
                <a:uLnTx/>
                <a:uFillTx/>
                <a:latin typeface="Segoe UI"/>
                <a:ea typeface="+mn-ea"/>
                <a:cs typeface="+mn-cs"/>
              </a:rPr>
            </a:br>
            <a:r>
              <a:rPr kumimoji="0" lang="de-DE" sz="2000" b="0" i="0" u="none" strike="noStrike" kern="1200" cap="none" spc="0" normalizeH="0" baseline="0" noProof="0">
                <a:ln>
                  <a:noFill/>
                </a:ln>
                <a:solidFill>
                  <a:srgbClr val="EFBE20"/>
                </a:solidFill>
                <a:effectLst/>
                <a:uLnTx/>
                <a:uFillTx/>
                <a:latin typeface="Segoe UI"/>
                <a:ea typeface="+mn-ea"/>
                <a:cs typeface="+mn-cs"/>
              </a:rPr>
              <a:t>      </a:t>
            </a:r>
            <a:r>
              <a:rPr kumimoji="0" lang="de-DE" sz="2000" b="0" i="0" u="none" strike="noStrike" kern="1200" cap="none" spc="0" normalizeH="0" baseline="0" noProof="0" err="1">
                <a:ln>
                  <a:noFill/>
                </a:ln>
                <a:solidFill>
                  <a:srgbClr val="EFBE20"/>
                </a:solidFill>
                <a:effectLst/>
                <a:uLnTx/>
                <a:uFillTx/>
                <a:latin typeface="Segoe UI"/>
                <a:ea typeface="+mn-ea"/>
                <a:cs typeface="+mn-cs"/>
              </a:rPr>
              <a:t>for</a:t>
            </a:r>
            <a:r>
              <a:rPr kumimoji="0" lang="de-DE" sz="2000" b="0" i="0" u="none" strike="noStrike" kern="1200" cap="none" spc="0" normalizeH="0" baseline="0" noProof="0">
                <a:ln>
                  <a:noFill/>
                </a:ln>
                <a:solidFill>
                  <a:srgbClr val="EFBE20"/>
                </a:solidFill>
                <a:effectLst/>
                <a:uLnTx/>
                <a:uFillTx/>
                <a:latin typeface="Segoe UI"/>
                <a:ea typeface="+mn-ea"/>
                <a:cs typeface="+mn-cs"/>
              </a:rPr>
              <a:t> </a:t>
            </a:r>
            <a:r>
              <a:rPr kumimoji="0" lang="de-DE" sz="2000" b="0" i="0" u="none" strike="noStrike" kern="1200" cap="none" spc="0" normalizeH="0" baseline="0" noProof="0" err="1">
                <a:ln>
                  <a:noFill/>
                </a:ln>
                <a:solidFill>
                  <a:srgbClr val="EFBE20"/>
                </a:solidFill>
                <a:effectLst/>
                <a:uLnTx/>
                <a:uFillTx/>
                <a:latin typeface="Segoe UI"/>
                <a:ea typeface="+mn-ea"/>
                <a:cs typeface="+mn-cs"/>
              </a:rPr>
              <a:t>everyone</a:t>
            </a:r>
            <a:endParaRPr kumimoji="0" lang="de-DE" sz="2000" b="0" i="0" u="none" strike="noStrike" kern="1200" cap="none" spc="0" normalizeH="0" baseline="0" noProof="0">
              <a:ln>
                <a:noFill/>
              </a:ln>
              <a:solidFill>
                <a:srgbClr val="EFBE20"/>
              </a:solidFill>
              <a:effectLst/>
              <a:uLnTx/>
              <a:uFillTx/>
              <a:latin typeface="Segoe U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a:ln>
                <a:noFill/>
              </a:ln>
              <a:solidFill>
                <a:srgbClr val="EFBE20"/>
              </a:solidFill>
              <a:effectLst/>
              <a:uLnTx/>
              <a:uFillTx/>
              <a:latin typeface="Segoe UI"/>
              <a:ea typeface="+mn-ea"/>
              <a:cs typeface="+mn-cs"/>
            </a:endParaRPr>
          </a:p>
        </p:txBody>
      </p:sp>
    </p:spTree>
    <p:extLst>
      <p:ext uri="{BB962C8B-B14F-4D97-AF65-F5344CB8AC3E}">
        <p14:creationId xmlns:p14="http://schemas.microsoft.com/office/powerpoint/2010/main" val="3190884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Forecast: Item Suggestion Worksheet</a:t>
            </a:r>
          </a:p>
        </p:txBody>
      </p:sp>
      <p:sp>
        <p:nvSpPr>
          <p:cNvPr id="21" name="Text Placeholder 1">
            <a:extLst>
              <a:ext uri="{FF2B5EF4-FFF2-40B4-BE49-F238E27FC236}">
                <a16:creationId xmlns:a16="http://schemas.microsoft.com/office/drawing/2014/main" id="{E5BC3CEA-189F-4010-B4AD-CCF5F0874D1D}"/>
              </a:ext>
            </a:extLst>
          </p:cNvPr>
          <p:cNvSpPr txBox="1">
            <a:spLocks/>
          </p:cNvSpPr>
          <p:nvPr/>
        </p:nvSpPr>
        <p:spPr>
          <a:xfrm>
            <a:off x="352425" y="1268412"/>
            <a:ext cx="8694297"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a:solidFill>
                  <a:schemeClr val="bg1"/>
                </a:solidFill>
              </a:rPr>
              <a:t>Tool for partners and customers</a:t>
            </a:r>
            <a:r>
              <a:rPr lang="en-US" sz="2400" b="1"/>
              <a:t/>
            </a:r>
            <a:br>
              <a:rPr lang="en-US" sz="2400" b="1"/>
            </a:br>
            <a:endParaRPr lang="en-US" sz="800" b="1"/>
          </a:p>
          <a:p>
            <a:pPr marL="342900" indent="-342900">
              <a:spcBef>
                <a:spcPts val="600"/>
              </a:spcBef>
              <a:buFont typeface="Arial" panose="020B0604020202020204" pitchFamily="34" charset="0"/>
              <a:buChar char="•"/>
            </a:pPr>
            <a:r>
              <a:rPr lang="en-US" sz="2000">
                <a:solidFill>
                  <a:schemeClr val="bg1"/>
                </a:solidFill>
              </a:rPr>
              <a:t>Identify good item candidates</a:t>
            </a:r>
          </a:p>
          <a:p>
            <a:pPr marL="342900" indent="-342900">
              <a:spcBef>
                <a:spcPts val="600"/>
              </a:spcBef>
              <a:buFont typeface="Arial" panose="020B0604020202020204" pitchFamily="34" charset="0"/>
              <a:buChar char="•"/>
            </a:pPr>
            <a:r>
              <a:rPr lang="en-US" sz="2000">
                <a:solidFill>
                  <a:schemeClr val="bg1"/>
                </a:solidFill>
              </a:rPr>
              <a:t>Scorecard approach with weights</a:t>
            </a:r>
          </a:p>
          <a:p>
            <a:pPr marL="342900" indent="-342900">
              <a:spcBef>
                <a:spcPts val="600"/>
              </a:spcBef>
              <a:buFont typeface="Arial" panose="020B0604020202020204" pitchFamily="34" charset="0"/>
              <a:buChar char="•"/>
            </a:pPr>
            <a:r>
              <a:rPr lang="en-US" sz="2000">
                <a:solidFill>
                  <a:schemeClr val="bg1"/>
                </a:solidFill>
              </a:rPr>
              <a:t>Easy, simple, fast</a:t>
            </a:r>
            <a:r>
              <a:rPr lang="en-US" sz="2400"/>
              <a:t/>
            </a:r>
            <a:br>
              <a:rPr lang="en-US" sz="2400"/>
            </a:br>
            <a:endParaRPr lang="en-US" sz="1300"/>
          </a:p>
          <a:p>
            <a:pPr marL="0" indent="0">
              <a:spcBef>
                <a:spcPts val="0"/>
              </a:spcBef>
              <a:spcAft>
                <a:spcPts val="2400"/>
              </a:spcAft>
              <a:buFont typeface="Arial"/>
              <a:buNone/>
            </a:pPr>
            <a:endParaRPr lang="en-US" sz="2000">
              <a:solidFill>
                <a:schemeClr val="bg1"/>
              </a:solidFill>
            </a:endParaRPr>
          </a:p>
        </p:txBody>
      </p:sp>
      <p:pic>
        <p:nvPicPr>
          <p:cNvPr id="15" name="Picture 2" descr="Badge, new icon | Icon search engine">
            <a:extLst>
              <a:ext uri="{FF2B5EF4-FFF2-40B4-BE49-F238E27FC236}">
                <a16:creationId xmlns:a16="http://schemas.microsoft.com/office/drawing/2014/main" id="{4F3E7A47-7FC2-95CD-1AF1-4B929FA120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26" b="89673" l="6000" r="98500">
                        <a14:foregroundMark x1="44500" y1="6549" x2="44500" y2="6549"/>
                        <a14:foregroundMark x1="60500" y1="6045" x2="60500" y2="6045"/>
                        <a14:foregroundMark x1="74000" y1="8564" x2="74000" y2="8564"/>
                        <a14:foregroundMark x1="71500" y1="6045" x2="81500" y2="14358"/>
                        <a14:foregroundMark x1="72250" y1="8564" x2="81500" y2="17128"/>
                        <a14:foregroundMark x1="81500" y1="17128" x2="84250" y2="18388"/>
                        <a14:foregroundMark x1="19750" y1="17128" x2="55000" y2="38539"/>
                        <a14:foregroundMark x1="12500" y1="22670" x2="55250" y2="56927"/>
                        <a14:foregroundMark x1="55250" y1="56927" x2="56500" y2="57431"/>
                        <a14:foregroundMark x1="15000" y1="30730" x2="41250" y2="64736"/>
                        <a14:foregroundMark x1="15000" y1="41058" x2="39500" y2="71537"/>
                        <a14:foregroundMark x1="29500" y1="68010" x2="22250" y2="51385"/>
                        <a14:foregroundMark x1="24000" y1="49118" x2="33750" y2="21411"/>
                        <a14:foregroundMark x1="33750" y1="21411" x2="33500" y2="20403"/>
                        <a14:foregroundMark x1="40250" y1="24685" x2="47500" y2="52393"/>
                        <a14:foregroundMark x1="47500" y1="52393" x2="41500" y2="33753"/>
                        <a14:foregroundMark x1="41500" y1="33753" x2="43750" y2="21411"/>
                        <a14:foregroundMark x1="45000" y1="23174" x2="56000" y2="26700"/>
                        <a14:foregroundMark x1="54750" y1="22922" x2="70250" y2="58690"/>
                        <a14:foregroundMark x1="71000" y1="52645" x2="73750" y2="18640"/>
                        <a14:foregroundMark x1="69500" y1="18892" x2="72500" y2="53401"/>
                        <a14:foregroundMark x1="78500" y1="51134" x2="80500" y2="16121"/>
                        <a14:foregroundMark x1="80750" y1="25189" x2="82250" y2="43829"/>
                        <a14:foregroundMark x1="82250" y1="43829" x2="80750" y2="16625"/>
                        <a14:foregroundMark x1="80750" y1="16625" x2="80750" y2="16625"/>
                        <a14:foregroundMark x1="39750" y1="56675" x2="54000" y2="63224"/>
                        <a14:foregroundMark x1="54000" y1="63224" x2="70250" y2="63980"/>
                        <a14:foregroundMark x1="86750" y1="25945" x2="89750" y2="53149"/>
                        <a14:foregroundMark x1="91750" y1="38539" x2="95750" y2="64232"/>
                        <a14:foregroundMark x1="94000" y1="37531" x2="98500" y2="53652"/>
                        <a14:foregroundMark x1="96750" y1="45088" x2="93250" y2="27456"/>
                        <a14:foregroundMark x1="89000" y1="19647" x2="92500" y2="23426"/>
                        <a14:foregroundMark x1="97250" y1="55164" x2="97750" y2="64484"/>
                        <a14:foregroundMark x1="98000" y1="65995" x2="91500" y2="72292"/>
                        <a14:foregroundMark x1="95000" y1="71285" x2="82000" y2="75819"/>
                        <a14:foregroundMark x1="80750" y1="75819" x2="60750" y2="78086"/>
                        <a14:foregroundMark x1="65750" y1="78841" x2="29750" y2="82620"/>
                        <a14:foregroundMark x1="33250" y1="84131" x2="20250" y2="83879"/>
                        <a14:foregroundMark x1="20250" y1="83879" x2="17500" y2="82872"/>
                        <a14:foregroundMark x1="17500" y1="82872" x2="11500" y2="65491"/>
                        <a14:foregroundMark x1="11500" y1="65491" x2="10250" y2="38035"/>
                        <a14:foregroundMark x1="5250" y1="27456" x2="8500" y2="53149"/>
                        <a14:foregroundMark x1="8500" y1="53149" x2="8500" y2="53149"/>
                        <a14:foregroundMark x1="6145" y1="22922" x2="6000" y2="22166"/>
                        <a14:foregroundMark x1="10250" y1="44332" x2="6145" y2="22922"/>
                        <a14:foregroundMark x1="7000" y1="16625" x2="18500" y2="8564"/>
                        <a14:foregroundMark x1="18500" y1="8564" x2="27000" y2="6801"/>
                        <a14:foregroundMark x1="27000" y1="6801" x2="59250" y2="3526"/>
                        <a14:foregroundMark x1="59250" y1="3526" x2="61500" y2="3526"/>
                        <a14:backgroundMark x1="70000" y1="82116" x2="76250" y2="81612"/>
                        <a14:backgroundMark x1="76250" y1="81612" x2="82750" y2="80605"/>
                        <a14:backgroundMark x1="76000" y1="80101" x2="80000" y2="79345"/>
                        <a14:backgroundMark x1="81750" y1="79093" x2="81750" y2="79093"/>
                        <a14:backgroundMark x1="82750" y1="78841" x2="82750" y2="78841"/>
                        <a14:backgroundMark x1="84500" y1="78086" x2="84500" y2="78086"/>
                        <a14:backgroundMark x1="86500" y1="77834" x2="86500" y2="77834"/>
                        <a14:backgroundMark x1="87750" y1="77834" x2="87750" y2="77834"/>
                        <a14:backgroundMark x1="87000" y1="77834" x2="87000" y2="77834"/>
                        <a14:backgroundMark x1="3750" y1="22922" x2="3750" y2="22922"/>
                        <a14:backgroundMark x1="2750" y1="21159" x2="2750" y2="21159"/>
                        <a14:backgroundMark x1="3250" y1="20403" x2="3250" y2="20403"/>
                        <a14:backgroundMark x1="3000" y1="19144" x2="3000" y2="19144"/>
                        <a14:backgroundMark x1="3750" y1="17884" x2="3750" y2="17884"/>
                      </a14:backgroundRemoval>
                    </a14:imgEffect>
                  </a14:imgLayer>
                </a14:imgProps>
              </a:ext>
              <a:ext uri="{28A0092B-C50C-407E-A947-70E740481C1C}">
                <a14:useLocalDpi xmlns:a14="http://schemas.microsoft.com/office/drawing/2010/main" val="0"/>
              </a:ext>
            </a:extLst>
          </a:blip>
          <a:srcRect/>
          <a:stretch>
            <a:fillRect/>
          </a:stretch>
        </p:blipFill>
        <p:spPr bwMode="auto">
          <a:xfrm>
            <a:off x="352425" y="3023395"/>
            <a:ext cx="1186677" cy="11777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8F265D8C-BC40-AE27-A44D-4BA12A0D85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289"/>
          <a:stretch/>
        </p:blipFill>
        <p:spPr bwMode="auto">
          <a:xfrm>
            <a:off x="2472268" y="2881991"/>
            <a:ext cx="9624906" cy="3843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C932915D-AD6D-BB26-8BEC-72F2EA497A38}"/>
              </a:ext>
            </a:extLst>
          </p:cNvPr>
          <p:cNvSpPr/>
          <p:nvPr/>
        </p:nvSpPr>
        <p:spPr>
          <a:xfrm>
            <a:off x="9567182" y="2070614"/>
            <a:ext cx="2411237" cy="1117785"/>
          </a:xfrm>
          <a:prstGeom prst="wedgeRoundRectCallout">
            <a:avLst>
              <a:gd name="adj1" fmla="val -61434"/>
              <a:gd name="adj2" fmla="val 174905"/>
              <a:gd name="adj3" fmla="val 16667"/>
            </a:avLst>
          </a:prstGeom>
          <a:solidFill>
            <a:srgbClr val="1388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r>
            <a:br>
              <a:rPr lang="en-US" dirty="0"/>
            </a:br>
            <a:r>
              <a:rPr lang="en-US" dirty="0"/>
              <a:t>Total Rating</a:t>
            </a:r>
          </a:p>
          <a:p>
            <a:pPr algn="ctr"/>
            <a:r>
              <a:rPr lang="en-US" dirty="0"/>
              <a:t>Total Score</a:t>
            </a:r>
            <a:br>
              <a:rPr lang="en-US" dirty="0"/>
            </a:br>
            <a:endParaRPr lang="en-US" dirty="0"/>
          </a:p>
        </p:txBody>
      </p:sp>
    </p:spTree>
    <p:extLst>
      <p:ext uri="{BB962C8B-B14F-4D97-AF65-F5344CB8AC3E}">
        <p14:creationId xmlns:p14="http://schemas.microsoft.com/office/powerpoint/2010/main" val="382266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E5BC3CEA-189F-4010-B4AD-CCF5F0874D1D}"/>
              </a:ext>
            </a:extLst>
          </p:cNvPr>
          <p:cNvSpPr txBox="1">
            <a:spLocks/>
          </p:cNvSpPr>
          <p:nvPr/>
        </p:nvSpPr>
        <p:spPr>
          <a:xfrm>
            <a:off x="322426" y="1394460"/>
            <a:ext cx="4639019" cy="49815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2400"/>
              </a:spcAft>
              <a:buNone/>
            </a:pPr>
            <a:r>
              <a:rPr lang="en-US" sz="2400" b="1">
                <a:solidFill>
                  <a:schemeClr val="bg1"/>
                </a:solidFill>
                <a:latin typeface="Segoe UI" panose="020B0502040204020203" pitchFamily="34" charset="0"/>
                <a:cs typeface="Segoe UI" panose="020B0502040204020203" pitchFamily="34" charset="0"/>
              </a:rPr>
              <a:t>New price model</a:t>
            </a:r>
          </a:p>
          <a:p>
            <a:pPr marL="0" indent="0">
              <a:spcBef>
                <a:spcPts val="0"/>
              </a:spcBef>
              <a:spcAft>
                <a:spcPts val="1200"/>
              </a:spcAft>
              <a:buNone/>
            </a:pPr>
            <a:r>
              <a:rPr lang="en-US" sz="2000">
                <a:solidFill>
                  <a:schemeClr val="bg1"/>
                </a:solidFill>
              </a:rPr>
              <a:t>Old approach: </a:t>
            </a:r>
          </a:p>
          <a:p>
            <a:pPr lvl="1">
              <a:spcBef>
                <a:spcPts val="0"/>
              </a:spcBef>
              <a:spcAft>
                <a:spcPts val="1200"/>
              </a:spcAft>
            </a:pPr>
            <a:r>
              <a:rPr lang="en-US" sz="2000">
                <a:solidFill>
                  <a:schemeClr val="bg1"/>
                </a:solidFill>
              </a:rPr>
              <a:t>Total number of calculations within 1 month</a:t>
            </a:r>
            <a:br>
              <a:rPr lang="en-US" sz="2000">
                <a:solidFill>
                  <a:schemeClr val="bg1"/>
                </a:solidFill>
              </a:rPr>
            </a:br>
            <a:endParaRPr lang="en-US" sz="2000">
              <a:solidFill>
                <a:schemeClr val="bg1"/>
              </a:solidFill>
            </a:endParaRPr>
          </a:p>
          <a:p>
            <a:pPr marL="0" indent="0">
              <a:spcBef>
                <a:spcPts val="0"/>
              </a:spcBef>
              <a:spcAft>
                <a:spcPts val="1200"/>
              </a:spcAft>
              <a:buNone/>
            </a:pPr>
            <a:r>
              <a:rPr lang="en-US" sz="2000">
                <a:solidFill>
                  <a:schemeClr val="bg1"/>
                </a:solidFill>
              </a:rPr>
              <a:t>New approach: </a:t>
            </a:r>
          </a:p>
          <a:p>
            <a:pPr lvl="1">
              <a:spcBef>
                <a:spcPts val="0"/>
              </a:spcBef>
              <a:spcAft>
                <a:spcPts val="1200"/>
              </a:spcAft>
            </a:pPr>
            <a:r>
              <a:rPr lang="en-US" sz="2000">
                <a:solidFill>
                  <a:schemeClr val="bg1"/>
                </a:solidFill>
              </a:rPr>
              <a:t>Stepwise model</a:t>
            </a:r>
          </a:p>
          <a:p>
            <a:pPr lvl="1">
              <a:spcBef>
                <a:spcPts val="0"/>
              </a:spcBef>
              <a:spcAft>
                <a:spcPts val="1200"/>
              </a:spcAft>
            </a:pPr>
            <a:r>
              <a:rPr lang="en-US" sz="2000">
                <a:solidFill>
                  <a:schemeClr val="bg1"/>
                </a:solidFill>
              </a:rPr>
              <a:t>Pack (and price) is </a:t>
            </a:r>
            <a:br>
              <a:rPr lang="en-US" sz="2000">
                <a:solidFill>
                  <a:schemeClr val="bg1"/>
                </a:solidFill>
              </a:rPr>
            </a:br>
            <a:r>
              <a:rPr lang="en-US" sz="2000">
                <a:solidFill>
                  <a:schemeClr val="bg1"/>
                </a:solidFill>
              </a:rPr>
              <a:t>selected for each</a:t>
            </a:r>
            <a:br>
              <a:rPr lang="en-US" sz="2000">
                <a:solidFill>
                  <a:schemeClr val="bg1"/>
                </a:solidFill>
              </a:rPr>
            </a:br>
            <a:r>
              <a:rPr lang="en-US" sz="2000">
                <a:solidFill>
                  <a:schemeClr val="bg1"/>
                </a:solidFill>
              </a:rPr>
              <a:t>individual calculation</a:t>
            </a:r>
          </a:p>
          <a:p>
            <a:pPr marL="457200" lvl="1" indent="0">
              <a:spcBef>
                <a:spcPts val="0"/>
              </a:spcBef>
              <a:spcAft>
                <a:spcPts val="1200"/>
              </a:spcAft>
              <a:buNone/>
            </a:pPr>
            <a:endParaRPr lang="en-US" sz="2000">
              <a:solidFill>
                <a:schemeClr val="bg1"/>
              </a:solidFill>
            </a:endParaRPr>
          </a:p>
          <a:p>
            <a:pPr marL="0" indent="0">
              <a:spcBef>
                <a:spcPts val="0"/>
              </a:spcBef>
              <a:spcAft>
                <a:spcPts val="1200"/>
              </a:spcAft>
              <a:buNone/>
            </a:pPr>
            <a:r>
              <a:rPr lang="en-US" sz="2400">
                <a:solidFill>
                  <a:schemeClr val="bg1"/>
                </a:solidFill>
              </a:rPr>
              <a:t> </a:t>
            </a:r>
          </a:p>
          <a:p>
            <a:pPr lvl="1">
              <a:spcBef>
                <a:spcPts val="0"/>
              </a:spcBef>
              <a:spcAft>
                <a:spcPts val="1200"/>
              </a:spcAft>
            </a:pPr>
            <a:endParaRPr lang="en-US" sz="2000">
              <a:solidFill>
                <a:schemeClr val="bg1"/>
              </a:solidFill>
            </a:endParaRPr>
          </a:p>
          <a:p>
            <a:pPr lvl="1">
              <a:spcBef>
                <a:spcPts val="0"/>
              </a:spcBef>
              <a:spcAft>
                <a:spcPts val="1200"/>
              </a:spcAft>
            </a:pPr>
            <a:endParaRPr lang="en-US" sz="2000">
              <a:solidFill>
                <a:schemeClr val="bg1"/>
              </a:solidFill>
              <a:sym typeface="Wingdings" panose="05000000000000000000" pitchFamily="2" charset="2"/>
            </a:endParaRPr>
          </a:p>
          <a:p>
            <a:pPr marL="0" indent="0">
              <a:spcBef>
                <a:spcPts val="0"/>
              </a:spcBef>
              <a:spcAft>
                <a:spcPts val="1200"/>
              </a:spcAft>
              <a:buNone/>
            </a:pPr>
            <a:endParaRPr lang="en-US" sz="2000">
              <a:solidFill>
                <a:schemeClr val="bg1"/>
              </a:solidFill>
              <a:sym typeface="Wingdings" panose="05000000000000000000" pitchFamily="2" charset="2"/>
            </a:endParaRPr>
          </a:p>
        </p:txBody>
      </p:sp>
      <p:graphicFrame>
        <p:nvGraphicFramePr>
          <p:cNvPr id="2" name="Table 2">
            <a:extLst>
              <a:ext uri="{FF2B5EF4-FFF2-40B4-BE49-F238E27FC236}">
                <a16:creationId xmlns:a16="http://schemas.microsoft.com/office/drawing/2014/main" id="{AD698092-5E27-4581-9F98-E953FD58059F}"/>
              </a:ext>
            </a:extLst>
          </p:cNvPr>
          <p:cNvGraphicFramePr>
            <a:graphicFrameLocks noGrp="1"/>
          </p:cNvGraphicFramePr>
          <p:nvPr/>
        </p:nvGraphicFramePr>
        <p:xfrm>
          <a:off x="5616746" y="1158475"/>
          <a:ext cx="6200137" cy="2433320"/>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343256">
                  <a:extLst>
                    <a:ext uri="{9D8B030D-6E8A-4147-A177-3AD203B41FA5}">
                      <a16:colId xmlns:a16="http://schemas.microsoft.com/office/drawing/2014/main" val="242669400"/>
                    </a:ext>
                  </a:extLst>
                </a:gridCol>
                <a:gridCol w="1408509">
                  <a:extLst>
                    <a:ext uri="{9D8B030D-6E8A-4147-A177-3AD203B41FA5}">
                      <a16:colId xmlns:a16="http://schemas.microsoft.com/office/drawing/2014/main" val="431450528"/>
                    </a:ext>
                  </a:extLst>
                </a:gridCol>
                <a:gridCol w="1449537">
                  <a:extLst>
                    <a:ext uri="{9D8B030D-6E8A-4147-A177-3AD203B41FA5}">
                      <a16:colId xmlns:a16="http://schemas.microsoft.com/office/drawing/2014/main" val="716653360"/>
                    </a:ext>
                  </a:extLst>
                </a:gridCol>
                <a:gridCol w="1998835">
                  <a:extLst>
                    <a:ext uri="{9D8B030D-6E8A-4147-A177-3AD203B41FA5}">
                      <a16:colId xmlns:a16="http://schemas.microsoft.com/office/drawing/2014/main" val="1320828087"/>
                    </a:ext>
                  </a:extLst>
                </a:gridCol>
              </a:tblGrid>
              <a:tr h="370840">
                <a:tc>
                  <a:txBody>
                    <a:bodyPr/>
                    <a:lstStyle/>
                    <a:p>
                      <a:pPr algn="ctr"/>
                      <a:r>
                        <a:rPr lang="en-US" sz="800"/>
                        <a:t/>
                      </a:r>
                      <a:br>
                        <a:rPr lang="en-US" sz="800"/>
                      </a:br>
                      <a:r>
                        <a:rPr lang="en-US" sz="1600"/>
                        <a:t>Pack</a:t>
                      </a:r>
                    </a:p>
                  </a:txBody>
                  <a:tcPr/>
                </a:tc>
                <a:tc>
                  <a:txBody>
                    <a:bodyPr/>
                    <a:lstStyle/>
                    <a:p>
                      <a:pPr algn="ctr"/>
                      <a:r>
                        <a:rPr lang="en-US" sz="1600"/>
                        <a:t>Calculations </a:t>
                      </a:r>
                      <a:br>
                        <a:rPr lang="en-US" sz="1600"/>
                      </a:br>
                      <a:r>
                        <a:rPr lang="en-US" sz="1600"/>
                        <a:t>from</a:t>
                      </a:r>
                    </a:p>
                  </a:txBody>
                  <a:tcPr/>
                </a:tc>
                <a:tc>
                  <a:txBody>
                    <a:bodyPr/>
                    <a:lstStyle/>
                    <a:p>
                      <a:pPr algn="ctr"/>
                      <a:r>
                        <a:rPr lang="en-US" sz="1600"/>
                        <a:t>Calculations</a:t>
                      </a:r>
                      <a:br>
                        <a:rPr lang="en-US" sz="1600"/>
                      </a:br>
                      <a:r>
                        <a:rPr lang="en-US" sz="1600"/>
                        <a:t>to </a:t>
                      </a:r>
                    </a:p>
                  </a:txBody>
                  <a:tcPr/>
                </a:tc>
                <a:tc>
                  <a:txBody>
                    <a:bodyPr/>
                    <a:lstStyle/>
                    <a:p>
                      <a:pPr algn="ctr"/>
                      <a:r>
                        <a:rPr lang="en-US" sz="1600"/>
                        <a:t>Price </a:t>
                      </a:r>
                      <a:br>
                        <a:rPr lang="en-US" sz="1600"/>
                      </a:br>
                      <a:r>
                        <a:rPr lang="en-US" sz="1600"/>
                        <a:t>per 1000 calc.</a:t>
                      </a:r>
                    </a:p>
                  </a:txBody>
                  <a:tcPr/>
                </a:tc>
                <a:extLst>
                  <a:ext uri="{0D108BD9-81ED-4DB2-BD59-A6C34878D82A}">
                    <a16:rowId xmlns:a16="http://schemas.microsoft.com/office/drawing/2014/main" val="3163397348"/>
                  </a:ext>
                </a:extLst>
              </a:tr>
              <a:tr h="370840">
                <a:tc>
                  <a:txBody>
                    <a:bodyPr/>
                    <a:lstStyle/>
                    <a:p>
                      <a:pPr algn="ctr"/>
                      <a:r>
                        <a:rPr lang="en-US" sz="1600">
                          <a:solidFill>
                            <a:schemeClr val="tx1">
                              <a:lumMod val="65000"/>
                              <a:lumOff val="35000"/>
                            </a:schemeClr>
                          </a:solidFill>
                        </a:rPr>
                        <a:t>LSFC-10k</a:t>
                      </a:r>
                    </a:p>
                  </a:txBody>
                  <a:tcPr/>
                </a:tc>
                <a:tc>
                  <a:txBody>
                    <a:bodyPr/>
                    <a:lstStyle/>
                    <a:p>
                      <a:pPr algn="ctr"/>
                      <a:r>
                        <a:rPr lang="en-US" sz="1600">
                          <a:solidFill>
                            <a:schemeClr val="tx1">
                              <a:lumMod val="65000"/>
                              <a:lumOff val="35000"/>
                            </a:schemeClr>
                          </a:solidFill>
                        </a:rPr>
                        <a:t>1</a:t>
                      </a:r>
                    </a:p>
                  </a:txBody>
                  <a:tcPr/>
                </a:tc>
                <a:tc>
                  <a:txBody>
                    <a:bodyPr/>
                    <a:lstStyle/>
                    <a:p>
                      <a:pPr algn="ctr"/>
                      <a:r>
                        <a:rPr lang="en-US" sz="1600">
                          <a:solidFill>
                            <a:schemeClr val="tx1">
                              <a:lumMod val="65000"/>
                              <a:lumOff val="35000"/>
                            </a:schemeClr>
                          </a:solidFill>
                        </a:rPr>
                        <a:t>10.000</a:t>
                      </a:r>
                    </a:p>
                  </a:txBody>
                  <a:tcPr/>
                </a:tc>
                <a:tc>
                  <a:txBody>
                    <a:bodyPr/>
                    <a:lstStyle/>
                    <a:p>
                      <a:pPr algn="ctr"/>
                      <a:r>
                        <a:rPr lang="en-US" sz="1600" dirty="0">
                          <a:solidFill>
                            <a:schemeClr val="tx1">
                              <a:lumMod val="65000"/>
                              <a:lumOff val="35000"/>
                            </a:schemeClr>
                          </a:solidFill>
                        </a:rPr>
                        <a:t>5,99 €</a:t>
                      </a:r>
                    </a:p>
                  </a:txBody>
                  <a:tcPr/>
                </a:tc>
                <a:extLst>
                  <a:ext uri="{0D108BD9-81ED-4DB2-BD59-A6C34878D82A}">
                    <a16:rowId xmlns:a16="http://schemas.microsoft.com/office/drawing/2014/main" val="1958676300"/>
                  </a:ext>
                </a:extLst>
              </a:tr>
              <a:tr h="370840">
                <a:tc>
                  <a:txBody>
                    <a:bodyPr/>
                    <a:lstStyle/>
                    <a:p>
                      <a:pPr algn="ctr"/>
                      <a:r>
                        <a:rPr lang="en-US" sz="1600">
                          <a:solidFill>
                            <a:schemeClr val="tx1">
                              <a:lumMod val="65000"/>
                              <a:lumOff val="35000"/>
                            </a:schemeClr>
                          </a:solidFill>
                        </a:rPr>
                        <a:t>LSFC-50k</a:t>
                      </a:r>
                    </a:p>
                  </a:txBody>
                  <a:tcPr/>
                </a:tc>
                <a:tc>
                  <a:txBody>
                    <a:bodyPr/>
                    <a:lstStyle/>
                    <a:p>
                      <a:pPr algn="ctr"/>
                      <a:r>
                        <a:rPr lang="en-US" sz="1600">
                          <a:solidFill>
                            <a:schemeClr val="tx1">
                              <a:lumMod val="65000"/>
                              <a:lumOff val="35000"/>
                            </a:schemeClr>
                          </a:solidFill>
                        </a:rPr>
                        <a:t>10.001</a:t>
                      </a:r>
                    </a:p>
                  </a:txBody>
                  <a:tcPr/>
                </a:tc>
                <a:tc>
                  <a:txBody>
                    <a:bodyPr/>
                    <a:lstStyle/>
                    <a:p>
                      <a:pPr algn="ctr"/>
                      <a:r>
                        <a:rPr lang="en-US" sz="1600" dirty="0">
                          <a:solidFill>
                            <a:schemeClr val="tx1">
                              <a:lumMod val="65000"/>
                              <a:lumOff val="35000"/>
                            </a:schemeClr>
                          </a:solidFill>
                        </a:rPr>
                        <a:t>50.000</a:t>
                      </a:r>
                    </a:p>
                  </a:txBody>
                  <a:tcPr/>
                </a:tc>
                <a:tc>
                  <a:txBody>
                    <a:bodyPr/>
                    <a:lstStyle/>
                    <a:p>
                      <a:pPr algn="ctr"/>
                      <a:r>
                        <a:rPr lang="en-US" sz="1600" dirty="0">
                          <a:solidFill>
                            <a:schemeClr val="tx1">
                              <a:lumMod val="65000"/>
                              <a:lumOff val="35000"/>
                            </a:schemeClr>
                          </a:solidFill>
                        </a:rPr>
                        <a:t>2,98 €</a:t>
                      </a:r>
                    </a:p>
                  </a:txBody>
                  <a:tcPr/>
                </a:tc>
                <a:extLst>
                  <a:ext uri="{0D108BD9-81ED-4DB2-BD59-A6C34878D82A}">
                    <a16:rowId xmlns:a16="http://schemas.microsoft.com/office/drawing/2014/main" val="2827967690"/>
                  </a:ext>
                </a:extLst>
              </a:tr>
              <a:tr h="370840">
                <a:tc>
                  <a:txBody>
                    <a:bodyPr/>
                    <a:lstStyle/>
                    <a:p>
                      <a:pPr algn="ctr"/>
                      <a:r>
                        <a:rPr lang="en-US" sz="1600">
                          <a:solidFill>
                            <a:schemeClr val="tx1">
                              <a:lumMod val="65000"/>
                              <a:lumOff val="35000"/>
                            </a:schemeClr>
                          </a:solidFill>
                        </a:rPr>
                        <a:t>LSFC-100k</a:t>
                      </a:r>
                    </a:p>
                  </a:txBody>
                  <a:tcPr/>
                </a:tc>
                <a:tc>
                  <a:txBody>
                    <a:bodyPr/>
                    <a:lstStyle/>
                    <a:p>
                      <a:pPr algn="ctr"/>
                      <a:r>
                        <a:rPr lang="en-US" sz="1600">
                          <a:solidFill>
                            <a:schemeClr val="tx1">
                              <a:lumMod val="65000"/>
                              <a:lumOff val="35000"/>
                            </a:schemeClr>
                          </a:solidFill>
                        </a:rPr>
                        <a:t>50.001</a:t>
                      </a:r>
                    </a:p>
                  </a:txBody>
                  <a:tcPr/>
                </a:tc>
                <a:tc>
                  <a:txBody>
                    <a:bodyPr/>
                    <a:lstStyle/>
                    <a:p>
                      <a:pPr algn="ctr"/>
                      <a:r>
                        <a:rPr lang="en-US" sz="1600">
                          <a:solidFill>
                            <a:schemeClr val="tx1">
                              <a:lumMod val="65000"/>
                              <a:lumOff val="35000"/>
                            </a:schemeClr>
                          </a:solidFill>
                        </a:rPr>
                        <a:t>100.000</a:t>
                      </a:r>
                    </a:p>
                  </a:txBody>
                  <a:tcPr/>
                </a:tc>
                <a:tc>
                  <a:txBody>
                    <a:bodyPr/>
                    <a:lstStyle/>
                    <a:p>
                      <a:pPr algn="ctr"/>
                      <a:r>
                        <a:rPr lang="en-US" sz="1600" dirty="0">
                          <a:solidFill>
                            <a:schemeClr val="tx1">
                              <a:lumMod val="65000"/>
                              <a:lumOff val="35000"/>
                            </a:schemeClr>
                          </a:solidFill>
                        </a:rPr>
                        <a:t>2,49 €</a:t>
                      </a:r>
                    </a:p>
                  </a:txBody>
                  <a:tcPr/>
                </a:tc>
                <a:extLst>
                  <a:ext uri="{0D108BD9-81ED-4DB2-BD59-A6C34878D82A}">
                    <a16:rowId xmlns:a16="http://schemas.microsoft.com/office/drawing/2014/main" val="2914093847"/>
                  </a:ext>
                </a:extLst>
              </a:tr>
              <a:tr h="370840">
                <a:tc>
                  <a:txBody>
                    <a:bodyPr/>
                    <a:lstStyle/>
                    <a:p>
                      <a:pPr algn="ctr"/>
                      <a:r>
                        <a:rPr lang="en-US" sz="1600">
                          <a:solidFill>
                            <a:schemeClr val="tx1">
                              <a:lumMod val="65000"/>
                              <a:lumOff val="35000"/>
                            </a:schemeClr>
                          </a:solidFill>
                        </a:rPr>
                        <a:t>LSFC-500k</a:t>
                      </a:r>
                    </a:p>
                  </a:txBody>
                  <a:tcPr/>
                </a:tc>
                <a:tc>
                  <a:txBody>
                    <a:bodyPr/>
                    <a:lstStyle/>
                    <a:p>
                      <a:pPr algn="ctr"/>
                      <a:r>
                        <a:rPr lang="en-US" sz="1600">
                          <a:solidFill>
                            <a:schemeClr val="tx1">
                              <a:lumMod val="65000"/>
                              <a:lumOff val="35000"/>
                            </a:schemeClr>
                          </a:solidFill>
                        </a:rPr>
                        <a:t>100.001</a:t>
                      </a:r>
                    </a:p>
                  </a:txBody>
                  <a:tcPr/>
                </a:tc>
                <a:tc>
                  <a:txBody>
                    <a:bodyPr/>
                    <a:lstStyle/>
                    <a:p>
                      <a:pPr algn="ctr"/>
                      <a:r>
                        <a:rPr lang="en-US" sz="1600" dirty="0">
                          <a:solidFill>
                            <a:schemeClr val="tx1">
                              <a:lumMod val="65000"/>
                              <a:lumOff val="35000"/>
                            </a:schemeClr>
                          </a:solidFill>
                        </a:rPr>
                        <a:t>500.000</a:t>
                      </a:r>
                    </a:p>
                  </a:txBody>
                  <a:tcPr/>
                </a:tc>
                <a:tc>
                  <a:txBody>
                    <a:bodyPr/>
                    <a:lstStyle/>
                    <a:p>
                      <a:pPr algn="ctr"/>
                      <a:r>
                        <a:rPr lang="en-US" sz="1600" dirty="0">
                          <a:solidFill>
                            <a:schemeClr val="tx1">
                              <a:lumMod val="65000"/>
                              <a:lumOff val="35000"/>
                            </a:schemeClr>
                          </a:solidFill>
                        </a:rPr>
                        <a:t>1,80 €</a:t>
                      </a:r>
                    </a:p>
                  </a:txBody>
                  <a:tcPr/>
                </a:tc>
                <a:extLst>
                  <a:ext uri="{0D108BD9-81ED-4DB2-BD59-A6C34878D82A}">
                    <a16:rowId xmlns:a16="http://schemas.microsoft.com/office/drawing/2014/main" val="3738655591"/>
                  </a:ext>
                </a:extLst>
              </a:tr>
              <a:tr h="370840">
                <a:tc>
                  <a:txBody>
                    <a:bodyPr/>
                    <a:lstStyle/>
                    <a:p>
                      <a:pPr algn="ctr"/>
                      <a:r>
                        <a:rPr lang="en-US" sz="1600" dirty="0">
                          <a:solidFill>
                            <a:schemeClr val="tx1">
                              <a:lumMod val="65000"/>
                              <a:lumOff val="35000"/>
                            </a:schemeClr>
                          </a:solidFill>
                        </a:rPr>
                        <a:t>LSFC-1M</a:t>
                      </a:r>
                    </a:p>
                  </a:txBody>
                  <a:tcPr/>
                </a:tc>
                <a:tc>
                  <a:txBody>
                    <a:bodyPr/>
                    <a:lstStyle/>
                    <a:p>
                      <a:pPr algn="ctr"/>
                      <a:r>
                        <a:rPr lang="en-US" sz="1600">
                          <a:solidFill>
                            <a:schemeClr val="tx1">
                              <a:lumMod val="65000"/>
                              <a:lumOff val="35000"/>
                            </a:schemeClr>
                          </a:solidFill>
                        </a:rPr>
                        <a:t>500.001</a:t>
                      </a:r>
                    </a:p>
                  </a:txBody>
                  <a:tcPr/>
                </a:tc>
                <a:tc>
                  <a:txBody>
                    <a:bodyPr/>
                    <a:lstStyle/>
                    <a:p>
                      <a:pPr algn="ctr"/>
                      <a:r>
                        <a:rPr lang="en-US" sz="1600">
                          <a:solidFill>
                            <a:schemeClr val="tx1">
                              <a:lumMod val="65000"/>
                              <a:lumOff val="35000"/>
                            </a:schemeClr>
                          </a:solidFill>
                        </a:rPr>
                        <a:t>1.000.000</a:t>
                      </a:r>
                    </a:p>
                  </a:txBody>
                  <a:tcPr/>
                </a:tc>
                <a:tc>
                  <a:txBody>
                    <a:bodyPr/>
                    <a:lstStyle/>
                    <a:p>
                      <a:pPr algn="ctr"/>
                      <a:r>
                        <a:rPr lang="en-US" sz="1600" dirty="0">
                          <a:solidFill>
                            <a:schemeClr val="tx1">
                              <a:lumMod val="65000"/>
                              <a:lumOff val="35000"/>
                            </a:schemeClr>
                          </a:solidFill>
                        </a:rPr>
                        <a:t>1,20 €</a:t>
                      </a:r>
                    </a:p>
                  </a:txBody>
                  <a:tcPr/>
                </a:tc>
                <a:extLst>
                  <a:ext uri="{0D108BD9-81ED-4DB2-BD59-A6C34878D82A}">
                    <a16:rowId xmlns:a16="http://schemas.microsoft.com/office/drawing/2014/main" val="2362443281"/>
                  </a:ext>
                </a:extLst>
              </a:tr>
            </a:tbl>
          </a:graphicData>
        </a:graphic>
      </p:graphicFrame>
      <p:grpSp>
        <p:nvGrpSpPr>
          <p:cNvPr id="30" name="Group 29">
            <a:extLst>
              <a:ext uri="{FF2B5EF4-FFF2-40B4-BE49-F238E27FC236}">
                <a16:creationId xmlns:a16="http://schemas.microsoft.com/office/drawing/2014/main" id="{F129288D-7C05-F88B-33B4-01377C121BA8}"/>
              </a:ext>
            </a:extLst>
          </p:cNvPr>
          <p:cNvGrpSpPr/>
          <p:nvPr/>
        </p:nvGrpSpPr>
        <p:grpSpPr>
          <a:xfrm>
            <a:off x="5110385" y="4368756"/>
            <a:ext cx="7098592" cy="2681766"/>
            <a:chOff x="5110385" y="4368756"/>
            <a:chExt cx="7098592" cy="2681766"/>
          </a:xfrm>
        </p:grpSpPr>
        <p:cxnSp>
          <p:nvCxnSpPr>
            <p:cNvPr id="8" name="Straight Connector 7">
              <a:extLst>
                <a:ext uri="{FF2B5EF4-FFF2-40B4-BE49-F238E27FC236}">
                  <a16:creationId xmlns:a16="http://schemas.microsoft.com/office/drawing/2014/main" id="{C7A024B6-D769-D5D9-FAEE-EA8032443946}"/>
                </a:ext>
              </a:extLst>
            </p:cNvPr>
            <p:cNvCxnSpPr/>
            <p:nvPr/>
          </p:nvCxnSpPr>
          <p:spPr>
            <a:xfrm>
              <a:off x="5377446" y="5298183"/>
              <a:ext cx="6439437"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1A4234-5689-DA7A-99B5-07AB0D529144}"/>
                </a:ext>
              </a:extLst>
            </p:cNvPr>
            <p:cNvSpPr txBox="1"/>
            <p:nvPr/>
          </p:nvSpPr>
          <p:spPr>
            <a:xfrm>
              <a:off x="5110385" y="5417774"/>
              <a:ext cx="534121" cy="369332"/>
            </a:xfrm>
            <a:prstGeom prst="rect">
              <a:avLst/>
            </a:prstGeom>
            <a:noFill/>
          </p:spPr>
          <p:txBody>
            <a:bodyPr wrap="none" rtlCol="0">
              <a:spAutoFit/>
            </a:bodyPr>
            <a:lstStyle/>
            <a:p>
              <a:r>
                <a:rPr lang="en-US">
                  <a:solidFill>
                    <a:schemeClr val="bg1"/>
                  </a:solidFill>
                </a:rPr>
                <a:t>1.4.</a:t>
              </a:r>
            </a:p>
          </p:txBody>
        </p:sp>
        <p:sp>
          <p:nvSpPr>
            <p:cNvPr id="11" name="TextBox 10">
              <a:extLst>
                <a:ext uri="{FF2B5EF4-FFF2-40B4-BE49-F238E27FC236}">
                  <a16:creationId xmlns:a16="http://schemas.microsoft.com/office/drawing/2014/main" id="{247ED66A-C2E6-95E4-6091-D836C2827EC8}"/>
                </a:ext>
              </a:extLst>
            </p:cNvPr>
            <p:cNvSpPr txBox="1"/>
            <p:nvPr/>
          </p:nvSpPr>
          <p:spPr>
            <a:xfrm>
              <a:off x="11549822" y="5417774"/>
              <a:ext cx="659155" cy="369332"/>
            </a:xfrm>
            <a:prstGeom prst="rect">
              <a:avLst/>
            </a:prstGeom>
            <a:noFill/>
          </p:spPr>
          <p:txBody>
            <a:bodyPr wrap="none" rtlCol="0">
              <a:spAutoFit/>
            </a:bodyPr>
            <a:lstStyle/>
            <a:p>
              <a:r>
                <a:rPr lang="en-US">
                  <a:solidFill>
                    <a:schemeClr val="bg1"/>
                  </a:solidFill>
                </a:rPr>
                <a:t>30.4.</a:t>
              </a:r>
            </a:p>
          </p:txBody>
        </p:sp>
        <p:sp>
          <p:nvSpPr>
            <p:cNvPr id="12" name="Speech Bubble: Rectangle 11">
              <a:extLst>
                <a:ext uri="{FF2B5EF4-FFF2-40B4-BE49-F238E27FC236}">
                  <a16:creationId xmlns:a16="http://schemas.microsoft.com/office/drawing/2014/main" id="{079F61A9-C77A-30AC-B8BA-14BF3B385EA1}"/>
                </a:ext>
              </a:extLst>
            </p:cNvPr>
            <p:cNvSpPr/>
            <p:nvPr/>
          </p:nvSpPr>
          <p:spPr>
            <a:xfrm>
              <a:off x="6093344" y="4462061"/>
              <a:ext cx="1467072" cy="584967"/>
            </a:xfrm>
            <a:prstGeom prst="wedgeRectCallout">
              <a:avLst>
                <a:gd name="adj1" fmla="val -36767"/>
                <a:gd name="adj2" fmla="val 90174"/>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Calculation</a:t>
              </a:r>
              <a:br>
                <a:rPr lang="en-US" sz="1600" dirty="0"/>
              </a:br>
              <a:r>
                <a:rPr lang="en-US" sz="1600" dirty="0"/>
                <a:t>(3.000)</a:t>
              </a:r>
            </a:p>
          </p:txBody>
        </p:sp>
        <p:sp>
          <p:nvSpPr>
            <p:cNvPr id="13" name="Speech Bubble: Rectangle 12">
              <a:extLst>
                <a:ext uri="{FF2B5EF4-FFF2-40B4-BE49-F238E27FC236}">
                  <a16:creationId xmlns:a16="http://schemas.microsoft.com/office/drawing/2014/main" id="{337431EC-D21E-7140-3B85-601BACFA6D30}"/>
                </a:ext>
              </a:extLst>
            </p:cNvPr>
            <p:cNvSpPr/>
            <p:nvPr/>
          </p:nvSpPr>
          <p:spPr>
            <a:xfrm>
              <a:off x="7738619" y="4462061"/>
              <a:ext cx="1467072" cy="584967"/>
            </a:xfrm>
            <a:prstGeom prst="wedgeRectCallout">
              <a:avLst>
                <a:gd name="adj1" fmla="val -36767"/>
                <a:gd name="adj2" fmla="val 90174"/>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Calculation</a:t>
              </a:r>
              <a:br>
                <a:rPr lang="en-US" sz="1600"/>
              </a:br>
              <a:r>
                <a:rPr lang="en-US" sz="1600"/>
                <a:t>(18.000)</a:t>
              </a:r>
            </a:p>
          </p:txBody>
        </p:sp>
        <p:sp>
          <p:nvSpPr>
            <p:cNvPr id="14" name="Speech Bubble: Rectangle 13">
              <a:extLst>
                <a:ext uri="{FF2B5EF4-FFF2-40B4-BE49-F238E27FC236}">
                  <a16:creationId xmlns:a16="http://schemas.microsoft.com/office/drawing/2014/main" id="{6A663555-0360-2C90-9EF5-992CC05F8A7F}"/>
                </a:ext>
              </a:extLst>
            </p:cNvPr>
            <p:cNvSpPr/>
            <p:nvPr/>
          </p:nvSpPr>
          <p:spPr>
            <a:xfrm>
              <a:off x="9320574" y="4457257"/>
              <a:ext cx="1467072" cy="584967"/>
            </a:xfrm>
            <a:prstGeom prst="wedgeRectCallout">
              <a:avLst>
                <a:gd name="adj1" fmla="val -36767"/>
                <a:gd name="adj2" fmla="val 90174"/>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Calculation</a:t>
              </a:r>
              <a:br>
                <a:rPr lang="en-US" sz="1600"/>
              </a:br>
              <a:r>
                <a:rPr lang="en-US" sz="1600"/>
                <a:t>(18.000)</a:t>
              </a:r>
            </a:p>
          </p:txBody>
        </p:sp>
        <p:cxnSp>
          <p:nvCxnSpPr>
            <p:cNvPr id="17" name="Straight Connector 16">
              <a:extLst>
                <a:ext uri="{FF2B5EF4-FFF2-40B4-BE49-F238E27FC236}">
                  <a16:creationId xmlns:a16="http://schemas.microsoft.com/office/drawing/2014/main" id="{1CB8E861-26B7-F72E-56BE-23D48A460079}"/>
                </a:ext>
              </a:extLst>
            </p:cNvPr>
            <p:cNvCxnSpPr>
              <a:cxnSpLocks/>
            </p:cNvCxnSpPr>
            <p:nvPr/>
          </p:nvCxnSpPr>
          <p:spPr>
            <a:xfrm flipV="1">
              <a:off x="11816883" y="4368756"/>
              <a:ext cx="0" cy="8070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CD0107-3552-8CC8-9FC5-D9F763321566}"/>
                </a:ext>
              </a:extLst>
            </p:cNvPr>
            <p:cNvCxnSpPr/>
            <p:nvPr/>
          </p:nvCxnSpPr>
          <p:spPr>
            <a:xfrm flipV="1">
              <a:off x="5377446" y="4384344"/>
              <a:ext cx="0" cy="8070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0A01A20-4088-7BB3-35A2-0C6E671FA98A}"/>
                </a:ext>
              </a:extLst>
            </p:cNvPr>
            <p:cNvCxnSpPr>
              <a:cxnSpLocks/>
            </p:cNvCxnSpPr>
            <p:nvPr/>
          </p:nvCxnSpPr>
          <p:spPr>
            <a:xfrm flipH="1">
              <a:off x="6955108" y="5175834"/>
              <a:ext cx="4291" cy="5022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9FB7268-F7B2-829C-B3F8-0CEB294D0C49}"/>
                </a:ext>
              </a:extLst>
            </p:cNvPr>
            <p:cNvSpPr txBox="1"/>
            <p:nvPr/>
          </p:nvSpPr>
          <p:spPr>
            <a:xfrm>
              <a:off x="6093343" y="5717304"/>
              <a:ext cx="2128869" cy="892552"/>
            </a:xfrm>
            <a:prstGeom prst="rect">
              <a:avLst/>
            </a:prstGeom>
            <a:noFill/>
          </p:spPr>
          <p:txBody>
            <a:bodyPr wrap="square" rtlCol="0">
              <a:spAutoFit/>
            </a:bodyPr>
            <a:lstStyle/>
            <a:p>
              <a:r>
                <a:rPr lang="en-US" sz="1600" u="sng" dirty="0">
                  <a:solidFill>
                    <a:schemeClr val="bg1"/>
                  </a:solidFill>
                </a:rPr>
                <a:t>Pack LSFC-10k</a:t>
              </a:r>
              <a:br>
                <a:rPr lang="en-US" sz="1600" u="sng" dirty="0">
                  <a:solidFill>
                    <a:schemeClr val="bg1"/>
                  </a:solidFill>
                </a:rPr>
              </a:br>
              <a:r>
                <a:rPr lang="en-US" sz="1600" dirty="0">
                  <a:solidFill>
                    <a:schemeClr val="bg1"/>
                  </a:solidFill>
                </a:rPr>
                <a:t>3 * 5,99€ = 17,97€</a:t>
              </a:r>
              <a:r>
                <a:rPr lang="en-US" dirty="0">
                  <a:solidFill>
                    <a:schemeClr val="bg1"/>
                  </a:solidFill>
                </a:rPr>
                <a:t/>
              </a:r>
              <a:br>
                <a:rPr lang="en-US" dirty="0">
                  <a:solidFill>
                    <a:schemeClr val="bg1"/>
                  </a:solidFill>
                </a:rPr>
              </a:br>
              <a:r>
                <a:rPr lang="en-US" dirty="0">
                  <a:solidFill>
                    <a:schemeClr val="bg1"/>
                  </a:solidFill>
                </a:rPr>
                <a:t>    </a:t>
              </a:r>
            </a:p>
          </p:txBody>
        </p:sp>
        <p:sp>
          <p:nvSpPr>
            <p:cNvPr id="22" name="TextBox 21">
              <a:extLst>
                <a:ext uri="{FF2B5EF4-FFF2-40B4-BE49-F238E27FC236}">
                  <a16:creationId xmlns:a16="http://schemas.microsoft.com/office/drawing/2014/main" id="{363292C9-A267-DA93-5564-0D0D833F16F9}"/>
                </a:ext>
              </a:extLst>
            </p:cNvPr>
            <p:cNvSpPr txBox="1"/>
            <p:nvPr/>
          </p:nvSpPr>
          <p:spPr>
            <a:xfrm>
              <a:off x="7988637" y="6157970"/>
              <a:ext cx="2128869" cy="892552"/>
            </a:xfrm>
            <a:prstGeom prst="rect">
              <a:avLst/>
            </a:prstGeom>
            <a:noFill/>
          </p:spPr>
          <p:txBody>
            <a:bodyPr wrap="square" rtlCol="0">
              <a:spAutoFit/>
            </a:bodyPr>
            <a:lstStyle/>
            <a:p>
              <a:r>
                <a:rPr lang="en-US" sz="1600" u="sng" dirty="0">
                  <a:solidFill>
                    <a:schemeClr val="bg1"/>
                  </a:solidFill>
                </a:rPr>
                <a:t>Pack LSFC-50k</a:t>
              </a:r>
              <a:br>
                <a:rPr lang="en-US" sz="1600" u="sng" dirty="0">
                  <a:solidFill>
                    <a:schemeClr val="bg1"/>
                  </a:solidFill>
                </a:rPr>
              </a:br>
              <a:r>
                <a:rPr lang="en-US" sz="1600" dirty="0">
                  <a:solidFill>
                    <a:schemeClr val="bg1"/>
                  </a:solidFill>
                </a:rPr>
                <a:t>18* 2,98€ = 53,64€</a:t>
              </a:r>
              <a:r>
                <a:rPr lang="en-US" dirty="0">
                  <a:solidFill>
                    <a:schemeClr val="bg1"/>
                  </a:solidFill>
                </a:rPr>
                <a:t/>
              </a:r>
              <a:br>
                <a:rPr lang="en-US" dirty="0">
                  <a:solidFill>
                    <a:schemeClr val="bg1"/>
                  </a:solidFill>
                </a:rPr>
              </a:br>
              <a:r>
                <a:rPr lang="en-US" dirty="0">
                  <a:solidFill>
                    <a:schemeClr val="bg1"/>
                  </a:solidFill>
                </a:rPr>
                <a:t>    </a:t>
              </a:r>
            </a:p>
          </p:txBody>
        </p:sp>
        <p:sp>
          <p:nvSpPr>
            <p:cNvPr id="23" name="TextBox 22">
              <a:extLst>
                <a:ext uri="{FF2B5EF4-FFF2-40B4-BE49-F238E27FC236}">
                  <a16:creationId xmlns:a16="http://schemas.microsoft.com/office/drawing/2014/main" id="{B822C58A-4781-653A-4615-0096F8B56239}"/>
                </a:ext>
              </a:extLst>
            </p:cNvPr>
            <p:cNvSpPr txBox="1"/>
            <p:nvPr/>
          </p:nvSpPr>
          <p:spPr>
            <a:xfrm>
              <a:off x="10080108" y="6134306"/>
              <a:ext cx="2128869" cy="892552"/>
            </a:xfrm>
            <a:prstGeom prst="rect">
              <a:avLst/>
            </a:prstGeom>
            <a:noFill/>
          </p:spPr>
          <p:txBody>
            <a:bodyPr wrap="square" rtlCol="0">
              <a:spAutoFit/>
            </a:bodyPr>
            <a:lstStyle/>
            <a:p>
              <a:r>
                <a:rPr lang="en-US" sz="1600" u="sng" dirty="0">
                  <a:solidFill>
                    <a:schemeClr val="bg1"/>
                  </a:solidFill>
                </a:rPr>
                <a:t>Pack LSFC-50k</a:t>
              </a:r>
              <a:br>
                <a:rPr lang="en-US" sz="1600" u="sng" dirty="0">
                  <a:solidFill>
                    <a:schemeClr val="bg1"/>
                  </a:solidFill>
                </a:rPr>
              </a:br>
              <a:r>
                <a:rPr lang="en-US" sz="1600" dirty="0">
                  <a:solidFill>
                    <a:schemeClr val="bg1"/>
                  </a:solidFill>
                </a:rPr>
                <a:t>18* 2,98€ = 53,64€</a:t>
              </a:r>
              <a:r>
                <a:rPr lang="en-US" dirty="0">
                  <a:solidFill>
                    <a:schemeClr val="bg1"/>
                  </a:solidFill>
                </a:rPr>
                <a:t/>
              </a:r>
              <a:br>
                <a:rPr lang="en-US" dirty="0">
                  <a:solidFill>
                    <a:schemeClr val="bg1"/>
                  </a:solidFill>
                </a:rPr>
              </a:br>
              <a:r>
                <a:rPr lang="en-US" dirty="0">
                  <a:solidFill>
                    <a:schemeClr val="bg1"/>
                  </a:solidFill>
                </a:rPr>
                <a:t>    </a:t>
              </a:r>
            </a:p>
          </p:txBody>
        </p:sp>
        <p:cxnSp>
          <p:nvCxnSpPr>
            <p:cNvPr id="24" name="Straight Arrow Connector 23">
              <a:extLst>
                <a:ext uri="{FF2B5EF4-FFF2-40B4-BE49-F238E27FC236}">
                  <a16:creationId xmlns:a16="http://schemas.microsoft.com/office/drawing/2014/main" id="{245C446B-D2DC-CB9D-29E6-14BD72D03097}"/>
                </a:ext>
              </a:extLst>
            </p:cNvPr>
            <p:cNvCxnSpPr>
              <a:cxnSpLocks/>
            </p:cNvCxnSpPr>
            <p:nvPr/>
          </p:nvCxnSpPr>
          <p:spPr>
            <a:xfrm>
              <a:off x="8626458" y="5175834"/>
              <a:ext cx="0" cy="9584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EF053C-FB4F-C996-8AE2-D2E7D6326358}"/>
                </a:ext>
              </a:extLst>
            </p:cNvPr>
            <p:cNvCxnSpPr>
              <a:cxnSpLocks/>
            </p:cNvCxnSpPr>
            <p:nvPr/>
          </p:nvCxnSpPr>
          <p:spPr>
            <a:xfrm>
              <a:off x="10247224" y="5175834"/>
              <a:ext cx="0" cy="8995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 Placeholder 2">
            <a:extLst>
              <a:ext uri="{FF2B5EF4-FFF2-40B4-BE49-F238E27FC236}">
                <a16:creationId xmlns:a16="http://schemas.microsoft.com/office/drawing/2014/main" id="{FC16D611-7F02-498A-DF3A-A3EE49CCFB35}"/>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Forecast</a:t>
            </a:r>
          </a:p>
        </p:txBody>
      </p:sp>
    </p:spTree>
    <p:extLst>
      <p:ext uri="{BB962C8B-B14F-4D97-AF65-F5344CB8AC3E}">
        <p14:creationId xmlns:p14="http://schemas.microsoft.com/office/powerpoint/2010/main" val="7234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i">
            <a:extLst>
              <a:ext uri="{FF2B5EF4-FFF2-40B4-BE49-F238E27FC236}">
                <a16:creationId xmlns:a16="http://schemas.microsoft.com/office/drawing/2014/main" id="{B0F1E3EE-953F-42C5-8C5B-A1B4F9DB5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1" b="98264" l="49512" r="98242">
                        <a14:foregroundMark x1="69012" y1="1411" x2="69141" y2="521"/>
                        <a14:foregroundMark x1="76172" y1="1042" x2="86621" y2="4861"/>
                        <a14:foregroundMark x1="86621" y1="4861" x2="96387" y2="16146"/>
                        <a14:foregroundMark x1="96387" y1="16146" x2="98926" y2="22917"/>
                        <a14:foregroundMark x1="98926" y1="22917" x2="99414" y2="48438"/>
                        <a14:foregroundMark x1="99414" y1="48438" x2="86230" y2="93924"/>
                        <a14:foregroundMark x1="86230" y1="93924" x2="80859" y2="98264"/>
                        <a14:foregroundMark x1="80859" y1="98264" x2="76563" y2="98090"/>
                        <a14:foregroundMark x1="91406" y1="3299" x2="98242" y2="2083"/>
                        <a14:backgroundMark x1="68164" y1="1042" x2="66016" y2="16319"/>
                        <a14:backgroundMark x1="66016" y1="16319" x2="63086" y2="22222"/>
                        <a14:backgroundMark x1="63086" y1="22222" x2="49316" y2="24479"/>
                      </a14:backgroundRemoval>
                    </a14:imgEffect>
                  </a14:imgLayer>
                </a14:imgProps>
              </a:ext>
              <a:ext uri="{28A0092B-C50C-407E-A947-70E740481C1C}">
                <a14:useLocalDpi xmlns:a14="http://schemas.microsoft.com/office/drawing/2010/main" val="0"/>
              </a:ext>
            </a:extLst>
          </a:blip>
          <a:srcRect l="44094" r="12457"/>
          <a:stretch/>
        </p:blipFill>
        <p:spPr bwMode="auto">
          <a:xfrm>
            <a:off x="8064951" y="-17761"/>
            <a:ext cx="423785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22A61596-DAB1-4EC8-8460-153356EB414C}"/>
              </a:ext>
            </a:extLst>
          </p:cNvPr>
          <p:cNvSpPr>
            <a:spLocks noGrp="1"/>
          </p:cNvSpPr>
          <p:nvPr>
            <p:ph sz="quarter" idx="10"/>
          </p:nvPr>
        </p:nvSpPr>
        <p:spPr>
          <a:xfrm>
            <a:off x="286800" y="927925"/>
            <a:ext cx="6702784" cy="604702"/>
          </a:xfrm>
        </p:spPr>
        <p:txBody>
          <a:bodyPr/>
          <a:lstStyle/>
          <a:p>
            <a:pPr marL="0" indent="0">
              <a:buNone/>
            </a:pPr>
            <a:r>
              <a:rPr lang="en-US" sz="2000"/>
              <a:t/>
            </a:r>
            <a:br>
              <a:rPr lang="en-US" sz="2000"/>
            </a:br>
            <a:r>
              <a:rPr lang="en-US" sz="2000"/>
              <a:t>Designed for LS Retail’s customer base</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pic>
        <p:nvPicPr>
          <p:cNvPr id="3" name="Picture 2" descr="Icon&#10;&#10;Description automatically generated">
            <a:extLst>
              <a:ext uri="{FF2B5EF4-FFF2-40B4-BE49-F238E27FC236}">
                <a16:creationId xmlns:a16="http://schemas.microsoft.com/office/drawing/2014/main" id="{BBAA9494-1896-E54C-A79F-339367BFBF30}"/>
              </a:ext>
            </a:extLst>
          </p:cNvPr>
          <p:cNvPicPr>
            <a:picLocks noChangeAspect="1"/>
          </p:cNvPicPr>
          <p:nvPr/>
        </p:nvPicPr>
        <p:blipFill>
          <a:blip r:embed="rId5"/>
          <a:stretch>
            <a:fillRect/>
          </a:stretch>
        </p:blipFill>
        <p:spPr>
          <a:xfrm>
            <a:off x="7308318" y="2860793"/>
            <a:ext cx="1513265" cy="1136413"/>
          </a:xfrm>
          <a:prstGeom prst="rect">
            <a:avLst/>
          </a:prstGeom>
        </p:spPr>
      </p:pic>
      <p:pic>
        <p:nvPicPr>
          <p:cNvPr id="5" name="Picture 4" descr="Icon&#10;&#10;Description automatically generated">
            <a:extLst>
              <a:ext uri="{FF2B5EF4-FFF2-40B4-BE49-F238E27FC236}">
                <a16:creationId xmlns:a16="http://schemas.microsoft.com/office/drawing/2014/main" id="{BC3F7793-FE21-7044-B671-E59344E59743}"/>
              </a:ext>
            </a:extLst>
          </p:cNvPr>
          <p:cNvPicPr>
            <a:picLocks noChangeAspect="1"/>
          </p:cNvPicPr>
          <p:nvPr/>
        </p:nvPicPr>
        <p:blipFill>
          <a:blip r:embed="rId6"/>
          <a:stretch>
            <a:fillRect/>
          </a:stretch>
        </p:blipFill>
        <p:spPr>
          <a:xfrm>
            <a:off x="2849168" y="2677943"/>
            <a:ext cx="1911462" cy="1288048"/>
          </a:xfrm>
          <a:prstGeom prst="rect">
            <a:avLst/>
          </a:prstGeom>
        </p:spPr>
      </p:pic>
      <p:pic>
        <p:nvPicPr>
          <p:cNvPr id="7" name="Picture 6" descr="Icon&#10;&#10;Description automatically generated">
            <a:extLst>
              <a:ext uri="{FF2B5EF4-FFF2-40B4-BE49-F238E27FC236}">
                <a16:creationId xmlns:a16="http://schemas.microsoft.com/office/drawing/2014/main" id="{FFAE4267-07E0-FF40-8DC2-6A18566A3607}"/>
              </a:ext>
            </a:extLst>
          </p:cNvPr>
          <p:cNvPicPr>
            <a:picLocks noChangeAspect="1"/>
          </p:cNvPicPr>
          <p:nvPr/>
        </p:nvPicPr>
        <p:blipFill>
          <a:blip r:embed="rId7"/>
          <a:stretch>
            <a:fillRect/>
          </a:stretch>
        </p:blipFill>
        <p:spPr>
          <a:xfrm flipH="1">
            <a:off x="5094098" y="2733831"/>
            <a:ext cx="1599115" cy="1249982"/>
          </a:xfrm>
          <a:prstGeom prst="rect">
            <a:avLst/>
          </a:prstGeom>
        </p:spPr>
      </p:pic>
      <p:pic>
        <p:nvPicPr>
          <p:cNvPr id="9" name="Picture 8" descr="Icon&#10;&#10;Description automatically generated">
            <a:extLst>
              <a:ext uri="{FF2B5EF4-FFF2-40B4-BE49-F238E27FC236}">
                <a16:creationId xmlns:a16="http://schemas.microsoft.com/office/drawing/2014/main" id="{0B5C7FC9-3920-7D4B-9095-B5182F0C5213}"/>
              </a:ext>
            </a:extLst>
          </p:cNvPr>
          <p:cNvPicPr>
            <a:picLocks noChangeAspect="1"/>
          </p:cNvPicPr>
          <p:nvPr/>
        </p:nvPicPr>
        <p:blipFill>
          <a:blip r:embed="rId8"/>
          <a:stretch>
            <a:fillRect/>
          </a:stretch>
        </p:blipFill>
        <p:spPr>
          <a:xfrm>
            <a:off x="1160402" y="2716009"/>
            <a:ext cx="1396819" cy="1249982"/>
          </a:xfrm>
          <a:prstGeom prst="rect">
            <a:avLst/>
          </a:prstGeom>
        </p:spPr>
      </p:pic>
      <p:sp>
        <p:nvSpPr>
          <p:cNvPr id="10" name="TextBox 9">
            <a:extLst>
              <a:ext uri="{FF2B5EF4-FFF2-40B4-BE49-F238E27FC236}">
                <a16:creationId xmlns:a16="http://schemas.microsoft.com/office/drawing/2014/main" id="{A1F6B463-852B-C169-0CC9-3AD84D7A6F2C}"/>
              </a:ext>
            </a:extLst>
          </p:cNvPr>
          <p:cNvSpPr txBox="1"/>
          <p:nvPr/>
        </p:nvSpPr>
        <p:spPr>
          <a:xfrm>
            <a:off x="286800" y="3924696"/>
            <a:ext cx="2580468" cy="1015663"/>
          </a:xfrm>
          <a:prstGeom prst="rect">
            <a:avLst/>
          </a:prstGeom>
          <a:noFill/>
        </p:spPr>
        <p:txBody>
          <a:bodyPr wrap="square">
            <a:spAutoFit/>
          </a:bodyPr>
          <a:lstStyle/>
          <a:p>
            <a:pPr marL="457200" lvl="1" indent="0" algn="ctr">
              <a:buNone/>
            </a:pPr>
            <a:r>
              <a:rPr lang="en-US" sz="2000">
                <a:solidFill>
                  <a:schemeClr val="bg1"/>
                </a:solidFill>
              </a:rPr>
              <a:t>SaaS solutions </a:t>
            </a:r>
            <a:br>
              <a:rPr lang="en-US" sz="2000">
                <a:solidFill>
                  <a:schemeClr val="bg1"/>
                </a:solidFill>
              </a:rPr>
            </a:br>
            <a:r>
              <a:rPr lang="en-US" sz="2000">
                <a:solidFill>
                  <a:schemeClr val="bg1"/>
                </a:solidFill>
              </a:rPr>
              <a:t>hosted by </a:t>
            </a:r>
            <a:br>
              <a:rPr lang="en-US" sz="2000">
                <a:solidFill>
                  <a:schemeClr val="bg1"/>
                </a:solidFill>
              </a:rPr>
            </a:br>
            <a:r>
              <a:rPr lang="en-US" sz="2000">
                <a:solidFill>
                  <a:schemeClr val="bg1"/>
                </a:solidFill>
              </a:rPr>
              <a:t>LS Retail</a:t>
            </a:r>
          </a:p>
        </p:txBody>
      </p:sp>
      <p:sp>
        <p:nvSpPr>
          <p:cNvPr id="13" name="TextBox 12">
            <a:extLst>
              <a:ext uri="{FF2B5EF4-FFF2-40B4-BE49-F238E27FC236}">
                <a16:creationId xmlns:a16="http://schemas.microsoft.com/office/drawing/2014/main" id="{963538EB-A814-6F2F-4F9C-24A179DC9497}"/>
              </a:ext>
            </a:extLst>
          </p:cNvPr>
          <p:cNvSpPr txBox="1"/>
          <p:nvPr/>
        </p:nvSpPr>
        <p:spPr>
          <a:xfrm>
            <a:off x="7064844" y="3892413"/>
            <a:ext cx="2000212" cy="1323439"/>
          </a:xfrm>
          <a:prstGeom prst="rect">
            <a:avLst/>
          </a:prstGeom>
          <a:noFill/>
        </p:spPr>
        <p:txBody>
          <a:bodyPr wrap="square">
            <a:spAutoFit/>
          </a:bodyPr>
          <a:lstStyle/>
          <a:p>
            <a:pPr algn="ctr"/>
            <a:r>
              <a:rPr lang="en-US" sz="2000">
                <a:solidFill>
                  <a:schemeClr val="bg1"/>
                </a:solidFill>
              </a:rPr>
              <a:t>Easy to add more apps </a:t>
            </a:r>
            <a:br>
              <a:rPr lang="en-US" sz="2000">
                <a:solidFill>
                  <a:schemeClr val="bg1"/>
                </a:solidFill>
              </a:rPr>
            </a:br>
            <a:r>
              <a:rPr lang="en-US" sz="2000">
                <a:solidFill>
                  <a:schemeClr val="bg1"/>
                </a:solidFill>
              </a:rPr>
              <a:t>due to common architecture</a:t>
            </a:r>
          </a:p>
        </p:txBody>
      </p:sp>
      <p:sp>
        <p:nvSpPr>
          <p:cNvPr id="14" name="TextBox 13">
            <a:extLst>
              <a:ext uri="{FF2B5EF4-FFF2-40B4-BE49-F238E27FC236}">
                <a16:creationId xmlns:a16="http://schemas.microsoft.com/office/drawing/2014/main" id="{9A620F7D-1A90-5376-C129-A92EF977F222}"/>
              </a:ext>
            </a:extLst>
          </p:cNvPr>
          <p:cNvSpPr txBox="1"/>
          <p:nvPr/>
        </p:nvSpPr>
        <p:spPr>
          <a:xfrm>
            <a:off x="4364133" y="3926526"/>
            <a:ext cx="2579806" cy="1323439"/>
          </a:xfrm>
          <a:prstGeom prst="rect">
            <a:avLst/>
          </a:prstGeom>
          <a:noFill/>
        </p:spPr>
        <p:txBody>
          <a:bodyPr wrap="square">
            <a:spAutoFit/>
          </a:bodyPr>
          <a:lstStyle/>
          <a:p>
            <a:pPr marL="457200" lvl="1" indent="0" algn="ctr">
              <a:buNone/>
            </a:pPr>
            <a:r>
              <a:rPr lang="en-US" sz="2000">
                <a:solidFill>
                  <a:schemeClr val="bg1"/>
                </a:solidFill>
              </a:rPr>
              <a:t>Quick ROI,</a:t>
            </a:r>
          </a:p>
          <a:p>
            <a:pPr marL="457200" lvl="1" indent="0" algn="ctr">
              <a:buNone/>
            </a:pPr>
            <a:r>
              <a:rPr lang="en-US" sz="2000">
                <a:solidFill>
                  <a:schemeClr val="bg1"/>
                </a:solidFill>
              </a:rPr>
              <a:t>Low risk, </a:t>
            </a:r>
          </a:p>
          <a:p>
            <a:pPr marL="457200" lvl="1" indent="0" algn="ctr">
              <a:buNone/>
            </a:pPr>
            <a:r>
              <a:rPr lang="en-US" sz="2000">
                <a:solidFill>
                  <a:schemeClr val="bg1"/>
                </a:solidFill>
              </a:rPr>
              <a:t>easy to use, </a:t>
            </a:r>
          </a:p>
          <a:p>
            <a:pPr marL="457200" lvl="1" indent="0" algn="ctr">
              <a:buNone/>
            </a:pPr>
            <a:r>
              <a:rPr lang="en-US" sz="2000">
                <a:solidFill>
                  <a:schemeClr val="bg1"/>
                </a:solidFill>
              </a:rPr>
              <a:t>fast to deploy</a:t>
            </a:r>
          </a:p>
        </p:txBody>
      </p:sp>
      <p:sp>
        <p:nvSpPr>
          <p:cNvPr id="17" name="TextBox 16">
            <a:extLst>
              <a:ext uri="{FF2B5EF4-FFF2-40B4-BE49-F238E27FC236}">
                <a16:creationId xmlns:a16="http://schemas.microsoft.com/office/drawing/2014/main" id="{9CE03C50-CF2A-4A49-6A9D-C454B7423866}"/>
              </a:ext>
            </a:extLst>
          </p:cNvPr>
          <p:cNvSpPr txBox="1"/>
          <p:nvPr/>
        </p:nvSpPr>
        <p:spPr>
          <a:xfrm>
            <a:off x="2286240" y="3924696"/>
            <a:ext cx="2699372" cy="1631216"/>
          </a:xfrm>
          <a:prstGeom prst="rect">
            <a:avLst/>
          </a:prstGeom>
          <a:noFill/>
        </p:spPr>
        <p:txBody>
          <a:bodyPr wrap="square">
            <a:spAutoFit/>
          </a:bodyPr>
          <a:lstStyle/>
          <a:p>
            <a:pPr marL="457200" lvl="1" indent="0" algn="ctr">
              <a:buNone/>
            </a:pPr>
            <a:r>
              <a:rPr lang="en-US" sz="2000">
                <a:solidFill>
                  <a:schemeClr val="bg1"/>
                </a:solidFill>
              </a:rPr>
              <a:t>Turn-key </a:t>
            </a:r>
            <a:br>
              <a:rPr lang="en-US" sz="2000">
                <a:solidFill>
                  <a:schemeClr val="bg1"/>
                </a:solidFill>
              </a:rPr>
            </a:br>
            <a:r>
              <a:rPr lang="en-US" sz="2000">
                <a:solidFill>
                  <a:schemeClr val="bg1"/>
                </a:solidFill>
              </a:rPr>
              <a:t>solutions,</a:t>
            </a:r>
          </a:p>
          <a:p>
            <a:pPr marL="457200" lvl="1" indent="0" algn="ctr">
              <a:buNone/>
            </a:pPr>
            <a:r>
              <a:rPr lang="en-US" sz="2000">
                <a:solidFill>
                  <a:schemeClr val="bg1"/>
                </a:solidFill>
              </a:rPr>
              <a:t>no data-scientists</a:t>
            </a:r>
            <a:br>
              <a:rPr lang="en-US" sz="2000">
                <a:solidFill>
                  <a:schemeClr val="bg1"/>
                </a:solidFill>
              </a:rPr>
            </a:br>
            <a:r>
              <a:rPr lang="en-US" sz="2000">
                <a:solidFill>
                  <a:schemeClr val="bg1"/>
                </a:solidFill>
              </a:rPr>
              <a:t>or experts </a:t>
            </a:r>
            <a:br>
              <a:rPr lang="en-US" sz="2000">
                <a:solidFill>
                  <a:schemeClr val="bg1"/>
                </a:solidFill>
              </a:rPr>
            </a:br>
            <a:r>
              <a:rPr lang="en-US" sz="2000">
                <a:solidFill>
                  <a:schemeClr val="bg1"/>
                </a:solidFill>
              </a:rPr>
              <a:t>needed</a:t>
            </a:r>
          </a:p>
        </p:txBody>
      </p:sp>
      <p:sp>
        <p:nvSpPr>
          <p:cNvPr id="20" name="Text Placeholder 2">
            <a:extLst>
              <a:ext uri="{FF2B5EF4-FFF2-40B4-BE49-F238E27FC236}">
                <a16:creationId xmlns:a16="http://schemas.microsoft.com/office/drawing/2014/main" id="{A46CA772-3801-2BA4-F5FD-55DD385CAB00}"/>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LS Intelligent Cloud Suite</a:t>
            </a:r>
          </a:p>
        </p:txBody>
      </p:sp>
    </p:spTree>
    <p:extLst>
      <p:ext uri="{BB962C8B-B14F-4D97-AF65-F5344CB8AC3E}">
        <p14:creationId xmlns:p14="http://schemas.microsoft.com/office/powerpoint/2010/main" val="755390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ED559F-A992-49A9-9BCD-D72A9F426F3A}"/>
              </a:ext>
            </a:extLst>
          </p:cNvPr>
          <p:cNvSpPr>
            <a:spLocks noGrp="1"/>
          </p:cNvSpPr>
          <p:nvPr>
            <p:ph type="body" sz="quarter" idx="11"/>
          </p:nvPr>
        </p:nvSpPr>
        <p:spPr/>
        <p:txBody>
          <a:bodyPr/>
          <a:lstStyle/>
          <a:p>
            <a:r>
              <a:rPr lang="en-US"/>
              <a:t>The future</a:t>
            </a:r>
          </a:p>
        </p:txBody>
      </p:sp>
      <p:sp>
        <p:nvSpPr>
          <p:cNvPr id="6" name="Text Placeholder 5">
            <a:extLst>
              <a:ext uri="{FF2B5EF4-FFF2-40B4-BE49-F238E27FC236}">
                <a16:creationId xmlns:a16="http://schemas.microsoft.com/office/drawing/2014/main" id="{EADED35F-1EA9-41A3-8D18-7EA26D9C5629}"/>
              </a:ext>
            </a:extLst>
          </p:cNvPr>
          <p:cNvSpPr>
            <a:spLocks noGrp="1"/>
          </p:cNvSpPr>
          <p:nvPr>
            <p:ph type="body" sz="quarter" idx="12"/>
          </p:nvPr>
        </p:nvSpPr>
        <p:spPr/>
        <p:txBody>
          <a:bodyPr/>
          <a:lstStyle/>
          <a:p>
            <a:endParaRPr lang="en-US" sz="1400" b="1">
              <a:solidFill>
                <a:srgbClr val="138890"/>
              </a:solidFill>
            </a:endParaRPr>
          </a:p>
          <a:p>
            <a:r>
              <a:rPr lang="en-US" sz="2400" b="1">
                <a:solidFill>
                  <a:schemeClr val="accent4">
                    <a:lumMod val="40000"/>
                    <a:lumOff val="60000"/>
                  </a:schemeClr>
                </a:solidFill>
              </a:rPr>
              <a:t>LS Insight</a:t>
            </a:r>
            <a:r>
              <a:rPr lang="en-US" sz="2400">
                <a:solidFill>
                  <a:schemeClr val="accent4">
                    <a:lumMod val="40000"/>
                    <a:lumOff val="60000"/>
                  </a:schemeClr>
                </a:solidFill>
              </a:rPr>
              <a:t/>
            </a:r>
            <a:br>
              <a:rPr lang="en-US" sz="2400">
                <a:solidFill>
                  <a:schemeClr val="accent4">
                    <a:lumMod val="40000"/>
                    <a:lumOff val="60000"/>
                  </a:schemeClr>
                </a:solidFill>
              </a:rPr>
            </a:br>
            <a:r>
              <a:rPr lang="en-US" sz="1600"/>
              <a:t>New report packs</a:t>
            </a:r>
            <a:br>
              <a:rPr lang="en-US" sz="1600"/>
            </a:br>
            <a:r>
              <a:rPr lang="en-US" sz="1600"/>
              <a:t>Alternative approach for data load (via Azure Data Lake)  </a:t>
            </a:r>
            <a:br>
              <a:rPr lang="en-US" sz="1600"/>
            </a:br>
            <a:endParaRPr lang="en-US" sz="900"/>
          </a:p>
          <a:p>
            <a:r>
              <a:rPr lang="en-US" sz="2400" b="1">
                <a:solidFill>
                  <a:schemeClr val="accent4">
                    <a:lumMod val="40000"/>
                    <a:lumOff val="60000"/>
                  </a:schemeClr>
                </a:solidFill>
              </a:rPr>
              <a:t>LS Forecast</a:t>
            </a:r>
            <a:br>
              <a:rPr lang="en-US" sz="2400" b="1">
                <a:solidFill>
                  <a:schemeClr val="accent4">
                    <a:lumMod val="40000"/>
                    <a:lumOff val="60000"/>
                  </a:schemeClr>
                </a:solidFill>
              </a:rPr>
            </a:br>
            <a:r>
              <a:rPr lang="en-US" sz="1600">
                <a:solidFill>
                  <a:prstClr val="white"/>
                </a:solidFill>
              </a:rPr>
              <a:t>Consideration of internal/external effects (weather)</a:t>
            </a:r>
          </a:p>
          <a:p>
            <a:r>
              <a:rPr lang="en-US" sz="1000" b="1">
                <a:solidFill>
                  <a:schemeClr val="accent4">
                    <a:lumMod val="40000"/>
                    <a:lumOff val="60000"/>
                  </a:schemeClr>
                </a:solidFill>
              </a:rPr>
              <a:t/>
            </a:r>
            <a:br>
              <a:rPr lang="en-US" sz="1000" b="1">
                <a:solidFill>
                  <a:schemeClr val="accent4">
                    <a:lumMod val="40000"/>
                    <a:lumOff val="60000"/>
                  </a:schemeClr>
                </a:solidFill>
              </a:rPr>
            </a:br>
            <a:r>
              <a:rPr lang="de-DE" sz="2400" b="1">
                <a:solidFill>
                  <a:schemeClr val="accent4">
                    <a:lumMod val="40000"/>
                    <a:lumOff val="60000"/>
                  </a:schemeClr>
                </a:solidFill>
              </a:rPr>
              <a:t>LS </a:t>
            </a:r>
            <a:r>
              <a:rPr lang="de-DE" sz="2400" b="1" err="1">
                <a:solidFill>
                  <a:schemeClr val="accent4">
                    <a:lumMod val="40000"/>
                    <a:lumOff val="60000"/>
                  </a:schemeClr>
                </a:solidFill>
              </a:rPr>
              <a:t>Recommend</a:t>
            </a:r>
            <a:r>
              <a:rPr lang="de-DE" sz="3600">
                <a:solidFill>
                  <a:schemeClr val="accent4">
                    <a:lumMod val="40000"/>
                    <a:lumOff val="60000"/>
                  </a:schemeClr>
                </a:solidFill>
              </a:rPr>
              <a:t/>
            </a:r>
            <a:br>
              <a:rPr lang="de-DE" sz="3600">
                <a:solidFill>
                  <a:schemeClr val="accent4">
                    <a:lumMod val="40000"/>
                    <a:lumOff val="60000"/>
                  </a:schemeClr>
                </a:solidFill>
              </a:rPr>
            </a:br>
            <a:r>
              <a:rPr lang="de-DE" sz="1600" err="1">
                <a:solidFill>
                  <a:prstClr val="white"/>
                </a:solidFill>
              </a:rPr>
              <a:t>Improvements</a:t>
            </a:r>
            <a:r>
              <a:rPr lang="de-DE" sz="1600">
                <a:solidFill>
                  <a:prstClr val="white"/>
                </a:solidFill>
              </a:rPr>
              <a:t> </a:t>
            </a:r>
            <a:r>
              <a:rPr lang="de-DE" sz="1600" err="1">
                <a:solidFill>
                  <a:prstClr val="white"/>
                </a:solidFill>
              </a:rPr>
              <a:t>based</a:t>
            </a:r>
            <a:r>
              <a:rPr lang="de-DE" sz="1600">
                <a:solidFill>
                  <a:prstClr val="white"/>
                </a:solidFill>
              </a:rPr>
              <a:t> on </a:t>
            </a:r>
            <a:r>
              <a:rPr lang="de-DE" sz="1600" err="1">
                <a:solidFill>
                  <a:prstClr val="white"/>
                </a:solidFill>
              </a:rPr>
              <a:t>your</a:t>
            </a:r>
            <a:r>
              <a:rPr lang="de-DE" sz="1600">
                <a:solidFill>
                  <a:prstClr val="white"/>
                </a:solidFill>
              </a:rPr>
              <a:t> </a:t>
            </a:r>
            <a:r>
              <a:rPr lang="de-DE" sz="1600" err="1">
                <a:solidFill>
                  <a:prstClr val="white"/>
                </a:solidFill>
              </a:rPr>
              <a:t>feedback</a:t>
            </a:r>
            <a:r>
              <a:rPr lang="de-DE" sz="1600">
                <a:solidFill>
                  <a:prstClr val="white"/>
                </a:solidFill>
              </a:rPr>
              <a:t/>
            </a:r>
            <a:br>
              <a:rPr lang="de-DE" sz="1600">
                <a:solidFill>
                  <a:prstClr val="white"/>
                </a:solidFill>
              </a:rPr>
            </a:br>
            <a:endParaRPr lang="en-US" sz="1600">
              <a:solidFill>
                <a:prstClr val="white"/>
              </a:solidFill>
            </a:endParaRPr>
          </a:p>
          <a:p>
            <a:endParaRPr lang="en-US" sz="100" b="1">
              <a:solidFill>
                <a:srgbClr val="138890"/>
              </a:solidFill>
            </a:endParaRPr>
          </a:p>
          <a:p>
            <a:r>
              <a:rPr lang="en-US" sz="2400" b="1">
                <a:solidFill>
                  <a:schemeClr val="accent4">
                    <a:lumMod val="40000"/>
                    <a:lumOff val="60000"/>
                  </a:schemeClr>
                </a:solidFill>
              </a:rPr>
              <a:t>LS Basket Analysis</a:t>
            </a:r>
            <a:r>
              <a:rPr lang="en-US" sz="2400">
                <a:solidFill>
                  <a:schemeClr val="accent4">
                    <a:lumMod val="40000"/>
                    <a:lumOff val="60000"/>
                  </a:schemeClr>
                </a:solidFill>
              </a:rPr>
              <a:t/>
            </a:r>
            <a:br>
              <a:rPr lang="en-US" sz="2400">
                <a:solidFill>
                  <a:schemeClr val="accent4">
                    <a:lumMod val="40000"/>
                    <a:lumOff val="60000"/>
                  </a:schemeClr>
                </a:solidFill>
              </a:rPr>
            </a:br>
            <a:r>
              <a:rPr lang="en-US" sz="1600"/>
              <a:t>Basket analysis solution to calculate correlations in sales history</a:t>
            </a:r>
            <a:br>
              <a:rPr lang="en-US" sz="1600"/>
            </a:br>
            <a:r>
              <a:rPr lang="en-US" sz="1600"/>
              <a:t>Will affect:</a:t>
            </a:r>
            <a:br>
              <a:rPr lang="en-US" sz="1600"/>
            </a:br>
            <a:r>
              <a:rPr lang="en-US" sz="1600"/>
              <a:t>  - Assortment decisions</a:t>
            </a:r>
            <a:br>
              <a:rPr lang="en-US" sz="1600"/>
            </a:br>
            <a:r>
              <a:rPr lang="en-US" sz="1600"/>
              <a:t>  - Promotions and Discount Offers </a:t>
            </a:r>
            <a:r>
              <a:rPr lang="en-US" sz="1600">
                <a:solidFill>
                  <a:prstClr val="black"/>
                </a:solidFill>
              </a:rPr>
              <a:t/>
            </a:r>
            <a:br>
              <a:rPr lang="en-US" sz="1600">
                <a:solidFill>
                  <a:prstClr val="black"/>
                </a:solidFill>
              </a:rPr>
            </a:br>
            <a:endParaRPr lang="en-US" sz="400" b="1">
              <a:solidFill>
                <a:srgbClr val="138890"/>
              </a:solidFill>
            </a:endParaRPr>
          </a:p>
          <a:p>
            <a:r>
              <a:rPr lang="en-US" sz="1600"/>
              <a:t> </a:t>
            </a:r>
          </a:p>
          <a:p>
            <a:endParaRPr lang="en-US" sz="700" b="1"/>
          </a:p>
          <a:p>
            <a:endParaRPr lang="en-US" sz="1600"/>
          </a:p>
        </p:txBody>
      </p:sp>
      <p:pic>
        <p:nvPicPr>
          <p:cNvPr id="5" name="Picture 2" descr="Badge, new icon | Icon search engine">
            <a:extLst>
              <a:ext uri="{FF2B5EF4-FFF2-40B4-BE49-F238E27FC236}">
                <a16:creationId xmlns:a16="http://schemas.microsoft.com/office/drawing/2014/main" id="{A97E1B7B-348A-4E05-BAE9-A3CC2D566B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26" b="89673" l="6000" r="98500">
                        <a14:foregroundMark x1="44500" y1="6549" x2="44500" y2="6549"/>
                        <a14:foregroundMark x1="60500" y1="6045" x2="60500" y2="6045"/>
                        <a14:foregroundMark x1="74000" y1="8564" x2="74000" y2="8564"/>
                        <a14:foregroundMark x1="71500" y1="6045" x2="81500" y2="14358"/>
                        <a14:foregroundMark x1="72250" y1="8564" x2="81500" y2="17128"/>
                        <a14:foregroundMark x1="81500" y1="17128" x2="84250" y2="18388"/>
                        <a14:foregroundMark x1="19750" y1="17128" x2="55000" y2="38539"/>
                        <a14:foregroundMark x1="12500" y1="22670" x2="55250" y2="56927"/>
                        <a14:foregroundMark x1="55250" y1="56927" x2="56500" y2="57431"/>
                        <a14:foregroundMark x1="15000" y1="30730" x2="41250" y2="64736"/>
                        <a14:foregroundMark x1="15000" y1="41058" x2="39500" y2="71537"/>
                        <a14:foregroundMark x1="29500" y1="68010" x2="22250" y2="51385"/>
                        <a14:foregroundMark x1="24000" y1="49118" x2="33750" y2="21411"/>
                        <a14:foregroundMark x1="33750" y1="21411" x2="33500" y2="20403"/>
                        <a14:foregroundMark x1="40250" y1="24685" x2="47500" y2="52393"/>
                        <a14:foregroundMark x1="47500" y1="52393" x2="41500" y2="33753"/>
                        <a14:foregroundMark x1="41500" y1="33753" x2="43750" y2="21411"/>
                        <a14:foregroundMark x1="45000" y1="23174" x2="56000" y2="26700"/>
                        <a14:foregroundMark x1="54750" y1="22922" x2="70250" y2="58690"/>
                        <a14:foregroundMark x1="71000" y1="52645" x2="73750" y2="18640"/>
                        <a14:foregroundMark x1="69500" y1="18892" x2="72500" y2="53401"/>
                        <a14:foregroundMark x1="78500" y1="51134" x2="80500" y2="16121"/>
                        <a14:foregroundMark x1="80750" y1="25189" x2="82250" y2="43829"/>
                        <a14:foregroundMark x1="82250" y1="43829" x2="80750" y2="16625"/>
                        <a14:foregroundMark x1="80750" y1="16625" x2="80750" y2="16625"/>
                        <a14:foregroundMark x1="39750" y1="56675" x2="54000" y2="63224"/>
                        <a14:foregroundMark x1="54000" y1="63224" x2="70250" y2="63980"/>
                        <a14:foregroundMark x1="86750" y1="25945" x2="89750" y2="53149"/>
                        <a14:foregroundMark x1="91750" y1="38539" x2="95750" y2="64232"/>
                        <a14:foregroundMark x1="94000" y1="37531" x2="98500" y2="53652"/>
                        <a14:foregroundMark x1="96750" y1="45088" x2="93250" y2="27456"/>
                        <a14:foregroundMark x1="89000" y1="19647" x2="92500" y2="23426"/>
                        <a14:foregroundMark x1="97250" y1="55164" x2="97750" y2="64484"/>
                        <a14:foregroundMark x1="98000" y1="65995" x2="91500" y2="72292"/>
                        <a14:foregroundMark x1="95000" y1="71285" x2="82000" y2="75819"/>
                        <a14:foregroundMark x1="80750" y1="75819" x2="60750" y2="78086"/>
                        <a14:foregroundMark x1="65750" y1="78841" x2="29750" y2="82620"/>
                        <a14:foregroundMark x1="33250" y1="84131" x2="20250" y2="83879"/>
                        <a14:foregroundMark x1="20250" y1="83879" x2="17500" y2="82872"/>
                        <a14:foregroundMark x1="17500" y1="82872" x2="11500" y2="65491"/>
                        <a14:foregroundMark x1="11500" y1="65491" x2="10250" y2="38035"/>
                        <a14:foregroundMark x1="5250" y1="27456" x2="8500" y2="53149"/>
                        <a14:foregroundMark x1="8500" y1="53149" x2="8500" y2="53149"/>
                        <a14:foregroundMark x1="6145" y1="22922" x2="6000" y2="22166"/>
                        <a14:foregroundMark x1="10250" y1="44332" x2="6145" y2="22922"/>
                        <a14:foregroundMark x1="7000" y1="16625" x2="18500" y2="8564"/>
                        <a14:foregroundMark x1="18500" y1="8564" x2="27000" y2="6801"/>
                        <a14:foregroundMark x1="27000" y1="6801" x2="59250" y2="3526"/>
                        <a14:foregroundMark x1="59250" y1="3526" x2="61500" y2="3526"/>
                        <a14:backgroundMark x1="70000" y1="82116" x2="76250" y2="81612"/>
                        <a14:backgroundMark x1="76250" y1="81612" x2="82750" y2="80605"/>
                        <a14:backgroundMark x1="76000" y1="80101" x2="80000" y2="79345"/>
                        <a14:backgroundMark x1="81750" y1="79093" x2="81750" y2="79093"/>
                        <a14:backgroundMark x1="82750" y1="78841" x2="82750" y2="78841"/>
                        <a14:backgroundMark x1="84500" y1="78086" x2="84500" y2="78086"/>
                        <a14:backgroundMark x1="86500" y1="77834" x2="86500" y2="77834"/>
                        <a14:backgroundMark x1="87750" y1="77834" x2="87750" y2="77834"/>
                        <a14:backgroundMark x1="87000" y1="77834" x2="87000" y2="77834"/>
                        <a14:backgroundMark x1="3750" y1="22922" x2="3750" y2="22922"/>
                        <a14:backgroundMark x1="2750" y1="21159" x2="2750" y2="21159"/>
                        <a14:backgroundMark x1="3250" y1="20403" x2="3250" y2="20403"/>
                        <a14:backgroundMark x1="3000" y1="19144" x2="3000" y2="19144"/>
                        <a14:backgroundMark x1="3750" y1="17884" x2="3750" y2="17884"/>
                      </a14:backgroundRemoval>
                    </a14:imgEffect>
                  </a14:imgLayer>
                </a14:imgProps>
              </a:ext>
              <a:ext uri="{28A0092B-C50C-407E-A947-70E740481C1C}">
                <a14:useLocalDpi xmlns:a14="http://schemas.microsoft.com/office/drawing/2010/main" val="0"/>
              </a:ext>
            </a:extLst>
          </a:blip>
          <a:srcRect/>
          <a:stretch>
            <a:fillRect/>
          </a:stretch>
        </p:blipFill>
        <p:spPr bwMode="auto">
          <a:xfrm>
            <a:off x="2507934" y="1440546"/>
            <a:ext cx="1186677" cy="117777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7D1676C2-3A83-4078-AD13-9A7EBAE3BB36}"/>
              </a:ext>
            </a:extLst>
          </p:cNvPr>
          <p:cNvPicPr>
            <a:picLocks noGrp="1" noChangeAspect="1"/>
          </p:cNvPicPr>
          <p:nvPr>
            <p:ph type="pic" sz="quarter" idx="10"/>
          </p:nvPr>
        </p:nvPicPr>
        <p:blipFill rotWithShape="1">
          <a:blip r:embed="rId5"/>
          <a:srcRect l="42941" t="-84" r="16963" b="84"/>
          <a:stretch/>
        </p:blipFill>
        <p:spPr>
          <a:xfrm>
            <a:off x="0" y="0"/>
            <a:ext cx="3971925" cy="6858000"/>
          </a:xfrm>
          <a:prstGeom prst="rect">
            <a:avLst/>
          </a:prstGeom>
        </p:spPr>
      </p:pic>
      <p:pic>
        <p:nvPicPr>
          <p:cNvPr id="9" name="Picture 2" descr="Badge, new icon | Icon search engine">
            <a:extLst>
              <a:ext uri="{FF2B5EF4-FFF2-40B4-BE49-F238E27FC236}">
                <a16:creationId xmlns:a16="http://schemas.microsoft.com/office/drawing/2014/main" id="{1E51932C-BC05-4F4F-A743-B4657A7E86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26" b="89673" l="6000" r="98500">
                        <a14:foregroundMark x1="44500" y1="6549" x2="44500" y2="6549"/>
                        <a14:foregroundMark x1="60500" y1="6045" x2="60500" y2="6045"/>
                        <a14:foregroundMark x1="74000" y1="8564" x2="74000" y2="8564"/>
                        <a14:foregroundMark x1="71500" y1="6045" x2="81500" y2="14358"/>
                        <a14:foregroundMark x1="72250" y1="8564" x2="81500" y2="17128"/>
                        <a14:foregroundMark x1="81500" y1="17128" x2="84250" y2="18388"/>
                        <a14:foregroundMark x1="19750" y1="17128" x2="55000" y2="38539"/>
                        <a14:foregroundMark x1="12500" y1="22670" x2="55250" y2="56927"/>
                        <a14:foregroundMark x1="55250" y1="56927" x2="56500" y2="57431"/>
                        <a14:foregroundMark x1="15000" y1="30730" x2="41250" y2="64736"/>
                        <a14:foregroundMark x1="15000" y1="41058" x2="39500" y2="71537"/>
                        <a14:foregroundMark x1="29500" y1="68010" x2="22250" y2="51385"/>
                        <a14:foregroundMark x1="24000" y1="49118" x2="33750" y2="21411"/>
                        <a14:foregroundMark x1="33750" y1="21411" x2="33500" y2="20403"/>
                        <a14:foregroundMark x1="40250" y1="24685" x2="47500" y2="52393"/>
                        <a14:foregroundMark x1="47500" y1="52393" x2="41500" y2="33753"/>
                        <a14:foregroundMark x1="41500" y1="33753" x2="43750" y2="21411"/>
                        <a14:foregroundMark x1="45000" y1="23174" x2="56000" y2="26700"/>
                        <a14:foregroundMark x1="54750" y1="22922" x2="70250" y2="58690"/>
                        <a14:foregroundMark x1="71000" y1="52645" x2="73750" y2="18640"/>
                        <a14:foregroundMark x1="69500" y1="18892" x2="72500" y2="53401"/>
                        <a14:foregroundMark x1="78500" y1="51134" x2="80500" y2="16121"/>
                        <a14:foregroundMark x1="80750" y1="25189" x2="82250" y2="43829"/>
                        <a14:foregroundMark x1="82250" y1="43829" x2="80750" y2="16625"/>
                        <a14:foregroundMark x1="80750" y1="16625" x2="80750" y2="16625"/>
                        <a14:foregroundMark x1="39750" y1="56675" x2="54000" y2="63224"/>
                        <a14:foregroundMark x1="54000" y1="63224" x2="70250" y2="63980"/>
                        <a14:foregroundMark x1="86750" y1="25945" x2="89750" y2="53149"/>
                        <a14:foregroundMark x1="91750" y1="38539" x2="95750" y2="64232"/>
                        <a14:foregroundMark x1="94000" y1="37531" x2="98500" y2="53652"/>
                        <a14:foregroundMark x1="96750" y1="45088" x2="93250" y2="27456"/>
                        <a14:foregroundMark x1="89000" y1="19647" x2="92500" y2="23426"/>
                        <a14:foregroundMark x1="97250" y1="55164" x2="97750" y2="64484"/>
                        <a14:foregroundMark x1="98000" y1="65995" x2="91500" y2="72292"/>
                        <a14:foregroundMark x1="95000" y1="71285" x2="82000" y2="75819"/>
                        <a14:foregroundMark x1="80750" y1="75819" x2="60750" y2="78086"/>
                        <a14:foregroundMark x1="65750" y1="78841" x2="29750" y2="82620"/>
                        <a14:foregroundMark x1="33250" y1="84131" x2="20250" y2="83879"/>
                        <a14:foregroundMark x1="20250" y1="83879" x2="17500" y2="82872"/>
                        <a14:foregroundMark x1="17500" y1="82872" x2="11500" y2="65491"/>
                        <a14:foregroundMark x1="11500" y1="65491" x2="10250" y2="38035"/>
                        <a14:foregroundMark x1="5250" y1="27456" x2="8500" y2="53149"/>
                        <a14:foregroundMark x1="8500" y1="53149" x2="8500" y2="53149"/>
                        <a14:foregroundMark x1="6145" y1="22922" x2="6000" y2="22166"/>
                        <a14:foregroundMark x1="10250" y1="44332" x2="6145" y2="22922"/>
                        <a14:foregroundMark x1="7000" y1="16625" x2="18500" y2="8564"/>
                        <a14:foregroundMark x1="18500" y1="8564" x2="27000" y2="6801"/>
                        <a14:foregroundMark x1="27000" y1="6801" x2="59250" y2="3526"/>
                        <a14:foregroundMark x1="59250" y1="3526" x2="61500" y2="3526"/>
                        <a14:backgroundMark x1="70000" y1="82116" x2="76250" y2="81612"/>
                        <a14:backgroundMark x1="76250" y1="81612" x2="82750" y2="80605"/>
                        <a14:backgroundMark x1="76000" y1="80101" x2="80000" y2="79345"/>
                        <a14:backgroundMark x1="81750" y1="79093" x2="81750" y2="79093"/>
                        <a14:backgroundMark x1="82750" y1="78841" x2="82750" y2="78841"/>
                        <a14:backgroundMark x1="84500" y1="78086" x2="84500" y2="78086"/>
                        <a14:backgroundMark x1="86500" y1="77834" x2="86500" y2="77834"/>
                        <a14:backgroundMark x1="87750" y1="77834" x2="87750" y2="77834"/>
                        <a14:backgroundMark x1="87000" y1="77834" x2="87000" y2="77834"/>
                        <a14:backgroundMark x1="3750" y1="22922" x2="3750" y2="22922"/>
                        <a14:backgroundMark x1="2750" y1="21159" x2="2750" y2="21159"/>
                        <a14:backgroundMark x1="3250" y1="20403" x2="3250" y2="20403"/>
                        <a14:backgroundMark x1="3000" y1="19144" x2="3000" y2="19144"/>
                        <a14:backgroundMark x1="3750" y1="17884" x2="3750" y2="17884"/>
                      </a14:backgroundRemoval>
                    </a14:imgEffect>
                  </a14:imgLayer>
                </a14:imgProps>
              </a:ext>
              <a:ext uri="{28A0092B-C50C-407E-A947-70E740481C1C}">
                <a14:useLocalDpi xmlns:a14="http://schemas.microsoft.com/office/drawing/2010/main" val="0"/>
              </a:ext>
            </a:extLst>
          </a:blip>
          <a:srcRect/>
          <a:stretch>
            <a:fillRect/>
          </a:stretch>
        </p:blipFill>
        <p:spPr bwMode="auto">
          <a:xfrm>
            <a:off x="10368367" y="4619907"/>
            <a:ext cx="1186677" cy="117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42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D339FC-8A7D-4E77-829E-D4F9AC1D24A4}"/>
              </a:ext>
            </a:extLst>
          </p:cNvPr>
          <p:cNvSpPr/>
          <p:nvPr/>
        </p:nvSpPr>
        <p:spPr>
          <a:xfrm>
            <a:off x="0" y="1745455"/>
            <a:ext cx="12192000" cy="3631763"/>
          </a:xfrm>
          <a:prstGeom prst="rect">
            <a:avLst/>
          </a:prstGeom>
          <a:noFill/>
        </p:spPr>
        <p:txBody>
          <a:bodyPr wrap="square" lIns="91440" tIns="45720" rIns="91440" bIns="45720">
            <a:spAutoFit/>
          </a:bodyPr>
          <a:lstStyle/>
          <a:p>
            <a:pPr algn="ctr"/>
            <a:r>
              <a:rPr lang="en-US" sz="115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Partner Survey</a:t>
            </a:r>
            <a:br>
              <a:rPr lang="en-US" sz="115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br>
            <a:r>
              <a:rPr lang="en-US" sz="115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2021</a:t>
            </a:r>
          </a:p>
        </p:txBody>
      </p:sp>
    </p:spTree>
    <p:extLst>
      <p:ext uri="{BB962C8B-B14F-4D97-AF65-F5344CB8AC3E}">
        <p14:creationId xmlns:p14="http://schemas.microsoft.com/office/powerpoint/2010/main" val="310545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5B348-5779-D941-A425-F1DE76F0D5D4}"/>
              </a:ext>
            </a:extLst>
          </p:cNvPr>
          <p:cNvPicPr>
            <a:picLocks noChangeAspect="1"/>
          </p:cNvPicPr>
          <p:nvPr/>
        </p:nvPicPr>
        <p:blipFill>
          <a:blip r:embed="rId3"/>
          <a:stretch>
            <a:fillRect/>
          </a:stretch>
        </p:blipFill>
        <p:spPr>
          <a:xfrm>
            <a:off x="0" y="0"/>
            <a:ext cx="12192000" cy="6858000"/>
          </a:xfrm>
          <a:prstGeom prst="rect">
            <a:avLst/>
          </a:prstGeom>
        </p:spPr>
      </p:pic>
      <p:pic>
        <p:nvPicPr>
          <p:cNvPr id="72" name="Picture 71">
            <a:extLst>
              <a:ext uri="{FF2B5EF4-FFF2-40B4-BE49-F238E27FC236}">
                <a16:creationId xmlns:a16="http://schemas.microsoft.com/office/drawing/2014/main" id="{C2643EB2-8ADD-9B4B-9B5B-3902B457954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96402" y="89365"/>
            <a:ext cx="2495596" cy="603331"/>
          </a:xfrm>
          <a:prstGeom prst="rect">
            <a:avLst/>
          </a:prstGeom>
        </p:spPr>
      </p:pic>
      <p:pic>
        <p:nvPicPr>
          <p:cNvPr id="5" name="Picture 2" descr="ArtStation - Varang Nord">
            <a:extLst>
              <a:ext uri="{FF2B5EF4-FFF2-40B4-BE49-F238E27FC236}">
                <a16:creationId xmlns:a16="http://schemas.microsoft.com/office/drawing/2014/main" id="{707CE305-F225-43EB-819A-D82FED758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9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5" y="1268412"/>
            <a:ext cx="7357981"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600"/>
              </a:spcAft>
              <a:buFont typeface="Arial"/>
              <a:buNone/>
            </a:pPr>
            <a:r>
              <a:rPr lang="en-US" sz="2400">
                <a:solidFill>
                  <a:schemeClr val="bg1"/>
                </a:solidFill>
                <a:latin typeface="+mj-lt"/>
              </a:rPr>
              <a:t>Questions:</a:t>
            </a:r>
            <a:br>
              <a:rPr lang="en-US" sz="2400">
                <a:solidFill>
                  <a:schemeClr val="bg1"/>
                </a:solidFill>
                <a:latin typeface="+mj-lt"/>
              </a:rPr>
            </a:br>
            <a:endParaRPr lang="en-US" sz="800">
              <a:solidFill>
                <a:schemeClr val="bg1"/>
              </a:solidFill>
              <a:latin typeface="+mj-lt"/>
            </a:endParaRPr>
          </a:p>
          <a:p>
            <a:pPr lvl="1">
              <a:spcBef>
                <a:spcPts val="0"/>
              </a:spcBef>
              <a:spcAft>
                <a:spcPts val="1200"/>
              </a:spcAft>
            </a:pPr>
            <a:r>
              <a:rPr lang="en-US" sz="2000" b="0" i="0" u="none" strike="noStrike">
                <a:solidFill>
                  <a:schemeClr val="bg1"/>
                </a:solidFill>
                <a:effectLst/>
                <a:latin typeface="Calibri" panose="020F0502020204030204" pitchFamily="34" charset="0"/>
              </a:rPr>
              <a:t>Which of the following LS Retail software enhancers </a:t>
            </a:r>
            <a:br>
              <a:rPr lang="en-US" sz="2000" b="0" i="0" u="none" strike="noStrike">
                <a:solidFill>
                  <a:schemeClr val="bg1"/>
                </a:solidFill>
                <a:effectLst/>
                <a:latin typeface="Calibri" panose="020F0502020204030204" pitchFamily="34" charset="0"/>
              </a:rPr>
            </a:br>
            <a:r>
              <a:rPr lang="en-US" sz="2000" b="0" i="0" u="none" strike="noStrike">
                <a:solidFill>
                  <a:schemeClr val="bg1"/>
                </a:solidFill>
                <a:effectLst/>
                <a:latin typeface="Calibri" panose="020F0502020204030204" pitchFamily="34" charset="0"/>
              </a:rPr>
              <a:t>does your company offer? </a:t>
            </a:r>
          </a:p>
          <a:p>
            <a:pPr lvl="1">
              <a:spcBef>
                <a:spcPts val="0"/>
              </a:spcBef>
              <a:spcAft>
                <a:spcPts val="1200"/>
              </a:spcAft>
            </a:pPr>
            <a:r>
              <a:rPr lang="en-US" sz="2000" b="0" i="0" u="none" strike="noStrike">
                <a:solidFill>
                  <a:schemeClr val="bg1"/>
                </a:solidFill>
                <a:effectLst/>
                <a:latin typeface="Calibri" panose="020F0502020204030204" pitchFamily="34" charset="0"/>
              </a:rPr>
              <a:t>Which of the following software enhancers </a:t>
            </a:r>
            <a:br>
              <a:rPr lang="en-US" sz="2000" b="0" i="0" u="none" strike="noStrike">
                <a:solidFill>
                  <a:schemeClr val="bg1"/>
                </a:solidFill>
                <a:effectLst/>
                <a:latin typeface="Calibri" panose="020F0502020204030204" pitchFamily="34" charset="0"/>
              </a:rPr>
            </a:br>
            <a:r>
              <a:rPr lang="en-US" sz="2000" b="0" i="0" u="none" strike="noStrike">
                <a:solidFill>
                  <a:schemeClr val="bg1"/>
                </a:solidFill>
                <a:effectLst/>
                <a:latin typeface="Calibri" panose="020F0502020204030204" pitchFamily="34" charset="0"/>
              </a:rPr>
              <a:t>does your company not currently offer, </a:t>
            </a:r>
            <a:br>
              <a:rPr lang="en-US" sz="2000" b="0" i="0" u="none" strike="noStrike">
                <a:solidFill>
                  <a:schemeClr val="bg1"/>
                </a:solidFill>
                <a:effectLst/>
                <a:latin typeface="Calibri" panose="020F0502020204030204" pitchFamily="34" charset="0"/>
              </a:rPr>
            </a:br>
            <a:r>
              <a:rPr lang="en-US" sz="2000" b="0" i="0" u="none" strike="noStrike">
                <a:solidFill>
                  <a:schemeClr val="bg1"/>
                </a:solidFill>
                <a:effectLst/>
                <a:latin typeface="Calibri" panose="020F0502020204030204" pitchFamily="34" charset="0"/>
              </a:rPr>
              <a:t>but you would be open to offering to customers in the future?</a:t>
            </a:r>
            <a:br>
              <a:rPr lang="en-US" sz="2000" b="0" i="0" u="none" strike="noStrike">
                <a:solidFill>
                  <a:schemeClr val="bg1"/>
                </a:solidFill>
                <a:effectLst/>
                <a:latin typeface="Calibri" panose="020F0502020204030204" pitchFamily="34" charset="0"/>
              </a:rPr>
            </a:br>
            <a:r>
              <a:rPr lang="en-US" sz="2000" b="0" i="0" u="none" strike="noStrike">
                <a:solidFill>
                  <a:schemeClr val="bg1"/>
                </a:solidFill>
                <a:effectLst/>
                <a:latin typeface="Calibri" panose="020F0502020204030204" pitchFamily="34" charset="0"/>
              </a:rPr>
              <a:t/>
            </a:r>
            <a:br>
              <a:rPr lang="en-US" sz="2000" b="0" i="0" u="none" strike="noStrike">
                <a:solidFill>
                  <a:schemeClr val="bg1"/>
                </a:solidFill>
                <a:effectLst/>
                <a:latin typeface="Calibri" panose="020F0502020204030204" pitchFamily="34" charset="0"/>
              </a:rPr>
            </a:br>
            <a:r>
              <a:rPr lang="en-US" sz="700">
                <a:solidFill>
                  <a:schemeClr val="bg1"/>
                </a:solidFill>
              </a:rPr>
              <a:t> </a:t>
            </a:r>
            <a:endParaRPr lang="en-US" sz="1600">
              <a:solidFill>
                <a:schemeClr val="bg1"/>
              </a:solidFill>
            </a:endParaRPr>
          </a:p>
          <a:p>
            <a:pPr marL="0" indent="0">
              <a:spcBef>
                <a:spcPts val="0"/>
              </a:spcBef>
              <a:spcAft>
                <a:spcPts val="1200"/>
              </a:spcAft>
              <a:buNone/>
            </a:pPr>
            <a:r>
              <a:rPr lang="en-US" sz="2000">
                <a:solidFill>
                  <a:schemeClr val="bg1"/>
                </a:solidFill>
                <a:latin typeface="+mj-lt"/>
              </a:rPr>
              <a:t>Responses: 113</a:t>
            </a:r>
            <a:endParaRPr lang="en-US" sz="2000">
              <a:solidFill>
                <a:schemeClr val="bg1"/>
              </a:solidFill>
            </a:endParaRPr>
          </a:p>
          <a:p>
            <a:pPr marL="0" indent="0">
              <a:spcBef>
                <a:spcPts val="0"/>
              </a:spcBef>
              <a:spcAft>
                <a:spcPts val="1200"/>
              </a:spcAft>
              <a:buNone/>
            </a:pPr>
            <a:endParaRPr lang="en-US" sz="2000">
              <a:solidFill>
                <a:schemeClr val="bg1"/>
              </a:solidFill>
            </a:endParaRPr>
          </a:p>
          <a:p>
            <a:pPr lvl="1">
              <a:spcBef>
                <a:spcPts val="0"/>
              </a:spcBef>
              <a:spcAft>
                <a:spcPts val="1200"/>
              </a:spcAft>
            </a:pPr>
            <a:endParaRPr lang="en-US">
              <a:solidFill>
                <a:schemeClr val="bg1"/>
              </a:solidFill>
            </a:endParaRPr>
          </a:p>
          <a:p>
            <a:pPr lvl="1">
              <a:spcBef>
                <a:spcPts val="0"/>
              </a:spcBef>
              <a:spcAft>
                <a:spcPts val="1200"/>
              </a:spcAft>
            </a:pPr>
            <a:endParaRPr lang="en-US">
              <a:solidFill>
                <a:schemeClr val="bg1"/>
              </a:solidFill>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Partner Survey, Fall 2021</a:t>
            </a:r>
          </a:p>
        </p:txBody>
      </p:sp>
      <p:graphicFrame>
        <p:nvGraphicFramePr>
          <p:cNvPr id="5" name="Chart 4">
            <a:extLst>
              <a:ext uri="{FF2B5EF4-FFF2-40B4-BE49-F238E27FC236}">
                <a16:creationId xmlns:a16="http://schemas.microsoft.com/office/drawing/2014/main" id="{480154D2-06A9-482B-AAC0-397A9FEEF594}"/>
              </a:ext>
            </a:extLst>
          </p:cNvPr>
          <p:cNvGraphicFramePr>
            <a:graphicFrameLocks/>
          </p:cNvGraphicFramePr>
          <p:nvPr/>
        </p:nvGraphicFramePr>
        <p:xfrm>
          <a:off x="848579" y="4136073"/>
          <a:ext cx="4564380" cy="29070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AFB209C-7F59-23F4-3DDB-CE635A77D1B9}"/>
              </a:ext>
            </a:extLst>
          </p:cNvPr>
          <p:cNvSpPr txBox="1"/>
          <p:nvPr/>
        </p:nvSpPr>
        <p:spPr>
          <a:xfrm>
            <a:off x="5709834" y="4233731"/>
            <a:ext cx="6482166" cy="1938992"/>
          </a:xfrm>
          <a:prstGeom prst="rect">
            <a:avLst/>
          </a:prstGeom>
          <a:noFill/>
        </p:spPr>
        <p:txBody>
          <a:bodyPr wrap="square">
            <a:spAutoFit/>
          </a:bodyPr>
          <a:lstStyle/>
          <a:p>
            <a:pPr lvl="1">
              <a:spcBef>
                <a:spcPts val="0"/>
              </a:spcBef>
              <a:spcAft>
                <a:spcPts val="1200"/>
              </a:spcAft>
            </a:pPr>
            <a:r>
              <a:rPr lang="en-US" sz="2000" b="0" i="0" u="none" strike="noStrike">
                <a:solidFill>
                  <a:schemeClr val="bg1"/>
                </a:solidFill>
                <a:effectLst/>
                <a:latin typeface="Calibri" panose="020F0502020204030204" pitchFamily="34" charset="0"/>
              </a:rPr>
              <a:t>29 replied they are actively offering at least one of the </a:t>
            </a:r>
            <a:br>
              <a:rPr lang="en-US" sz="2000" b="0" i="0" u="none" strike="noStrike">
                <a:solidFill>
                  <a:schemeClr val="bg1"/>
                </a:solidFill>
                <a:effectLst/>
                <a:latin typeface="Calibri" panose="020F0502020204030204" pitchFamily="34" charset="0"/>
              </a:rPr>
            </a:br>
            <a:r>
              <a:rPr lang="en-US" sz="2000" b="0" i="0" u="none" strike="noStrike">
                <a:solidFill>
                  <a:schemeClr val="bg1"/>
                </a:solidFill>
                <a:effectLst/>
                <a:latin typeface="Calibri" panose="020F0502020204030204" pitchFamily="34" charset="0"/>
              </a:rPr>
              <a:t>Intelligent Cloud solutions</a:t>
            </a:r>
          </a:p>
          <a:p>
            <a:pPr lvl="2">
              <a:spcBef>
                <a:spcPts val="0"/>
              </a:spcBef>
              <a:spcAft>
                <a:spcPts val="600"/>
              </a:spcAft>
            </a:pPr>
            <a:r>
              <a:rPr lang="en-US" sz="2000">
                <a:solidFill>
                  <a:schemeClr val="bg1"/>
                </a:solidFill>
                <a:latin typeface="Calibri" panose="020F0502020204030204" pitchFamily="34" charset="0"/>
              </a:rPr>
              <a:t>LS Insight (25%)</a:t>
            </a:r>
          </a:p>
          <a:p>
            <a:pPr lvl="2">
              <a:spcBef>
                <a:spcPts val="0"/>
              </a:spcBef>
              <a:spcAft>
                <a:spcPts val="600"/>
              </a:spcAft>
            </a:pPr>
            <a:r>
              <a:rPr lang="en-US" sz="2000">
                <a:solidFill>
                  <a:schemeClr val="bg1"/>
                </a:solidFill>
                <a:latin typeface="Calibri" panose="020F0502020204030204" pitchFamily="34" charset="0"/>
              </a:rPr>
              <a:t>LS Forecast (19%)</a:t>
            </a:r>
          </a:p>
          <a:p>
            <a:pPr lvl="2">
              <a:spcBef>
                <a:spcPts val="0"/>
              </a:spcBef>
              <a:spcAft>
                <a:spcPts val="600"/>
              </a:spcAft>
            </a:pPr>
            <a:r>
              <a:rPr lang="en-US" sz="2000">
                <a:solidFill>
                  <a:schemeClr val="bg1"/>
                </a:solidFill>
                <a:latin typeface="Calibri" panose="020F0502020204030204" pitchFamily="34" charset="0"/>
              </a:rPr>
              <a:t>LS Recommend (17%)</a:t>
            </a:r>
            <a:endParaRPr lang="en-US" sz="2000"/>
          </a:p>
        </p:txBody>
      </p:sp>
    </p:spTree>
    <p:extLst>
      <p:ext uri="{BB962C8B-B14F-4D97-AF65-F5344CB8AC3E}">
        <p14:creationId xmlns:p14="http://schemas.microsoft.com/office/powerpoint/2010/main" val="328214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5271B9-F395-49B1-BEEB-D3ABD56688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6397536" y="2106051"/>
            <a:ext cx="5206023" cy="3005615"/>
          </a:xfrm>
          <a:prstGeom prst="rect">
            <a:avLst/>
          </a:prstGeom>
          <a:effectLst>
            <a:glow rad="228600">
              <a:schemeClr val="bg1">
                <a:alpha val="40000"/>
              </a:schemeClr>
            </a:glow>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5" y="1268412"/>
            <a:ext cx="7488867" cy="5061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2400"/>
              </a:spcAft>
              <a:buFont typeface="Arial"/>
              <a:buNone/>
            </a:pPr>
            <a:r>
              <a:rPr lang="en-US" sz="2000">
                <a:solidFill>
                  <a:schemeClr val="bg1"/>
                </a:solidFill>
              </a:rPr>
              <a:t/>
            </a:r>
            <a:br>
              <a:rPr lang="en-US" sz="2000">
                <a:solidFill>
                  <a:schemeClr val="bg1"/>
                </a:solidFill>
              </a:rPr>
            </a:br>
            <a:r>
              <a:rPr lang="en-US" sz="2000">
                <a:solidFill>
                  <a:schemeClr val="bg1"/>
                </a:solidFill>
              </a:rPr>
              <a:t>Status and potential:</a:t>
            </a:r>
          </a:p>
          <a:p>
            <a:pPr lvl="1">
              <a:spcBef>
                <a:spcPts val="0"/>
              </a:spcBef>
              <a:spcAft>
                <a:spcPts val="600"/>
              </a:spcAft>
            </a:pPr>
            <a:r>
              <a:rPr lang="en-US" sz="2000" b="0" i="0" u="none" strike="noStrike">
                <a:solidFill>
                  <a:schemeClr val="bg1"/>
                </a:solidFill>
                <a:effectLst/>
                <a:latin typeface="Calibri" panose="020F0502020204030204" pitchFamily="34" charset="0"/>
              </a:rPr>
              <a:t>LS Insight (29</a:t>
            </a:r>
            <a:r>
              <a:rPr lang="en-US" sz="1400" b="0" i="0" u="none" strike="noStrike">
                <a:solidFill>
                  <a:schemeClr val="bg1"/>
                </a:solidFill>
                <a:effectLst/>
                <a:latin typeface="Calibri" panose="020F0502020204030204" pitchFamily="34" charset="0"/>
                <a:sym typeface="Wingdings" panose="05000000000000000000" pitchFamily="2" charset="2"/>
              </a:rPr>
              <a:t></a:t>
            </a:r>
            <a:r>
              <a:rPr lang="en-US" sz="2000">
                <a:solidFill>
                  <a:schemeClr val="bg1"/>
                </a:solidFill>
                <a:latin typeface="Calibri" panose="020F0502020204030204" pitchFamily="34" charset="0"/>
              </a:rPr>
              <a:t>63; </a:t>
            </a:r>
            <a:r>
              <a:rPr lang="en-US" sz="2000">
                <a:solidFill>
                  <a:schemeClr val="bg1"/>
                </a:solidFill>
                <a:latin typeface="Segoe UI" panose="020B0502040204020203" pitchFamily="34" charset="0"/>
                <a:cs typeface="Segoe UI" panose="020B0502040204020203" pitchFamily="34" charset="0"/>
              </a:rPr>
              <a:t>▲</a:t>
            </a:r>
            <a:r>
              <a:rPr lang="en-US" sz="2000">
                <a:solidFill>
                  <a:schemeClr val="bg1"/>
                </a:solidFill>
                <a:latin typeface="Calibri" panose="020F0502020204030204" pitchFamily="34" charset="0"/>
              </a:rPr>
              <a:t>117%; 56%)</a:t>
            </a:r>
            <a:endParaRPr lang="en-US" sz="2000" b="0" i="0" u="none" strike="noStrike">
              <a:solidFill>
                <a:schemeClr val="bg1"/>
              </a:solidFill>
              <a:effectLst/>
              <a:latin typeface="Calibri" panose="020F0502020204030204" pitchFamily="34" charset="0"/>
            </a:endParaRPr>
          </a:p>
          <a:p>
            <a:pPr lvl="2">
              <a:spcBef>
                <a:spcPts val="0"/>
              </a:spcBef>
              <a:spcAft>
                <a:spcPts val="600"/>
              </a:spcAft>
            </a:pPr>
            <a:r>
              <a:rPr lang="en-US" sz="1800">
                <a:solidFill>
                  <a:schemeClr val="bg1"/>
                </a:solidFill>
                <a:latin typeface="Calibri" panose="020F0502020204030204" pitchFamily="34" charset="0"/>
              </a:rPr>
              <a:t>Europe leading in absolute potential</a:t>
            </a:r>
          </a:p>
          <a:p>
            <a:pPr lvl="2">
              <a:spcBef>
                <a:spcPts val="0"/>
              </a:spcBef>
              <a:spcAft>
                <a:spcPts val="600"/>
              </a:spcAft>
            </a:pPr>
            <a:r>
              <a:rPr lang="en-US" sz="1800">
                <a:solidFill>
                  <a:schemeClr val="bg1"/>
                </a:solidFill>
                <a:latin typeface="Calibri" panose="020F0502020204030204" pitchFamily="34" charset="0"/>
              </a:rPr>
              <a:t>MEA&amp;I leading in % potential</a:t>
            </a:r>
            <a:br>
              <a:rPr lang="en-US" sz="1800">
                <a:solidFill>
                  <a:schemeClr val="bg1"/>
                </a:solidFill>
                <a:latin typeface="Calibri" panose="020F0502020204030204" pitchFamily="34" charset="0"/>
              </a:rPr>
            </a:br>
            <a:endParaRPr lang="en-US" sz="2000" b="0" i="0" u="none" strike="noStrike">
              <a:solidFill>
                <a:schemeClr val="bg1"/>
              </a:solidFill>
              <a:effectLst/>
              <a:latin typeface="Calibri" panose="020F0502020204030204" pitchFamily="34" charset="0"/>
            </a:endParaRPr>
          </a:p>
          <a:p>
            <a:pPr lvl="1">
              <a:spcBef>
                <a:spcPts val="0"/>
              </a:spcBef>
              <a:spcAft>
                <a:spcPts val="600"/>
              </a:spcAft>
            </a:pPr>
            <a:r>
              <a:rPr lang="en-US" sz="2000" b="0" i="0" u="none" strike="noStrike">
                <a:solidFill>
                  <a:schemeClr val="bg1"/>
                </a:solidFill>
                <a:effectLst/>
                <a:latin typeface="Calibri" panose="020F0502020204030204" pitchFamily="34" charset="0"/>
              </a:rPr>
              <a:t>LS </a:t>
            </a:r>
            <a:r>
              <a:rPr lang="en-US" sz="2000">
                <a:solidFill>
                  <a:schemeClr val="bg1"/>
                </a:solidFill>
                <a:latin typeface="Calibri" panose="020F0502020204030204" pitchFamily="34" charset="0"/>
              </a:rPr>
              <a:t>Forecast (22</a:t>
            </a:r>
            <a:r>
              <a:rPr lang="en-US" sz="1400">
                <a:solidFill>
                  <a:schemeClr val="bg1"/>
                </a:solidFill>
                <a:latin typeface="Calibri" panose="020F0502020204030204" pitchFamily="34" charset="0"/>
                <a:sym typeface="Wingdings" panose="05000000000000000000" pitchFamily="2" charset="2"/>
              </a:rPr>
              <a:t></a:t>
            </a:r>
            <a:r>
              <a:rPr lang="en-US" sz="2000">
                <a:solidFill>
                  <a:schemeClr val="bg1"/>
                </a:solidFill>
                <a:latin typeface="Calibri" panose="020F0502020204030204" pitchFamily="34" charset="0"/>
              </a:rPr>
              <a:t>71; </a:t>
            </a:r>
            <a:r>
              <a:rPr lang="en-US" sz="2000">
                <a:solidFill>
                  <a:schemeClr val="bg1"/>
                </a:solidFill>
                <a:latin typeface="Segoe UI" panose="020B0502040204020203" pitchFamily="34" charset="0"/>
                <a:cs typeface="Segoe UI" panose="020B0502040204020203" pitchFamily="34" charset="0"/>
              </a:rPr>
              <a:t>▲</a:t>
            </a:r>
            <a:r>
              <a:rPr lang="en-US" sz="2000">
                <a:solidFill>
                  <a:schemeClr val="bg1"/>
                </a:solidFill>
                <a:latin typeface="Calibri" panose="020F0502020204030204" pitchFamily="34" charset="0"/>
              </a:rPr>
              <a:t>223%; 63%)</a:t>
            </a:r>
          </a:p>
          <a:p>
            <a:pPr lvl="2">
              <a:spcBef>
                <a:spcPts val="0"/>
              </a:spcBef>
              <a:spcAft>
                <a:spcPts val="600"/>
              </a:spcAft>
            </a:pPr>
            <a:r>
              <a:rPr lang="en-US" sz="1800">
                <a:solidFill>
                  <a:schemeClr val="bg1"/>
                </a:solidFill>
                <a:latin typeface="Calibri" panose="020F0502020204030204" pitchFamily="34" charset="0"/>
              </a:rPr>
              <a:t>Europe leading in absolute potential</a:t>
            </a:r>
          </a:p>
          <a:p>
            <a:pPr lvl="2">
              <a:spcBef>
                <a:spcPts val="0"/>
              </a:spcBef>
              <a:spcAft>
                <a:spcPts val="600"/>
              </a:spcAft>
            </a:pPr>
            <a:r>
              <a:rPr lang="en-US" sz="1800">
                <a:solidFill>
                  <a:schemeClr val="bg1"/>
                </a:solidFill>
                <a:latin typeface="Calibri" panose="020F0502020204030204" pitchFamily="34" charset="0"/>
              </a:rPr>
              <a:t>Americas; MEA&amp;I leading in % potential</a:t>
            </a:r>
            <a:br>
              <a:rPr lang="en-US" sz="1800">
                <a:solidFill>
                  <a:schemeClr val="bg1"/>
                </a:solidFill>
                <a:latin typeface="Calibri" panose="020F0502020204030204" pitchFamily="34" charset="0"/>
              </a:rPr>
            </a:br>
            <a:endParaRPr lang="en-US">
              <a:solidFill>
                <a:schemeClr val="bg1"/>
              </a:solidFill>
              <a:latin typeface="Calibri" panose="020F0502020204030204" pitchFamily="34" charset="0"/>
            </a:endParaRPr>
          </a:p>
          <a:p>
            <a:pPr lvl="1">
              <a:spcBef>
                <a:spcPts val="0"/>
              </a:spcBef>
              <a:spcAft>
                <a:spcPts val="600"/>
              </a:spcAft>
            </a:pPr>
            <a:r>
              <a:rPr lang="en-US" sz="2000">
                <a:solidFill>
                  <a:schemeClr val="bg1"/>
                </a:solidFill>
                <a:latin typeface="Calibri" panose="020F0502020204030204" pitchFamily="34" charset="0"/>
              </a:rPr>
              <a:t>LS Recommend (20</a:t>
            </a:r>
            <a:r>
              <a:rPr lang="en-US" sz="1400">
                <a:solidFill>
                  <a:schemeClr val="bg1"/>
                </a:solidFill>
                <a:latin typeface="Calibri" panose="020F0502020204030204" pitchFamily="34" charset="0"/>
                <a:sym typeface="Wingdings" panose="05000000000000000000" pitchFamily="2" charset="2"/>
              </a:rPr>
              <a:t></a:t>
            </a:r>
            <a:r>
              <a:rPr lang="en-US" sz="2000">
                <a:solidFill>
                  <a:schemeClr val="bg1"/>
                </a:solidFill>
                <a:latin typeface="Calibri" panose="020F0502020204030204" pitchFamily="34" charset="0"/>
              </a:rPr>
              <a:t>55; </a:t>
            </a:r>
            <a:r>
              <a:rPr lang="en-US" sz="2000">
                <a:solidFill>
                  <a:schemeClr val="bg1"/>
                </a:solidFill>
                <a:latin typeface="Segoe UI" panose="020B0502040204020203" pitchFamily="34" charset="0"/>
                <a:cs typeface="Segoe UI" panose="020B0502040204020203" pitchFamily="34" charset="0"/>
              </a:rPr>
              <a:t>▲</a:t>
            </a:r>
            <a:r>
              <a:rPr lang="en-US" sz="2000">
                <a:solidFill>
                  <a:schemeClr val="bg1"/>
                </a:solidFill>
                <a:latin typeface="Calibri" panose="020F0502020204030204" pitchFamily="34" charset="0"/>
              </a:rPr>
              <a:t>175%; 49%)</a:t>
            </a:r>
          </a:p>
          <a:p>
            <a:pPr lvl="2">
              <a:spcBef>
                <a:spcPts val="0"/>
              </a:spcBef>
              <a:spcAft>
                <a:spcPts val="600"/>
              </a:spcAft>
            </a:pPr>
            <a:r>
              <a:rPr lang="en-US" sz="1800">
                <a:solidFill>
                  <a:schemeClr val="bg1"/>
                </a:solidFill>
                <a:latin typeface="Calibri" panose="020F0502020204030204" pitchFamily="34" charset="0"/>
              </a:rPr>
              <a:t>MEA&amp;I; Europe leading in absolute potential</a:t>
            </a:r>
          </a:p>
          <a:p>
            <a:pPr lvl="2">
              <a:spcBef>
                <a:spcPts val="0"/>
              </a:spcBef>
              <a:spcAft>
                <a:spcPts val="600"/>
              </a:spcAft>
            </a:pPr>
            <a:r>
              <a:rPr lang="en-US" sz="1800">
                <a:solidFill>
                  <a:schemeClr val="bg1"/>
                </a:solidFill>
                <a:latin typeface="Calibri" panose="020F0502020204030204" pitchFamily="34" charset="0"/>
              </a:rPr>
              <a:t>MEA&amp;I leading in % potential</a:t>
            </a:r>
            <a:endParaRPr lang="en-US">
              <a:solidFill>
                <a:schemeClr val="bg1"/>
              </a:solidFill>
              <a:latin typeface="Calibri" panose="020F0502020204030204" pitchFamily="34" charset="0"/>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a:solidFill>
                  <a:schemeClr val="bg1"/>
                </a:solidFill>
              </a:rPr>
              <a:t>Partner Survey</a:t>
            </a:r>
          </a:p>
        </p:txBody>
      </p:sp>
      <p:pic>
        <p:nvPicPr>
          <p:cNvPr id="17" name="Picture 16">
            <a:extLst>
              <a:ext uri="{FF2B5EF4-FFF2-40B4-BE49-F238E27FC236}">
                <a16:creationId xmlns:a16="http://schemas.microsoft.com/office/drawing/2014/main" id="{9D49592B-E3C7-4EA5-BAE4-DA89CFD5AF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6509507" y="2244583"/>
            <a:ext cx="5206023" cy="3005615"/>
          </a:xfrm>
          <a:prstGeom prst="rect">
            <a:avLst/>
          </a:prstGeom>
          <a:effectLst>
            <a:glow rad="228600">
              <a:schemeClr val="bg1">
                <a:alpha val="40000"/>
              </a:schemeClr>
            </a:glow>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08EE2FA-9671-46D7-A38C-149A1ED46D8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Lst>
          </a:blip>
          <a:stretch>
            <a:fillRect/>
          </a:stretch>
        </p:blipFill>
        <p:spPr>
          <a:xfrm>
            <a:off x="6654760" y="2377440"/>
            <a:ext cx="5206023" cy="3005615"/>
          </a:xfrm>
          <a:prstGeom prst="rect">
            <a:avLst/>
          </a:prstGeom>
          <a:effectLst>
            <a:glow rad="228600">
              <a:schemeClr val="bg1">
                <a:alpha val="40000"/>
              </a:schemeClr>
            </a:glow>
            <a:outerShdw blurRad="50800" dist="38100" dir="2700000" algn="tl" rotWithShape="0">
              <a:prstClr val="black">
                <a:alpha val="40000"/>
              </a:prstClr>
            </a:outerShdw>
          </a:effectLst>
        </p:spPr>
      </p:pic>
      <p:grpSp>
        <p:nvGrpSpPr>
          <p:cNvPr id="26" name="Group 25">
            <a:extLst>
              <a:ext uri="{FF2B5EF4-FFF2-40B4-BE49-F238E27FC236}">
                <a16:creationId xmlns:a16="http://schemas.microsoft.com/office/drawing/2014/main" id="{48E09A32-FACC-4218-95CB-3D3A851463A0}"/>
              </a:ext>
            </a:extLst>
          </p:cNvPr>
          <p:cNvGrpSpPr/>
          <p:nvPr/>
        </p:nvGrpSpPr>
        <p:grpSpPr>
          <a:xfrm>
            <a:off x="-1786292" y="2030497"/>
            <a:ext cx="14959015" cy="7118182"/>
            <a:chOff x="-1737838" y="1113183"/>
            <a:chExt cx="14959015" cy="7118182"/>
          </a:xfrm>
        </p:grpSpPr>
        <p:pic>
          <p:nvPicPr>
            <p:cNvPr id="27" name="Picture 26">
              <a:extLst>
                <a:ext uri="{FF2B5EF4-FFF2-40B4-BE49-F238E27FC236}">
                  <a16:creationId xmlns:a16="http://schemas.microsoft.com/office/drawing/2014/main" id="{2BD1AD22-0ACF-43B3-8208-7A536D4C528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3" b="89930" l="7953" r="89972">
                          <a14:foregroundMark x1="50830" y1="19906" x2="50830" y2="19906"/>
                          <a14:foregroundMark x1="50899" y1="20258" x2="51452" y2="21546"/>
                          <a14:foregroundMark x1="50692" y1="18033" x2="50692" y2="18033"/>
                          <a14:foregroundMark x1="10235" y1="86183" x2="10235" y2="86183"/>
                          <a14:foregroundMark x1="7953" y1="83021" x2="7953" y2="83021"/>
                          <a14:foregroundMark x1="8022" y1="79859" x2="8022" y2="79859"/>
                          <a14:foregroundMark x1="8852" y1="78571" x2="8852" y2="78571"/>
                          <a14:foregroundMark x1="13485" y1="77752" x2="13485" y2="77752"/>
                          <a14:foregroundMark x1="30221" y1="38173" x2="30221" y2="38173"/>
                          <a14:foregroundMark x1="29806" y1="38290" x2="29806" y2="38290"/>
                          <a14:foregroundMark x1="29737" y1="36885" x2="29737" y2="36885"/>
                          <a14:foregroundMark x1="35477" y1="34660" x2="35477" y2="34660"/>
                          <a14:foregroundMark x1="35892" y1="33724" x2="35892" y2="36066"/>
                          <a14:foregroundMark x1="34786" y1="38173" x2="34786" y2="38173"/>
                          <a14:foregroundMark x1="30429" y1="44379" x2="30913" y2="41686"/>
                          <a14:foregroundMark x1="37898" y1="35948" x2="38105" y2="35597"/>
                          <a14:foregroundMark x1="37275" y1="36651" x2="37275" y2="36651"/>
                          <a14:foregroundMark x1="38520" y1="35714" x2="38520" y2="35714"/>
                          <a14:foregroundMark x1="38728" y1="35714" x2="38728" y2="35714"/>
                          <a14:foregroundMark x1="63624" y1="26347" x2="64246" y2="24473"/>
                          <a14:foregroundMark x1="68257" y1="46838" x2="67220" y2="53044"/>
                          <a14:foregroundMark x1="72061" y1="32670" x2="74689" y2="35597"/>
                          <a14:foregroundMark x1="20539" y1="27869" x2="20539" y2="28454"/>
                          <a14:foregroundMark x1="20609" y1="26815" x2="20609" y2="26815"/>
                          <a14:foregroundMark x1="59751" y1="47658" x2="59751" y2="47658"/>
                          <a14:foregroundMark x1="58368" y1="46370" x2="58368" y2="46370"/>
                        </a14:backgroundRemoval>
                      </a14:imgEffect>
                    </a14:imgLayer>
                  </a14:imgProps>
                </a:ext>
              </a:extLst>
            </a:blip>
            <a:stretch>
              <a:fillRect/>
            </a:stretch>
          </p:blipFill>
          <p:spPr>
            <a:xfrm>
              <a:off x="2201702" y="1113183"/>
              <a:ext cx="11019475" cy="6508044"/>
            </a:xfrm>
            <a:prstGeom prst="rect">
              <a:avLst/>
            </a:prstGeom>
          </p:spPr>
        </p:pic>
        <p:pic>
          <p:nvPicPr>
            <p:cNvPr id="28" name="Picture 27">
              <a:extLst>
                <a:ext uri="{FF2B5EF4-FFF2-40B4-BE49-F238E27FC236}">
                  <a16:creationId xmlns:a16="http://schemas.microsoft.com/office/drawing/2014/main" id="{9D1A2ED3-3F25-47DA-A92C-0830879F19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3" b="89930" l="7953" r="89972">
                          <a14:foregroundMark x1="50830" y1="19906" x2="50830" y2="19906"/>
                          <a14:foregroundMark x1="50899" y1="20258" x2="51452" y2="21546"/>
                          <a14:foregroundMark x1="50692" y1="18033" x2="50692" y2="18033"/>
                          <a14:foregroundMark x1="10235" y1="86183" x2="10235" y2="86183"/>
                          <a14:foregroundMark x1="7953" y1="83021" x2="7953" y2="83021"/>
                          <a14:foregroundMark x1="8022" y1="79859" x2="8022" y2="79859"/>
                          <a14:foregroundMark x1="8852" y1="78571" x2="8852" y2="78571"/>
                          <a14:foregroundMark x1="13485" y1="77752" x2="13485" y2="77752"/>
                          <a14:foregroundMark x1="30221" y1="38173" x2="30221" y2="38173"/>
                          <a14:foregroundMark x1="29806" y1="38290" x2="29806" y2="38290"/>
                          <a14:foregroundMark x1="29737" y1="36885" x2="29737" y2="36885"/>
                          <a14:foregroundMark x1="35477" y1="34660" x2="35477" y2="34660"/>
                          <a14:foregroundMark x1="35892" y1="33724" x2="35892" y2="36066"/>
                          <a14:foregroundMark x1="34786" y1="38173" x2="34786" y2="38173"/>
                          <a14:foregroundMark x1="30429" y1="44379" x2="30913" y2="41686"/>
                          <a14:foregroundMark x1="37898" y1="35948" x2="38105" y2="35597"/>
                          <a14:foregroundMark x1="37275" y1="36651" x2="37275" y2="36651"/>
                          <a14:foregroundMark x1="38520" y1="35714" x2="38520" y2="35714"/>
                          <a14:foregroundMark x1="38728" y1="35714" x2="38728" y2="35714"/>
                          <a14:foregroundMark x1="63624" y1="26347" x2="64246" y2="24473"/>
                          <a14:foregroundMark x1="68257" y1="46838" x2="67220" y2="53044"/>
                          <a14:foregroundMark x1="72061" y1="32670" x2="74689" y2="35597"/>
                          <a14:foregroundMark x1="20539" y1="27869" x2="20539" y2="28454"/>
                          <a14:foregroundMark x1="20609" y1="26815" x2="20609" y2="26815"/>
                          <a14:foregroundMark x1="59751" y1="47658" x2="59751" y2="47658"/>
                          <a14:foregroundMark x1="58368" y1="46370" x2="58368" y2="46370"/>
                        </a14:backgroundRemoval>
                      </a14:imgEffect>
                    </a14:imgLayer>
                  </a14:imgProps>
                </a:ext>
              </a:extLst>
            </a:blip>
            <a:stretch>
              <a:fillRect/>
            </a:stretch>
          </p:blipFill>
          <p:spPr>
            <a:xfrm>
              <a:off x="-1737838" y="1723321"/>
              <a:ext cx="11019475" cy="6508044"/>
            </a:xfrm>
            <a:prstGeom prst="rect">
              <a:avLst/>
            </a:prstGeom>
          </p:spPr>
        </p:pic>
      </p:grpSp>
    </p:spTree>
    <p:extLst>
      <p:ext uri="{BB962C8B-B14F-4D97-AF65-F5344CB8AC3E}">
        <p14:creationId xmlns:p14="http://schemas.microsoft.com/office/powerpoint/2010/main" val="26776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Effect transition="in" filter="fade">
                                      <p:cBhvr>
                                        <p:cTn id="11" dur="500"/>
                                        <p:tgtEl>
                                          <p:spTgt spid="10">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xEl>
                                              <p:pRg st="5" end="5"/>
                                            </p:txEl>
                                          </p:spTgt>
                                        </p:tgtEl>
                                        <p:attrNameLst>
                                          <p:attrName>style.visibility</p:attrName>
                                        </p:attrNameLst>
                                      </p:cBhvr>
                                      <p:to>
                                        <p:strVal val="visible"/>
                                      </p:to>
                                    </p:set>
                                    <p:animEffect transition="in" filter="fade">
                                      <p:cBhvr>
                                        <p:cTn id="14" dur="500"/>
                                        <p:tgtEl>
                                          <p:spTgt spid="10">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fade">
                                      <p:cBhvr>
                                        <p:cTn id="26" dur="500"/>
                                        <p:tgtEl>
                                          <p:spTgt spid="10">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fade">
                                      <p:cBhvr>
                                        <p:cTn id="29" dur="500"/>
                                        <p:tgtEl>
                                          <p:spTgt spid="10">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6" presetClass="emph" presetSubtype="0" repeatCount="indefinite" fill="hold" nodeType="afterEffect">
                                  <p:stCondLst>
                                    <p:cond delay="0"/>
                                  </p:stCondLst>
                                  <p:childTnLst>
                                    <p:animEffect transition="out" filter="fade">
                                      <p:cBhvr>
                                        <p:cTn id="41" dur="500" tmFilter="0, 0; .2, .5; .8, .5; 1, 0"/>
                                        <p:tgtEl>
                                          <p:spTgt spid="26"/>
                                        </p:tgtEl>
                                      </p:cBhvr>
                                    </p:animEffect>
                                    <p:animScale>
                                      <p:cBhvr>
                                        <p:cTn id="42"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D339FC-8A7D-4E77-829E-D4F9AC1D24A4}"/>
              </a:ext>
            </a:extLst>
          </p:cNvPr>
          <p:cNvSpPr/>
          <p:nvPr/>
        </p:nvSpPr>
        <p:spPr>
          <a:xfrm>
            <a:off x="0" y="2317687"/>
            <a:ext cx="12192000" cy="1862048"/>
          </a:xfrm>
          <a:prstGeom prst="rect">
            <a:avLst/>
          </a:prstGeom>
          <a:noFill/>
          <a:effectLst/>
        </p:spPr>
        <p:txBody>
          <a:bodyPr wrap="square" lIns="91440" tIns="45720" rIns="91440" bIns="45720">
            <a:spAutoFit/>
          </a:bodyPr>
          <a:lstStyle/>
          <a:p>
            <a:pPr algn="ctr"/>
            <a:r>
              <a:rPr lang="en-US" sz="11500" b="1">
                <a:ln w="6600">
                  <a:noFill/>
                  <a:prstDash val="solid"/>
                </a:ln>
                <a:solidFill>
                  <a:srgbClr val="BFFFD9"/>
                </a:solidFill>
                <a:effectLst/>
              </a:rPr>
              <a:t>Questions</a:t>
            </a:r>
          </a:p>
        </p:txBody>
      </p:sp>
    </p:spTree>
    <p:extLst>
      <p:ext uri="{BB962C8B-B14F-4D97-AF65-F5344CB8AC3E}">
        <p14:creationId xmlns:p14="http://schemas.microsoft.com/office/powerpoint/2010/main" val="2717133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kings, Leif Eriksson Discovers America Painting by Hans Dahl">
            <a:extLst>
              <a:ext uri="{FF2B5EF4-FFF2-40B4-BE49-F238E27FC236}">
                <a16:creationId xmlns:a16="http://schemas.microsoft.com/office/drawing/2014/main" id="{3776FE25-B479-4E03-8722-1E550F5C4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8E1464-15F1-4C38-9C40-6E47BB548C65}"/>
              </a:ext>
            </a:extLst>
          </p:cNvPr>
          <p:cNvPicPr>
            <a:picLocks noChangeAspect="1"/>
          </p:cNvPicPr>
          <p:nvPr/>
        </p:nvPicPr>
        <p:blipFill>
          <a:blip r:embed="rId4"/>
          <a:stretch>
            <a:fillRect/>
          </a:stretch>
        </p:blipFill>
        <p:spPr>
          <a:xfrm>
            <a:off x="464819" y="6461738"/>
            <a:ext cx="1303133" cy="259102"/>
          </a:xfrm>
          <a:prstGeom prst="rect">
            <a:avLst/>
          </a:prstGeom>
        </p:spPr>
      </p:pic>
    </p:spTree>
    <p:extLst>
      <p:ext uri="{BB962C8B-B14F-4D97-AF65-F5344CB8AC3E}">
        <p14:creationId xmlns:p14="http://schemas.microsoft.com/office/powerpoint/2010/main" val="1671668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25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5B348-5779-D941-A425-F1DE76F0D5D4}"/>
              </a:ext>
            </a:extLst>
          </p:cNvPr>
          <p:cNvPicPr>
            <a:picLocks noChangeAspect="1"/>
          </p:cNvPicPr>
          <p:nvPr/>
        </p:nvPicPr>
        <p:blipFill>
          <a:blip r:embed="rId3"/>
          <a:stretch>
            <a:fillRect/>
          </a:stretch>
        </p:blipFill>
        <p:spPr>
          <a:xfrm>
            <a:off x="0" y="0"/>
            <a:ext cx="12192000" cy="6858000"/>
          </a:xfrm>
          <a:prstGeom prst="rect">
            <a:avLst/>
          </a:prstGeom>
        </p:spPr>
      </p:pic>
      <p:pic>
        <p:nvPicPr>
          <p:cNvPr id="72" name="Picture 71">
            <a:extLst>
              <a:ext uri="{FF2B5EF4-FFF2-40B4-BE49-F238E27FC236}">
                <a16:creationId xmlns:a16="http://schemas.microsoft.com/office/drawing/2014/main" id="{C2643EB2-8ADD-9B4B-9B5B-3902B457954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96402" y="89365"/>
            <a:ext cx="2495596" cy="603331"/>
          </a:xfrm>
          <a:prstGeom prst="rect">
            <a:avLst/>
          </a:prstGeom>
        </p:spPr>
      </p:pic>
      <p:pic>
        <p:nvPicPr>
          <p:cNvPr id="6" name="Picture 2" descr="Tentacles and Terror | mainer74">
            <a:extLst>
              <a:ext uri="{FF2B5EF4-FFF2-40B4-BE49-F238E27FC236}">
                <a16:creationId xmlns:a16="http://schemas.microsoft.com/office/drawing/2014/main" id="{889D22EF-F7F4-406C-B24D-680B2A797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8" cy="685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2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rtStation - V I K I N G H E L - 01 In the Storm">
            <a:extLst>
              <a:ext uri="{FF2B5EF4-FFF2-40B4-BE49-F238E27FC236}">
                <a16:creationId xmlns:a16="http://schemas.microsoft.com/office/drawing/2014/main" id="{AF4B02DF-C85D-47FB-BDB5-6EFF847CF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89"/>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84CF1B3-BA5F-419C-9845-9F74126B8EA5}"/>
              </a:ext>
            </a:extLst>
          </p:cNvPr>
          <p:cNvGrpSpPr/>
          <p:nvPr/>
        </p:nvGrpSpPr>
        <p:grpSpPr>
          <a:xfrm>
            <a:off x="454146" y="2330936"/>
            <a:ext cx="2298401" cy="2196128"/>
            <a:chOff x="-53344" y="-90807"/>
            <a:chExt cx="2725125" cy="2725125"/>
          </a:xfrm>
        </p:grpSpPr>
        <p:sp>
          <p:nvSpPr>
            <p:cNvPr id="7" name="Flowchart: Connector 6">
              <a:extLst>
                <a:ext uri="{FF2B5EF4-FFF2-40B4-BE49-F238E27FC236}">
                  <a16:creationId xmlns:a16="http://schemas.microsoft.com/office/drawing/2014/main" id="{EB280D94-02D9-4CA1-B77B-1ACE70ACABA7}"/>
                </a:ext>
              </a:extLst>
            </p:cNvPr>
            <p:cNvSpPr/>
            <p:nvPr/>
          </p:nvSpPr>
          <p:spPr>
            <a:xfrm>
              <a:off x="281940" y="175260"/>
              <a:ext cx="2042160" cy="219612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urs und Kompass | Deutsche Yacht Akademie Mallorca">
              <a:extLst>
                <a:ext uri="{FF2B5EF4-FFF2-40B4-BE49-F238E27FC236}">
                  <a16:creationId xmlns:a16="http://schemas.microsoft.com/office/drawing/2014/main" id="{8618E558-984B-4A69-88E1-F07D04D30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24" y="486110"/>
              <a:ext cx="1536776" cy="15914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orbidden Symbol, Sign, Road Sign, Triangle, Stopsign Transparent Png –  Pngset.com">
              <a:extLst>
                <a:ext uri="{FF2B5EF4-FFF2-40B4-BE49-F238E27FC236}">
                  <a16:creationId xmlns:a16="http://schemas.microsoft.com/office/drawing/2014/main" id="{FC5E59C5-E1F0-45E1-97CA-42C20F7CC1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00" b="94100" l="7300" r="93400">
                          <a14:foregroundMark x1="20300" y1="24100" x2="43800" y2="9400"/>
                          <a14:foregroundMark x1="43800" y1="9400" x2="45800" y2="8800"/>
                          <a14:foregroundMark x1="22700" y1="14900" x2="40600" y2="9800"/>
                          <a14:foregroundMark x1="40200" y1="8200" x2="64200" y2="11200"/>
                          <a14:foregroundMark x1="64200" y1="11200" x2="66400" y2="12000"/>
                          <a14:foregroundMark x1="51000" y1="7400" x2="73200" y2="13400"/>
                          <a14:foregroundMark x1="73200" y1="13400" x2="80300" y2="19900"/>
                          <a14:foregroundMark x1="65000" y1="13100" x2="83700" y2="24100"/>
                          <a14:foregroundMark x1="81200" y1="22000" x2="89700" y2="45800"/>
                          <a14:foregroundMark x1="76600" y1="22900" x2="20800" y2="77700"/>
                          <a14:foregroundMark x1="23400" y1="17200" x2="14600" y2="36700"/>
                          <a14:foregroundMark x1="14600" y1="36700" x2="14300" y2="65700"/>
                          <a14:foregroundMark x1="14300" y1="65700" x2="22000" y2="76900"/>
                          <a14:foregroundMark x1="19000" y1="21300" x2="10200" y2="33200"/>
                          <a14:foregroundMark x1="10200" y1="33200" x2="8900" y2="58800"/>
                          <a14:foregroundMark x1="8900" y1="58800" x2="11400" y2="64400"/>
                          <a14:foregroundMark x1="8200" y1="39200" x2="7300" y2="57300"/>
                          <a14:foregroundMark x1="32200" y1="87900" x2="57500" y2="91200"/>
                          <a14:foregroundMark x1="57500" y1="91200" x2="72200" y2="83600"/>
                          <a14:foregroundMark x1="92400" y1="38200" x2="94200" y2="48200"/>
                          <a14:foregroundMark x1="94200" y1="48200" x2="93400" y2="55400"/>
                          <a14:foregroundMark x1="93400" y1="55400" x2="93100" y2="55900"/>
                          <a14:foregroundMark x1="40200" y1="93400" x2="47600" y2="94600"/>
                          <a14:foregroundMark x1="47600" y1="94600" x2="55300" y2="94100"/>
                          <a14:foregroundMark x1="55300" y1="94100" x2="55400" y2="94100"/>
                        </a14:backgroundRemoval>
                      </a14:imgEffect>
                    </a14:imgLayer>
                  </a14:imgProps>
                </a:ext>
                <a:ext uri="{28A0092B-C50C-407E-A947-70E740481C1C}">
                  <a14:useLocalDpi xmlns:a14="http://schemas.microsoft.com/office/drawing/2010/main" val="0"/>
                </a:ext>
              </a:extLst>
            </a:blip>
            <a:srcRect/>
            <a:stretch>
              <a:fillRect/>
            </a:stretch>
          </p:blipFill>
          <p:spPr bwMode="auto">
            <a:xfrm>
              <a:off x="-53344" y="-90807"/>
              <a:ext cx="2725125" cy="2725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1DBB0BB-1914-46A9-898D-C629C62634F2}"/>
              </a:ext>
            </a:extLst>
          </p:cNvPr>
          <p:cNvGrpSpPr/>
          <p:nvPr/>
        </p:nvGrpSpPr>
        <p:grpSpPr>
          <a:xfrm>
            <a:off x="454146" y="4398575"/>
            <a:ext cx="2170862" cy="2196128"/>
            <a:chOff x="-106686" y="2535221"/>
            <a:chExt cx="2725125" cy="2725125"/>
          </a:xfrm>
        </p:grpSpPr>
        <p:grpSp>
          <p:nvGrpSpPr>
            <p:cNvPr id="8" name="Group 7">
              <a:extLst>
                <a:ext uri="{FF2B5EF4-FFF2-40B4-BE49-F238E27FC236}">
                  <a16:creationId xmlns:a16="http://schemas.microsoft.com/office/drawing/2014/main" id="{7E5BCE18-256B-49F1-ABD9-BA1BDC76CE29}"/>
                </a:ext>
              </a:extLst>
            </p:cNvPr>
            <p:cNvGrpSpPr/>
            <p:nvPr/>
          </p:nvGrpSpPr>
          <p:grpSpPr>
            <a:xfrm>
              <a:off x="267932" y="2832854"/>
              <a:ext cx="2098894" cy="2196128"/>
              <a:chOff x="267932" y="2832854"/>
              <a:chExt cx="2098894" cy="2196128"/>
            </a:xfrm>
          </p:grpSpPr>
          <p:sp>
            <p:nvSpPr>
              <p:cNvPr id="13" name="Flowchart: Connector 12">
                <a:extLst>
                  <a:ext uri="{FF2B5EF4-FFF2-40B4-BE49-F238E27FC236}">
                    <a16:creationId xmlns:a16="http://schemas.microsoft.com/office/drawing/2014/main" id="{85D02AD8-7AD3-495D-B3B1-2D8BA56B0748}"/>
                  </a:ext>
                </a:extLst>
              </p:cNvPr>
              <p:cNvSpPr/>
              <p:nvPr/>
            </p:nvSpPr>
            <p:spPr>
              <a:xfrm>
                <a:off x="267932" y="2832854"/>
                <a:ext cx="2042160" cy="219612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D90F2C-097B-44F8-BE49-48E7C66D90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6" b="89781" l="9608" r="90000">
                            <a14:foregroundMark x1="9804" y1="52798" x2="9608" y2="58637"/>
                            <a14:foregroundMark x1="26863" y1="24818" x2="33529" y2="27981"/>
                            <a14:foregroundMark x1="30784" y1="68370" x2="40980" y2="66423"/>
                            <a14:foregroundMark x1="19020" y1="48175" x2="25098" y2="51095"/>
                            <a14:foregroundMark x1="57647" y1="49392" x2="68431" y2="55231"/>
                            <a14:foregroundMark x1="39216" y1="41849" x2="53922" y2="62287"/>
                            <a14:foregroundMark x1="53922" y1="62287" x2="54902" y2="63017"/>
                            <a14:foregroundMark x1="45490" y1="41363" x2="53333" y2="46229"/>
                            <a14:foregroundMark x1="55686" y1="89781" x2="55686" y2="89781"/>
                          </a14:backgroundRemoval>
                        </a14:imgEffect>
                      </a14:imgLayer>
                    </a14:imgProps>
                  </a:ext>
                </a:extLst>
              </a:blip>
              <a:stretch>
                <a:fillRect/>
              </a:stretch>
            </p:blipFill>
            <p:spPr>
              <a:xfrm>
                <a:off x="281940" y="2945168"/>
                <a:ext cx="2084886" cy="1680172"/>
              </a:xfrm>
              <a:prstGeom prst="rect">
                <a:avLst/>
              </a:prstGeom>
            </p:spPr>
          </p:pic>
        </p:grpSp>
        <p:pic>
          <p:nvPicPr>
            <p:cNvPr id="12" name="Picture 6" descr="Forbidden Symbol, Sign, Road Sign, Triangle, Stopsign Transparent Png –  Pngset.com">
              <a:extLst>
                <a:ext uri="{FF2B5EF4-FFF2-40B4-BE49-F238E27FC236}">
                  <a16:creationId xmlns:a16="http://schemas.microsoft.com/office/drawing/2014/main" id="{5318A935-36DC-41ED-BDC9-4E646AB3F3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00" b="94100" l="7300" r="93400">
                          <a14:foregroundMark x1="20300" y1="24100" x2="43800" y2="9400"/>
                          <a14:foregroundMark x1="43800" y1="9400" x2="45800" y2="8800"/>
                          <a14:foregroundMark x1="22700" y1="14900" x2="40600" y2="9800"/>
                          <a14:foregroundMark x1="40200" y1="8200" x2="64200" y2="11200"/>
                          <a14:foregroundMark x1="64200" y1="11200" x2="66400" y2="12000"/>
                          <a14:foregroundMark x1="51000" y1="7400" x2="73200" y2="13400"/>
                          <a14:foregroundMark x1="73200" y1="13400" x2="80300" y2="19900"/>
                          <a14:foregroundMark x1="65000" y1="13100" x2="83700" y2="24100"/>
                          <a14:foregroundMark x1="81200" y1="22000" x2="89700" y2="45800"/>
                          <a14:foregroundMark x1="76600" y1="22900" x2="20800" y2="77700"/>
                          <a14:foregroundMark x1="23400" y1="17200" x2="14600" y2="36700"/>
                          <a14:foregroundMark x1="14600" y1="36700" x2="14300" y2="65700"/>
                          <a14:foregroundMark x1="14300" y1="65700" x2="22000" y2="76900"/>
                          <a14:foregroundMark x1="19000" y1="21300" x2="10200" y2="33200"/>
                          <a14:foregroundMark x1="10200" y1="33200" x2="8900" y2="58800"/>
                          <a14:foregroundMark x1="8900" y1="58800" x2="11400" y2="64400"/>
                          <a14:foregroundMark x1="8200" y1="39200" x2="7300" y2="57300"/>
                          <a14:foregroundMark x1="32200" y1="87900" x2="57500" y2="91200"/>
                          <a14:foregroundMark x1="57500" y1="91200" x2="72200" y2="83600"/>
                          <a14:foregroundMark x1="92400" y1="38200" x2="94200" y2="48200"/>
                          <a14:foregroundMark x1="94200" y1="48200" x2="93400" y2="55400"/>
                          <a14:foregroundMark x1="93400" y1="55400" x2="93100" y2="55900"/>
                          <a14:foregroundMark x1="40200" y1="93400" x2="47600" y2="94600"/>
                          <a14:foregroundMark x1="47600" y1="94600" x2="55300" y2="94100"/>
                          <a14:foregroundMark x1="55300" y1="94100" x2="55400" y2="94100"/>
                        </a14:backgroundRemoval>
                      </a14:imgEffect>
                    </a14:imgLayer>
                  </a14:imgProps>
                </a:ext>
                <a:ext uri="{28A0092B-C50C-407E-A947-70E740481C1C}">
                  <a14:useLocalDpi xmlns:a14="http://schemas.microsoft.com/office/drawing/2010/main" val="0"/>
                </a:ext>
              </a:extLst>
            </a:blip>
            <a:srcRect/>
            <a:stretch>
              <a:fillRect/>
            </a:stretch>
          </p:blipFill>
          <p:spPr bwMode="auto">
            <a:xfrm>
              <a:off x="-106686" y="2535221"/>
              <a:ext cx="2725125" cy="2725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9B0DA69F-2D45-40D1-B320-5E36C49D0857}"/>
              </a:ext>
            </a:extLst>
          </p:cNvPr>
          <p:cNvGrpSpPr/>
          <p:nvPr/>
        </p:nvGrpSpPr>
        <p:grpSpPr>
          <a:xfrm>
            <a:off x="437536" y="263297"/>
            <a:ext cx="2298401" cy="2196128"/>
            <a:chOff x="-111915" y="2630690"/>
            <a:chExt cx="2298401" cy="2196128"/>
          </a:xfrm>
        </p:grpSpPr>
        <p:sp>
          <p:nvSpPr>
            <p:cNvPr id="20" name="Flowchart: Connector 19">
              <a:extLst>
                <a:ext uri="{FF2B5EF4-FFF2-40B4-BE49-F238E27FC236}">
                  <a16:creationId xmlns:a16="http://schemas.microsoft.com/office/drawing/2014/main" id="{A1F4CAD8-D932-43CB-A644-0471B598EB4B}"/>
                </a:ext>
              </a:extLst>
            </p:cNvPr>
            <p:cNvSpPr/>
            <p:nvPr/>
          </p:nvSpPr>
          <p:spPr>
            <a:xfrm>
              <a:off x="170867" y="2845108"/>
              <a:ext cx="1722381" cy="176981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29E27B-3228-40A1-8155-F09A1784C97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740" b="89837" l="9664" r="89916">
                          <a14:foregroundMark x1="32353" y1="8740" x2="64286" y2="13415"/>
                          <a14:foregroundMark x1="64286" y1="13415" x2="73529" y2="21138"/>
                          <a14:foregroundMark x1="17647" y1="53252" x2="50000" y2="80691"/>
                          <a14:foregroundMark x1="50000" y1="80691" x2="58403" y2="81911"/>
                          <a14:foregroundMark x1="77311" y1="63821" x2="74370" y2="30488"/>
                          <a14:foregroundMark x1="74370" y1="30488" x2="71429" y2="27846"/>
                          <a14:foregroundMark x1="79412" y1="51220" x2="77311" y2="29268"/>
                          <a14:foregroundMark x1="19328" y1="57520" x2="22269" y2="39634"/>
                          <a14:foregroundMark x1="22269" y1="39634" x2="17647" y2="29878"/>
                          <a14:foregroundMark x1="21849" y1="31911" x2="45378" y2="22764"/>
                          <a14:foregroundMark x1="45378" y1="22764" x2="54202" y2="23171"/>
                          <a14:foregroundMark x1="28151" y1="62602" x2="41597" y2="83740"/>
                          <a14:foregroundMark x1="62605" y1="84553" x2="71849" y2="65244"/>
                        </a14:backgroundRemoval>
                      </a14:imgEffect>
                    </a14:imgLayer>
                  </a14:imgProps>
                </a:ext>
              </a:extLst>
            </a:blip>
            <a:stretch>
              <a:fillRect/>
            </a:stretch>
          </p:blipFill>
          <p:spPr>
            <a:xfrm rot="20424738">
              <a:off x="600565" y="2892365"/>
              <a:ext cx="826798" cy="1709180"/>
            </a:xfrm>
            <a:prstGeom prst="rect">
              <a:avLst/>
            </a:prstGeom>
          </p:spPr>
        </p:pic>
        <p:pic>
          <p:nvPicPr>
            <p:cNvPr id="22" name="Picture 6" descr="Forbidden Symbol, Sign, Road Sign, Triangle, Stopsign Transparent Png –  Pngset.com">
              <a:extLst>
                <a:ext uri="{FF2B5EF4-FFF2-40B4-BE49-F238E27FC236}">
                  <a16:creationId xmlns:a16="http://schemas.microsoft.com/office/drawing/2014/main" id="{2C5A6A62-818B-4806-A794-BDECF9E5B8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00" b="94100" l="7300" r="93400">
                          <a14:foregroundMark x1="20300" y1="24100" x2="43800" y2="9400"/>
                          <a14:foregroundMark x1="43800" y1="9400" x2="45800" y2="8800"/>
                          <a14:foregroundMark x1="22700" y1="14900" x2="40600" y2="9800"/>
                          <a14:foregroundMark x1="40200" y1="8200" x2="64200" y2="11200"/>
                          <a14:foregroundMark x1="64200" y1="11200" x2="66400" y2="12000"/>
                          <a14:foregroundMark x1="51000" y1="7400" x2="73200" y2="13400"/>
                          <a14:foregroundMark x1="73200" y1="13400" x2="80300" y2="19900"/>
                          <a14:foregroundMark x1="65000" y1="13100" x2="83700" y2="24100"/>
                          <a14:foregroundMark x1="81200" y1="22000" x2="89700" y2="45800"/>
                          <a14:foregroundMark x1="76600" y1="22900" x2="20800" y2="77700"/>
                          <a14:foregroundMark x1="23400" y1="17200" x2="14600" y2="36700"/>
                          <a14:foregroundMark x1="14600" y1="36700" x2="14300" y2="65700"/>
                          <a14:foregroundMark x1="14300" y1="65700" x2="22000" y2="76900"/>
                          <a14:foregroundMark x1="19000" y1="21300" x2="10200" y2="33200"/>
                          <a14:foregroundMark x1="10200" y1="33200" x2="8900" y2="58800"/>
                          <a14:foregroundMark x1="8900" y1="58800" x2="11400" y2="64400"/>
                          <a14:foregroundMark x1="8200" y1="39200" x2="7300" y2="57300"/>
                          <a14:foregroundMark x1="32200" y1="87900" x2="57500" y2="91200"/>
                          <a14:foregroundMark x1="57500" y1="91200" x2="72200" y2="83600"/>
                          <a14:foregroundMark x1="92400" y1="38200" x2="94200" y2="48200"/>
                          <a14:foregroundMark x1="94200" y1="48200" x2="93400" y2="55400"/>
                          <a14:foregroundMark x1="93400" y1="55400" x2="93100" y2="55900"/>
                          <a14:foregroundMark x1="40200" y1="93400" x2="47600" y2="94600"/>
                          <a14:foregroundMark x1="47600" y1="94600" x2="55300" y2="94100"/>
                          <a14:foregroundMark x1="55300" y1="94100" x2="55400" y2="94100"/>
                        </a14:backgroundRemoval>
                      </a14:imgEffect>
                    </a14:imgLayer>
                  </a14:imgProps>
                </a:ext>
                <a:ext uri="{28A0092B-C50C-407E-A947-70E740481C1C}">
                  <a14:useLocalDpi xmlns:a14="http://schemas.microsoft.com/office/drawing/2010/main" val="0"/>
                </a:ext>
              </a:extLst>
            </a:blip>
            <a:srcRect/>
            <a:stretch>
              <a:fillRect/>
            </a:stretch>
          </p:blipFill>
          <p:spPr bwMode="auto">
            <a:xfrm>
              <a:off x="-111915" y="2630690"/>
              <a:ext cx="2298401" cy="21961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E7AF9277-41D9-7A4B-8940-91D764244D09}"/>
              </a:ext>
            </a:extLst>
          </p:cNvPr>
          <p:cNvPicPr>
            <a:picLocks noChangeAspect="1"/>
          </p:cNvPicPr>
          <p:nvPr/>
        </p:nvPicPr>
        <p:blipFill>
          <a:blip r:embed="rId11"/>
          <a:stretch>
            <a:fillRect/>
          </a:stretch>
        </p:blipFill>
        <p:spPr>
          <a:xfrm>
            <a:off x="10190137" y="176621"/>
            <a:ext cx="1743558" cy="1743558"/>
          </a:xfrm>
          <a:prstGeom prst="rect">
            <a:avLst/>
          </a:prstGeom>
          <a:effectLst>
            <a:glow rad="330200">
              <a:schemeClr val="bg1">
                <a:lumMod val="95000"/>
                <a:alpha val="60000"/>
              </a:schemeClr>
            </a:glow>
          </a:effectLst>
        </p:spPr>
      </p:pic>
    </p:spTree>
    <p:extLst>
      <p:ext uri="{BB962C8B-B14F-4D97-AF65-F5344CB8AC3E}">
        <p14:creationId xmlns:p14="http://schemas.microsoft.com/office/powerpoint/2010/main" val="42562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A1B7A-803A-4156-9B42-69DADBC7BE9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7A3E3BC-9013-1A77-897F-139DAE079737}"/>
              </a:ext>
            </a:extLst>
          </p:cNvPr>
          <p:cNvSpPr/>
          <p:nvPr/>
        </p:nvSpPr>
        <p:spPr>
          <a:xfrm>
            <a:off x="0" y="382207"/>
            <a:ext cx="12192000" cy="1754326"/>
          </a:xfrm>
          <a:prstGeom prst="rect">
            <a:avLst/>
          </a:prstGeom>
          <a:noFill/>
        </p:spPr>
        <p:txBody>
          <a:bodyPr wrap="square" lIns="91440" tIns="45720" rIns="91440" bIns="45720">
            <a:spAutoFit/>
          </a:bodyPr>
          <a:lstStyle/>
          <a:p>
            <a:pPr algn="ct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Intelligent Cloud </a:t>
            </a:r>
            <a:b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b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Suite</a:t>
            </a:r>
          </a:p>
        </p:txBody>
      </p:sp>
    </p:spTree>
    <p:extLst>
      <p:ext uri="{BB962C8B-B14F-4D97-AF65-F5344CB8AC3E}">
        <p14:creationId xmlns:p14="http://schemas.microsoft.com/office/powerpoint/2010/main" val="289445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A1B7A-803A-4156-9B42-69DADBC7BE9C}"/>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238B75D-4A0F-4124-B524-A785CE768E14}"/>
              </a:ext>
            </a:extLst>
          </p:cNvPr>
          <p:cNvSpPr/>
          <p:nvPr/>
        </p:nvSpPr>
        <p:spPr>
          <a:xfrm>
            <a:off x="0" y="382207"/>
            <a:ext cx="12192000" cy="1754326"/>
          </a:xfrm>
          <a:prstGeom prst="rect">
            <a:avLst/>
          </a:prstGeom>
          <a:noFill/>
        </p:spPr>
        <p:txBody>
          <a:bodyPr wrap="square" lIns="91440" tIns="45720" rIns="91440" bIns="45720">
            <a:spAutoFit/>
          </a:bodyPr>
          <a:lstStyle/>
          <a:p>
            <a:pPr algn="ct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Intelligent Cloud </a:t>
            </a:r>
            <a:b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b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Suite</a:t>
            </a:r>
          </a:p>
        </p:txBody>
      </p:sp>
      <p:sp>
        <p:nvSpPr>
          <p:cNvPr id="10" name="Arrow: Down 9">
            <a:extLst>
              <a:ext uri="{FF2B5EF4-FFF2-40B4-BE49-F238E27FC236}">
                <a16:creationId xmlns:a16="http://schemas.microsoft.com/office/drawing/2014/main" id="{6470BE7F-827A-4783-B6E3-D0A84B4B0A0F}"/>
              </a:ext>
            </a:extLst>
          </p:cNvPr>
          <p:cNvSpPr/>
          <p:nvPr/>
        </p:nvSpPr>
        <p:spPr>
          <a:xfrm rot="10800000">
            <a:off x="5794810" y="5297369"/>
            <a:ext cx="791293" cy="571831"/>
          </a:xfrm>
          <a:prstGeom prst="downArrow">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FEF6D2-3CBF-016C-9D0C-F1D4EE86D481}"/>
              </a:ext>
            </a:extLst>
          </p:cNvPr>
          <p:cNvGrpSpPr/>
          <p:nvPr/>
        </p:nvGrpSpPr>
        <p:grpSpPr>
          <a:xfrm>
            <a:off x="1308397" y="4477440"/>
            <a:ext cx="8710976" cy="2191920"/>
            <a:chOff x="650476" y="4477440"/>
            <a:chExt cx="8710976" cy="2191920"/>
          </a:xfrm>
        </p:grpSpPr>
        <p:pic>
          <p:nvPicPr>
            <p:cNvPr id="12" name="Picture 2" descr="Cloud Database Cloud Computing, PNG, 750x803px, Database, Backup ...">
              <a:extLst>
                <a:ext uri="{FF2B5EF4-FFF2-40B4-BE49-F238E27FC236}">
                  <a16:creationId xmlns:a16="http://schemas.microsoft.com/office/drawing/2014/main" id="{864053EC-54B2-78AC-58F7-8739B8B9BC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backgroundMark x1="33921" y1="49099" x2="27313" y2="0"/>
                          <a14:backgroundMark x1="18943" y1="58108" x2="18502" y2="38739"/>
                          <a14:backgroundMark x1="18502" y1="38739" x2="22907" y2="23423"/>
                          <a14:backgroundMark x1="22907" y1="23423" x2="22907" y2="22973"/>
                          <a14:backgroundMark x1="9251" y1="49099" x2="11013" y2="32883"/>
                          <a14:backgroundMark x1="11013" y1="32883" x2="7048" y2="24775"/>
                          <a14:backgroundMark x1="10132" y1="42342" x2="5727" y2="28378"/>
                          <a14:backgroundMark x1="7048" y1="30180" x2="9251" y2="45045"/>
                          <a14:backgroundMark x1="8370" y1="39640" x2="7489" y2="31532"/>
                          <a14:backgroundMark x1="7489" y1="28829" x2="12775" y2="30180"/>
                          <a14:backgroundMark x1="12335" y1="10811" x2="28194" y2="9009"/>
                          <a14:backgroundMark x1="28194" y1="9009" x2="32159" y2="10360"/>
                          <a14:backgroundMark x1="9692" y1="12613" x2="24229" y2="20721"/>
                          <a14:backgroundMark x1="24229" y1="20721" x2="24229" y2="22072"/>
                          <a14:backgroundMark x1="19824" y1="13514" x2="74449" y2="11261"/>
                          <a14:backgroundMark x1="24229" y1="4505" x2="41410" y2="5405"/>
                          <a14:backgroundMark x1="41410" y1="5405" x2="42291" y2="5856"/>
                        </a14:backgroundRemoval>
                      </a14:imgEffect>
                    </a14:imgLayer>
                  </a14:imgProps>
                </a:ext>
                <a:ext uri="{28A0092B-C50C-407E-A947-70E740481C1C}">
                  <a14:useLocalDpi xmlns:a14="http://schemas.microsoft.com/office/drawing/2010/main" val="0"/>
                </a:ext>
              </a:extLst>
            </a:blip>
            <a:srcRect/>
            <a:stretch>
              <a:fillRect/>
            </a:stretch>
          </p:blipFill>
          <p:spPr bwMode="auto">
            <a:xfrm>
              <a:off x="650476" y="5560227"/>
              <a:ext cx="1134114" cy="110913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0">
              <a:extLst>
                <a:ext uri="{FF2B5EF4-FFF2-40B4-BE49-F238E27FC236}">
                  <a16:creationId xmlns:a16="http://schemas.microsoft.com/office/drawing/2014/main" id="{BC5CC213-F371-7E44-E83E-1C564E63B2B8}"/>
                </a:ext>
              </a:extLst>
            </p:cNvPr>
            <p:cNvSpPr txBox="1">
              <a:spLocks/>
            </p:cNvSpPr>
            <p:nvPr/>
          </p:nvSpPr>
          <p:spPr>
            <a:xfrm>
              <a:off x="1703623" y="5958857"/>
              <a:ext cx="7657829" cy="571830"/>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00"/>
                <a:t/>
              </a:r>
              <a:br>
                <a:rPr lang="en-US" sz="400"/>
              </a:br>
              <a:r>
                <a:rPr lang="en-US" sz="2000"/>
                <a:t>LS Central (ERP)</a:t>
              </a:r>
            </a:p>
            <a:p>
              <a:pPr marL="0" indent="0" algn="ctr">
                <a:buFont typeface="Arial"/>
                <a:buNone/>
              </a:pPr>
              <a:endParaRPr lang="en-US" sz="2400" b="1"/>
            </a:p>
          </p:txBody>
        </p:sp>
        <p:sp>
          <p:nvSpPr>
            <p:cNvPr id="19" name="Content Placeholder 10">
              <a:extLst>
                <a:ext uri="{FF2B5EF4-FFF2-40B4-BE49-F238E27FC236}">
                  <a16:creationId xmlns:a16="http://schemas.microsoft.com/office/drawing/2014/main" id="{8793D640-5810-5CEC-DABE-5D4A7CA2BDF8}"/>
                </a:ext>
              </a:extLst>
            </p:cNvPr>
            <p:cNvSpPr txBox="1">
              <a:spLocks/>
            </p:cNvSpPr>
            <p:nvPr/>
          </p:nvSpPr>
          <p:spPr>
            <a:xfrm>
              <a:off x="1703622" y="4477440"/>
              <a:ext cx="7657829" cy="730273"/>
            </a:xfrm>
            <a:prstGeom prst="rect">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00"/>
                <a:t/>
              </a:r>
              <a:br>
                <a:rPr lang="en-US" sz="400"/>
              </a:br>
              <a:r>
                <a:rPr lang="en-US" sz="1800"/>
                <a:t>LS Insight </a:t>
              </a:r>
              <a:br>
                <a:rPr lang="en-US" sz="1800"/>
              </a:br>
              <a:r>
                <a:rPr lang="en-US" sz="1800"/>
                <a:t>(Datawarehouse &amp; Analytics)</a:t>
              </a:r>
              <a:endParaRPr lang="en-US" sz="2000"/>
            </a:p>
            <a:p>
              <a:pPr marL="0" indent="0" algn="ctr">
                <a:buFont typeface="Arial"/>
                <a:buNone/>
              </a:pPr>
              <a:endParaRPr lang="en-US" sz="2400" b="1"/>
            </a:p>
          </p:txBody>
        </p:sp>
      </p:grpSp>
      <p:pic>
        <p:nvPicPr>
          <p:cNvPr id="29" name="Picture 2" descr="Cloud Database Cloud Computing, PNG, 750x803px, Database, Backup ...">
            <a:extLst>
              <a:ext uri="{FF2B5EF4-FFF2-40B4-BE49-F238E27FC236}">
                <a16:creationId xmlns:a16="http://schemas.microsoft.com/office/drawing/2014/main" id="{24B981F6-4678-A888-33B6-53528186C96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foregroundMark x1="7489" y1="38739" x2="8811" y2="28829"/>
                        <a14:foregroundMark x1="17181" y1="22523" x2="20705" y2="7658"/>
                        <a14:foregroundMark x1="22907" y1="3604" x2="38767" y2="6757"/>
                        <a14:foregroundMark x1="51982" y1="9459" x2="57269" y2="9459"/>
                      </a14:backgroundRemoval>
                    </a14:imgEffect>
                  </a14:imgLayer>
                </a14:imgProps>
              </a:ext>
              <a:ext uri="{28A0092B-C50C-407E-A947-70E740481C1C}">
                <a14:useLocalDpi xmlns:a14="http://schemas.microsoft.com/office/drawing/2010/main" val="0"/>
              </a:ext>
            </a:extLst>
          </a:blip>
          <a:srcRect/>
          <a:stretch>
            <a:fillRect/>
          </a:stretch>
        </p:blipFill>
        <p:spPr bwMode="auto">
          <a:xfrm>
            <a:off x="1311414" y="4226432"/>
            <a:ext cx="1119942" cy="109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855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A1B7A-803A-4156-9B42-69DADBC7BE9C}"/>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2" descr="Cloud Database Cloud Computing, PNG, 750x803px, Database, Backup ...">
            <a:extLst>
              <a:ext uri="{FF2B5EF4-FFF2-40B4-BE49-F238E27FC236}">
                <a16:creationId xmlns:a16="http://schemas.microsoft.com/office/drawing/2014/main" id="{C3347586-AF23-4AE7-8C8E-2BBB555D2D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foregroundMark x1="7489" y1="38739" x2="8811" y2="28829"/>
                        <a14:foregroundMark x1="17181" y1="22523" x2="20705" y2="7658"/>
                        <a14:foregroundMark x1="22907" y1="3604" x2="38767" y2="6757"/>
                        <a14:foregroundMark x1="51982" y1="9459" x2="57269" y2="9459"/>
                      </a14:backgroundRemoval>
                    </a14:imgEffect>
                  </a14:imgLayer>
                </a14:imgProps>
              </a:ext>
              <a:ext uri="{28A0092B-C50C-407E-A947-70E740481C1C}">
                <a14:useLocalDpi xmlns:a14="http://schemas.microsoft.com/office/drawing/2010/main" val="0"/>
              </a:ext>
            </a:extLst>
          </a:blip>
          <a:srcRect/>
          <a:stretch>
            <a:fillRect/>
          </a:stretch>
        </p:blipFill>
        <p:spPr bwMode="auto">
          <a:xfrm>
            <a:off x="1311414" y="4226432"/>
            <a:ext cx="1119942" cy="10952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A2C2551-F125-47E6-8B1C-8EE9D47DA46A}"/>
              </a:ext>
            </a:extLst>
          </p:cNvPr>
          <p:cNvSpPr txBox="1"/>
          <p:nvPr/>
        </p:nvSpPr>
        <p:spPr>
          <a:xfrm>
            <a:off x="3295603" y="2403430"/>
            <a:ext cx="1237070" cy="523220"/>
          </a:xfrm>
          <a:prstGeom prst="rect">
            <a:avLst/>
          </a:prstGeom>
          <a:noFill/>
        </p:spPr>
        <p:txBody>
          <a:bodyPr wrap="none" rtlCol="0">
            <a:spAutoFit/>
          </a:bodyPr>
          <a:lstStyle/>
          <a:p>
            <a:r>
              <a:rPr lang="en-US" sz="1400">
                <a:solidFill>
                  <a:schemeClr val="bg1"/>
                </a:solidFill>
              </a:rPr>
              <a:t>New release: </a:t>
            </a:r>
            <a:br>
              <a:rPr lang="en-US" sz="1400">
                <a:solidFill>
                  <a:schemeClr val="bg1"/>
                </a:solidFill>
              </a:rPr>
            </a:br>
            <a:r>
              <a:rPr lang="en-US" sz="1400">
                <a:solidFill>
                  <a:schemeClr val="bg1"/>
                </a:solidFill>
              </a:rPr>
              <a:t>Q1 2022</a:t>
            </a:r>
          </a:p>
        </p:txBody>
      </p:sp>
      <p:sp>
        <p:nvSpPr>
          <p:cNvPr id="23" name="Rectangle 22">
            <a:extLst>
              <a:ext uri="{FF2B5EF4-FFF2-40B4-BE49-F238E27FC236}">
                <a16:creationId xmlns:a16="http://schemas.microsoft.com/office/drawing/2014/main" id="{C193D843-A7AE-91D9-954E-63006E157EC8}"/>
              </a:ext>
            </a:extLst>
          </p:cNvPr>
          <p:cNvSpPr/>
          <p:nvPr/>
        </p:nvSpPr>
        <p:spPr>
          <a:xfrm>
            <a:off x="0" y="382207"/>
            <a:ext cx="12192000" cy="1754326"/>
          </a:xfrm>
          <a:prstGeom prst="rect">
            <a:avLst/>
          </a:prstGeom>
          <a:noFill/>
        </p:spPr>
        <p:txBody>
          <a:bodyPr wrap="square" lIns="91440" tIns="45720" rIns="91440" bIns="45720">
            <a:spAutoFit/>
          </a:bodyPr>
          <a:lstStyle/>
          <a:p>
            <a:pPr algn="ct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Intelligent Cloud </a:t>
            </a:r>
            <a:b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br>
            <a:r>
              <a:rPr lang="en-US" sz="5400" b="1">
                <a:ln w="6600">
                  <a:solidFill>
                    <a:schemeClr val="tx2">
                      <a:lumMod val="20000"/>
                      <a:lumOff val="80000"/>
                    </a:schemeClr>
                  </a:solidFill>
                  <a:prstDash val="solid"/>
                </a:ln>
                <a:solidFill>
                  <a:schemeClr val="bg1"/>
                </a:solidFill>
                <a:effectLst>
                  <a:glow rad="228600">
                    <a:schemeClr val="bg1">
                      <a:lumMod val="95000"/>
                      <a:alpha val="40000"/>
                    </a:schemeClr>
                  </a:glow>
                  <a:outerShdw blurRad="50800" dist="38100" algn="l" rotWithShape="0">
                    <a:prstClr val="black">
                      <a:alpha val="40000"/>
                    </a:prstClr>
                  </a:outerShdw>
                </a:effectLst>
              </a:rPr>
              <a:t>Suite</a:t>
            </a:r>
          </a:p>
        </p:txBody>
      </p:sp>
      <p:grpSp>
        <p:nvGrpSpPr>
          <p:cNvPr id="2" name="Group 1">
            <a:extLst>
              <a:ext uri="{FF2B5EF4-FFF2-40B4-BE49-F238E27FC236}">
                <a16:creationId xmlns:a16="http://schemas.microsoft.com/office/drawing/2014/main" id="{5B268C63-3938-F1CD-D2EC-5DEFE7DB3283}"/>
              </a:ext>
            </a:extLst>
          </p:cNvPr>
          <p:cNvGrpSpPr/>
          <p:nvPr/>
        </p:nvGrpSpPr>
        <p:grpSpPr>
          <a:xfrm>
            <a:off x="1308397" y="2710792"/>
            <a:ext cx="8710977" cy="3958568"/>
            <a:chOff x="650476" y="2710792"/>
            <a:chExt cx="8710977" cy="3958568"/>
          </a:xfrm>
        </p:grpSpPr>
        <p:pic>
          <p:nvPicPr>
            <p:cNvPr id="8" name="Picture 2" descr="Cloud Database Cloud Computing, PNG, 750x803px, Database, Backup ...">
              <a:extLst>
                <a:ext uri="{FF2B5EF4-FFF2-40B4-BE49-F238E27FC236}">
                  <a16:creationId xmlns:a16="http://schemas.microsoft.com/office/drawing/2014/main" id="{C9509E4A-9033-4FD8-84B1-6D433CAECAFC}"/>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backgroundMark x1="33921" y1="49099" x2="27313" y2="0"/>
                          <a14:backgroundMark x1="18943" y1="58108" x2="18502" y2="38739"/>
                          <a14:backgroundMark x1="18502" y1="38739" x2="22907" y2="23423"/>
                          <a14:backgroundMark x1="22907" y1="23423" x2="22907" y2="22973"/>
                          <a14:backgroundMark x1="9251" y1="49099" x2="11013" y2="32883"/>
                          <a14:backgroundMark x1="11013" y1="32883" x2="7048" y2="24775"/>
                          <a14:backgroundMark x1="10132" y1="42342" x2="5727" y2="28378"/>
                          <a14:backgroundMark x1="7048" y1="30180" x2="9251" y2="45045"/>
                          <a14:backgroundMark x1="8370" y1="39640" x2="7489" y2="31532"/>
                          <a14:backgroundMark x1="7489" y1="28829" x2="12775" y2="30180"/>
                          <a14:backgroundMark x1="12335" y1="10811" x2="28194" y2="9009"/>
                          <a14:backgroundMark x1="28194" y1="9009" x2="32159" y2="10360"/>
                          <a14:backgroundMark x1="9692" y1="12613" x2="24229" y2="20721"/>
                          <a14:backgroundMark x1="24229" y1="20721" x2="24229" y2="22072"/>
                          <a14:backgroundMark x1="19824" y1="13514" x2="74449" y2="11261"/>
                          <a14:backgroundMark x1="24229" y1="4505" x2="41410" y2="5405"/>
                          <a14:backgroundMark x1="41410" y1="5405" x2="42291" y2="5856"/>
                        </a14:backgroundRemoval>
                      </a14:imgEffect>
                    </a14:imgLayer>
                  </a14:imgProps>
                </a:ext>
                <a:ext uri="{28A0092B-C50C-407E-A947-70E740481C1C}">
                  <a14:useLocalDpi xmlns:a14="http://schemas.microsoft.com/office/drawing/2010/main" val="0"/>
                </a:ext>
              </a:extLst>
            </a:blip>
            <a:srcRect/>
            <a:stretch>
              <a:fillRect/>
            </a:stretch>
          </p:blipFill>
          <p:spPr bwMode="auto">
            <a:xfrm>
              <a:off x="650476" y="5560227"/>
              <a:ext cx="1134114" cy="110913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0">
              <a:extLst>
                <a:ext uri="{FF2B5EF4-FFF2-40B4-BE49-F238E27FC236}">
                  <a16:creationId xmlns:a16="http://schemas.microsoft.com/office/drawing/2014/main" id="{EAAF73DA-CFDA-4356-85E7-6C92192B33DB}"/>
                </a:ext>
              </a:extLst>
            </p:cNvPr>
            <p:cNvSpPr txBox="1">
              <a:spLocks/>
            </p:cNvSpPr>
            <p:nvPr/>
          </p:nvSpPr>
          <p:spPr>
            <a:xfrm>
              <a:off x="1703623" y="5958857"/>
              <a:ext cx="7657829" cy="571830"/>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00"/>
                <a:t/>
              </a:r>
              <a:br>
                <a:rPr lang="en-US" sz="400"/>
              </a:br>
              <a:r>
                <a:rPr lang="en-US" sz="2000"/>
                <a:t>LS Central (ERP)</a:t>
              </a:r>
            </a:p>
            <a:p>
              <a:pPr marL="0" indent="0" algn="ctr">
                <a:buFont typeface="Arial"/>
                <a:buNone/>
              </a:pPr>
              <a:endParaRPr lang="en-US" sz="2400" b="1"/>
            </a:p>
          </p:txBody>
        </p:sp>
        <p:grpSp>
          <p:nvGrpSpPr>
            <p:cNvPr id="11" name="Group 10">
              <a:extLst>
                <a:ext uri="{FF2B5EF4-FFF2-40B4-BE49-F238E27FC236}">
                  <a16:creationId xmlns:a16="http://schemas.microsoft.com/office/drawing/2014/main" id="{0FCB1F54-6DA5-45A4-B642-A682C5336551}"/>
                </a:ext>
              </a:extLst>
            </p:cNvPr>
            <p:cNvGrpSpPr/>
            <p:nvPr/>
          </p:nvGrpSpPr>
          <p:grpSpPr>
            <a:xfrm>
              <a:off x="777611" y="2710792"/>
              <a:ext cx="5557662" cy="3127907"/>
              <a:chOff x="777611" y="2710792"/>
              <a:chExt cx="5557662" cy="3127907"/>
            </a:xfrm>
          </p:grpSpPr>
          <p:sp>
            <p:nvSpPr>
              <p:cNvPr id="12" name="Arrow: Down 11">
                <a:extLst>
                  <a:ext uri="{FF2B5EF4-FFF2-40B4-BE49-F238E27FC236}">
                    <a16:creationId xmlns:a16="http://schemas.microsoft.com/office/drawing/2014/main" id="{C10E6F11-447F-470B-A426-C02B069C839C}"/>
                  </a:ext>
                </a:extLst>
              </p:cNvPr>
              <p:cNvSpPr/>
              <p:nvPr/>
            </p:nvSpPr>
            <p:spPr>
              <a:xfrm rot="10800000">
                <a:off x="2135559" y="3840597"/>
                <a:ext cx="417067" cy="571829"/>
              </a:xfrm>
              <a:prstGeom prst="downArrow">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B02F1B22-68B6-4DE5-B627-27254F3A03A4}"/>
                  </a:ext>
                </a:extLst>
              </p:cNvPr>
              <p:cNvSpPr/>
              <p:nvPr/>
            </p:nvSpPr>
            <p:spPr>
              <a:xfrm>
                <a:off x="5477586" y="3859326"/>
                <a:ext cx="417067" cy="1979373"/>
              </a:xfrm>
              <a:prstGeom prst="downArrow">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EE7F6083-C5BE-416B-8C62-FE1129FAEC46}"/>
                  </a:ext>
                </a:extLst>
              </p:cNvPr>
              <p:cNvSpPr/>
              <p:nvPr/>
            </p:nvSpPr>
            <p:spPr>
              <a:xfrm>
                <a:off x="2532702" y="3859326"/>
                <a:ext cx="417067" cy="1979373"/>
              </a:xfrm>
              <a:prstGeom prst="downArrow">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loud Database Cloud Computing, PNG, 750x803px, Database, Backup ...">
                <a:extLst>
                  <a:ext uri="{FF2B5EF4-FFF2-40B4-BE49-F238E27FC236}">
                    <a16:creationId xmlns:a16="http://schemas.microsoft.com/office/drawing/2014/main" id="{F722C3AF-76E5-47A1-B841-7800E55B5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foregroundMark x1="7489" y1="38739" x2="8811" y2="28829"/>
                            <a14:foregroundMark x1="17181" y1="22523" x2="20705" y2="7658"/>
                            <a14:foregroundMark x1="22907" y1="3604" x2="38767" y2="6757"/>
                            <a14:foregroundMark x1="51982" y1="9459" x2="57269" y2="9459"/>
                          </a14:backgroundRemoval>
                        </a14:imgEffect>
                      </a14:imgLayer>
                    </a14:imgProps>
                  </a:ext>
                  <a:ext uri="{28A0092B-C50C-407E-A947-70E740481C1C}">
                    <a14:useLocalDpi xmlns:a14="http://schemas.microsoft.com/office/drawing/2010/main" val="0"/>
                  </a:ext>
                </a:extLst>
              </a:blip>
              <a:srcRect/>
              <a:stretch>
                <a:fillRect/>
              </a:stretch>
            </p:blipFill>
            <p:spPr bwMode="auto">
              <a:xfrm>
                <a:off x="3707360" y="2712539"/>
                <a:ext cx="953487" cy="93248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0">
                <a:extLst>
                  <a:ext uri="{FF2B5EF4-FFF2-40B4-BE49-F238E27FC236}">
                    <a16:creationId xmlns:a16="http://schemas.microsoft.com/office/drawing/2014/main" id="{6EE04E02-9B50-4029-B483-C0AD0DC05BFD}"/>
                  </a:ext>
                </a:extLst>
              </p:cNvPr>
              <p:cNvSpPr txBox="1">
                <a:spLocks/>
              </p:cNvSpPr>
              <p:nvPr/>
            </p:nvSpPr>
            <p:spPr>
              <a:xfrm>
                <a:off x="4619962" y="2964587"/>
                <a:ext cx="1715311" cy="656409"/>
              </a:xfrm>
              <a:prstGeom prst="rect">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800"/>
                  <a:t>LS </a:t>
                </a:r>
                <a:br>
                  <a:rPr lang="en-US" sz="1800"/>
                </a:br>
                <a:r>
                  <a:rPr lang="en-US" sz="1800"/>
                  <a:t>Forecast</a:t>
                </a:r>
                <a:endParaRPr lang="en-US" sz="2000"/>
              </a:p>
              <a:p>
                <a:pPr marL="0" indent="0" algn="ctr">
                  <a:buFont typeface="Arial"/>
                  <a:buNone/>
                </a:pPr>
                <a:endParaRPr lang="en-US" sz="2400" b="1"/>
              </a:p>
            </p:txBody>
          </p:sp>
          <p:pic>
            <p:nvPicPr>
              <p:cNvPr id="17" name="Picture 2" descr="Cloud Database Cloud Computing, PNG, 750x803px, Database, Backup ...">
                <a:extLst>
                  <a:ext uri="{FF2B5EF4-FFF2-40B4-BE49-F238E27FC236}">
                    <a16:creationId xmlns:a16="http://schemas.microsoft.com/office/drawing/2014/main" id="{C2AFDE80-B8EC-42D5-912E-DF3B373E48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foregroundMark x1="7489" y1="38739" x2="8811" y2="28829"/>
                            <a14:foregroundMark x1="17181" y1="22523" x2="20705" y2="7658"/>
                            <a14:foregroundMark x1="22907" y1="3604" x2="38767" y2="6757"/>
                            <a14:foregroundMark x1="51982" y1="9459" x2="57269" y2="9459"/>
                          </a14:backgroundRemoval>
                        </a14:imgEffect>
                      </a14:imgLayer>
                    </a14:imgProps>
                  </a:ext>
                  <a:ext uri="{28A0092B-C50C-407E-A947-70E740481C1C}">
                    <a14:useLocalDpi xmlns:a14="http://schemas.microsoft.com/office/drawing/2010/main" val="0"/>
                  </a:ext>
                </a:extLst>
              </a:blip>
              <a:srcRect/>
              <a:stretch>
                <a:fillRect/>
              </a:stretch>
            </p:blipFill>
            <p:spPr bwMode="auto">
              <a:xfrm>
                <a:off x="777611" y="2710792"/>
                <a:ext cx="953487" cy="93248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0">
                <a:extLst>
                  <a:ext uri="{FF2B5EF4-FFF2-40B4-BE49-F238E27FC236}">
                    <a16:creationId xmlns:a16="http://schemas.microsoft.com/office/drawing/2014/main" id="{B613FD6A-F0F0-45C1-A1DB-0FBB3DB0DCFE}"/>
                  </a:ext>
                </a:extLst>
              </p:cNvPr>
              <p:cNvSpPr txBox="1">
                <a:spLocks/>
              </p:cNvSpPr>
              <p:nvPr/>
            </p:nvSpPr>
            <p:spPr>
              <a:xfrm>
                <a:off x="1672369" y="2968435"/>
                <a:ext cx="1715311" cy="648711"/>
              </a:xfrm>
              <a:prstGeom prst="rect">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800"/>
                  <a:t>LS</a:t>
                </a:r>
                <a:br>
                  <a:rPr lang="en-US" sz="1800"/>
                </a:br>
                <a:r>
                  <a:rPr lang="en-US" sz="1800"/>
                  <a:t>Recommend</a:t>
                </a:r>
              </a:p>
              <a:p>
                <a:pPr marL="0" indent="0" algn="ctr">
                  <a:buFont typeface="Arial"/>
                  <a:buNone/>
                </a:pPr>
                <a:endParaRPr lang="en-US" sz="2400" b="1"/>
              </a:p>
            </p:txBody>
          </p:sp>
          <p:sp>
            <p:nvSpPr>
              <p:cNvPr id="19" name="Arrow: Down 18">
                <a:extLst>
                  <a:ext uri="{FF2B5EF4-FFF2-40B4-BE49-F238E27FC236}">
                    <a16:creationId xmlns:a16="http://schemas.microsoft.com/office/drawing/2014/main" id="{E566FFAC-01BA-4BA4-8ABD-1F8B9971DD6F}"/>
                  </a:ext>
                </a:extLst>
              </p:cNvPr>
              <p:cNvSpPr/>
              <p:nvPr/>
            </p:nvSpPr>
            <p:spPr>
              <a:xfrm rot="10800000">
                <a:off x="5080445" y="3840599"/>
                <a:ext cx="417067" cy="571831"/>
              </a:xfrm>
              <a:prstGeom prst="downArrow">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10">
              <a:extLst>
                <a:ext uri="{FF2B5EF4-FFF2-40B4-BE49-F238E27FC236}">
                  <a16:creationId xmlns:a16="http://schemas.microsoft.com/office/drawing/2014/main" id="{60E90155-2977-138E-0745-85F3267DCFA1}"/>
                </a:ext>
              </a:extLst>
            </p:cNvPr>
            <p:cNvSpPr txBox="1">
              <a:spLocks/>
            </p:cNvSpPr>
            <p:nvPr/>
          </p:nvSpPr>
          <p:spPr>
            <a:xfrm>
              <a:off x="7563673" y="2979217"/>
              <a:ext cx="1797780" cy="656409"/>
            </a:xfrm>
            <a:prstGeom prst="rect">
              <a:avLst/>
            </a:prstGeom>
            <a:solidFill>
              <a:srgbClr val="187399">
                <a:alpha val="45098"/>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800"/>
                <a:t>Future  </a:t>
              </a:r>
              <a:br>
                <a:rPr lang="en-US" sz="1800"/>
              </a:br>
              <a:r>
                <a:rPr lang="en-US" sz="1800"/>
                <a:t>Int. Cloud apps</a:t>
              </a:r>
              <a:endParaRPr lang="en-US" sz="2000"/>
            </a:p>
            <a:p>
              <a:pPr marL="0" indent="0" algn="ctr">
                <a:buFont typeface="Arial"/>
                <a:buNone/>
              </a:pPr>
              <a:endParaRPr lang="en-US" sz="2400" b="1"/>
            </a:p>
          </p:txBody>
        </p:sp>
        <p:pic>
          <p:nvPicPr>
            <p:cNvPr id="24" name="Picture 2" descr="Cloud Database Cloud Computing, PNG, 750x803px, Database, Backup ...">
              <a:extLst>
                <a:ext uri="{FF2B5EF4-FFF2-40B4-BE49-F238E27FC236}">
                  <a16:creationId xmlns:a16="http://schemas.microsoft.com/office/drawing/2014/main" id="{CB0482DC-6C3F-73DE-E148-D943D63FDA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4" b="91892" l="7489" r="89868">
                          <a14:foregroundMark x1="70485" y1="41441" x2="70485" y2="41441"/>
                          <a14:foregroundMark x1="65639" y1="39640" x2="81057" y2="38288"/>
                          <a14:foregroundMark x1="81057" y1="38288" x2="83260" y2="38288"/>
                          <a14:foregroundMark x1="65198" y1="53153" x2="84581" y2="51802"/>
                          <a14:foregroundMark x1="61674" y1="70270" x2="83260" y2="68919"/>
                          <a14:foregroundMark x1="41850" y1="87838" x2="57269" y2="84685"/>
                          <a14:foregroundMark x1="57269" y1="84685" x2="82379" y2="86937"/>
                          <a14:foregroundMark x1="55507" y1="91892" x2="71366" y2="91892"/>
                          <a14:foregroundMark x1="7489" y1="38739" x2="8811" y2="28829"/>
                          <a14:foregroundMark x1="17181" y1="22523" x2="20705" y2="7658"/>
                          <a14:foregroundMark x1="22907" y1="3604" x2="38767" y2="6757"/>
                          <a14:foregroundMark x1="51982" y1="9459" x2="57269" y2="9459"/>
                        </a14:backgroundRemoval>
                      </a14:imgEffect>
                    </a14:imgLayer>
                  </a14:imgProps>
                </a:ext>
                <a:ext uri="{28A0092B-C50C-407E-A947-70E740481C1C}">
                  <a14:useLocalDpi xmlns:a14="http://schemas.microsoft.com/office/drawing/2010/main" val="0"/>
                </a:ext>
              </a:extLst>
            </a:blip>
            <a:srcRect/>
            <a:stretch>
              <a:fillRect/>
            </a:stretch>
          </p:blipFill>
          <p:spPr bwMode="auto">
            <a:xfrm>
              <a:off x="6598969" y="2732921"/>
              <a:ext cx="953487" cy="932485"/>
            </a:xfrm>
            <a:prstGeom prst="rect">
              <a:avLst/>
            </a:prstGeom>
            <a:noFill/>
          </p:spPr>
        </p:pic>
        <p:sp>
          <p:nvSpPr>
            <p:cNvPr id="25" name="Arrow: Down 24">
              <a:extLst>
                <a:ext uri="{FF2B5EF4-FFF2-40B4-BE49-F238E27FC236}">
                  <a16:creationId xmlns:a16="http://schemas.microsoft.com/office/drawing/2014/main" id="{C2C3B599-8AE4-32D8-DC9B-9D0B9427010A}"/>
                </a:ext>
              </a:extLst>
            </p:cNvPr>
            <p:cNvSpPr/>
            <p:nvPr/>
          </p:nvSpPr>
          <p:spPr>
            <a:xfrm>
              <a:off x="8354019" y="3880470"/>
              <a:ext cx="417067" cy="1979373"/>
            </a:xfrm>
            <a:prstGeom prst="downArrow">
              <a:avLst/>
            </a:prstGeom>
            <a:solidFill>
              <a:srgbClr val="187399">
                <a:alpha val="56863"/>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468DBD10-53D2-FCD2-AB83-2266E50E06DF}"/>
                </a:ext>
              </a:extLst>
            </p:cNvPr>
            <p:cNvSpPr/>
            <p:nvPr/>
          </p:nvSpPr>
          <p:spPr>
            <a:xfrm rot="10800000">
              <a:off x="7956878" y="3861743"/>
              <a:ext cx="417067" cy="571831"/>
            </a:xfrm>
            <a:prstGeom prst="downArrow">
              <a:avLst/>
            </a:prstGeom>
            <a:solidFill>
              <a:srgbClr val="187399">
                <a:alpha val="56863"/>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0">
              <a:extLst>
                <a:ext uri="{FF2B5EF4-FFF2-40B4-BE49-F238E27FC236}">
                  <a16:creationId xmlns:a16="http://schemas.microsoft.com/office/drawing/2014/main" id="{ACC184B1-F284-4CD8-BE68-C1E27D0EFD69}"/>
                </a:ext>
              </a:extLst>
            </p:cNvPr>
            <p:cNvSpPr txBox="1">
              <a:spLocks/>
            </p:cNvSpPr>
            <p:nvPr/>
          </p:nvSpPr>
          <p:spPr>
            <a:xfrm>
              <a:off x="1703622" y="4477440"/>
              <a:ext cx="7657829" cy="730273"/>
            </a:xfrm>
            <a:prstGeom prst="rect">
              <a:avLst/>
            </a:prstGeom>
            <a:solidFill>
              <a:srgbClr val="187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44000"/>
            <a:lstStyle>
              <a:lvl1pPr marL="228600" indent="-228600" algn="l" defTabSz="914400"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00"/>
                <a:t/>
              </a:r>
              <a:br>
                <a:rPr lang="en-US" sz="400"/>
              </a:br>
              <a:r>
                <a:rPr lang="en-US" sz="1800"/>
                <a:t>LS Insight </a:t>
              </a:r>
              <a:br>
                <a:rPr lang="en-US" sz="1800"/>
              </a:br>
              <a:r>
                <a:rPr lang="en-US" sz="1800"/>
                <a:t>(Datawarehouse &amp; Analytics)</a:t>
              </a:r>
              <a:endParaRPr lang="en-US" sz="2000"/>
            </a:p>
            <a:p>
              <a:pPr marL="0" indent="0" algn="ctr">
                <a:buFont typeface="Arial"/>
                <a:buNone/>
              </a:pPr>
              <a:endParaRPr lang="en-US" sz="2400" b="1"/>
            </a:p>
          </p:txBody>
        </p:sp>
      </p:grpSp>
    </p:spTree>
    <p:extLst>
      <p:ext uri="{BB962C8B-B14F-4D97-AF65-F5344CB8AC3E}">
        <p14:creationId xmlns:p14="http://schemas.microsoft.com/office/powerpoint/2010/main" val="122755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FE8DACE7-9187-41FC-A293-C3046D65AFE1}"/>
              </a:ext>
            </a:extLst>
          </p:cNvPr>
          <p:cNvSpPr txBox="1">
            <a:spLocks/>
          </p:cNvSpPr>
          <p:nvPr/>
        </p:nvSpPr>
        <p:spPr>
          <a:xfrm>
            <a:off x="352425" y="1268412"/>
            <a:ext cx="6951623" cy="50618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400"/>
              </a:spcAft>
              <a:buClrTx/>
              <a:buSzTx/>
              <a:buFont typeface="Arial"/>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Datawarehouse and Analytics platform</a:t>
            </a:r>
          </a:p>
          <a:p>
            <a:pPr marL="685800" marR="0" lvl="1" indent="-228600" algn="l" defTabSz="914400" rtl="0" eaLnBrk="1" fontAlgn="auto" latinLnBrk="0" hangingPunct="1">
              <a:lnSpc>
                <a:spcPct val="90000"/>
              </a:lnSpc>
              <a:spcBef>
                <a:spcPts val="0"/>
              </a:spcBef>
              <a:spcAft>
                <a:spcPts val="12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Datawarehouse built on Azure SQL (Cloud)</a:t>
            </a:r>
            <a:endParaRPr lang="en-US" sz="2000" b="0" i="0" u="none" strike="noStrike" kern="1200" cap="none" spc="0" normalizeH="0" baseline="0" noProof="0">
              <a:ln>
                <a:noFill/>
              </a:ln>
              <a:solidFill>
                <a:schemeClr val="bg1"/>
              </a:solidFill>
              <a:effectLst/>
              <a:uLnTx/>
              <a:uFillTx/>
              <a:latin typeface="Segoe UI"/>
              <a:cs typeface="Segoe UI"/>
            </a:endParaRPr>
          </a:p>
          <a:p>
            <a:pPr lvl="1">
              <a:spcBef>
                <a:spcPts val="0"/>
              </a:spcBef>
              <a:spcAft>
                <a:spcPts val="1200"/>
              </a:spcAft>
            </a:pPr>
            <a:r>
              <a:rPr lang="en-US" sz="2000">
                <a:solidFill>
                  <a:schemeClr val="bg1"/>
                </a:solidFill>
                <a:latin typeface="Segoe UI"/>
              </a:rPr>
              <a:t>Open, easy to extend with other data sources</a:t>
            </a:r>
            <a:br>
              <a:rPr lang="en-US" sz="2000">
                <a:solidFill>
                  <a:schemeClr val="bg1"/>
                </a:solidFill>
                <a:latin typeface="Segoe UI"/>
              </a:rPr>
            </a:br>
            <a:endParaRPr lang="en-US" sz="800">
              <a:solidFill>
                <a:schemeClr val="bg1"/>
              </a:solidFill>
              <a:latin typeface="Segoe UI"/>
              <a:cs typeface="Segoe UI"/>
            </a:endParaRPr>
          </a:p>
          <a:p>
            <a:pPr lvl="1">
              <a:spcBef>
                <a:spcPts val="0"/>
              </a:spcBef>
              <a:spcAft>
                <a:spcPts val="1200"/>
              </a:spcAft>
            </a:pPr>
            <a:r>
              <a:rPr lang="en-US" sz="2000">
                <a:solidFill>
                  <a:schemeClr val="bg1"/>
                </a:solidFill>
                <a:latin typeface="Segoe UI"/>
              </a:rPr>
              <a:t>Reports and Dashboards based on Power BI</a:t>
            </a:r>
          </a:p>
          <a:p>
            <a:pPr lvl="1">
              <a:spcBef>
                <a:spcPts val="0"/>
              </a:spcBef>
              <a:spcAft>
                <a:spcPts val="1200"/>
              </a:spcAft>
            </a:pPr>
            <a:r>
              <a:rPr lang="en-US" sz="2000">
                <a:solidFill>
                  <a:schemeClr val="bg1"/>
                </a:solidFill>
                <a:latin typeface="Segoe UI"/>
              </a:rPr>
              <a:t>Browser based, supports mobile devices</a:t>
            </a:r>
            <a:endParaRPr lang="en-US" sz="2000">
              <a:solidFill>
                <a:schemeClr val="bg1"/>
              </a:solidFill>
              <a:latin typeface="Segoe UI"/>
              <a:cs typeface="Segoe UI"/>
            </a:endParaRPr>
          </a:p>
          <a:p>
            <a:pPr lvl="1">
              <a:spcBef>
                <a:spcPts val="0"/>
              </a:spcBef>
              <a:spcAft>
                <a:spcPts val="1200"/>
              </a:spcAft>
            </a:pPr>
            <a:r>
              <a:rPr lang="en-US" sz="2000">
                <a:solidFill>
                  <a:schemeClr val="bg1"/>
                </a:solidFill>
                <a:latin typeface="Segoe UI"/>
              </a:rPr>
              <a:t>Report templates for Sales, Inventory, Supply Chain,  Actionable Insights and Hotels. More to come</a:t>
            </a:r>
            <a:endParaRPr lang="en-US" sz="2000">
              <a:solidFill>
                <a:schemeClr val="bg1"/>
              </a:solidFill>
              <a:latin typeface="Segoe UI"/>
              <a:cs typeface="Segoe UI"/>
            </a:endParaRPr>
          </a:p>
          <a:p>
            <a:pPr lvl="1">
              <a:spcBef>
                <a:spcPts val="0"/>
              </a:spcBef>
              <a:spcAft>
                <a:spcPts val="1200"/>
              </a:spcAft>
            </a:pPr>
            <a:r>
              <a:rPr lang="en-US" sz="2000">
                <a:solidFill>
                  <a:schemeClr val="bg1"/>
                </a:solidFill>
                <a:latin typeface="Segoe UI"/>
              </a:rPr>
              <a:t>Hosted by customers</a:t>
            </a:r>
            <a:endParaRPr lang="en-US" sz="2000">
              <a:solidFill>
                <a:schemeClr val="bg1"/>
              </a:solidFill>
              <a:latin typeface="Segoe UI"/>
              <a:cs typeface="Segoe UI"/>
            </a:endParaRPr>
          </a:p>
        </p:txBody>
      </p:sp>
      <p:sp>
        <p:nvSpPr>
          <p:cNvPr id="11" name="Text Placeholder 2">
            <a:extLst>
              <a:ext uri="{FF2B5EF4-FFF2-40B4-BE49-F238E27FC236}">
                <a16:creationId xmlns:a16="http://schemas.microsoft.com/office/drawing/2014/main" id="{C2894F60-F7D5-4740-84C8-172C0FC8608B}"/>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a:ln>
                  <a:noFill/>
                </a:ln>
                <a:solidFill>
                  <a:prstClr val="white"/>
                </a:solidFill>
                <a:effectLst/>
                <a:uLnTx/>
                <a:uFillTx/>
                <a:latin typeface="Segoe UI"/>
                <a:ea typeface="+mn-ea"/>
                <a:cs typeface="+mn-cs"/>
              </a:rPr>
              <a:t>LS Insight</a:t>
            </a:r>
          </a:p>
        </p:txBody>
      </p:sp>
      <p:pic>
        <p:nvPicPr>
          <p:cNvPr id="14" name="Picture 13">
            <a:extLst>
              <a:ext uri="{FF2B5EF4-FFF2-40B4-BE49-F238E27FC236}">
                <a16:creationId xmlns:a16="http://schemas.microsoft.com/office/drawing/2014/main" id="{B7F135D1-5A09-4C13-8303-70A594AA9C5C}"/>
              </a:ext>
            </a:extLst>
          </p:cNvPr>
          <p:cNvPicPr>
            <a:picLocks noChangeAspect="1"/>
          </p:cNvPicPr>
          <p:nvPr/>
        </p:nvPicPr>
        <p:blipFill>
          <a:blip r:embed="rId3"/>
          <a:stretch>
            <a:fillRect/>
          </a:stretch>
        </p:blipFill>
        <p:spPr>
          <a:xfrm>
            <a:off x="8852508" y="452411"/>
            <a:ext cx="3240882" cy="2160588"/>
          </a:xfrm>
          <a:prstGeom prst="rect">
            <a:avLst/>
          </a:prstGeom>
        </p:spPr>
      </p:pic>
      <p:sp>
        <p:nvSpPr>
          <p:cNvPr id="18" name="Text Placeholder 11">
            <a:extLst>
              <a:ext uri="{FF2B5EF4-FFF2-40B4-BE49-F238E27FC236}">
                <a16:creationId xmlns:a16="http://schemas.microsoft.com/office/drawing/2014/main" id="{163EA931-8E08-4AD9-8CC5-08DD9AAA4949}"/>
              </a:ext>
            </a:extLst>
          </p:cNvPr>
          <p:cNvSpPr txBox="1">
            <a:spLocks/>
          </p:cNvSpPr>
          <p:nvPr/>
        </p:nvSpPr>
        <p:spPr>
          <a:xfrm>
            <a:off x="9074161" y="2375865"/>
            <a:ext cx="2943391" cy="9013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Access actionable reports. </a:t>
            </a:r>
            <a:br>
              <a:rPr kumimoji="0" lang="en-US" sz="1600" b="0" i="0" u="none" strike="noStrike" kern="1200" cap="none" spc="0" normalizeH="0" baseline="0" noProof="0">
                <a:ln>
                  <a:noFill/>
                </a:ln>
                <a:solidFill>
                  <a:prstClr val="white"/>
                </a:solidFill>
                <a:effectLst/>
                <a:uLnTx/>
                <a:uFillTx/>
                <a:latin typeface="Segoe UI"/>
                <a:ea typeface="+mn-ea"/>
                <a:cs typeface="+mn-cs"/>
              </a:rPr>
            </a:br>
            <a:r>
              <a:rPr kumimoji="0" lang="en-US" sz="1600" b="0" i="0" u="none" strike="noStrike" kern="1200" cap="none" spc="0" normalizeH="0" baseline="0" noProof="0">
                <a:ln>
                  <a:noFill/>
                </a:ln>
                <a:solidFill>
                  <a:prstClr val="white"/>
                </a:solidFill>
                <a:effectLst/>
                <a:uLnTx/>
                <a:uFillTx/>
                <a:latin typeface="Segoe UI"/>
                <a:ea typeface="+mn-ea"/>
                <a:cs typeface="+mn-cs"/>
              </a:rPr>
              <a:t>Take better business decisions.</a:t>
            </a:r>
          </a:p>
        </p:txBody>
      </p:sp>
      <p:pic>
        <p:nvPicPr>
          <p:cNvPr id="5" name="Picture 4">
            <a:extLst>
              <a:ext uri="{FF2B5EF4-FFF2-40B4-BE49-F238E27FC236}">
                <a16:creationId xmlns:a16="http://schemas.microsoft.com/office/drawing/2014/main" id="{70F1E265-B6BD-4E00-8845-7F16B2BB242A}"/>
              </a:ext>
            </a:extLst>
          </p:cNvPr>
          <p:cNvPicPr>
            <a:picLocks noChangeAspect="1"/>
          </p:cNvPicPr>
          <p:nvPr/>
        </p:nvPicPr>
        <p:blipFill>
          <a:blip r:embed="rId4"/>
          <a:stretch>
            <a:fillRect/>
          </a:stretch>
        </p:blipFill>
        <p:spPr>
          <a:xfrm>
            <a:off x="4590651" y="4818553"/>
            <a:ext cx="3817741" cy="190982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E2D42D1-27B1-403D-9268-275F005E974A}"/>
              </a:ext>
            </a:extLst>
          </p:cNvPr>
          <p:cNvPicPr>
            <a:picLocks noChangeAspect="1"/>
          </p:cNvPicPr>
          <p:nvPr/>
        </p:nvPicPr>
        <p:blipFill>
          <a:blip r:embed="rId5"/>
          <a:stretch>
            <a:fillRect/>
          </a:stretch>
        </p:blipFill>
        <p:spPr>
          <a:xfrm>
            <a:off x="8523937" y="4821660"/>
            <a:ext cx="3493615" cy="19067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8025375"/>
      </p:ext>
    </p:extLst>
  </p:cSld>
  <p:clrMapOvr>
    <a:masterClrMapping/>
  </p:clrMapOvr>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248A5FC2-C250-F04A-B3A1-54BEE1DB7A25}"/>
    </a:ext>
  </a:extLst>
</a:theme>
</file>

<file path=ppt/theme/theme2.xml><?xml version="1.0" encoding="utf-8"?>
<a:theme xmlns:a="http://schemas.openxmlformats.org/drawingml/2006/main" name="end slide / questions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0CC3A247-FD13-044B-8EEB-7F9B2DDD5C5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2E85FD85-1669-4540-8697-00ACE551CEF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5DB94AF2-0520-6F41-A1C4-13724FFF5710}"/>
    </a:ext>
  </a:extLst>
</a:theme>
</file>

<file path=ppt/theme/theme5.xml><?xml version="1.0" encoding="utf-8"?>
<a:theme xmlns:a="http://schemas.openxmlformats.org/drawingml/2006/main" name="Charcoal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2684C4-E494-A94E-BCD2-A65A36BE968A}" vid="{4ACD99C1-61A5-3549-BFC6-FF30CF30663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2.xml><?xml version="1.0" encoding="utf-8"?>
<ds:datastoreItem xmlns:ds="http://schemas.openxmlformats.org/officeDocument/2006/customXml" ds:itemID="{BBEC04EF-F64E-4591-AE42-EEEA97FB941F}">
  <ds:schemaRefs>
    <ds:schemaRef ds:uri="http://purl.org/dc/terms/"/>
    <ds:schemaRef ds:uri="http://schemas.openxmlformats.org/package/2006/metadata/core-properties"/>
    <ds:schemaRef ds:uri="70ed98d0-eded-4eb1-977d-5a790563bc08"/>
    <ds:schemaRef ds:uri="http://schemas.microsoft.com/office/2006/documentManagement/types"/>
    <ds:schemaRef ds:uri="http://schemas.microsoft.com/office/infopath/2007/PartnerControls"/>
    <ds:schemaRef ds:uri="http://purl.org/dc/elements/1.1/"/>
    <ds:schemaRef ds:uri="http://schemas.microsoft.com/office/2006/metadata/properties"/>
    <ds:schemaRef ds:uri="533ca9cd-c846-4cf0-bc3f-68bfcec8a069"/>
    <ds:schemaRef ds:uri="http://www.w3.org/XML/1998/namespace"/>
    <ds:schemaRef ds:uri="http://purl.org/dc/dcmitype/"/>
  </ds:schemaRefs>
</ds:datastoreItem>
</file>

<file path=customXml/itemProps3.xml><?xml version="1.0" encoding="utf-8"?>
<ds:datastoreItem xmlns:ds="http://schemas.openxmlformats.org/officeDocument/2006/customXml" ds:itemID="{FD5FC7EE-BF0F-4FC9-953A-EE36EB1E7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48</TotalTime>
  <Words>1200</Words>
  <Application>Microsoft Office PowerPoint</Application>
  <PresentationFormat>Widescreen</PresentationFormat>
  <Paragraphs>253</Paragraphs>
  <Slides>34</Slides>
  <Notes>32</Notes>
  <HiddenSlides>1</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34</vt:i4>
      </vt:variant>
    </vt:vector>
  </HeadingPairs>
  <TitlesOfParts>
    <vt:vector size="45" baseType="lpstr">
      <vt:lpstr>Arial</vt:lpstr>
      <vt:lpstr>Calibri</vt:lpstr>
      <vt:lpstr>Segoe UI</vt:lpstr>
      <vt:lpstr>Segoe UI Bold</vt:lpstr>
      <vt:lpstr>Segoe UI Condensed</vt:lpstr>
      <vt:lpstr>Wingdings</vt:lpstr>
      <vt:lpstr>cXiceland speaker slides</vt:lpstr>
      <vt:lpstr>end slide / questions slides</vt:lpstr>
      <vt:lpstr>Custom Design</vt:lpstr>
      <vt:lpstr>1_Custom Design</vt:lpstr>
      <vt:lpstr>Charcoal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Kleindl</dc:creator>
  <cp:lastModifiedBy>Bjorn Jonsson</cp:lastModifiedBy>
  <cp:revision>2</cp:revision>
  <cp:lastPrinted>2022-05-04T13:01:18Z</cp:lastPrinted>
  <dcterms:created xsi:type="dcterms:W3CDTF">2022-03-07T12:35:51Z</dcterms:created>
  <dcterms:modified xsi:type="dcterms:W3CDTF">2022-05-24T13:20:27Z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