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16" r:id="rId8"/>
  </p:sldMasterIdLst>
  <p:notesMasterIdLst>
    <p:notesMasterId r:id="rId49"/>
  </p:notesMasterIdLst>
  <p:sldIdLst>
    <p:sldId id="286" r:id="rId9"/>
    <p:sldId id="2146845895" r:id="rId10"/>
    <p:sldId id="2146845965" r:id="rId11"/>
    <p:sldId id="2146846003" r:id="rId12"/>
    <p:sldId id="2146845966" r:id="rId13"/>
    <p:sldId id="2146845967" r:id="rId14"/>
    <p:sldId id="2146845898" r:id="rId15"/>
    <p:sldId id="2146845968" r:id="rId16"/>
    <p:sldId id="2146845971" r:id="rId17"/>
    <p:sldId id="2146845984" r:id="rId18"/>
    <p:sldId id="2146845982" r:id="rId19"/>
    <p:sldId id="2146845988" r:id="rId20"/>
    <p:sldId id="2146845999" r:id="rId21"/>
    <p:sldId id="2146846000" r:id="rId22"/>
    <p:sldId id="2146845989" r:id="rId23"/>
    <p:sldId id="2146845969" r:id="rId24"/>
    <p:sldId id="2146845973" r:id="rId25"/>
    <p:sldId id="643" r:id="rId26"/>
    <p:sldId id="2146846004" r:id="rId27"/>
    <p:sldId id="2146845990" r:id="rId28"/>
    <p:sldId id="2146845972" r:id="rId29"/>
    <p:sldId id="2146846002" r:id="rId30"/>
    <p:sldId id="2146846001" r:id="rId31"/>
    <p:sldId id="2146845885" r:id="rId32"/>
    <p:sldId id="2146845991" r:id="rId33"/>
    <p:sldId id="2146845976" r:id="rId34"/>
    <p:sldId id="2146845860" r:id="rId35"/>
    <p:sldId id="2146845992" r:id="rId36"/>
    <p:sldId id="2146845974" r:id="rId37"/>
    <p:sldId id="2146845993" r:id="rId38"/>
    <p:sldId id="2146845994" r:id="rId39"/>
    <p:sldId id="2146845978" r:id="rId40"/>
    <p:sldId id="2146845997" r:id="rId41"/>
    <p:sldId id="2146845980" r:id="rId42"/>
    <p:sldId id="2146845998" r:id="rId43"/>
    <p:sldId id="2146845995" r:id="rId44"/>
    <p:sldId id="2146845996" r:id="rId45"/>
    <p:sldId id="2146845857" r:id="rId46"/>
    <p:sldId id="2146845883" r:id="rId47"/>
    <p:sldId id="257" r:id="rId48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1717138E-E308-C940-A345-391241ED4264}">
          <p14:sldIdLst>
            <p14:sldId id="286"/>
            <p14:sldId id="2146845895"/>
            <p14:sldId id="2146845965"/>
            <p14:sldId id="2146846003"/>
            <p14:sldId id="2146845966"/>
            <p14:sldId id="2146845967"/>
            <p14:sldId id="2146845898"/>
            <p14:sldId id="2146845968"/>
            <p14:sldId id="2146845971"/>
            <p14:sldId id="2146845984"/>
            <p14:sldId id="2146845982"/>
            <p14:sldId id="2146845988"/>
            <p14:sldId id="2146845999"/>
            <p14:sldId id="2146846000"/>
            <p14:sldId id="2146845989"/>
            <p14:sldId id="2146845969"/>
            <p14:sldId id="2146845973"/>
            <p14:sldId id="643"/>
            <p14:sldId id="2146846004"/>
            <p14:sldId id="2146845990"/>
            <p14:sldId id="2146845972"/>
            <p14:sldId id="2146846002"/>
            <p14:sldId id="2146846001"/>
            <p14:sldId id="2146845885"/>
            <p14:sldId id="2146845991"/>
            <p14:sldId id="2146845976"/>
            <p14:sldId id="2146845860"/>
            <p14:sldId id="2146845992"/>
            <p14:sldId id="2146845974"/>
            <p14:sldId id="2146845993"/>
            <p14:sldId id="2146845994"/>
            <p14:sldId id="2146845978"/>
            <p14:sldId id="2146845997"/>
            <p14:sldId id="2146845980"/>
            <p14:sldId id="2146845998"/>
            <p14:sldId id="2146845995"/>
            <p14:sldId id="2146845996"/>
            <p14:sldId id="2146845857"/>
            <p14:sldId id="2146845883"/>
          </p14:sldIdLst>
        </p14:section>
        <p14:section name="Replenishment and more" id="{12C559B9-0737-4874-A609-1E2F08D88DAE}">
          <p14:sldIdLst/>
        </p14:section>
        <p14:section name="Summary" id="{B0FA23ED-84C2-47FA-A2C0-320867A2418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351C5B"/>
    <a:srgbClr val="00142C"/>
    <a:srgbClr val="21659D"/>
    <a:srgbClr val="FE8339"/>
    <a:srgbClr val="FC8158"/>
    <a:srgbClr val="7F7D81"/>
    <a:srgbClr val="095979"/>
    <a:srgbClr val="138890"/>
    <a:srgbClr val="88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8994" autoAdjust="0"/>
  </p:normalViewPr>
  <p:slideViewPr>
    <p:cSldViewPr snapToGrid="0" snapToObjects="1">
      <p:cViewPr varScale="1">
        <p:scale>
          <a:sx n="101" d="100"/>
          <a:sy n="101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jciech Januszauskas" userId="283006d7-7365-4ce6-9b04-25a42527db96" providerId="ADAL" clId="{9011BA99-B8FA-47CB-A269-37716EE0F4AF}"/>
    <pc:docChg chg="undo custSel modSld">
      <pc:chgData name="Wojciech Januszauskas" userId="283006d7-7365-4ce6-9b04-25a42527db96" providerId="ADAL" clId="{9011BA99-B8FA-47CB-A269-37716EE0F4AF}" dt="2023-04-27T11:41:32.428" v="57" actId="478"/>
      <pc:docMkLst>
        <pc:docMk/>
      </pc:docMkLst>
      <pc:sldChg chg="addSp delSp modSp mod">
        <pc:chgData name="Wojciech Januszauskas" userId="283006d7-7365-4ce6-9b04-25a42527db96" providerId="ADAL" clId="{9011BA99-B8FA-47CB-A269-37716EE0F4AF}" dt="2023-04-27T11:41:32.428" v="57" actId="478"/>
        <pc:sldMkLst>
          <pc:docMk/>
          <pc:sldMk cId="4190101628" sldId="2146845895"/>
        </pc:sldMkLst>
        <pc:spChg chg="del">
          <ac:chgData name="Wojciech Januszauskas" userId="283006d7-7365-4ce6-9b04-25a42527db96" providerId="ADAL" clId="{9011BA99-B8FA-47CB-A269-37716EE0F4AF}" dt="2023-04-27T11:36:09.468" v="43" actId="478"/>
          <ac:spMkLst>
            <pc:docMk/>
            <pc:sldMk cId="4190101628" sldId="2146845895"/>
            <ac:spMk id="10" creationId="{66BB7752-49EA-4912-AD4E-BA67CFD8CD7C}"/>
          </ac:spMkLst>
        </pc:spChg>
        <pc:picChg chg="mod">
          <ac:chgData name="Wojciech Januszauskas" userId="283006d7-7365-4ce6-9b04-25a42527db96" providerId="ADAL" clId="{9011BA99-B8FA-47CB-A269-37716EE0F4AF}" dt="2023-04-27T11:30:32.018" v="26" actId="1076"/>
          <ac:picMkLst>
            <pc:docMk/>
            <pc:sldMk cId="4190101628" sldId="2146845895"/>
            <ac:picMk id="7" creationId="{F71261D9-FC4D-27DD-400E-E7387F28A349}"/>
          </ac:picMkLst>
        </pc:picChg>
        <pc:picChg chg="del">
          <ac:chgData name="Wojciech Januszauskas" userId="283006d7-7365-4ce6-9b04-25a42527db96" providerId="ADAL" clId="{9011BA99-B8FA-47CB-A269-37716EE0F4AF}" dt="2023-04-27T11:37:58.519" v="51" actId="478"/>
          <ac:picMkLst>
            <pc:docMk/>
            <pc:sldMk cId="4190101628" sldId="2146845895"/>
            <ac:picMk id="8" creationId="{637FA9D0-68AD-FEBF-37F3-A72C93D562C2}"/>
          </ac:picMkLst>
        </pc:picChg>
        <pc:picChg chg="add del mod">
          <ac:chgData name="Wojciech Januszauskas" userId="283006d7-7365-4ce6-9b04-25a42527db96" providerId="ADAL" clId="{9011BA99-B8FA-47CB-A269-37716EE0F4AF}" dt="2023-04-27T11:32:40.548" v="31" actId="478"/>
          <ac:picMkLst>
            <pc:docMk/>
            <pc:sldMk cId="4190101628" sldId="2146845895"/>
            <ac:picMk id="9" creationId="{863BB5D8-836D-7FB7-9E97-5277DC2EADBA}"/>
          </ac:picMkLst>
        </pc:picChg>
        <pc:picChg chg="add del mod">
          <ac:chgData name="Wojciech Januszauskas" userId="283006d7-7365-4ce6-9b04-25a42527db96" providerId="ADAL" clId="{9011BA99-B8FA-47CB-A269-37716EE0F4AF}" dt="2023-04-27T11:33:21.389" v="34" actId="478"/>
          <ac:picMkLst>
            <pc:docMk/>
            <pc:sldMk cId="4190101628" sldId="2146845895"/>
            <ac:picMk id="12" creationId="{7F15BD47-9740-1735-0FE9-32F70FE55E10}"/>
          </ac:picMkLst>
        </pc:picChg>
        <pc:picChg chg="add mod">
          <ac:chgData name="Wojciech Januszauskas" userId="283006d7-7365-4ce6-9b04-25a42527db96" providerId="ADAL" clId="{9011BA99-B8FA-47CB-A269-37716EE0F4AF}" dt="2023-04-27T11:35:54.448" v="42" actId="1076"/>
          <ac:picMkLst>
            <pc:docMk/>
            <pc:sldMk cId="4190101628" sldId="2146845895"/>
            <ac:picMk id="14" creationId="{69EA4594-62C6-09D2-519D-910B271D0759}"/>
          </ac:picMkLst>
        </pc:picChg>
        <pc:picChg chg="add del mod ord">
          <ac:chgData name="Wojciech Januszauskas" userId="283006d7-7365-4ce6-9b04-25a42527db96" providerId="ADAL" clId="{9011BA99-B8FA-47CB-A269-37716EE0F4AF}" dt="2023-04-27T11:41:32.428" v="57" actId="478"/>
          <ac:picMkLst>
            <pc:docMk/>
            <pc:sldMk cId="4190101628" sldId="2146845895"/>
            <ac:picMk id="16" creationId="{B0675CB5-2E50-F97A-1276-243BF358ADAD}"/>
          </ac:picMkLst>
        </pc:picChg>
        <pc:picChg chg="add mod ord">
          <ac:chgData name="Wojciech Januszauskas" userId="283006d7-7365-4ce6-9b04-25a42527db96" providerId="ADAL" clId="{9011BA99-B8FA-47CB-A269-37716EE0F4AF}" dt="2023-04-27T11:41:30.558" v="56" actId="167"/>
          <ac:picMkLst>
            <pc:docMk/>
            <pc:sldMk cId="4190101628" sldId="2146845895"/>
            <ac:picMk id="18" creationId="{DED45A2D-0EFC-AE77-0970-CBC25A035B96}"/>
          </ac:picMkLst>
        </pc:picChg>
      </pc:sldChg>
      <pc:sldChg chg="modSp mod">
        <pc:chgData name="Wojciech Januszauskas" userId="283006d7-7365-4ce6-9b04-25a42527db96" providerId="ADAL" clId="{9011BA99-B8FA-47CB-A269-37716EE0F4AF}" dt="2023-04-25T15:43:35.296" v="23" actId="404"/>
        <pc:sldMkLst>
          <pc:docMk/>
          <pc:sldMk cId="2290690907" sldId="2146845898"/>
        </pc:sldMkLst>
        <pc:graphicFrameChg chg="mod modGraphic">
          <ac:chgData name="Wojciech Januszauskas" userId="283006d7-7365-4ce6-9b04-25a42527db96" providerId="ADAL" clId="{9011BA99-B8FA-47CB-A269-37716EE0F4AF}" dt="2023-04-25T15:43:35.296" v="23" actId="404"/>
          <ac:graphicFrameMkLst>
            <pc:docMk/>
            <pc:sldMk cId="2290690907" sldId="2146845898"/>
            <ac:graphicFrameMk id="4" creationId="{2A93B49E-013B-486E-2526-3619215E6CF7}"/>
          </ac:graphicFrameMkLst>
        </pc:graphicFrameChg>
      </pc:sldChg>
      <pc:sldChg chg="modSp">
        <pc:chgData name="Wojciech Januszauskas" userId="283006d7-7365-4ce6-9b04-25a42527db96" providerId="ADAL" clId="{9011BA99-B8FA-47CB-A269-37716EE0F4AF}" dt="2023-04-25T15:43:44.322" v="24" actId="2711"/>
        <pc:sldMkLst>
          <pc:docMk/>
          <pc:sldMk cId="2668376989" sldId="2146845967"/>
        </pc:sldMkLst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7" creationId="{1E94E664-C721-C4F5-F3C6-1776F0F09AC2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8" creationId="{91CD5781-0F86-D652-CE70-376B29C80201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9" creationId="{25C49EF8-4FFD-0F7D-E031-E13E3886153E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2" creationId="{C3D5DA9F-FC4D-B6A8-DF5D-710D29286CE5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3" creationId="{20640891-E07B-96F6-7F08-0E98D6B63000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4" creationId="{0450423A-258A-45F4-B9E4-319FFDB6DE31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5" creationId="{2CA86156-00D2-5C10-1B1B-7185C5090E53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6" creationId="{4C596040-3DBE-5F8F-7F6B-02110D26B75F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7" creationId="{703C9956-4C14-F055-E3B8-E1E30FDCDE11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8" creationId="{CADB5811-19C8-8C8D-9FDC-97DD39804603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19" creationId="{C7C43676-F28C-10DD-A4A3-35DCAC02C2B7}"/>
          </ac:spMkLst>
        </pc:spChg>
        <pc:spChg chg="mod">
          <ac:chgData name="Wojciech Januszauskas" userId="283006d7-7365-4ce6-9b04-25a42527db96" providerId="ADAL" clId="{9011BA99-B8FA-47CB-A269-37716EE0F4AF}" dt="2023-04-25T15:43:44.322" v="24" actId="2711"/>
          <ac:spMkLst>
            <pc:docMk/>
            <pc:sldMk cId="2668376989" sldId="2146845967"/>
            <ac:spMk id="20" creationId="{42E59AEB-5DD5-458B-8F1F-DA95164A8347}"/>
          </ac:spMkLst>
        </pc:spChg>
        <pc:picChg chg="mod">
          <ac:chgData name="Wojciech Januszauskas" userId="283006d7-7365-4ce6-9b04-25a42527db96" providerId="ADAL" clId="{9011BA99-B8FA-47CB-A269-37716EE0F4AF}" dt="2023-04-25T15:43:44.322" v="24" actId="2711"/>
          <ac:picMkLst>
            <pc:docMk/>
            <pc:sldMk cId="2668376989" sldId="2146845967"/>
            <ac:picMk id="2" creationId="{3515337F-4B3C-9BDC-6F17-2EFBF5F37CCF}"/>
          </ac:picMkLst>
        </pc:picChg>
        <pc:picChg chg="mod">
          <ac:chgData name="Wojciech Januszauskas" userId="283006d7-7365-4ce6-9b04-25a42527db96" providerId="ADAL" clId="{9011BA99-B8FA-47CB-A269-37716EE0F4AF}" dt="2023-04-25T15:43:44.322" v="24" actId="2711"/>
          <ac:picMkLst>
            <pc:docMk/>
            <pc:sldMk cId="2668376989" sldId="2146845967"/>
            <ac:picMk id="4" creationId="{D3F5338E-63DB-183D-8F5D-6976A89C6B32}"/>
          </ac:picMkLst>
        </pc:picChg>
        <pc:picChg chg="mod">
          <ac:chgData name="Wojciech Januszauskas" userId="283006d7-7365-4ce6-9b04-25a42527db96" providerId="ADAL" clId="{9011BA99-B8FA-47CB-A269-37716EE0F4AF}" dt="2023-04-25T15:43:44.322" v="24" actId="2711"/>
          <ac:picMkLst>
            <pc:docMk/>
            <pc:sldMk cId="2668376989" sldId="2146845967"/>
            <ac:picMk id="6" creationId="{C92A012D-381F-DF56-CC90-288973FC8724}"/>
          </ac:picMkLst>
        </pc:picChg>
        <pc:picChg chg="mod">
          <ac:chgData name="Wojciech Januszauskas" userId="283006d7-7365-4ce6-9b04-25a42527db96" providerId="ADAL" clId="{9011BA99-B8FA-47CB-A269-37716EE0F4AF}" dt="2023-04-25T15:43:44.322" v="24" actId="2711"/>
          <ac:picMkLst>
            <pc:docMk/>
            <pc:sldMk cId="2668376989" sldId="2146845967"/>
            <ac:picMk id="11" creationId="{CD2591D5-1383-5907-6658-B97050981EE7}"/>
          </ac:picMkLst>
        </pc:picChg>
      </pc:sldChg>
      <pc:sldChg chg="modSp mod">
        <pc:chgData name="Wojciech Januszauskas" userId="283006d7-7365-4ce6-9b04-25a42527db96" providerId="ADAL" clId="{9011BA99-B8FA-47CB-A269-37716EE0F4AF}" dt="2023-04-25T15:43:26.838" v="21" actId="404"/>
        <pc:sldMkLst>
          <pc:docMk/>
          <pc:sldMk cId="3936820558" sldId="2146845968"/>
        </pc:sldMkLst>
        <pc:graphicFrameChg chg="mod modGraphic">
          <ac:chgData name="Wojciech Januszauskas" userId="283006d7-7365-4ce6-9b04-25a42527db96" providerId="ADAL" clId="{9011BA99-B8FA-47CB-A269-37716EE0F4AF}" dt="2023-04-25T15:43:26.838" v="21" actId="404"/>
          <ac:graphicFrameMkLst>
            <pc:docMk/>
            <pc:sldMk cId="3936820558" sldId="2146845968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3:10.005" v="17" actId="404"/>
        <pc:sldMkLst>
          <pc:docMk/>
          <pc:sldMk cId="3585662004" sldId="2146845969"/>
        </pc:sldMkLst>
        <pc:graphicFrameChg chg="mod modGraphic">
          <ac:chgData name="Wojciech Januszauskas" userId="283006d7-7365-4ce6-9b04-25a42527db96" providerId="ADAL" clId="{9011BA99-B8FA-47CB-A269-37716EE0F4AF}" dt="2023-04-25T15:43:10.005" v="17" actId="404"/>
          <ac:graphicFrameMkLst>
            <pc:docMk/>
            <pc:sldMk cId="3585662004" sldId="2146845969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3:02.983" v="15" actId="404"/>
        <pc:sldMkLst>
          <pc:docMk/>
          <pc:sldMk cId="1087666848" sldId="2146845972"/>
        </pc:sldMkLst>
        <pc:graphicFrameChg chg="mod modGraphic">
          <ac:chgData name="Wojciech Januszauskas" userId="283006d7-7365-4ce6-9b04-25a42527db96" providerId="ADAL" clId="{9011BA99-B8FA-47CB-A269-37716EE0F4AF}" dt="2023-04-25T15:43:02.983" v="15" actId="404"/>
          <ac:graphicFrameMkLst>
            <pc:docMk/>
            <pc:sldMk cId="1087666848" sldId="2146845972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2:37.224" v="9" actId="404"/>
        <pc:sldMkLst>
          <pc:docMk/>
          <pc:sldMk cId="3659909315" sldId="2146845974"/>
        </pc:sldMkLst>
        <pc:spChg chg="mod">
          <ac:chgData name="Wojciech Januszauskas" userId="283006d7-7365-4ce6-9b04-25a42527db96" providerId="ADAL" clId="{9011BA99-B8FA-47CB-A269-37716EE0F4AF}" dt="2023-04-25T15:42:29.566" v="7" actId="404"/>
          <ac:spMkLst>
            <pc:docMk/>
            <pc:sldMk cId="3659909315" sldId="2146845974"/>
            <ac:spMk id="3" creationId="{56010C54-ACB9-2C15-A6F5-AF055A7B19F4}"/>
          </ac:spMkLst>
        </pc:spChg>
        <pc:graphicFrameChg chg="mod modGraphic">
          <ac:chgData name="Wojciech Januszauskas" userId="283006d7-7365-4ce6-9b04-25a42527db96" providerId="ADAL" clId="{9011BA99-B8FA-47CB-A269-37716EE0F4AF}" dt="2023-04-25T15:42:37.224" v="9" actId="404"/>
          <ac:graphicFrameMkLst>
            <pc:docMk/>
            <pc:sldMk cId="3659909315" sldId="2146845974"/>
            <ac:graphicFrameMk id="4" creationId="{2A93B49E-013B-486E-2526-3619215E6CF7}"/>
          </ac:graphicFrameMkLst>
        </pc:graphicFrameChg>
        <pc:picChg chg="mod">
          <ac:chgData name="Wojciech Januszauskas" userId="283006d7-7365-4ce6-9b04-25a42527db96" providerId="ADAL" clId="{9011BA99-B8FA-47CB-A269-37716EE0F4AF}" dt="2023-04-25T15:42:27.278" v="6" actId="2711"/>
          <ac:picMkLst>
            <pc:docMk/>
            <pc:sldMk cId="3659909315" sldId="2146845974"/>
            <ac:picMk id="2" creationId="{B3639492-E19A-85CA-CE7F-C0D65E72A84D}"/>
          </ac:picMkLst>
        </pc:picChg>
      </pc:sldChg>
      <pc:sldChg chg="modSp mod">
        <pc:chgData name="Wojciech Januszauskas" userId="283006d7-7365-4ce6-9b04-25a42527db96" providerId="ADAL" clId="{9011BA99-B8FA-47CB-A269-37716EE0F4AF}" dt="2023-04-25T15:42:51.284" v="11" actId="404"/>
        <pc:sldMkLst>
          <pc:docMk/>
          <pc:sldMk cId="3160670696" sldId="2146845976"/>
        </pc:sldMkLst>
        <pc:graphicFrameChg chg="mod modGraphic">
          <ac:chgData name="Wojciech Januszauskas" userId="283006d7-7365-4ce6-9b04-25a42527db96" providerId="ADAL" clId="{9011BA99-B8FA-47CB-A269-37716EE0F4AF}" dt="2023-04-25T15:42:51.284" v="11" actId="404"/>
          <ac:graphicFrameMkLst>
            <pc:docMk/>
            <pc:sldMk cId="3160670696" sldId="2146845976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2:05.184" v="3" actId="404"/>
        <pc:sldMkLst>
          <pc:docMk/>
          <pc:sldMk cId="1651688937" sldId="2146845978"/>
        </pc:sldMkLst>
        <pc:graphicFrameChg chg="mod modGraphic">
          <ac:chgData name="Wojciech Januszauskas" userId="283006d7-7365-4ce6-9b04-25a42527db96" providerId="ADAL" clId="{9011BA99-B8FA-47CB-A269-37716EE0F4AF}" dt="2023-04-25T15:42:05.184" v="3" actId="404"/>
          <ac:graphicFrameMkLst>
            <pc:docMk/>
            <pc:sldMk cId="1651688937" sldId="2146845978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2:19.959" v="5" actId="404"/>
        <pc:sldMkLst>
          <pc:docMk/>
          <pc:sldMk cId="1048491436" sldId="2146845980"/>
        </pc:sldMkLst>
        <pc:graphicFrameChg chg="mod modGraphic">
          <ac:chgData name="Wojciech Januszauskas" userId="283006d7-7365-4ce6-9b04-25a42527db96" providerId="ADAL" clId="{9011BA99-B8FA-47CB-A269-37716EE0F4AF}" dt="2023-04-25T15:42:19.959" v="5" actId="404"/>
          <ac:graphicFrameMkLst>
            <pc:docMk/>
            <pc:sldMk cId="1048491436" sldId="2146845980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3:16.602" v="19" actId="404"/>
        <pc:sldMkLst>
          <pc:docMk/>
          <pc:sldMk cId="2988672260" sldId="2146845982"/>
        </pc:sldMkLst>
        <pc:graphicFrameChg chg="mod modGraphic">
          <ac:chgData name="Wojciech Januszauskas" userId="283006d7-7365-4ce6-9b04-25a42527db96" providerId="ADAL" clId="{9011BA99-B8FA-47CB-A269-37716EE0F4AF}" dt="2023-04-25T15:43:16.602" v="19" actId="404"/>
          <ac:graphicFrameMkLst>
            <pc:docMk/>
            <pc:sldMk cId="2988672260" sldId="2146845982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1:56.167" v="1" actId="404"/>
        <pc:sldMkLst>
          <pc:docMk/>
          <pc:sldMk cId="2964454524" sldId="2146845995"/>
        </pc:sldMkLst>
        <pc:graphicFrameChg chg="mod modGraphic">
          <ac:chgData name="Wojciech Januszauskas" userId="283006d7-7365-4ce6-9b04-25a42527db96" providerId="ADAL" clId="{9011BA99-B8FA-47CB-A269-37716EE0F4AF}" dt="2023-04-25T15:41:56.167" v="1" actId="404"/>
          <ac:graphicFrameMkLst>
            <pc:docMk/>
            <pc:sldMk cId="2964454524" sldId="2146845995"/>
            <ac:graphicFrameMk id="4" creationId="{2A93B49E-013B-486E-2526-3619215E6CF7}"/>
          </ac:graphicFrameMkLst>
        </pc:graphicFrameChg>
      </pc:sldChg>
      <pc:sldChg chg="modSp mod">
        <pc:chgData name="Wojciech Januszauskas" userId="283006d7-7365-4ce6-9b04-25a42527db96" providerId="ADAL" clId="{9011BA99-B8FA-47CB-A269-37716EE0F4AF}" dt="2023-04-25T15:42:57.564" v="13" actId="404"/>
        <pc:sldMkLst>
          <pc:docMk/>
          <pc:sldMk cId="1650655855" sldId="2146846002"/>
        </pc:sldMkLst>
        <pc:graphicFrameChg chg="mod modGraphic">
          <ac:chgData name="Wojciech Januszauskas" userId="283006d7-7365-4ce6-9b04-25a42527db96" providerId="ADAL" clId="{9011BA99-B8FA-47CB-A269-37716EE0F4AF}" dt="2023-04-25T15:42:57.564" v="13" actId="404"/>
          <ac:graphicFrameMkLst>
            <pc:docMk/>
            <pc:sldMk cId="1650655855" sldId="2146846002"/>
            <ac:graphicFrameMk id="4" creationId="{2A93B49E-013B-486E-2526-3619215E6CF7}"/>
          </ac:graphicFrameMkLst>
        </pc:graphicFrameChg>
      </pc:sldChg>
    </pc:docChg>
  </pc:docChgLst>
  <pc:docChgLst>
    <pc:chgData name="Martin Kleindl" userId="cfd6b6c4-d6a3-4947-8f99-87aee65d618f" providerId="ADAL" clId="{3275C221-BF86-4549-BB8E-2663D82832FF}"/>
    <pc:docChg chg="undo custSel addSld delSld modSld sldOrd modSection">
      <pc:chgData name="Martin Kleindl" userId="cfd6b6c4-d6a3-4947-8f99-87aee65d618f" providerId="ADAL" clId="{3275C221-BF86-4549-BB8E-2663D82832FF}" dt="2023-04-26T13:28:51.988" v="4235" actId="1076"/>
      <pc:docMkLst>
        <pc:docMk/>
      </pc:docMkLst>
      <pc:sldChg chg="addSp delSp modSp add del mod modClrScheme chgLayout">
        <pc:chgData name="Martin Kleindl" userId="cfd6b6c4-d6a3-4947-8f99-87aee65d618f" providerId="ADAL" clId="{3275C221-BF86-4549-BB8E-2663D82832FF}" dt="2023-04-19T10:52:55.717" v="3519" actId="113"/>
        <pc:sldMkLst>
          <pc:docMk/>
          <pc:sldMk cId="3367105932" sldId="643"/>
        </pc:sldMkLst>
        <pc:spChg chg="mod">
          <ac:chgData name="Martin Kleindl" userId="cfd6b6c4-d6a3-4947-8f99-87aee65d618f" providerId="ADAL" clId="{3275C221-BF86-4549-BB8E-2663D82832FF}" dt="2023-04-19T10:51:52.370" v="3515" actId="2085"/>
          <ac:spMkLst>
            <pc:docMk/>
            <pc:sldMk cId="3367105932" sldId="643"/>
            <ac:spMk id="2" creationId="{83678657-1F8F-46F1-A1DF-493E2C0E967A}"/>
          </ac:spMkLst>
        </pc:spChg>
        <pc:spChg chg="add mod ord">
          <ac:chgData name="Martin Kleindl" userId="cfd6b6c4-d6a3-4947-8f99-87aee65d618f" providerId="ADAL" clId="{3275C221-BF86-4549-BB8E-2663D82832FF}" dt="2023-04-19T10:47:19.353" v="3486" actId="700"/>
          <ac:spMkLst>
            <pc:docMk/>
            <pc:sldMk cId="3367105932" sldId="643"/>
            <ac:spMk id="3" creationId="{768C2EB1-5BBE-D83A-CF40-EAC4A2F95D46}"/>
          </ac:spMkLst>
        </pc:spChg>
        <pc:spChg chg="mod">
          <ac:chgData name="Martin Kleindl" userId="cfd6b6c4-d6a3-4947-8f99-87aee65d618f" providerId="ADAL" clId="{3275C221-BF86-4549-BB8E-2663D82832FF}" dt="2023-04-19T10:48:36.171" v="3497" actId="2085"/>
          <ac:spMkLst>
            <pc:docMk/>
            <pc:sldMk cId="3367105932" sldId="643"/>
            <ac:spMk id="4" creationId="{877140CA-1402-4CEB-95B6-FACFB9F419FB}"/>
          </ac:spMkLst>
        </pc:spChg>
        <pc:spChg chg="mod">
          <ac:chgData name="Martin Kleindl" userId="cfd6b6c4-d6a3-4947-8f99-87aee65d618f" providerId="ADAL" clId="{3275C221-BF86-4549-BB8E-2663D82832FF}" dt="2023-04-19T10:52:55.717" v="3519" actId="113"/>
          <ac:spMkLst>
            <pc:docMk/>
            <pc:sldMk cId="3367105932" sldId="643"/>
            <ac:spMk id="6" creationId="{5D64D19F-85ED-FE47-AE5A-2DAB1460AF72}"/>
          </ac:spMkLst>
        </pc:spChg>
        <pc:spChg chg="del mod ord">
          <ac:chgData name="Martin Kleindl" userId="cfd6b6c4-d6a3-4947-8f99-87aee65d618f" providerId="ADAL" clId="{3275C221-BF86-4549-BB8E-2663D82832FF}" dt="2023-04-19T10:47:05.814" v="3471" actId="478"/>
          <ac:spMkLst>
            <pc:docMk/>
            <pc:sldMk cId="3367105932" sldId="643"/>
            <ac:spMk id="8" creationId="{38B8D4E0-2BF4-4813-82C9-0FC6E8C0AB13}"/>
          </ac:spMkLst>
        </pc:spChg>
        <pc:spChg chg="add del mod ord">
          <ac:chgData name="Martin Kleindl" userId="cfd6b6c4-d6a3-4947-8f99-87aee65d618f" providerId="ADAL" clId="{3275C221-BF86-4549-BB8E-2663D82832FF}" dt="2023-04-19T10:47:19.353" v="3486" actId="700"/>
          <ac:spMkLst>
            <pc:docMk/>
            <pc:sldMk cId="3367105932" sldId="643"/>
            <ac:spMk id="9" creationId="{CCA65F9C-1DBB-D454-6387-2D5A114B3C06}"/>
          </ac:spMkLst>
        </pc:spChg>
        <pc:spChg chg="add del mod ord">
          <ac:chgData name="Martin Kleindl" userId="cfd6b6c4-d6a3-4947-8f99-87aee65d618f" providerId="ADAL" clId="{3275C221-BF86-4549-BB8E-2663D82832FF}" dt="2023-04-19T10:47:24.025" v="3488" actId="478"/>
          <ac:spMkLst>
            <pc:docMk/>
            <pc:sldMk cId="3367105932" sldId="643"/>
            <ac:spMk id="10" creationId="{A392ABE5-2B24-28B2-2483-59E57FC8DC99}"/>
          </ac:spMkLst>
        </pc:spChg>
        <pc:spChg chg="add mod">
          <ac:chgData name="Martin Kleindl" userId="cfd6b6c4-d6a3-4947-8f99-87aee65d618f" providerId="ADAL" clId="{3275C221-BF86-4549-BB8E-2663D82832FF}" dt="2023-04-19T10:51:32.336" v="3513" actId="1076"/>
          <ac:spMkLst>
            <pc:docMk/>
            <pc:sldMk cId="3367105932" sldId="643"/>
            <ac:spMk id="11" creationId="{56B0B2F0-0751-6E08-D777-2B53548000B6}"/>
          </ac:spMkLst>
        </pc:spChg>
        <pc:spChg chg="mod">
          <ac:chgData name="Martin Kleindl" userId="cfd6b6c4-d6a3-4947-8f99-87aee65d618f" providerId="ADAL" clId="{3275C221-BF86-4549-BB8E-2663D82832FF}" dt="2023-04-19T10:52:55.717" v="3519" actId="113"/>
          <ac:spMkLst>
            <pc:docMk/>
            <pc:sldMk cId="3367105932" sldId="643"/>
            <ac:spMk id="15" creationId="{607C0C25-B565-B947-BB22-96A7467C11B7}"/>
          </ac:spMkLst>
        </pc:spChg>
        <pc:spChg chg="mod">
          <ac:chgData name="Martin Kleindl" userId="cfd6b6c4-d6a3-4947-8f99-87aee65d618f" providerId="ADAL" clId="{3275C221-BF86-4549-BB8E-2663D82832FF}" dt="2023-04-19T10:52:55.717" v="3519" actId="113"/>
          <ac:spMkLst>
            <pc:docMk/>
            <pc:sldMk cId="3367105932" sldId="643"/>
            <ac:spMk id="16" creationId="{D2E36F7A-320F-994D-BC29-844943595D30}"/>
          </ac:spMkLst>
        </pc:spChg>
        <pc:spChg chg="mod ord">
          <ac:chgData name="Martin Kleindl" userId="cfd6b6c4-d6a3-4947-8f99-87aee65d618f" providerId="ADAL" clId="{3275C221-BF86-4549-BB8E-2663D82832FF}" dt="2023-04-19T10:47:19.353" v="3486" actId="700"/>
          <ac:spMkLst>
            <pc:docMk/>
            <pc:sldMk cId="3367105932" sldId="643"/>
            <ac:spMk id="21" creationId="{92B12078-9787-44FF-AFE9-6BC360229387}"/>
          </ac:spMkLst>
        </pc:spChg>
        <pc:spChg chg="mod">
          <ac:chgData name="Martin Kleindl" userId="cfd6b6c4-d6a3-4947-8f99-87aee65d618f" providerId="ADAL" clId="{3275C221-BF86-4549-BB8E-2663D82832FF}" dt="2023-04-19T10:48:36.171" v="3497" actId="2085"/>
          <ac:spMkLst>
            <pc:docMk/>
            <pc:sldMk cId="3367105932" sldId="643"/>
            <ac:spMk id="26" creationId="{6E1097D1-1AF2-44AE-B115-4FD7F13F58E5}"/>
          </ac:spMkLst>
        </pc:spChg>
        <pc:spChg chg="mod">
          <ac:chgData name="Martin Kleindl" userId="cfd6b6c4-d6a3-4947-8f99-87aee65d618f" providerId="ADAL" clId="{3275C221-BF86-4549-BB8E-2663D82832FF}" dt="2023-04-19T10:48:36.171" v="3497" actId="2085"/>
          <ac:spMkLst>
            <pc:docMk/>
            <pc:sldMk cId="3367105932" sldId="643"/>
            <ac:spMk id="27" creationId="{24F7E9AB-0799-46F1-81F8-9B1E03587923}"/>
          </ac:spMkLst>
        </pc:spChg>
        <pc:spChg chg="mod ord">
          <ac:chgData name="Martin Kleindl" userId="cfd6b6c4-d6a3-4947-8f99-87aee65d618f" providerId="ADAL" clId="{3275C221-BF86-4549-BB8E-2663D82832FF}" dt="2023-04-19T10:51:26.310" v="3512" actId="167"/>
          <ac:spMkLst>
            <pc:docMk/>
            <pc:sldMk cId="3367105932" sldId="643"/>
            <ac:spMk id="28" creationId="{FCA66A16-98D5-4E4B-9075-89143355283E}"/>
          </ac:spMkLst>
        </pc:spChg>
        <pc:graphicFrameChg chg="mod ord">
          <ac:chgData name="Martin Kleindl" userId="cfd6b6c4-d6a3-4947-8f99-87aee65d618f" providerId="ADAL" clId="{3275C221-BF86-4549-BB8E-2663D82832FF}" dt="2023-04-19T10:51:12.374" v="3511" actId="167"/>
          <ac:graphicFrameMkLst>
            <pc:docMk/>
            <pc:sldMk cId="3367105932" sldId="643"/>
            <ac:graphicFrameMk id="7" creationId="{11699926-3B6C-45D2-8B65-B330EA5AC122}"/>
          </ac:graphicFrameMkLst>
        </pc:graphicFrame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419975134" sldId="2146845832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466996341" sldId="2146845837"/>
        </pc:sldMkLst>
      </pc:sldChg>
      <pc:sldChg chg="addSp delSp modSp add del mod">
        <pc:chgData name="Martin Kleindl" userId="cfd6b6c4-d6a3-4947-8f99-87aee65d618f" providerId="ADAL" clId="{3275C221-BF86-4549-BB8E-2663D82832FF}" dt="2023-04-20T12:07:22.761" v="4015" actId="47"/>
        <pc:sldMkLst>
          <pc:docMk/>
          <pc:sldMk cId="3597246799" sldId="2146845844"/>
        </pc:sldMkLst>
        <pc:spChg chg="mod">
          <ac:chgData name="Martin Kleindl" userId="cfd6b6c4-d6a3-4947-8f99-87aee65d618f" providerId="ADAL" clId="{3275C221-BF86-4549-BB8E-2663D82832FF}" dt="2023-04-19T10:14:37.665" v="3226" actId="207"/>
          <ac:spMkLst>
            <pc:docMk/>
            <pc:sldMk cId="3597246799" sldId="2146845844"/>
            <ac:spMk id="3" creationId="{78C3E067-B2C3-4DC8-6B19-A9A23499088F}"/>
          </ac:spMkLst>
        </pc:spChg>
        <pc:spChg chg="mod">
          <ac:chgData name="Martin Kleindl" userId="cfd6b6c4-d6a3-4947-8f99-87aee65d618f" providerId="ADAL" clId="{3275C221-BF86-4549-BB8E-2663D82832FF}" dt="2023-04-19T10:15:24.095" v="3235" actId="20577"/>
          <ac:spMkLst>
            <pc:docMk/>
            <pc:sldMk cId="3597246799" sldId="2146845844"/>
            <ac:spMk id="4" creationId="{C047CD37-4466-D169-FE61-BDABD7E76D7B}"/>
          </ac:spMkLst>
        </pc:spChg>
        <pc:spChg chg="add mod">
          <ac:chgData name="Martin Kleindl" userId="cfd6b6c4-d6a3-4947-8f99-87aee65d618f" providerId="ADAL" clId="{3275C221-BF86-4549-BB8E-2663D82832FF}" dt="2023-04-19T10:15:19.628" v="3234" actId="2085"/>
          <ac:spMkLst>
            <pc:docMk/>
            <pc:sldMk cId="3597246799" sldId="2146845844"/>
            <ac:spMk id="7" creationId="{C1EEC42D-A1B4-C686-AB44-FBE5D429B718}"/>
          </ac:spMkLst>
        </pc:spChg>
        <pc:picChg chg="add del mod">
          <ac:chgData name="Martin Kleindl" userId="cfd6b6c4-d6a3-4947-8f99-87aee65d618f" providerId="ADAL" clId="{3275C221-BF86-4549-BB8E-2663D82832FF}" dt="2023-04-19T10:15:04.810" v="3231" actId="478"/>
          <ac:picMkLst>
            <pc:docMk/>
            <pc:sldMk cId="3597246799" sldId="2146845844"/>
            <ac:picMk id="5" creationId="{3D4A0C5D-B541-B7FB-0228-88FABEBB5987}"/>
          </ac:picMkLst>
        </pc:picChg>
      </pc:sldChg>
      <pc:sldChg chg="modSp add del mod modShow">
        <pc:chgData name="Martin Kleindl" userId="cfd6b6c4-d6a3-4947-8f99-87aee65d618f" providerId="ADAL" clId="{3275C221-BF86-4549-BB8E-2663D82832FF}" dt="2023-04-19T08:33:07.070" v="2937" actId="47"/>
        <pc:sldMkLst>
          <pc:docMk/>
          <pc:sldMk cId="1198507807" sldId="2146845845"/>
        </pc:sldMkLst>
        <pc:spChg chg="mod">
          <ac:chgData name="Martin Kleindl" userId="cfd6b6c4-d6a3-4947-8f99-87aee65d618f" providerId="ADAL" clId="{3275C221-BF86-4549-BB8E-2663D82832FF}" dt="2023-04-18T18:05:36.215" v="1898" actId="20577"/>
          <ac:spMkLst>
            <pc:docMk/>
            <pc:sldMk cId="1198507807" sldId="2146845845"/>
            <ac:spMk id="6" creationId="{3A0B3303-3E9D-5101-37A3-E19781859D92}"/>
          </ac:spMkLst>
        </pc:sp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153887254" sldId="2146845848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869663603" sldId="2146845849"/>
        </pc:sldMkLst>
      </pc:sldChg>
      <pc:sldChg chg="modSp">
        <pc:chgData name="Martin Kleindl" userId="cfd6b6c4-d6a3-4947-8f99-87aee65d618f" providerId="ADAL" clId="{3275C221-BF86-4549-BB8E-2663D82832FF}" dt="2023-04-20T11:48:46.230" v="3776" actId="207"/>
        <pc:sldMkLst>
          <pc:docMk/>
          <pc:sldMk cId="704867747" sldId="2146845857"/>
        </pc:sldMkLst>
        <pc:graphicFrameChg chg="mod">
          <ac:chgData name="Martin Kleindl" userId="cfd6b6c4-d6a3-4947-8f99-87aee65d618f" providerId="ADAL" clId="{3275C221-BF86-4549-BB8E-2663D82832FF}" dt="2023-04-20T11:48:46.230" v="3776" actId="207"/>
          <ac:graphicFrameMkLst>
            <pc:docMk/>
            <pc:sldMk cId="704867747" sldId="2146845857"/>
            <ac:graphicFrameMk id="9" creationId="{FBF3F7C2-59C7-1E34-83AF-2105B4B3BB3C}"/>
          </ac:graphicFrameMkLst>
        </pc:graphicFrame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789918097" sldId="2146845858"/>
        </pc:sldMkLst>
      </pc:sldChg>
      <pc:sldChg chg="delSp modSp add del mod modClrScheme chgLayout">
        <pc:chgData name="Martin Kleindl" userId="cfd6b6c4-d6a3-4947-8f99-87aee65d618f" providerId="ADAL" clId="{3275C221-BF86-4549-BB8E-2663D82832FF}" dt="2023-04-19T10:36:52.527" v="3324" actId="20577"/>
        <pc:sldMkLst>
          <pc:docMk/>
          <pc:sldMk cId="2307870076" sldId="2146845860"/>
        </pc:sldMkLst>
        <pc:spChg chg="mod ord">
          <ac:chgData name="Martin Kleindl" userId="cfd6b6c4-d6a3-4947-8f99-87aee65d618f" providerId="ADAL" clId="{3275C221-BF86-4549-BB8E-2663D82832FF}" dt="2023-04-19T10:36:13.920" v="3319" actId="700"/>
          <ac:spMkLst>
            <pc:docMk/>
            <pc:sldMk cId="2307870076" sldId="2146845860"/>
            <ac:spMk id="2" creationId="{96C62DF6-6078-A855-9688-5FFF19051808}"/>
          </ac:spMkLst>
        </pc:spChg>
        <pc:spChg chg="mod ord">
          <ac:chgData name="Martin Kleindl" userId="cfd6b6c4-d6a3-4947-8f99-87aee65d618f" providerId="ADAL" clId="{3275C221-BF86-4549-BB8E-2663D82832FF}" dt="2023-04-19T10:36:52.527" v="3324" actId="20577"/>
          <ac:spMkLst>
            <pc:docMk/>
            <pc:sldMk cId="2307870076" sldId="2146845860"/>
            <ac:spMk id="3" creationId="{4BF9DADC-0955-C8F4-A647-FAD288480DA6}"/>
          </ac:spMkLst>
        </pc:spChg>
        <pc:picChg chg="mod">
          <ac:chgData name="Martin Kleindl" userId="cfd6b6c4-d6a3-4947-8f99-87aee65d618f" providerId="ADAL" clId="{3275C221-BF86-4549-BB8E-2663D82832FF}" dt="2023-04-19T10:36:42.993" v="3322" actId="1076"/>
          <ac:picMkLst>
            <pc:docMk/>
            <pc:sldMk cId="2307870076" sldId="2146845860"/>
            <ac:picMk id="7" creationId="{B81B0F59-60DE-7732-54DA-1B826E2114F4}"/>
          </ac:picMkLst>
        </pc:picChg>
        <pc:picChg chg="del">
          <ac:chgData name="Martin Kleindl" userId="cfd6b6c4-d6a3-4947-8f99-87aee65d618f" providerId="ADAL" clId="{3275C221-BF86-4549-BB8E-2663D82832FF}" dt="2023-04-19T10:36:28.171" v="3321" actId="478"/>
          <ac:picMkLst>
            <pc:docMk/>
            <pc:sldMk cId="2307870076" sldId="2146845860"/>
            <ac:picMk id="8" creationId="{B77BFBF3-E041-2F9C-80E9-CA02D8A7A937}"/>
          </ac:picMkLst>
        </pc:pic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168951044" sldId="2146845868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249128119" sldId="2146845871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4243643930" sldId="2146845876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721197099" sldId="2146845877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413341195" sldId="2146845879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275611654" sldId="2146845881"/>
        </pc:sldMkLst>
      </pc:sldChg>
      <pc:sldChg chg="modSp del mod">
        <pc:chgData name="Martin Kleindl" userId="cfd6b6c4-d6a3-4947-8f99-87aee65d618f" providerId="ADAL" clId="{3275C221-BF86-4549-BB8E-2663D82832FF}" dt="2023-04-06T14:48:20.016" v="1111" actId="47"/>
        <pc:sldMkLst>
          <pc:docMk/>
          <pc:sldMk cId="2874221457" sldId="2146845882"/>
        </pc:sldMkLst>
        <pc:spChg chg="mod">
          <ac:chgData name="Martin Kleindl" userId="cfd6b6c4-d6a3-4947-8f99-87aee65d618f" providerId="ADAL" clId="{3275C221-BF86-4549-BB8E-2663D82832FF}" dt="2023-04-05T13:12:08.316" v="64" actId="20577"/>
          <ac:spMkLst>
            <pc:docMk/>
            <pc:sldMk cId="2874221457" sldId="2146845882"/>
            <ac:spMk id="7" creationId="{FC912007-C1D1-1264-D26A-57C870F40231}"/>
          </ac:spMkLst>
        </pc:spChg>
        <pc:spChg chg="mod">
          <ac:chgData name="Martin Kleindl" userId="cfd6b6c4-d6a3-4947-8f99-87aee65d618f" providerId="ADAL" clId="{3275C221-BF86-4549-BB8E-2663D82832FF}" dt="2023-04-05T13:17:08.308" v="347" actId="20577"/>
          <ac:spMkLst>
            <pc:docMk/>
            <pc:sldMk cId="2874221457" sldId="2146845882"/>
            <ac:spMk id="8" creationId="{62739017-8D00-1815-5FA9-855E26D5B380}"/>
          </ac:spMkLst>
        </pc:spChg>
      </pc:sldChg>
      <pc:sldChg chg="modSp add del mod">
        <pc:chgData name="Martin Kleindl" userId="cfd6b6c4-d6a3-4947-8f99-87aee65d618f" providerId="ADAL" clId="{3275C221-BF86-4549-BB8E-2663D82832FF}" dt="2023-04-20T11:49:12.152" v="3778" actId="1076"/>
        <pc:sldMkLst>
          <pc:docMk/>
          <pc:sldMk cId="576087718" sldId="2146845883"/>
        </pc:sldMkLst>
        <pc:grpChg chg="mod">
          <ac:chgData name="Martin Kleindl" userId="cfd6b6c4-d6a3-4947-8f99-87aee65d618f" providerId="ADAL" clId="{3275C221-BF86-4549-BB8E-2663D82832FF}" dt="2023-04-20T11:49:12.152" v="3778" actId="1076"/>
          <ac:grpSpMkLst>
            <pc:docMk/>
            <pc:sldMk cId="576087718" sldId="2146845883"/>
            <ac:grpSpMk id="7" creationId="{3F89EAC0-A839-9911-E679-4A976E1EB5BB}"/>
          </ac:grpSpMkLst>
        </pc:grpChg>
      </pc:sldChg>
      <pc:sldChg chg="modSp add mod ord modShow">
        <pc:chgData name="Martin Kleindl" userId="cfd6b6c4-d6a3-4947-8f99-87aee65d618f" providerId="ADAL" clId="{3275C221-BF86-4549-BB8E-2663D82832FF}" dt="2023-04-19T10:24:25.492" v="3256" actId="1076"/>
        <pc:sldMkLst>
          <pc:docMk/>
          <pc:sldMk cId="1576425889" sldId="2146845885"/>
        </pc:sldMkLst>
        <pc:spChg chg="mod">
          <ac:chgData name="Martin Kleindl" userId="cfd6b6c4-d6a3-4947-8f99-87aee65d618f" providerId="ADAL" clId="{3275C221-BF86-4549-BB8E-2663D82832FF}" dt="2023-04-19T10:24:20.146" v="3255" actId="113"/>
          <ac:spMkLst>
            <pc:docMk/>
            <pc:sldMk cId="1576425889" sldId="2146845885"/>
            <ac:spMk id="6" creationId="{3A0B3303-3E9D-5101-37A3-E19781859D92}"/>
          </ac:spMkLst>
        </pc:spChg>
        <pc:picChg chg="mod">
          <ac:chgData name="Martin Kleindl" userId="cfd6b6c4-d6a3-4947-8f99-87aee65d618f" providerId="ADAL" clId="{3275C221-BF86-4549-BB8E-2663D82832FF}" dt="2023-04-19T10:24:25.492" v="3256" actId="1076"/>
          <ac:picMkLst>
            <pc:docMk/>
            <pc:sldMk cId="1576425889" sldId="2146845885"/>
            <ac:picMk id="8" creationId="{CB871BD2-8BAF-5D63-8D2B-35607E8FD354}"/>
          </ac:picMkLst>
        </pc:picChg>
      </pc:sldChg>
      <pc:sldChg chg="addSp delSp modSp mod">
        <pc:chgData name="Martin Kleindl" userId="cfd6b6c4-d6a3-4947-8f99-87aee65d618f" providerId="ADAL" clId="{3275C221-BF86-4549-BB8E-2663D82832FF}" dt="2023-04-18T13:55:45.047" v="1355" actId="6549"/>
        <pc:sldMkLst>
          <pc:docMk/>
          <pc:sldMk cId="4190101628" sldId="2146845895"/>
        </pc:sldMkLst>
        <pc:spChg chg="mod">
          <ac:chgData name="Martin Kleindl" userId="cfd6b6c4-d6a3-4947-8f99-87aee65d618f" providerId="ADAL" clId="{3275C221-BF86-4549-BB8E-2663D82832FF}" dt="2023-04-06T12:18:03.191" v="700" actId="404"/>
          <ac:spMkLst>
            <pc:docMk/>
            <pc:sldMk cId="4190101628" sldId="2146845895"/>
            <ac:spMk id="3" creationId="{D75D2355-4989-D251-AD07-F97012109452}"/>
          </ac:spMkLst>
        </pc:spChg>
        <pc:spChg chg="mod">
          <ac:chgData name="Martin Kleindl" userId="cfd6b6c4-d6a3-4947-8f99-87aee65d618f" providerId="ADAL" clId="{3275C221-BF86-4549-BB8E-2663D82832FF}" dt="2023-04-06T12:19:41.057" v="732" actId="20577"/>
          <ac:spMkLst>
            <pc:docMk/>
            <pc:sldMk cId="4190101628" sldId="2146845895"/>
            <ac:spMk id="4" creationId="{A2766439-B047-FCF5-9FA6-76C2CAA2D053}"/>
          </ac:spMkLst>
        </pc:spChg>
        <pc:spChg chg="del mod">
          <ac:chgData name="Martin Kleindl" userId="cfd6b6c4-d6a3-4947-8f99-87aee65d618f" providerId="ADAL" clId="{3275C221-BF86-4549-BB8E-2663D82832FF}" dt="2023-04-06T12:19:38.051" v="730" actId="478"/>
          <ac:spMkLst>
            <pc:docMk/>
            <pc:sldMk cId="4190101628" sldId="2146845895"/>
            <ac:spMk id="5" creationId="{E32AC1C3-F344-817C-3C0C-2EAF4125D2CC}"/>
          </ac:spMkLst>
        </pc:spChg>
        <pc:spChg chg="mod">
          <ac:chgData name="Martin Kleindl" userId="cfd6b6c4-d6a3-4947-8f99-87aee65d618f" providerId="ADAL" clId="{3275C221-BF86-4549-BB8E-2663D82832FF}" dt="2023-04-18T13:55:45.047" v="1355" actId="6549"/>
          <ac:spMkLst>
            <pc:docMk/>
            <pc:sldMk cId="4190101628" sldId="2146845895"/>
            <ac:spMk id="6" creationId="{1720AC61-1E73-D54D-F68E-D6B89D8374CD}"/>
          </ac:spMkLst>
        </pc:spChg>
        <pc:spChg chg="add mod">
          <ac:chgData name="Martin Kleindl" userId="cfd6b6c4-d6a3-4947-8f99-87aee65d618f" providerId="ADAL" clId="{3275C221-BF86-4549-BB8E-2663D82832FF}" dt="2023-04-06T12:19:38.051" v="730" actId="478"/>
          <ac:spMkLst>
            <pc:docMk/>
            <pc:sldMk cId="4190101628" sldId="2146845895"/>
            <ac:spMk id="10" creationId="{66BB7752-49EA-4912-AD4E-BA67CFD8CD7C}"/>
          </ac:spMkLst>
        </pc:spChg>
        <pc:picChg chg="mod">
          <ac:chgData name="Martin Kleindl" userId="cfd6b6c4-d6a3-4947-8f99-87aee65d618f" providerId="ADAL" clId="{3275C221-BF86-4549-BB8E-2663D82832FF}" dt="2023-04-06T12:18:12.606" v="703" actId="1076"/>
          <ac:picMkLst>
            <pc:docMk/>
            <pc:sldMk cId="4190101628" sldId="2146845895"/>
            <ac:picMk id="2" creationId="{CC790055-BBF0-EA97-1354-9D9739122FB8}"/>
          </ac:picMkLst>
        </pc:picChg>
        <pc:picChg chg="mod">
          <ac:chgData name="Martin Kleindl" userId="cfd6b6c4-d6a3-4947-8f99-87aee65d618f" providerId="ADAL" clId="{3275C221-BF86-4549-BB8E-2663D82832FF}" dt="2023-04-06T12:18:07.123" v="701" actId="14100"/>
          <ac:picMkLst>
            <pc:docMk/>
            <pc:sldMk cId="4190101628" sldId="2146845895"/>
            <ac:picMk id="7" creationId="{F71261D9-FC4D-27DD-400E-E7387F28A349}"/>
          </ac:picMkLst>
        </pc:picChg>
        <pc:picChg chg="add mod modCrop">
          <ac:chgData name="Martin Kleindl" userId="cfd6b6c4-d6a3-4947-8f99-87aee65d618f" providerId="ADAL" clId="{3275C221-BF86-4549-BB8E-2663D82832FF}" dt="2023-04-06T12:21:17.720" v="750" actId="732"/>
          <ac:picMkLst>
            <pc:docMk/>
            <pc:sldMk cId="4190101628" sldId="2146845895"/>
            <ac:picMk id="8" creationId="{637FA9D0-68AD-FEBF-37F3-A72C93D562C2}"/>
          </ac:picMkLst>
        </pc:picChg>
        <pc:picChg chg="add mod">
          <ac:chgData name="Martin Kleindl" userId="cfd6b6c4-d6a3-4947-8f99-87aee65d618f" providerId="ADAL" clId="{3275C221-BF86-4549-BB8E-2663D82832FF}" dt="2023-04-06T12:28:54.759" v="759" actId="1076"/>
          <ac:picMkLst>
            <pc:docMk/>
            <pc:sldMk cId="4190101628" sldId="2146845895"/>
            <ac:picMk id="1026" creationId="{48952DF3-81F7-09F3-66E1-7415004E986C}"/>
          </ac:picMkLst>
        </pc:pic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515192896" sldId="2146845896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058592994" sldId="2146845897"/>
        </pc:sldMkLst>
      </pc:sldChg>
      <pc:sldChg chg="addSp delSp modSp mod modAnim">
        <pc:chgData name="Martin Kleindl" userId="cfd6b6c4-d6a3-4947-8f99-87aee65d618f" providerId="ADAL" clId="{3275C221-BF86-4549-BB8E-2663D82832FF}" dt="2023-04-20T14:10:06.527" v="4112"/>
        <pc:sldMkLst>
          <pc:docMk/>
          <pc:sldMk cId="2290690907" sldId="2146845898"/>
        </pc:sldMkLst>
        <pc:graphicFrameChg chg="mod modGraphic">
          <ac:chgData name="Martin Kleindl" userId="cfd6b6c4-d6a3-4947-8f99-87aee65d618f" providerId="ADAL" clId="{3275C221-BF86-4549-BB8E-2663D82832FF}" dt="2023-04-20T11:35:05.888" v="3674"/>
          <ac:graphicFrameMkLst>
            <pc:docMk/>
            <pc:sldMk cId="2290690907" sldId="2146845898"/>
            <ac:graphicFrameMk id="4" creationId="{2A93B49E-013B-486E-2526-3619215E6CF7}"/>
          </ac:graphicFrameMkLst>
        </pc:graphicFrameChg>
        <pc:picChg chg="add mod">
          <ac:chgData name="Martin Kleindl" userId="cfd6b6c4-d6a3-4947-8f99-87aee65d618f" providerId="ADAL" clId="{3275C221-BF86-4549-BB8E-2663D82832FF}" dt="2023-04-20T14:07:49.143" v="4095" actId="1076"/>
          <ac:picMkLst>
            <pc:docMk/>
            <pc:sldMk cId="2290690907" sldId="2146845898"/>
            <ac:picMk id="2" creationId="{87094E0A-A1C0-9CE2-D640-8EF2CE830C1E}"/>
          </ac:picMkLst>
        </pc:picChg>
        <pc:picChg chg="add del mod">
          <ac:chgData name="Martin Kleindl" userId="cfd6b6c4-d6a3-4947-8f99-87aee65d618f" providerId="ADAL" clId="{3275C221-BF86-4549-BB8E-2663D82832FF}" dt="2023-04-20T14:10:05.405" v="4111" actId="478"/>
          <ac:picMkLst>
            <pc:docMk/>
            <pc:sldMk cId="2290690907" sldId="2146845898"/>
            <ac:picMk id="3" creationId="{19140343-E5FC-F5A4-2412-686D9FF26822}"/>
          </ac:picMkLst>
        </pc:picChg>
        <pc:picChg chg="add mod">
          <ac:chgData name="Martin Kleindl" userId="cfd6b6c4-d6a3-4947-8f99-87aee65d618f" providerId="ADAL" clId="{3275C221-BF86-4549-BB8E-2663D82832FF}" dt="2023-04-20T14:08:33.084" v="4101" actId="1076"/>
          <ac:picMkLst>
            <pc:docMk/>
            <pc:sldMk cId="2290690907" sldId="2146845898"/>
            <ac:picMk id="5" creationId="{80C67BD5-BD02-91C6-8825-70CB3C8593DD}"/>
          </ac:picMkLst>
        </pc:picChg>
        <pc:picChg chg="add mod">
          <ac:chgData name="Martin Kleindl" userId="cfd6b6c4-d6a3-4947-8f99-87aee65d618f" providerId="ADAL" clId="{3275C221-BF86-4549-BB8E-2663D82832FF}" dt="2023-04-20T14:08:49.283" v="4104" actId="1076"/>
          <ac:picMkLst>
            <pc:docMk/>
            <pc:sldMk cId="2290690907" sldId="2146845898"/>
            <ac:picMk id="6" creationId="{8B9A0F45-835E-0D7F-17CC-E46C2FF3AB71}"/>
          </ac:picMkLst>
        </pc:picChg>
        <pc:picChg chg="add mod">
          <ac:chgData name="Martin Kleindl" userId="cfd6b6c4-d6a3-4947-8f99-87aee65d618f" providerId="ADAL" clId="{3275C221-BF86-4549-BB8E-2663D82832FF}" dt="2023-04-20T14:10:06.527" v="4112"/>
          <ac:picMkLst>
            <pc:docMk/>
            <pc:sldMk cId="2290690907" sldId="2146845898"/>
            <ac:picMk id="7" creationId="{41075993-4B70-5CB5-9049-BABB71312710}"/>
          </ac:picMkLst>
        </pc:picChg>
        <pc:picChg chg="del mod">
          <ac:chgData name="Martin Kleindl" userId="cfd6b6c4-d6a3-4947-8f99-87aee65d618f" providerId="ADAL" clId="{3275C221-BF86-4549-BB8E-2663D82832FF}" dt="2023-04-06T14:23:05.304" v="878" actId="478"/>
          <ac:picMkLst>
            <pc:docMk/>
            <pc:sldMk cId="2290690907" sldId="2146845898"/>
            <ac:picMk id="10" creationId="{53096343-409A-B237-494F-CE4D2AFFFC0D}"/>
          </ac:picMkLst>
        </pc:picChg>
      </pc:sldChg>
      <pc:sldChg chg="del">
        <pc:chgData name="Martin Kleindl" userId="cfd6b6c4-d6a3-4947-8f99-87aee65d618f" providerId="ADAL" clId="{3275C221-BF86-4549-BB8E-2663D82832FF}" dt="2023-04-06T14:48:23.339" v="1112" actId="47"/>
        <pc:sldMkLst>
          <pc:docMk/>
          <pc:sldMk cId="353620240" sldId="2146845899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953213447" sldId="2146845900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87659398" sldId="2146845901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122064546" sldId="2146845902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710128176" sldId="2146845903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2573859981" sldId="2146845904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1203353061" sldId="2146845905"/>
        </pc:sldMkLst>
      </pc:sldChg>
      <pc:sldChg chg="del">
        <pc:chgData name="Martin Kleindl" userId="cfd6b6c4-d6a3-4947-8f99-87aee65d618f" providerId="ADAL" clId="{3275C221-BF86-4549-BB8E-2663D82832FF}" dt="2023-04-18T13:33:49.633" v="1328" actId="47"/>
        <pc:sldMkLst>
          <pc:docMk/>
          <pc:sldMk cId="1381181788" sldId="2146845907"/>
        </pc:sldMkLst>
      </pc:sldChg>
      <pc:sldChg chg="del">
        <pc:chgData name="Martin Kleindl" userId="cfd6b6c4-d6a3-4947-8f99-87aee65d618f" providerId="ADAL" clId="{3275C221-BF86-4549-BB8E-2663D82832FF}" dt="2023-04-18T13:44:40.020" v="1331" actId="47"/>
        <pc:sldMkLst>
          <pc:docMk/>
          <pc:sldMk cId="399178117" sldId="2146845908"/>
        </pc:sldMkLst>
      </pc:sldChg>
      <pc:sldChg chg="delSp del">
        <pc:chgData name="Martin Kleindl" userId="cfd6b6c4-d6a3-4947-8f99-87aee65d618f" providerId="ADAL" clId="{3275C221-BF86-4549-BB8E-2663D82832FF}" dt="2023-04-05T13:05:38.978" v="41" actId="47"/>
        <pc:sldMkLst>
          <pc:docMk/>
          <pc:sldMk cId="459379288" sldId="2146845909"/>
        </pc:sldMkLst>
        <pc:picChg chg="del">
          <ac:chgData name="Martin Kleindl" userId="cfd6b6c4-d6a3-4947-8f99-87aee65d618f" providerId="ADAL" clId="{3275C221-BF86-4549-BB8E-2663D82832FF}" dt="2023-04-05T13:04:23.857" v="39" actId="478"/>
          <ac:picMkLst>
            <pc:docMk/>
            <pc:sldMk cId="459379288" sldId="2146845909"/>
            <ac:picMk id="1026" creationId="{9C98BD20-FA14-BEC1-4578-DBBE087B5CDC}"/>
          </ac:picMkLst>
        </pc:picChg>
        <pc:picChg chg="del">
          <ac:chgData name="Martin Kleindl" userId="cfd6b6c4-d6a3-4947-8f99-87aee65d618f" providerId="ADAL" clId="{3275C221-BF86-4549-BB8E-2663D82832FF}" dt="2023-04-05T13:04:22.491" v="37" actId="478"/>
          <ac:picMkLst>
            <pc:docMk/>
            <pc:sldMk cId="459379288" sldId="2146845909"/>
            <ac:picMk id="1030" creationId="{0CD4F8FC-DC20-C9E8-FF08-1071CDA7025B}"/>
          </ac:picMkLst>
        </pc:picChg>
        <pc:picChg chg="del">
          <ac:chgData name="Martin Kleindl" userId="cfd6b6c4-d6a3-4947-8f99-87aee65d618f" providerId="ADAL" clId="{3275C221-BF86-4549-BB8E-2663D82832FF}" dt="2023-04-05T13:04:23.193" v="38" actId="478"/>
          <ac:picMkLst>
            <pc:docMk/>
            <pc:sldMk cId="459379288" sldId="2146845909"/>
            <ac:picMk id="1032" creationId="{6E2B819C-7DC7-7DA5-364F-E7436C6B3A9D}"/>
          </ac:picMkLst>
        </pc:picChg>
        <pc:picChg chg="del">
          <ac:chgData name="Martin Kleindl" userId="cfd6b6c4-d6a3-4947-8f99-87aee65d618f" providerId="ADAL" clId="{3275C221-BF86-4549-BB8E-2663D82832FF}" dt="2023-04-05T13:04:21.577" v="36" actId="478"/>
          <ac:picMkLst>
            <pc:docMk/>
            <pc:sldMk cId="459379288" sldId="2146845909"/>
            <ac:picMk id="1034" creationId="{832602C9-51E5-AE82-3DFB-ECDE442446A1}"/>
          </ac:picMkLst>
        </pc:picChg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4070808702" sldId="2146845961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3135195568" sldId="2146845962"/>
        </pc:sldMkLst>
      </pc:sldChg>
      <pc:sldChg chg="del">
        <pc:chgData name="Martin Kleindl" userId="cfd6b6c4-d6a3-4947-8f99-87aee65d618f" providerId="ADAL" clId="{3275C221-BF86-4549-BB8E-2663D82832FF}" dt="2023-04-18T13:33:45.587" v="1327" actId="47"/>
        <pc:sldMkLst>
          <pc:docMk/>
          <pc:sldMk cId="570545272" sldId="2146845963"/>
        </pc:sldMkLst>
      </pc:sldChg>
      <pc:sldChg chg="modSp del mod">
        <pc:chgData name="Martin Kleindl" userId="cfd6b6c4-d6a3-4947-8f99-87aee65d618f" providerId="ADAL" clId="{3275C221-BF86-4549-BB8E-2663D82832FF}" dt="2023-04-20T11:47:13.356" v="3773" actId="47"/>
        <pc:sldMkLst>
          <pc:docMk/>
          <pc:sldMk cId="129886127" sldId="2146845964"/>
        </pc:sldMkLst>
        <pc:spChg chg="mod">
          <ac:chgData name="Martin Kleindl" userId="cfd6b6c4-d6a3-4947-8f99-87aee65d618f" providerId="ADAL" clId="{3275C221-BF86-4549-BB8E-2663D82832FF}" dt="2023-04-18T13:47:52.372" v="1354" actId="20577"/>
          <ac:spMkLst>
            <pc:docMk/>
            <pc:sldMk cId="129886127" sldId="2146845964"/>
            <ac:spMk id="6" creationId="{0F88E4BF-CC18-BA41-BBD7-6238A69DF5BF}"/>
          </ac:spMkLst>
        </pc:spChg>
        <pc:graphicFrameChg chg="mod modGraphic">
          <ac:chgData name="Martin Kleindl" userId="cfd6b6c4-d6a3-4947-8f99-87aee65d618f" providerId="ADAL" clId="{3275C221-BF86-4549-BB8E-2663D82832FF}" dt="2023-04-18T15:30:17.005" v="1415" actId="5793"/>
          <ac:graphicFrameMkLst>
            <pc:docMk/>
            <pc:sldMk cId="129886127" sldId="2146845964"/>
            <ac:graphicFrameMk id="11" creationId="{460AEED9-DE4E-937B-D889-F0DE268C8995}"/>
          </ac:graphicFrameMkLst>
        </pc:graphicFrameChg>
      </pc:sldChg>
      <pc:sldChg chg="addSp delSp modSp add">
        <pc:chgData name="Martin Kleindl" userId="cfd6b6c4-d6a3-4947-8f99-87aee65d618f" providerId="ADAL" clId="{3275C221-BF86-4549-BB8E-2663D82832FF}" dt="2023-04-06T14:45:14.511" v="1110" actId="14100"/>
        <pc:sldMkLst>
          <pc:docMk/>
          <pc:sldMk cId="2531215186" sldId="2146845965"/>
        </pc:sldMkLst>
        <pc:picChg chg="del">
          <ac:chgData name="Martin Kleindl" userId="cfd6b6c4-d6a3-4947-8f99-87aee65d618f" providerId="ADAL" clId="{3275C221-BF86-4549-BB8E-2663D82832FF}" dt="2023-04-06T14:38:20.095" v="1095" actId="478"/>
          <ac:picMkLst>
            <pc:docMk/>
            <pc:sldMk cId="2531215186" sldId="2146845965"/>
            <ac:picMk id="1026" creationId="{06E7466A-059D-4DD8-1E3F-4A97D48D8104}"/>
          </ac:picMkLst>
        </pc:picChg>
        <pc:picChg chg="add mod">
          <ac:chgData name="Martin Kleindl" userId="cfd6b6c4-d6a3-4947-8f99-87aee65d618f" providerId="ADAL" clId="{3275C221-BF86-4549-BB8E-2663D82832FF}" dt="2023-04-06T14:45:14.511" v="1110" actId="14100"/>
          <ac:picMkLst>
            <pc:docMk/>
            <pc:sldMk cId="2531215186" sldId="2146845965"/>
            <ac:picMk id="2050" creationId="{D7E23698-F492-2C9A-19DB-A79175F37E44}"/>
          </ac:picMkLst>
        </pc:picChg>
        <pc:picChg chg="add mod">
          <ac:chgData name="Martin Kleindl" userId="cfd6b6c4-d6a3-4947-8f99-87aee65d618f" providerId="ADAL" clId="{3275C221-BF86-4549-BB8E-2663D82832FF}" dt="2023-04-06T14:44:34.767" v="1109" actId="1076"/>
          <ac:picMkLst>
            <pc:docMk/>
            <pc:sldMk cId="2531215186" sldId="2146845965"/>
            <ac:picMk id="2052" creationId="{0ACBD577-D19B-C05B-590F-19FBFC9F150A}"/>
          </ac:picMkLst>
        </pc:picChg>
      </pc:sldChg>
      <pc:sldChg chg="addSp modSp add mod">
        <pc:chgData name="Martin Kleindl" userId="cfd6b6c4-d6a3-4947-8f99-87aee65d618f" providerId="ADAL" clId="{3275C221-BF86-4549-BB8E-2663D82832FF}" dt="2023-04-26T09:32:06.436" v="4205" actId="1076"/>
        <pc:sldMkLst>
          <pc:docMk/>
          <pc:sldMk cId="813870856" sldId="2146845966"/>
        </pc:sldMkLst>
        <pc:spChg chg="add mod">
          <ac:chgData name="Martin Kleindl" userId="cfd6b6c4-d6a3-4947-8f99-87aee65d618f" providerId="ADAL" clId="{3275C221-BF86-4549-BB8E-2663D82832FF}" dt="2023-04-26T09:32:06.436" v="4205" actId="1076"/>
          <ac:spMkLst>
            <pc:docMk/>
            <pc:sldMk cId="813870856" sldId="2146845966"/>
            <ac:spMk id="2" creationId="{0B6B38EE-70B8-E2B4-B0AC-C6C3BF0BDAC6}"/>
          </ac:spMkLst>
        </pc:spChg>
        <pc:picChg chg="mod">
          <ac:chgData name="Martin Kleindl" userId="cfd6b6c4-d6a3-4947-8f99-87aee65d618f" providerId="ADAL" clId="{3275C221-BF86-4549-BB8E-2663D82832FF}" dt="2023-04-05T13:09:24.216" v="43" actId="14826"/>
          <ac:picMkLst>
            <pc:docMk/>
            <pc:sldMk cId="813870856" sldId="2146845966"/>
            <ac:picMk id="1026" creationId="{06E7466A-059D-4DD8-1E3F-4A97D48D8104}"/>
          </ac:picMkLst>
        </pc:picChg>
      </pc:sldChg>
      <pc:sldChg chg="addSp delSp modSp new mod modClrScheme modAnim chgLayout">
        <pc:chgData name="Martin Kleindl" userId="cfd6b6c4-d6a3-4947-8f99-87aee65d618f" providerId="ADAL" clId="{3275C221-BF86-4549-BB8E-2663D82832FF}" dt="2023-04-26T13:28:51.988" v="4235" actId="1076"/>
        <pc:sldMkLst>
          <pc:docMk/>
          <pc:sldMk cId="2668376989" sldId="2146845967"/>
        </pc:sldMkLst>
        <pc:spChg chg="add del mod">
          <ac:chgData name="Martin Kleindl" userId="cfd6b6c4-d6a3-4947-8f99-87aee65d618f" providerId="ADAL" clId="{3275C221-BF86-4549-BB8E-2663D82832FF}" dt="2023-04-06T09:35:36.026" v="356" actId="478"/>
          <ac:spMkLst>
            <pc:docMk/>
            <pc:sldMk cId="2668376989" sldId="2146845967"/>
            <ac:spMk id="2" creationId="{7A1D8D10-2C4C-091E-AE55-72BCF7DB7ED5}"/>
          </ac:spMkLst>
        </pc:spChg>
        <pc:spChg chg="add mod">
          <ac:chgData name="Martin Kleindl" userId="cfd6b6c4-d6a3-4947-8f99-87aee65d618f" providerId="ADAL" clId="{3275C221-BF86-4549-BB8E-2663D82832FF}" dt="2023-04-06T09:57:10.022" v="657" actId="20577"/>
          <ac:spMkLst>
            <pc:docMk/>
            <pc:sldMk cId="2668376989" sldId="2146845967"/>
            <ac:spMk id="7" creationId="{1E94E664-C721-C4F5-F3C6-1776F0F09AC2}"/>
          </ac:spMkLst>
        </pc:spChg>
        <pc:spChg chg="add mod">
          <ac:chgData name="Martin Kleindl" userId="cfd6b6c4-d6a3-4947-8f99-87aee65d618f" providerId="ADAL" clId="{3275C221-BF86-4549-BB8E-2663D82832FF}" dt="2023-04-06T09:39:54.185" v="388" actId="2085"/>
          <ac:spMkLst>
            <pc:docMk/>
            <pc:sldMk cId="2668376989" sldId="2146845967"/>
            <ac:spMk id="8" creationId="{91CD5781-0F86-D652-CE70-376B29C80201}"/>
          </ac:spMkLst>
        </pc:spChg>
        <pc:spChg chg="add mod">
          <ac:chgData name="Martin Kleindl" userId="cfd6b6c4-d6a3-4947-8f99-87aee65d618f" providerId="ADAL" clId="{3275C221-BF86-4549-BB8E-2663D82832FF}" dt="2023-04-06T09:40:04.528" v="390" actId="14100"/>
          <ac:spMkLst>
            <pc:docMk/>
            <pc:sldMk cId="2668376989" sldId="2146845967"/>
            <ac:spMk id="9" creationId="{25C49EF8-4FFD-0F7D-E031-E13E3886153E}"/>
          </ac:spMkLst>
        </pc:spChg>
        <pc:spChg chg="add mod">
          <ac:chgData name="Martin Kleindl" userId="cfd6b6c4-d6a3-4947-8f99-87aee65d618f" providerId="ADAL" clId="{3275C221-BF86-4549-BB8E-2663D82832FF}" dt="2023-04-06T09:48:05.178" v="419" actId="1076"/>
          <ac:spMkLst>
            <pc:docMk/>
            <pc:sldMk cId="2668376989" sldId="2146845967"/>
            <ac:spMk id="12" creationId="{C3D5DA9F-FC4D-B6A8-DF5D-710D29286CE5}"/>
          </ac:spMkLst>
        </pc:spChg>
        <pc:spChg chg="add mod">
          <ac:chgData name="Martin Kleindl" userId="cfd6b6c4-d6a3-4947-8f99-87aee65d618f" providerId="ADAL" clId="{3275C221-BF86-4549-BB8E-2663D82832FF}" dt="2023-04-06T14:21:16.589" v="827" actId="1076"/>
          <ac:spMkLst>
            <pc:docMk/>
            <pc:sldMk cId="2668376989" sldId="2146845967"/>
            <ac:spMk id="13" creationId="{20640891-E07B-96F6-7F08-0E98D6B63000}"/>
          </ac:spMkLst>
        </pc:spChg>
        <pc:spChg chg="add mod">
          <ac:chgData name="Martin Kleindl" userId="cfd6b6c4-d6a3-4947-8f99-87aee65d618f" providerId="ADAL" clId="{3275C221-BF86-4549-BB8E-2663D82832FF}" dt="2023-04-06T09:47:53.508" v="418" actId="20577"/>
          <ac:spMkLst>
            <pc:docMk/>
            <pc:sldMk cId="2668376989" sldId="2146845967"/>
            <ac:spMk id="14" creationId="{0450423A-258A-45F4-B9E4-319FFDB6DE31}"/>
          </ac:spMkLst>
        </pc:spChg>
        <pc:spChg chg="add mod">
          <ac:chgData name="Martin Kleindl" userId="cfd6b6c4-d6a3-4947-8f99-87aee65d618f" providerId="ADAL" clId="{3275C221-BF86-4549-BB8E-2663D82832FF}" dt="2023-04-06T09:54:07.980" v="624" actId="20577"/>
          <ac:spMkLst>
            <pc:docMk/>
            <pc:sldMk cId="2668376989" sldId="2146845967"/>
            <ac:spMk id="15" creationId="{2CA86156-00D2-5C10-1B1B-7185C5090E53}"/>
          </ac:spMkLst>
        </pc:spChg>
        <pc:spChg chg="add mod">
          <ac:chgData name="Martin Kleindl" userId="cfd6b6c4-d6a3-4947-8f99-87aee65d618f" providerId="ADAL" clId="{3275C221-BF86-4549-BB8E-2663D82832FF}" dt="2023-04-18T13:57:25.574" v="1387" actId="20577"/>
          <ac:spMkLst>
            <pc:docMk/>
            <pc:sldMk cId="2668376989" sldId="2146845967"/>
            <ac:spMk id="16" creationId="{4C596040-3DBE-5F8F-7F6B-02110D26B75F}"/>
          </ac:spMkLst>
        </pc:spChg>
        <pc:spChg chg="add mod">
          <ac:chgData name="Martin Kleindl" userId="cfd6b6c4-d6a3-4947-8f99-87aee65d618f" providerId="ADAL" clId="{3275C221-BF86-4549-BB8E-2663D82832FF}" dt="2023-04-06T09:50:37.391" v="543" actId="14100"/>
          <ac:spMkLst>
            <pc:docMk/>
            <pc:sldMk cId="2668376989" sldId="2146845967"/>
            <ac:spMk id="17" creationId="{703C9956-4C14-F055-E3B8-E1E30FDCDE11}"/>
          </ac:spMkLst>
        </pc:spChg>
        <pc:spChg chg="add mod">
          <ac:chgData name="Martin Kleindl" userId="cfd6b6c4-d6a3-4947-8f99-87aee65d618f" providerId="ADAL" clId="{3275C221-BF86-4549-BB8E-2663D82832FF}" dt="2023-04-06T09:53:12.230" v="618" actId="20577"/>
          <ac:spMkLst>
            <pc:docMk/>
            <pc:sldMk cId="2668376989" sldId="2146845967"/>
            <ac:spMk id="18" creationId="{CADB5811-19C8-8C8D-9FDC-97DD39804603}"/>
          </ac:spMkLst>
        </pc:spChg>
        <pc:spChg chg="add mod">
          <ac:chgData name="Martin Kleindl" userId="cfd6b6c4-d6a3-4947-8f99-87aee65d618f" providerId="ADAL" clId="{3275C221-BF86-4549-BB8E-2663D82832FF}" dt="2023-04-06T14:21:39.649" v="845" actId="1076"/>
          <ac:spMkLst>
            <pc:docMk/>
            <pc:sldMk cId="2668376989" sldId="2146845967"/>
            <ac:spMk id="19" creationId="{C7C43676-F28C-10DD-A4A3-35DCAC02C2B7}"/>
          </ac:spMkLst>
        </pc:spChg>
        <pc:spChg chg="add mod">
          <ac:chgData name="Martin Kleindl" userId="cfd6b6c4-d6a3-4947-8f99-87aee65d618f" providerId="ADAL" clId="{3275C221-BF86-4549-BB8E-2663D82832FF}" dt="2023-04-06T14:50:22.517" v="1250" actId="20577"/>
          <ac:spMkLst>
            <pc:docMk/>
            <pc:sldMk cId="2668376989" sldId="2146845967"/>
            <ac:spMk id="20" creationId="{42E59AEB-5DD5-458B-8F1F-DA95164A8347}"/>
          </ac:spMkLst>
        </pc:spChg>
        <pc:picChg chg="add mod">
          <ac:chgData name="Martin Kleindl" userId="cfd6b6c4-d6a3-4947-8f99-87aee65d618f" providerId="ADAL" clId="{3275C221-BF86-4549-BB8E-2663D82832FF}" dt="2023-04-26T13:28:51.988" v="4235" actId="1076"/>
          <ac:picMkLst>
            <pc:docMk/>
            <pc:sldMk cId="2668376989" sldId="2146845967"/>
            <ac:picMk id="2" creationId="{3515337F-4B3C-9BDC-6F17-2EFBF5F37CCF}"/>
          </ac:picMkLst>
        </pc:picChg>
        <pc:picChg chg="add mod ord">
          <ac:chgData name="Martin Kleindl" userId="cfd6b6c4-d6a3-4947-8f99-87aee65d618f" providerId="ADAL" clId="{3275C221-BF86-4549-BB8E-2663D82832FF}" dt="2023-04-06T09:35:34.237" v="355" actId="167"/>
          <ac:picMkLst>
            <pc:docMk/>
            <pc:sldMk cId="2668376989" sldId="2146845967"/>
            <ac:picMk id="4" creationId="{D3F5338E-63DB-183D-8F5D-6976A89C6B32}"/>
          </ac:picMkLst>
        </pc:picChg>
        <pc:picChg chg="add mod">
          <ac:chgData name="Martin Kleindl" userId="cfd6b6c4-d6a3-4947-8f99-87aee65d618f" providerId="ADAL" clId="{3275C221-BF86-4549-BB8E-2663D82832FF}" dt="2023-04-06T09:36:28.360" v="358" actId="1076"/>
          <ac:picMkLst>
            <pc:docMk/>
            <pc:sldMk cId="2668376989" sldId="2146845967"/>
            <ac:picMk id="6" creationId="{C92A012D-381F-DF56-CC90-288973FC8724}"/>
          </ac:picMkLst>
        </pc:picChg>
        <pc:picChg chg="add mod">
          <ac:chgData name="Martin Kleindl" userId="cfd6b6c4-d6a3-4947-8f99-87aee65d618f" providerId="ADAL" clId="{3275C221-BF86-4549-BB8E-2663D82832FF}" dt="2023-04-06T09:47:02.300" v="401" actId="1076"/>
          <ac:picMkLst>
            <pc:docMk/>
            <pc:sldMk cId="2668376989" sldId="2146845967"/>
            <ac:picMk id="11" creationId="{CD2591D5-1383-5907-6658-B97050981EE7}"/>
          </ac:picMkLst>
        </pc:picChg>
      </pc:sldChg>
      <pc:sldChg chg="add del">
        <pc:chgData name="Martin Kleindl" userId="cfd6b6c4-d6a3-4947-8f99-87aee65d618f" providerId="ADAL" clId="{3275C221-BF86-4549-BB8E-2663D82832FF}" dt="2023-04-05T13:14:21.853" v="214" actId="47"/>
        <pc:sldMkLst>
          <pc:docMk/>
          <pc:sldMk cId="3499750236" sldId="2146845967"/>
        </pc:sldMkLst>
      </pc:sldChg>
      <pc:sldChg chg="addSp delSp modSp add modAnim">
        <pc:chgData name="Martin Kleindl" userId="cfd6b6c4-d6a3-4947-8f99-87aee65d618f" providerId="ADAL" clId="{3275C221-BF86-4549-BB8E-2663D82832FF}" dt="2023-04-20T11:37:10.885" v="3676"/>
        <pc:sldMkLst>
          <pc:docMk/>
          <pc:sldMk cId="3936820558" sldId="2146845968"/>
        </pc:sldMkLst>
        <pc:graphicFrameChg chg="mod">
          <ac:chgData name="Martin Kleindl" userId="cfd6b6c4-d6a3-4947-8f99-87aee65d618f" providerId="ADAL" clId="{3275C221-BF86-4549-BB8E-2663D82832FF}" dt="2023-04-18T18:15:37.994" v="2066" actId="14861"/>
          <ac:graphicFrameMkLst>
            <pc:docMk/>
            <pc:sldMk cId="3936820558" sldId="2146845968"/>
            <ac:graphicFrameMk id="4" creationId="{2A93B49E-013B-486E-2526-3619215E6CF7}"/>
          </ac:graphicFrameMkLst>
        </pc:graphicFrameChg>
        <pc:picChg chg="del">
          <ac:chgData name="Martin Kleindl" userId="cfd6b6c4-d6a3-4947-8f99-87aee65d618f" providerId="ADAL" clId="{3275C221-BF86-4549-BB8E-2663D82832FF}" dt="2023-04-18T13:58:28.326" v="1388" actId="478"/>
          <ac:picMkLst>
            <pc:docMk/>
            <pc:sldMk cId="3936820558" sldId="2146845968"/>
            <ac:picMk id="2" creationId="{87094E0A-A1C0-9CE2-D640-8EF2CE830C1E}"/>
          </ac:picMkLst>
        </pc:picChg>
        <pc:picChg chg="add mod">
          <ac:chgData name="Martin Kleindl" userId="cfd6b6c4-d6a3-4947-8f99-87aee65d618f" providerId="ADAL" clId="{3275C221-BF86-4549-BB8E-2663D82832FF}" dt="2023-04-20T11:37:10.885" v="3676"/>
          <ac:picMkLst>
            <pc:docMk/>
            <pc:sldMk cId="3936820558" sldId="2146845968"/>
            <ac:picMk id="3" creationId="{AD14D0C3-7ECC-CCDA-F054-58ACD5B5BA83}"/>
          </ac:picMkLst>
        </pc:picChg>
      </pc:sldChg>
      <pc:sldChg chg="addSp modSp add mod">
        <pc:chgData name="Martin Kleindl" userId="cfd6b6c4-d6a3-4947-8f99-87aee65d618f" providerId="ADAL" clId="{3275C221-BF86-4549-BB8E-2663D82832FF}" dt="2023-04-20T14:02:15.988" v="4064" actId="167"/>
        <pc:sldMkLst>
          <pc:docMk/>
          <pc:sldMk cId="3585662004" sldId="2146845969"/>
        </pc:sldMkLst>
        <pc:spChg chg="add mod ord">
          <ac:chgData name="Martin Kleindl" userId="cfd6b6c4-d6a3-4947-8f99-87aee65d618f" providerId="ADAL" clId="{3275C221-BF86-4549-BB8E-2663D82832FF}" dt="2023-04-20T14:02:15.988" v="4064" actId="167"/>
          <ac:spMkLst>
            <pc:docMk/>
            <pc:sldMk cId="3585662004" sldId="2146845969"/>
            <ac:spMk id="3" creationId="{1B41A5E0-6D9C-E6C5-247F-BC8903623D7E}"/>
          </ac:spMkLst>
        </pc:spChg>
        <pc:graphicFrameChg chg="mod">
          <ac:chgData name="Martin Kleindl" userId="cfd6b6c4-d6a3-4947-8f99-87aee65d618f" providerId="ADAL" clId="{3275C221-BF86-4549-BB8E-2663D82832FF}" dt="2023-04-20T11:42:31.530" v="3698" actId="14861"/>
          <ac:graphicFrameMkLst>
            <pc:docMk/>
            <pc:sldMk cId="3585662004" sldId="2146845969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42:14.605" v="3693" actId="167"/>
          <ac:picMkLst>
            <pc:docMk/>
            <pc:sldMk cId="3585662004" sldId="2146845969"/>
            <ac:picMk id="2" creationId="{1B05A53B-D026-6687-3AFB-FEB33BEB79CA}"/>
          </ac:picMkLst>
        </pc:picChg>
      </pc:sldChg>
      <pc:sldChg chg="addSp delSp modSp add del mod modClrScheme chgLayout">
        <pc:chgData name="Martin Kleindl" userId="cfd6b6c4-d6a3-4947-8f99-87aee65d618f" providerId="ADAL" clId="{3275C221-BF86-4549-BB8E-2663D82832FF}" dt="2023-04-19T08:20:39.733" v="2709" actId="47"/>
        <pc:sldMkLst>
          <pc:docMk/>
          <pc:sldMk cId="787820108" sldId="2146845970"/>
        </pc:sldMkLst>
        <pc:spChg chg="add mod">
          <ac:chgData name="Martin Kleindl" userId="cfd6b6c4-d6a3-4947-8f99-87aee65d618f" providerId="ADAL" clId="{3275C221-BF86-4549-BB8E-2663D82832FF}" dt="2023-04-18T15:39:01.280" v="1424" actId="27636"/>
          <ac:spMkLst>
            <pc:docMk/>
            <pc:sldMk cId="787820108" sldId="2146845970"/>
            <ac:spMk id="2" creationId="{BF749FB3-3C64-B989-2E93-F6CFF0EE35C7}"/>
          </ac:spMkLst>
        </pc:spChg>
        <pc:spChg chg="add mod">
          <ac:chgData name="Martin Kleindl" userId="cfd6b6c4-d6a3-4947-8f99-87aee65d618f" providerId="ADAL" clId="{3275C221-BF86-4549-BB8E-2663D82832FF}" dt="2023-04-18T15:42:22.858" v="1710" actId="6549"/>
          <ac:spMkLst>
            <pc:docMk/>
            <pc:sldMk cId="787820108" sldId="2146845970"/>
            <ac:spMk id="3" creationId="{8CD9A137-AF17-5DF3-C1DF-6E22AE90CA98}"/>
          </ac:spMkLst>
        </pc:spChg>
        <pc:spChg chg="add mod">
          <ac:chgData name="Martin Kleindl" userId="cfd6b6c4-d6a3-4947-8f99-87aee65d618f" providerId="ADAL" clId="{3275C221-BF86-4549-BB8E-2663D82832FF}" dt="2023-04-18T15:39:01.228" v="1423" actId="700"/>
          <ac:spMkLst>
            <pc:docMk/>
            <pc:sldMk cId="787820108" sldId="2146845970"/>
            <ac:spMk id="4" creationId="{43C11E83-A9E8-676B-4AF8-993B6FA88B2B}"/>
          </ac:spMkLst>
        </pc:spChg>
        <pc:grpChg chg="del">
          <ac:chgData name="Martin Kleindl" userId="cfd6b6c4-d6a3-4947-8f99-87aee65d618f" providerId="ADAL" clId="{3275C221-BF86-4549-BB8E-2663D82832FF}" dt="2023-04-18T15:38:58.337" v="1422" actId="478"/>
          <ac:grpSpMkLst>
            <pc:docMk/>
            <pc:sldMk cId="787820108" sldId="2146845970"/>
            <ac:grpSpMk id="10" creationId="{B4E30192-39CD-655D-4D7C-C1C56B1754F2}"/>
          </ac:grpSpMkLst>
        </pc:grpChg>
        <pc:graphicFrameChg chg="del">
          <ac:chgData name="Martin Kleindl" userId="cfd6b6c4-d6a3-4947-8f99-87aee65d618f" providerId="ADAL" clId="{3275C221-BF86-4549-BB8E-2663D82832FF}" dt="2023-04-18T15:38:56.589" v="1421" actId="478"/>
          <ac:graphicFrameMkLst>
            <pc:docMk/>
            <pc:sldMk cId="787820108" sldId="2146845970"/>
            <ac:graphicFrameMk id="9" creationId="{FBF3F7C2-59C7-1E34-83AF-2105B4B3BB3C}"/>
          </ac:graphicFrameMkLst>
        </pc:graphicFrameChg>
      </pc:sldChg>
      <pc:sldChg chg="addSp delSp modSp add mod ord">
        <pc:chgData name="Martin Kleindl" userId="cfd6b6c4-d6a3-4947-8f99-87aee65d618f" providerId="ADAL" clId="{3275C221-BF86-4549-BB8E-2663D82832FF}" dt="2023-04-19T08:08:32.148" v="2390" actId="20577"/>
        <pc:sldMkLst>
          <pc:docMk/>
          <pc:sldMk cId="2671189188" sldId="2146845971"/>
        </pc:sldMkLst>
        <pc:spChg chg="mod">
          <ac:chgData name="Martin Kleindl" userId="cfd6b6c4-d6a3-4947-8f99-87aee65d618f" providerId="ADAL" clId="{3275C221-BF86-4549-BB8E-2663D82832FF}" dt="2023-04-19T08:03:05.934" v="2110" actId="20577"/>
          <ac:spMkLst>
            <pc:docMk/>
            <pc:sldMk cId="2671189188" sldId="2146845971"/>
            <ac:spMk id="2" creationId="{BF749FB3-3C64-B989-2E93-F6CFF0EE35C7}"/>
          </ac:spMkLst>
        </pc:spChg>
        <pc:spChg chg="del mod">
          <ac:chgData name="Martin Kleindl" userId="cfd6b6c4-d6a3-4947-8f99-87aee65d618f" providerId="ADAL" clId="{3275C221-BF86-4549-BB8E-2663D82832FF}" dt="2023-04-19T08:03:12.752" v="2111" actId="478"/>
          <ac:spMkLst>
            <pc:docMk/>
            <pc:sldMk cId="2671189188" sldId="2146845971"/>
            <ac:spMk id="3" creationId="{8CD9A137-AF17-5DF3-C1DF-6E22AE90CA98}"/>
          </ac:spMkLst>
        </pc:spChg>
        <pc:spChg chg="add del">
          <ac:chgData name="Martin Kleindl" userId="cfd6b6c4-d6a3-4947-8f99-87aee65d618f" providerId="ADAL" clId="{3275C221-BF86-4549-BB8E-2663D82832FF}" dt="2023-04-19T08:04:29.510" v="2113" actId="22"/>
          <ac:spMkLst>
            <pc:docMk/>
            <pc:sldMk cId="2671189188" sldId="2146845971"/>
            <ac:spMk id="4" creationId="{43C11E83-A9E8-676B-4AF8-993B6FA88B2B}"/>
          </ac:spMkLst>
        </pc:spChg>
        <pc:spChg chg="add mod">
          <ac:chgData name="Martin Kleindl" userId="cfd6b6c4-d6a3-4947-8f99-87aee65d618f" providerId="ADAL" clId="{3275C221-BF86-4549-BB8E-2663D82832FF}" dt="2023-04-19T08:08:32.148" v="2390" actId="20577"/>
          <ac:spMkLst>
            <pc:docMk/>
            <pc:sldMk cId="2671189188" sldId="2146845971"/>
            <ac:spMk id="6" creationId="{10492FDE-A1B5-D841-5DF3-FFCC4EF56FFB}"/>
          </ac:spMkLst>
        </pc:spChg>
        <pc:picChg chg="add del mod ord modCrop">
          <ac:chgData name="Martin Kleindl" userId="cfd6b6c4-d6a3-4947-8f99-87aee65d618f" providerId="ADAL" clId="{3275C221-BF86-4549-BB8E-2663D82832FF}" dt="2023-04-19T08:04:29.510" v="2113" actId="22"/>
          <ac:picMkLst>
            <pc:docMk/>
            <pc:sldMk cId="2671189188" sldId="2146845971"/>
            <ac:picMk id="8" creationId="{01A469B8-A831-8887-25B2-1FA7371CBEF6}"/>
          </ac:picMkLst>
        </pc:picChg>
        <pc:picChg chg="add mod">
          <ac:chgData name="Martin Kleindl" userId="cfd6b6c4-d6a3-4947-8f99-87aee65d618f" providerId="ADAL" clId="{3275C221-BF86-4549-BB8E-2663D82832FF}" dt="2023-04-19T08:04:46.844" v="2117" actId="14100"/>
          <ac:picMkLst>
            <pc:docMk/>
            <pc:sldMk cId="2671189188" sldId="2146845971"/>
            <ac:picMk id="10" creationId="{5CA70D5C-10CD-48B3-BEFC-DD91C429DC74}"/>
          </ac:picMkLst>
        </pc:picChg>
      </pc:sldChg>
      <pc:sldChg chg="addSp delSp modSp add mod">
        <pc:chgData name="Martin Kleindl" userId="cfd6b6c4-d6a3-4947-8f99-87aee65d618f" providerId="ADAL" clId="{3275C221-BF86-4549-BB8E-2663D82832FF}" dt="2023-04-20T14:05:56.598" v="4092" actId="14100"/>
        <pc:sldMkLst>
          <pc:docMk/>
          <pc:sldMk cId="1087666848" sldId="2146845972"/>
        </pc:sldMkLst>
        <pc:spChg chg="add mod ord">
          <ac:chgData name="Martin Kleindl" userId="cfd6b6c4-d6a3-4947-8f99-87aee65d618f" providerId="ADAL" clId="{3275C221-BF86-4549-BB8E-2663D82832FF}" dt="2023-04-20T14:02:32.527" v="4067" actId="167"/>
          <ac:spMkLst>
            <pc:docMk/>
            <pc:sldMk cId="1087666848" sldId="2146845972"/>
            <ac:spMk id="3" creationId="{C3488EC8-0525-B719-E520-56134C7F7F8C}"/>
          </ac:spMkLst>
        </pc:spChg>
        <pc:graphicFrameChg chg="mod modGraphic">
          <ac:chgData name="Martin Kleindl" userId="cfd6b6c4-d6a3-4947-8f99-87aee65d618f" providerId="ADAL" clId="{3275C221-BF86-4549-BB8E-2663D82832FF}" dt="2023-04-20T14:05:33.403" v="4089" actId="404"/>
          <ac:graphicFrameMkLst>
            <pc:docMk/>
            <pc:sldMk cId="1087666848" sldId="2146845972"/>
            <ac:graphicFrameMk id="4" creationId="{2A93B49E-013B-486E-2526-3619215E6CF7}"/>
          </ac:graphicFrameMkLst>
        </pc:graphicFrameChg>
        <pc:picChg chg="add del mod ord">
          <ac:chgData name="Martin Kleindl" userId="cfd6b6c4-d6a3-4947-8f99-87aee65d618f" providerId="ADAL" clId="{3275C221-BF86-4549-BB8E-2663D82832FF}" dt="2023-04-20T14:05:49.702" v="4090" actId="478"/>
          <ac:picMkLst>
            <pc:docMk/>
            <pc:sldMk cId="1087666848" sldId="2146845972"/>
            <ac:picMk id="2" creationId="{EFD6BC09-EB80-3862-6301-AD9EFF64DA0F}"/>
          </ac:picMkLst>
        </pc:picChg>
        <pc:picChg chg="add mod">
          <ac:chgData name="Martin Kleindl" userId="cfd6b6c4-d6a3-4947-8f99-87aee65d618f" providerId="ADAL" clId="{3275C221-BF86-4549-BB8E-2663D82832FF}" dt="2023-04-20T14:05:56.598" v="4092" actId="14100"/>
          <ac:picMkLst>
            <pc:docMk/>
            <pc:sldMk cId="1087666848" sldId="2146845972"/>
            <ac:picMk id="5" creationId="{849F5401-558E-B2D9-93AC-0FAC2D7F6B8F}"/>
          </ac:picMkLst>
        </pc:picChg>
      </pc:sldChg>
      <pc:sldChg chg="addSp modSp add mod">
        <pc:chgData name="Martin Kleindl" userId="cfd6b6c4-d6a3-4947-8f99-87aee65d618f" providerId="ADAL" clId="{3275C221-BF86-4549-BB8E-2663D82832FF}" dt="2023-04-19T10:11:17.707" v="3134" actId="14100"/>
        <pc:sldMkLst>
          <pc:docMk/>
          <pc:sldMk cId="473387796" sldId="2146845973"/>
        </pc:sldMkLst>
        <pc:spChg chg="mod">
          <ac:chgData name="Martin Kleindl" userId="cfd6b6c4-d6a3-4947-8f99-87aee65d618f" providerId="ADAL" clId="{3275C221-BF86-4549-BB8E-2663D82832FF}" dt="2023-04-19T10:06:40.906" v="2965" actId="20577"/>
          <ac:spMkLst>
            <pc:docMk/>
            <pc:sldMk cId="473387796" sldId="2146845973"/>
            <ac:spMk id="2" creationId="{BF749FB3-3C64-B989-2E93-F6CFF0EE35C7}"/>
          </ac:spMkLst>
        </pc:spChg>
        <pc:spChg chg="mod">
          <ac:chgData name="Martin Kleindl" userId="cfd6b6c4-d6a3-4947-8f99-87aee65d618f" providerId="ADAL" clId="{3275C221-BF86-4549-BB8E-2663D82832FF}" dt="2023-04-19T10:10:21.621" v="3129" actId="404"/>
          <ac:spMkLst>
            <pc:docMk/>
            <pc:sldMk cId="473387796" sldId="2146845973"/>
            <ac:spMk id="3" creationId="{8CD9A137-AF17-5DF3-C1DF-6E22AE90CA98}"/>
          </ac:spMkLst>
        </pc:spChg>
        <pc:picChg chg="add mod">
          <ac:chgData name="Martin Kleindl" userId="cfd6b6c4-d6a3-4947-8f99-87aee65d618f" providerId="ADAL" clId="{3275C221-BF86-4549-BB8E-2663D82832FF}" dt="2023-04-19T10:11:17.707" v="3134" actId="14100"/>
          <ac:picMkLst>
            <pc:docMk/>
            <pc:sldMk cId="473387796" sldId="2146845973"/>
            <ac:picMk id="5" creationId="{C25EC028-0CF5-4C91-BD2A-6D1AEBE1D0AC}"/>
          </ac:picMkLst>
        </pc:picChg>
      </pc:sldChg>
      <pc:sldChg chg="addSp modSp add mod">
        <pc:chgData name="Martin Kleindl" userId="cfd6b6c4-d6a3-4947-8f99-87aee65d618f" providerId="ADAL" clId="{3275C221-BF86-4549-BB8E-2663D82832FF}" dt="2023-04-20T14:03:02.675" v="4073" actId="167"/>
        <pc:sldMkLst>
          <pc:docMk/>
          <pc:sldMk cId="3659909315" sldId="2146845974"/>
        </pc:sldMkLst>
        <pc:spChg chg="add mod ord">
          <ac:chgData name="Martin Kleindl" userId="cfd6b6c4-d6a3-4947-8f99-87aee65d618f" providerId="ADAL" clId="{3275C221-BF86-4549-BB8E-2663D82832FF}" dt="2023-04-20T14:03:02.675" v="4073" actId="167"/>
          <ac:spMkLst>
            <pc:docMk/>
            <pc:sldMk cId="3659909315" sldId="2146845974"/>
            <ac:spMk id="3" creationId="{56010C54-ACB9-2C15-A6F5-AF055A7B19F4}"/>
          </ac:spMkLst>
        </pc:spChg>
        <pc:graphicFrameChg chg="mod">
          <ac:chgData name="Martin Kleindl" userId="cfd6b6c4-d6a3-4947-8f99-87aee65d618f" providerId="ADAL" clId="{3275C221-BF86-4549-BB8E-2663D82832FF}" dt="2023-04-20T11:44:29.454" v="3733" actId="14861"/>
          <ac:graphicFrameMkLst>
            <pc:docMk/>
            <pc:sldMk cId="3659909315" sldId="2146845974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43:56.033" v="3720" actId="167"/>
          <ac:picMkLst>
            <pc:docMk/>
            <pc:sldMk cId="3659909315" sldId="2146845974"/>
            <ac:picMk id="2" creationId="{B3639492-E19A-85CA-CE7F-C0D65E72A84D}"/>
          </ac:picMkLst>
        </pc:picChg>
      </pc:sldChg>
      <pc:sldChg chg="modSp add del mod">
        <pc:chgData name="Martin Kleindl" userId="cfd6b6c4-d6a3-4947-8f99-87aee65d618f" providerId="ADAL" clId="{3275C221-BF86-4549-BB8E-2663D82832FF}" dt="2023-04-19T10:23:08.372" v="3236" actId="47"/>
        <pc:sldMkLst>
          <pc:docMk/>
          <pc:sldMk cId="4070956335" sldId="2146845975"/>
        </pc:sldMkLst>
        <pc:spChg chg="mod">
          <ac:chgData name="Martin Kleindl" userId="cfd6b6c4-d6a3-4947-8f99-87aee65d618f" providerId="ADAL" clId="{3275C221-BF86-4549-BB8E-2663D82832FF}" dt="2023-04-18T16:09:32.603" v="1790" actId="20577"/>
          <ac:spMkLst>
            <pc:docMk/>
            <pc:sldMk cId="4070956335" sldId="2146845975"/>
            <ac:spMk id="3" creationId="{8CD9A137-AF17-5DF3-C1DF-6E22AE90CA98}"/>
          </ac:spMkLst>
        </pc:spChg>
      </pc:sldChg>
      <pc:sldChg chg="addSp modSp add mod ord">
        <pc:chgData name="Martin Kleindl" userId="cfd6b6c4-d6a3-4947-8f99-87aee65d618f" providerId="ADAL" clId="{3275C221-BF86-4549-BB8E-2663D82832FF}" dt="2023-04-20T14:02:49.778" v="4070" actId="167"/>
        <pc:sldMkLst>
          <pc:docMk/>
          <pc:sldMk cId="3160670696" sldId="2146845976"/>
        </pc:sldMkLst>
        <pc:spChg chg="add mod ord">
          <ac:chgData name="Martin Kleindl" userId="cfd6b6c4-d6a3-4947-8f99-87aee65d618f" providerId="ADAL" clId="{3275C221-BF86-4549-BB8E-2663D82832FF}" dt="2023-04-20T14:02:49.778" v="4070" actId="167"/>
          <ac:spMkLst>
            <pc:docMk/>
            <pc:sldMk cId="3160670696" sldId="2146845976"/>
            <ac:spMk id="3" creationId="{0FCF1315-28D3-AB68-B33E-DFF5587D21E1}"/>
          </ac:spMkLst>
        </pc:spChg>
        <pc:graphicFrameChg chg="mod">
          <ac:chgData name="Martin Kleindl" userId="cfd6b6c4-d6a3-4947-8f99-87aee65d618f" providerId="ADAL" clId="{3275C221-BF86-4549-BB8E-2663D82832FF}" dt="2023-04-20T11:43:43.201" v="3719" actId="14861"/>
          <ac:graphicFrameMkLst>
            <pc:docMk/>
            <pc:sldMk cId="3160670696" sldId="2146845976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43:22.224" v="3710" actId="167"/>
          <ac:picMkLst>
            <pc:docMk/>
            <pc:sldMk cId="3160670696" sldId="2146845976"/>
            <ac:picMk id="2" creationId="{AF71B2A9-E357-04D2-4327-3AE62AE926E1}"/>
          </ac:picMkLst>
        </pc:picChg>
      </pc:sldChg>
      <pc:sldChg chg="modSp add del mod">
        <pc:chgData name="Martin Kleindl" userId="cfd6b6c4-d6a3-4947-8f99-87aee65d618f" providerId="ADAL" clId="{3275C221-BF86-4549-BB8E-2663D82832FF}" dt="2023-04-19T10:37:10.724" v="3325" actId="47"/>
        <pc:sldMkLst>
          <pc:docMk/>
          <pc:sldMk cId="2765364843" sldId="2146845977"/>
        </pc:sldMkLst>
        <pc:spChg chg="mod">
          <ac:chgData name="Martin Kleindl" userId="cfd6b6c4-d6a3-4947-8f99-87aee65d618f" providerId="ADAL" clId="{3275C221-BF86-4549-BB8E-2663D82832FF}" dt="2023-04-18T16:14:06.412" v="1798" actId="20577"/>
          <ac:spMkLst>
            <pc:docMk/>
            <pc:sldMk cId="2765364843" sldId="2146845977"/>
            <ac:spMk id="3" creationId="{8CD9A137-AF17-5DF3-C1DF-6E22AE90CA98}"/>
          </ac:spMkLst>
        </pc:spChg>
      </pc:sldChg>
      <pc:sldChg chg="addSp modSp add mod">
        <pc:chgData name="Martin Kleindl" userId="cfd6b6c4-d6a3-4947-8f99-87aee65d618f" providerId="ADAL" clId="{3275C221-BF86-4549-BB8E-2663D82832FF}" dt="2023-04-20T14:03:15.668" v="4076" actId="167"/>
        <pc:sldMkLst>
          <pc:docMk/>
          <pc:sldMk cId="1651688937" sldId="2146845978"/>
        </pc:sldMkLst>
        <pc:spChg chg="add mod ord">
          <ac:chgData name="Martin Kleindl" userId="cfd6b6c4-d6a3-4947-8f99-87aee65d618f" providerId="ADAL" clId="{3275C221-BF86-4549-BB8E-2663D82832FF}" dt="2023-04-20T14:03:15.668" v="4076" actId="167"/>
          <ac:spMkLst>
            <pc:docMk/>
            <pc:sldMk cId="1651688937" sldId="2146845978"/>
            <ac:spMk id="3" creationId="{93048D09-1023-EB13-363D-62C7D08D4199}"/>
          </ac:spMkLst>
        </pc:spChg>
        <pc:graphicFrameChg chg="mod">
          <ac:chgData name="Martin Kleindl" userId="cfd6b6c4-d6a3-4947-8f99-87aee65d618f" providerId="ADAL" clId="{3275C221-BF86-4549-BB8E-2663D82832FF}" dt="2023-04-20T11:45:05.993" v="3749" actId="14861"/>
          <ac:graphicFrameMkLst>
            <pc:docMk/>
            <pc:sldMk cId="1651688937" sldId="2146845978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44:39.864" v="3734" actId="167"/>
          <ac:picMkLst>
            <pc:docMk/>
            <pc:sldMk cId="1651688937" sldId="2146845978"/>
            <ac:picMk id="2" creationId="{B331CEF0-9213-73EE-2959-43395881C1EE}"/>
          </ac:picMkLst>
        </pc:picChg>
      </pc:sldChg>
      <pc:sldChg chg="modSp add del mod">
        <pc:chgData name="Martin Kleindl" userId="cfd6b6c4-d6a3-4947-8f99-87aee65d618f" providerId="ADAL" clId="{3275C221-BF86-4549-BB8E-2663D82832FF}" dt="2023-04-19T10:40:40.146" v="3397" actId="47"/>
        <pc:sldMkLst>
          <pc:docMk/>
          <pc:sldMk cId="2592850542" sldId="2146845979"/>
        </pc:sldMkLst>
        <pc:spChg chg="mod">
          <ac:chgData name="Martin Kleindl" userId="cfd6b6c4-d6a3-4947-8f99-87aee65d618f" providerId="ADAL" clId="{3275C221-BF86-4549-BB8E-2663D82832FF}" dt="2023-04-18T16:20:20.131" v="1804" actId="20577"/>
          <ac:spMkLst>
            <pc:docMk/>
            <pc:sldMk cId="2592850542" sldId="2146845979"/>
            <ac:spMk id="3" creationId="{8CD9A137-AF17-5DF3-C1DF-6E22AE90CA98}"/>
          </ac:spMkLst>
        </pc:spChg>
      </pc:sldChg>
      <pc:sldChg chg="addSp modSp add mod">
        <pc:chgData name="Martin Kleindl" userId="cfd6b6c4-d6a3-4947-8f99-87aee65d618f" providerId="ADAL" clId="{3275C221-BF86-4549-BB8E-2663D82832FF}" dt="2023-04-20T14:03:29.344" v="4079" actId="167"/>
        <pc:sldMkLst>
          <pc:docMk/>
          <pc:sldMk cId="1048491436" sldId="2146845980"/>
        </pc:sldMkLst>
        <pc:spChg chg="add mod ord">
          <ac:chgData name="Martin Kleindl" userId="cfd6b6c4-d6a3-4947-8f99-87aee65d618f" providerId="ADAL" clId="{3275C221-BF86-4549-BB8E-2663D82832FF}" dt="2023-04-20T14:03:29.344" v="4079" actId="167"/>
          <ac:spMkLst>
            <pc:docMk/>
            <pc:sldMk cId="1048491436" sldId="2146845980"/>
            <ac:spMk id="3" creationId="{BE3FF077-1B0E-5F4B-4272-E52A6D213F66}"/>
          </ac:spMkLst>
        </pc:spChg>
        <pc:graphicFrameChg chg="mod">
          <ac:chgData name="Martin Kleindl" userId="cfd6b6c4-d6a3-4947-8f99-87aee65d618f" providerId="ADAL" clId="{3275C221-BF86-4549-BB8E-2663D82832FF}" dt="2023-04-20T11:45:52.460" v="3769" actId="14861"/>
          <ac:graphicFrameMkLst>
            <pc:docMk/>
            <pc:sldMk cId="1048491436" sldId="2146845980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45:12.571" v="3750" actId="167"/>
          <ac:picMkLst>
            <pc:docMk/>
            <pc:sldMk cId="1048491436" sldId="2146845980"/>
            <ac:picMk id="2" creationId="{A10E664C-6402-C954-D902-A526F8661D91}"/>
          </ac:picMkLst>
        </pc:picChg>
      </pc:sldChg>
      <pc:sldChg chg="modSp add del mod">
        <pc:chgData name="Martin Kleindl" userId="cfd6b6c4-d6a3-4947-8f99-87aee65d618f" providerId="ADAL" clId="{3275C221-BF86-4549-BB8E-2663D82832FF}" dt="2023-04-20T11:50:44.872" v="3781" actId="47"/>
        <pc:sldMkLst>
          <pc:docMk/>
          <pc:sldMk cId="4008064758" sldId="2146845981"/>
        </pc:sldMkLst>
        <pc:spChg chg="mod">
          <ac:chgData name="Martin Kleindl" userId="cfd6b6c4-d6a3-4947-8f99-87aee65d618f" providerId="ADAL" clId="{3275C221-BF86-4549-BB8E-2663D82832FF}" dt="2023-04-18T16:33:09.277" v="1881" actId="20577"/>
          <ac:spMkLst>
            <pc:docMk/>
            <pc:sldMk cId="4008064758" sldId="2146845981"/>
            <ac:spMk id="3" creationId="{8CD9A137-AF17-5DF3-C1DF-6E22AE90CA98}"/>
          </ac:spMkLst>
        </pc:spChg>
      </pc:sldChg>
      <pc:sldChg chg="addSp delSp modSp add mod">
        <pc:chgData name="Martin Kleindl" userId="cfd6b6c4-d6a3-4947-8f99-87aee65d618f" providerId="ADAL" clId="{3275C221-BF86-4549-BB8E-2663D82832FF}" dt="2023-04-20T14:01:56.843" v="4061" actId="167"/>
        <pc:sldMkLst>
          <pc:docMk/>
          <pc:sldMk cId="2988672260" sldId="2146845982"/>
        </pc:sldMkLst>
        <pc:spChg chg="add del">
          <ac:chgData name="Martin Kleindl" userId="cfd6b6c4-d6a3-4947-8f99-87aee65d618f" providerId="ADAL" clId="{3275C221-BF86-4549-BB8E-2663D82832FF}" dt="2023-04-20T13:59:06" v="4028" actId="478"/>
          <ac:spMkLst>
            <pc:docMk/>
            <pc:sldMk cId="2988672260" sldId="2146845982"/>
            <ac:spMk id="3" creationId="{DC0481D6-2D52-8BA3-8E8C-23605D86F0AF}"/>
          </ac:spMkLst>
        </pc:spChg>
        <pc:spChg chg="add del mod">
          <ac:chgData name="Martin Kleindl" userId="cfd6b6c4-d6a3-4947-8f99-87aee65d618f" providerId="ADAL" clId="{3275C221-BF86-4549-BB8E-2663D82832FF}" dt="2023-04-20T13:59:36.190" v="4033" actId="478"/>
          <ac:spMkLst>
            <pc:docMk/>
            <pc:sldMk cId="2988672260" sldId="2146845982"/>
            <ac:spMk id="5" creationId="{6DDC10B3-5B7B-210D-D789-5A2A3044F812}"/>
          </ac:spMkLst>
        </pc:spChg>
        <pc:spChg chg="add mod ord">
          <ac:chgData name="Martin Kleindl" userId="cfd6b6c4-d6a3-4947-8f99-87aee65d618f" providerId="ADAL" clId="{3275C221-BF86-4549-BB8E-2663D82832FF}" dt="2023-04-20T14:01:56.843" v="4061" actId="167"/>
          <ac:spMkLst>
            <pc:docMk/>
            <pc:sldMk cId="2988672260" sldId="2146845982"/>
            <ac:spMk id="6" creationId="{E21F2DFA-EC47-9797-4D10-53C29BC1F40A}"/>
          </ac:spMkLst>
        </pc:spChg>
        <pc:spChg chg="add del mod">
          <ac:chgData name="Martin Kleindl" userId="cfd6b6c4-d6a3-4947-8f99-87aee65d618f" providerId="ADAL" clId="{3275C221-BF86-4549-BB8E-2663D82832FF}" dt="2023-04-20T14:01:34.998" v="4057" actId="478"/>
          <ac:spMkLst>
            <pc:docMk/>
            <pc:sldMk cId="2988672260" sldId="2146845982"/>
            <ac:spMk id="7" creationId="{A8F9F36A-D5AD-3631-5A64-6B45E1E36BF3}"/>
          </ac:spMkLst>
        </pc:spChg>
        <pc:graphicFrameChg chg="mod">
          <ac:chgData name="Martin Kleindl" userId="cfd6b6c4-d6a3-4947-8f99-87aee65d618f" providerId="ADAL" clId="{3275C221-BF86-4549-BB8E-2663D82832FF}" dt="2023-04-20T14:01:26.678" v="4054" actId="207"/>
          <ac:graphicFrameMkLst>
            <pc:docMk/>
            <pc:sldMk cId="2988672260" sldId="2146845982"/>
            <ac:graphicFrameMk id="4" creationId="{2A93B49E-013B-486E-2526-3619215E6CF7}"/>
          </ac:graphicFrameMkLst>
        </pc:graphicFrameChg>
        <pc:picChg chg="add mod ord">
          <ac:chgData name="Martin Kleindl" userId="cfd6b6c4-d6a3-4947-8f99-87aee65d618f" providerId="ADAL" clId="{3275C221-BF86-4549-BB8E-2663D82832FF}" dt="2023-04-20T11:39:24.486" v="3688" actId="167"/>
          <ac:picMkLst>
            <pc:docMk/>
            <pc:sldMk cId="2988672260" sldId="2146845982"/>
            <ac:picMk id="2" creationId="{9676433F-7521-BC42-4677-68E2855AD56F}"/>
          </ac:picMkLst>
        </pc:picChg>
      </pc:sldChg>
      <pc:sldChg chg="add del">
        <pc:chgData name="Martin Kleindl" userId="cfd6b6c4-d6a3-4947-8f99-87aee65d618f" providerId="ADAL" clId="{3275C221-BF86-4549-BB8E-2663D82832FF}" dt="2023-04-19T08:18:44.577" v="2707" actId="47"/>
        <pc:sldMkLst>
          <pc:docMk/>
          <pc:sldMk cId="2293285629" sldId="2146845983"/>
        </pc:sldMkLst>
      </pc:sldChg>
      <pc:sldChg chg="addSp delSp modSp add mod modClrScheme chgLayout">
        <pc:chgData name="Martin Kleindl" userId="cfd6b6c4-d6a3-4947-8f99-87aee65d618f" providerId="ADAL" clId="{3275C221-BF86-4549-BB8E-2663D82832FF}" dt="2023-04-19T08:29:57.079" v="2926" actId="5793"/>
        <pc:sldMkLst>
          <pc:docMk/>
          <pc:sldMk cId="3199438263" sldId="2146845984"/>
        </pc:sldMkLst>
        <pc:spChg chg="mod ord">
          <ac:chgData name="Martin Kleindl" userId="cfd6b6c4-d6a3-4947-8f99-87aee65d618f" providerId="ADAL" clId="{3275C221-BF86-4549-BB8E-2663D82832FF}" dt="2023-04-19T08:29:57.079" v="2926" actId="5793"/>
          <ac:spMkLst>
            <pc:docMk/>
            <pc:sldMk cId="3199438263" sldId="2146845984"/>
            <ac:spMk id="2" creationId="{BF749FB3-3C64-B989-2E93-F6CFF0EE35C7}"/>
          </ac:spMkLst>
        </pc:spChg>
        <pc:spChg chg="del">
          <ac:chgData name="Martin Kleindl" userId="cfd6b6c4-d6a3-4947-8f99-87aee65d618f" providerId="ADAL" clId="{3275C221-BF86-4549-BB8E-2663D82832FF}" dt="2023-04-19T08:08:52.906" v="2394" actId="478"/>
          <ac:spMkLst>
            <pc:docMk/>
            <pc:sldMk cId="3199438263" sldId="2146845984"/>
            <ac:spMk id="4" creationId="{43C11E83-A9E8-676B-4AF8-993B6FA88B2B}"/>
          </ac:spMkLst>
        </pc:spChg>
        <pc:spChg chg="add del mod">
          <ac:chgData name="Martin Kleindl" userId="cfd6b6c4-d6a3-4947-8f99-87aee65d618f" providerId="ADAL" clId="{3275C221-BF86-4549-BB8E-2663D82832FF}" dt="2023-04-19T08:08:56.418" v="2395" actId="700"/>
          <ac:spMkLst>
            <pc:docMk/>
            <pc:sldMk cId="3199438263" sldId="2146845984"/>
            <ac:spMk id="5" creationId="{64128C7A-22AF-1FE3-812F-887756D5D6D5}"/>
          </ac:spMkLst>
        </pc:spChg>
        <pc:spChg chg="del">
          <ac:chgData name="Martin Kleindl" userId="cfd6b6c4-d6a3-4947-8f99-87aee65d618f" providerId="ADAL" clId="{3275C221-BF86-4549-BB8E-2663D82832FF}" dt="2023-04-19T08:08:51.623" v="2393" actId="478"/>
          <ac:spMkLst>
            <pc:docMk/>
            <pc:sldMk cId="3199438263" sldId="2146845984"/>
            <ac:spMk id="6" creationId="{10492FDE-A1B5-D841-5DF3-FFCC4EF56FFB}"/>
          </ac:spMkLst>
        </pc:spChg>
        <pc:picChg chg="del">
          <ac:chgData name="Martin Kleindl" userId="cfd6b6c4-d6a3-4947-8f99-87aee65d618f" providerId="ADAL" clId="{3275C221-BF86-4549-BB8E-2663D82832FF}" dt="2023-04-19T08:08:49.422" v="2392" actId="478"/>
          <ac:picMkLst>
            <pc:docMk/>
            <pc:sldMk cId="3199438263" sldId="2146845984"/>
            <ac:picMk id="10" creationId="{5CA70D5C-10CD-48B3-BEFC-DD91C429DC74}"/>
          </ac:picMkLst>
        </pc:picChg>
      </pc:sldChg>
      <pc:sldChg chg="add del">
        <pc:chgData name="Martin Kleindl" userId="cfd6b6c4-d6a3-4947-8f99-87aee65d618f" providerId="ADAL" clId="{3275C221-BF86-4549-BB8E-2663D82832FF}" dt="2023-04-19T08:10:38.645" v="2487"/>
        <pc:sldMkLst>
          <pc:docMk/>
          <pc:sldMk cId="502196143" sldId="2146845985"/>
        </pc:sldMkLst>
      </pc:sldChg>
      <pc:sldChg chg="modSp add del mod">
        <pc:chgData name="Martin Kleindl" userId="cfd6b6c4-d6a3-4947-8f99-87aee65d618f" providerId="ADAL" clId="{3275C221-BF86-4549-BB8E-2663D82832FF}" dt="2023-04-19T08:33:15.048" v="2938" actId="47"/>
        <pc:sldMkLst>
          <pc:docMk/>
          <pc:sldMk cId="829250275" sldId="2146845985"/>
        </pc:sldMkLst>
        <pc:spChg chg="mod">
          <ac:chgData name="Martin Kleindl" userId="cfd6b6c4-d6a3-4947-8f99-87aee65d618f" providerId="ADAL" clId="{3275C221-BF86-4549-BB8E-2663D82832FF}" dt="2023-04-19T08:10:44.959" v="2493" actId="20577"/>
          <ac:spMkLst>
            <pc:docMk/>
            <pc:sldMk cId="829250275" sldId="2146845985"/>
            <ac:spMk id="2" creationId="{BF749FB3-3C64-B989-2E93-F6CFF0EE35C7}"/>
          </ac:spMkLst>
        </pc:spChg>
      </pc:sldChg>
      <pc:sldChg chg="delSp modSp add del mod">
        <pc:chgData name="Martin Kleindl" userId="cfd6b6c4-d6a3-4947-8f99-87aee65d618f" providerId="ADAL" clId="{3275C221-BF86-4549-BB8E-2663D82832FF}" dt="2023-04-20T12:04:07.720" v="3921" actId="47"/>
        <pc:sldMkLst>
          <pc:docMk/>
          <pc:sldMk cId="3110748904" sldId="2146845986"/>
        </pc:sldMkLst>
        <pc:spChg chg="mod">
          <ac:chgData name="Martin Kleindl" userId="cfd6b6c4-d6a3-4947-8f99-87aee65d618f" providerId="ADAL" clId="{3275C221-BF86-4549-BB8E-2663D82832FF}" dt="2023-04-19T08:11:14.471" v="2512" actId="20577"/>
          <ac:spMkLst>
            <pc:docMk/>
            <pc:sldMk cId="3110748904" sldId="2146845986"/>
            <ac:spMk id="2" creationId="{BF749FB3-3C64-B989-2E93-F6CFF0EE35C7}"/>
          </ac:spMkLst>
        </pc:spChg>
        <pc:spChg chg="mod">
          <ac:chgData name="Martin Kleindl" userId="cfd6b6c4-d6a3-4947-8f99-87aee65d618f" providerId="ADAL" clId="{3275C221-BF86-4549-BB8E-2663D82832FF}" dt="2023-04-19T08:17:43.343" v="2706" actId="20577"/>
          <ac:spMkLst>
            <pc:docMk/>
            <pc:sldMk cId="3110748904" sldId="2146845986"/>
            <ac:spMk id="6" creationId="{10492FDE-A1B5-D841-5DF3-FFCC4EF56FFB}"/>
          </ac:spMkLst>
        </pc:spChg>
        <pc:picChg chg="del">
          <ac:chgData name="Martin Kleindl" userId="cfd6b6c4-d6a3-4947-8f99-87aee65d618f" providerId="ADAL" clId="{3275C221-BF86-4549-BB8E-2663D82832FF}" dt="2023-04-19T08:11:36.445" v="2529" actId="478"/>
          <ac:picMkLst>
            <pc:docMk/>
            <pc:sldMk cId="3110748904" sldId="2146845986"/>
            <ac:picMk id="10" creationId="{5CA70D5C-10CD-48B3-BEFC-DD91C429DC74}"/>
          </ac:picMkLst>
        </pc:picChg>
      </pc:sldChg>
      <pc:sldChg chg="addSp modSp add del mod modAnim">
        <pc:chgData name="Martin Kleindl" userId="cfd6b6c4-d6a3-4947-8f99-87aee65d618f" providerId="ADAL" clId="{3275C221-BF86-4549-BB8E-2663D82832FF}" dt="2023-04-19T08:31:05.198" v="2928" actId="47"/>
        <pc:sldMkLst>
          <pc:docMk/>
          <pc:sldMk cId="2964772663" sldId="2146845987"/>
        </pc:sldMkLst>
        <pc:spChg chg="add mod">
          <ac:chgData name="Martin Kleindl" userId="cfd6b6c4-d6a3-4947-8f99-87aee65d618f" providerId="ADAL" clId="{3275C221-BF86-4549-BB8E-2663D82832FF}" dt="2023-04-19T08:26:49.752" v="2911" actId="14100"/>
          <ac:spMkLst>
            <pc:docMk/>
            <pc:sldMk cId="2964772663" sldId="2146845987"/>
            <ac:spMk id="3" creationId="{B0BD752C-5A24-4788-EAE8-3A2F03E08516}"/>
          </ac:spMkLst>
        </pc:spChg>
        <pc:spChg chg="add mod">
          <ac:chgData name="Martin Kleindl" userId="cfd6b6c4-d6a3-4947-8f99-87aee65d618f" providerId="ADAL" clId="{3275C221-BF86-4549-BB8E-2663D82832FF}" dt="2023-04-19T08:26:54.918" v="2912" actId="14100"/>
          <ac:spMkLst>
            <pc:docMk/>
            <pc:sldMk cId="2964772663" sldId="2146845987"/>
            <ac:spMk id="5" creationId="{C3C238D8-BFD5-9512-AFAC-193BDB098953}"/>
          </ac:spMkLst>
        </pc:spChg>
        <pc:spChg chg="add mod">
          <ac:chgData name="Martin Kleindl" userId="cfd6b6c4-d6a3-4947-8f99-87aee65d618f" providerId="ADAL" clId="{3275C221-BF86-4549-BB8E-2663D82832FF}" dt="2023-04-19T08:26:58.582" v="2913" actId="14100"/>
          <ac:spMkLst>
            <pc:docMk/>
            <pc:sldMk cId="2964772663" sldId="2146845987"/>
            <ac:spMk id="7" creationId="{698D69EF-7104-0AF5-3BA5-D392295CE976}"/>
          </ac:spMkLst>
        </pc:spChg>
      </pc:sldChg>
      <pc:sldChg chg="addSp delSp modSp add mod delAnim modAnim">
        <pc:chgData name="Martin Kleindl" userId="cfd6b6c4-d6a3-4947-8f99-87aee65d618f" providerId="ADAL" clId="{3275C221-BF86-4549-BB8E-2663D82832FF}" dt="2023-04-20T12:02:42.952" v="3918" actId="478"/>
        <pc:sldMkLst>
          <pc:docMk/>
          <pc:sldMk cId="166817251" sldId="2146845988"/>
        </pc:sldMkLst>
        <pc:spChg chg="del">
          <ac:chgData name="Martin Kleindl" userId="cfd6b6c4-d6a3-4947-8f99-87aee65d618f" providerId="ADAL" clId="{3275C221-BF86-4549-BB8E-2663D82832FF}" dt="2023-04-20T12:02:41.493" v="3917" actId="478"/>
          <ac:spMkLst>
            <pc:docMk/>
            <pc:sldMk cId="166817251" sldId="2146845988"/>
            <ac:spMk id="5" creationId="{C3C238D8-BFD5-9512-AFAC-193BDB098953}"/>
          </ac:spMkLst>
        </pc:spChg>
        <pc:spChg chg="del">
          <ac:chgData name="Martin Kleindl" userId="cfd6b6c4-d6a3-4947-8f99-87aee65d618f" providerId="ADAL" clId="{3275C221-BF86-4549-BB8E-2663D82832FF}" dt="2023-04-20T12:02:36.759" v="3916" actId="478"/>
          <ac:spMkLst>
            <pc:docMk/>
            <pc:sldMk cId="166817251" sldId="2146845988"/>
            <ac:spMk id="7" creationId="{698D69EF-7104-0AF5-3BA5-D392295CE976}"/>
          </ac:spMkLst>
        </pc:spChg>
        <pc:picChg chg="add del mod">
          <ac:chgData name="Martin Kleindl" userId="cfd6b6c4-d6a3-4947-8f99-87aee65d618f" providerId="ADAL" clId="{3275C221-BF86-4549-BB8E-2663D82832FF}" dt="2023-04-20T12:02:42.952" v="3918" actId="478"/>
          <ac:picMkLst>
            <pc:docMk/>
            <pc:sldMk cId="166817251" sldId="2146845988"/>
            <ac:picMk id="8" creationId="{78C9EFAE-2469-CD7B-C69C-3CE59AA00650}"/>
          </ac:picMkLst>
        </pc:picChg>
      </pc:sldChg>
      <pc:sldChg chg="modSp add mod">
        <pc:chgData name="Martin Kleindl" userId="cfd6b6c4-d6a3-4947-8f99-87aee65d618f" providerId="ADAL" clId="{3275C221-BF86-4549-BB8E-2663D82832FF}" dt="2023-04-19T08:33:23.355" v="2943" actId="20577"/>
        <pc:sldMkLst>
          <pc:docMk/>
          <pc:sldMk cId="2394373470" sldId="2146845989"/>
        </pc:sldMkLst>
        <pc:spChg chg="mod">
          <ac:chgData name="Martin Kleindl" userId="cfd6b6c4-d6a3-4947-8f99-87aee65d618f" providerId="ADAL" clId="{3275C221-BF86-4549-BB8E-2663D82832FF}" dt="2023-04-19T08:33:23.355" v="2943" actId="20577"/>
          <ac:spMkLst>
            <pc:docMk/>
            <pc:sldMk cId="2394373470" sldId="2146845989"/>
            <ac:spMk id="2" creationId="{BF749FB3-3C64-B989-2E93-F6CFF0EE35C7}"/>
          </ac:spMkLst>
        </pc:spChg>
      </pc:sldChg>
      <pc:sldChg chg="add del">
        <pc:chgData name="Martin Kleindl" userId="cfd6b6c4-d6a3-4947-8f99-87aee65d618f" providerId="ADAL" clId="{3275C221-BF86-4549-BB8E-2663D82832FF}" dt="2023-04-19T08:33:03.360" v="2935"/>
        <pc:sldMkLst>
          <pc:docMk/>
          <pc:sldMk cId="2999184665" sldId="2146845989"/>
        </pc:sldMkLst>
      </pc:sldChg>
      <pc:sldChg chg="modSp add mod">
        <pc:chgData name="Martin Kleindl" userId="cfd6b6c4-d6a3-4947-8f99-87aee65d618f" providerId="ADAL" clId="{3275C221-BF86-4549-BB8E-2663D82832FF}" dt="2023-04-19T10:13:34.759" v="3224" actId="404"/>
        <pc:sldMkLst>
          <pc:docMk/>
          <pc:sldMk cId="3385340805" sldId="2146845990"/>
        </pc:sldMkLst>
        <pc:spChg chg="mod">
          <ac:chgData name="Martin Kleindl" userId="cfd6b6c4-d6a3-4947-8f99-87aee65d618f" providerId="ADAL" clId="{3275C221-BF86-4549-BB8E-2663D82832FF}" dt="2023-04-19T10:13:34.759" v="3224" actId="404"/>
          <ac:spMkLst>
            <pc:docMk/>
            <pc:sldMk cId="3385340805" sldId="2146845990"/>
            <ac:spMk id="2" creationId="{BF749FB3-3C64-B989-2E93-F6CFF0EE35C7}"/>
          </ac:spMkLst>
        </pc:spChg>
      </pc:sldChg>
      <pc:sldChg chg="modSp add mod">
        <pc:chgData name="Martin Kleindl" userId="cfd6b6c4-d6a3-4947-8f99-87aee65d618f" providerId="ADAL" clId="{3275C221-BF86-4549-BB8E-2663D82832FF}" dt="2023-04-19T10:54:39.085" v="3532" actId="404"/>
        <pc:sldMkLst>
          <pc:docMk/>
          <pc:sldMk cId="1906301762" sldId="2146845991"/>
        </pc:sldMkLst>
        <pc:spChg chg="mod">
          <ac:chgData name="Martin Kleindl" userId="cfd6b6c4-d6a3-4947-8f99-87aee65d618f" providerId="ADAL" clId="{3275C221-BF86-4549-BB8E-2663D82832FF}" dt="2023-04-19T10:54:39.085" v="3532" actId="404"/>
          <ac:spMkLst>
            <pc:docMk/>
            <pc:sldMk cId="1906301762" sldId="2146845991"/>
            <ac:spMk id="2" creationId="{BF749FB3-3C64-B989-2E93-F6CFF0EE35C7}"/>
          </ac:spMkLst>
        </pc:spChg>
      </pc:sldChg>
      <pc:sldChg chg="add del">
        <pc:chgData name="Martin Kleindl" userId="cfd6b6c4-d6a3-4947-8f99-87aee65d618f" providerId="ADAL" clId="{3275C221-BF86-4549-BB8E-2663D82832FF}" dt="2023-04-19T10:24:44.070" v="3258"/>
        <pc:sldMkLst>
          <pc:docMk/>
          <pc:sldMk cId="3419461866" sldId="2146845991"/>
        </pc:sldMkLst>
      </pc:sldChg>
      <pc:sldChg chg="modSp add mod">
        <pc:chgData name="Martin Kleindl" userId="cfd6b6c4-d6a3-4947-8f99-87aee65d618f" providerId="ADAL" clId="{3275C221-BF86-4549-BB8E-2663D82832FF}" dt="2023-04-19T10:37:57.956" v="3384" actId="20577"/>
        <pc:sldMkLst>
          <pc:docMk/>
          <pc:sldMk cId="431315299" sldId="2146845992"/>
        </pc:sldMkLst>
        <pc:spChg chg="mod">
          <ac:chgData name="Martin Kleindl" userId="cfd6b6c4-d6a3-4947-8f99-87aee65d618f" providerId="ADAL" clId="{3275C221-BF86-4549-BB8E-2663D82832FF}" dt="2023-04-19T10:37:57.956" v="3384" actId="20577"/>
          <ac:spMkLst>
            <pc:docMk/>
            <pc:sldMk cId="431315299" sldId="2146845992"/>
            <ac:spMk id="2" creationId="{BF749FB3-3C64-B989-2E93-F6CFF0EE35C7}"/>
          </ac:spMkLst>
        </pc:spChg>
      </pc:sldChg>
      <pc:sldChg chg="addSp delSp modSp add mod modClrScheme delAnim chgLayout">
        <pc:chgData name="Martin Kleindl" userId="cfd6b6c4-d6a3-4947-8f99-87aee65d618f" providerId="ADAL" clId="{3275C221-BF86-4549-BB8E-2663D82832FF}" dt="2023-04-19T10:57:48.262" v="3665" actId="20577"/>
        <pc:sldMkLst>
          <pc:docMk/>
          <pc:sldMk cId="2789918097" sldId="2146845993"/>
        </pc:sldMkLst>
        <pc:spChg chg="mod ord">
          <ac:chgData name="Martin Kleindl" userId="cfd6b6c4-d6a3-4947-8f99-87aee65d618f" providerId="ADAL" clId="{3275C221-BF86-4549-BB8E-2663D82832FF}" dt="2023-04-19T10:39:49.417" v="3390" actId="700"/>
          <ac:spMkLst>
            <pc:docMk/>
            <pc:sldMk cId="2789918097" sldId="2146845993"/>
            <ac:spMk id="3" creationId="{B1383CE4-CFB8-D2B8-022B-D7C0E210FDCF}"/>
          </ac:spMkLst>
        </pc:spChg>
        <pc:spChg chg="mod ord">
          <ac:chgData name="Martin Kleindl" userId="cfd6b6c4-d6a3-4947-8f99-87aee65d618f" providerId="ADAL" clId="{3275C221-BF86-4549-BB8E-2663D82832FF}" dt="2023-04-19T10:57:48.262" v="3665" actId="20577"/>
          <ac:spMkLst>
            <pc:docMk/>
            <pc:sldMk cId="2789918097" sldId="2146845993"/>
            <ac:spMk id="4" creationId="{5FA8C659-8EDE-BD8A-36C0-85D1D4F4785D}"/>
          </ac:spMkLst>
        </pc:spChg>
        <pc:spChg chg="add del mod">
          <ac:chgData name="Martin Kleindl" userId="cfd6b6c4-d6a3-4947-8f99-87aee65d618f" providerId="ADAL" clId="{3275C221-BF86-4549-BB8E-2663D82832FF}" dt="2023-04-19T10:39:49.417" v="3390" actId="700"/>
          <ac:spMkLst>
            <pc:docMk/>
            <pc:sldMk cId="2789918097" sldId="2146845993"/>
            <ac:spMk id="5" creationId="{7DCE1764-9BA8-5C20-7B9C-177F5F471626}"/>
          </ac:spMkLst>
        </pc:spChg>
        <pc:spChg chg="del">
          <ac:chgData name="Martin Kleindl" userId="cfd6b6c4-d6a3-4947-8f99-87aee65d618f" providerId="ADAL" clId="{3275C221-BF86-4549-BB8E-2663D82832FF}" dt="2023-04-19T10:39:39.525" v="3388" actId="478"/>
          <ac:spMkLst>
            <pc:docMk/>
            <pc:sldMk cId="2789918097" sldId="2146845993"/>
            <ac:spMk id="22" creationId="{EADA4BDF-2E71-BCBE-77E6-D4A0D5EE48AF}"/>
          </ac:spMkLst>
        </pc:spChg>
        <pc:picChg chg="add mod">
          <ac:chgData name="Martin Kleindl" userId="cfd6b6c4-d6a3-4947-8f99-87aee65d618f" providerId="ADAL" clId="{3275C221-BF86-4549-BB8E-2663D82832FF}" dt="2023-04-19T10:40:27.006" v="3396" actId="1076"/>
          <ac:picMkLst>
            <pc:docMk/>
            <pc:sldMk cId="2789918097" sldId="2146845993"/>
            <ac:picMk id="6" creationId="{B77BFBF3-E041-2F9C-80E9-CA02D8A7A937}"/>
          </ac:picMkLst>
        </pc:picChg>
        <pc:picChg chg="del">
          <ac:chgData name="Martin Kleindl" userId="cfd6b6c4-d6a3-4947-8f99-87aee65d618f" providerId="ADAL" clId="{3275C221-BF86-4549-BB8E-2663D82832FF}" dt="2023-04-19T10:39:41.335" v="3389" actId="478"/>
          <ac:picMkLst>
            <pc:docMk/>
            <pc:sldMk cId="2789918097" sldId="2146845993"/>
            <ac:picMk id="14" creationId="{4D600E22-7A35-2C68-3F76-B4B50B4B879F}"/>
          </ac:picMkLst>
        </pc:picChg>
        <pc:picChg chg="del">
          <ac:chgData name="Martin Kleindl" userId="cfd6b6c4-d6a3-4947-8f99-87aee65d618f" providerId="ADAL" clId="{3275C221-BF86-4549-BB8E-2663D82832FF}" dt="2023-04-19T10:39:38.562" v="3387" actId="478"/>
          <ac:picMkLst>
            <pc:docMk/>
            <pc:sldMk cId="2789918097" sldId="2146845993"/>
            <ac:picMk id="23" creationId="{C48A6577-ADD2-5E69-7ECD-F36A9A102D4B}"/>
          </ac:picMkLst>
        </pc:picChg>
        <pc:picChg chg="del">
          <ac:chgData name="Martin Kleindl" userId="cfd6b6c4-d6a3-4947-8f99-87aee65d618f" providerId="ADAL" clId="{3275C221-BF86-4549-BB8E-2663D82832FF}" dt="2023-04-19T10:39:37.562" v="3386" actId="478"/>
          <ac:picMkLst>
            <pc:docMk/>
            <pc:sldMk cId="2789918097" sldId="2146845993"/>
            <ac:picMk id="24" creationId="{301F784F-AEF0-444B-E1B5-195DE792462C}"/>
          </ac:picMkLst>
        </pc:picChg>
      </pc:sldChg>
      <pc:sldChg chg="modSp add mod">
        <pc:chgData name="Martin Kleindl" userId="cfd6b6c4-d6a3-4947-8f99-87aee65d618f" providerId="ADAL" clId="{3275C221-BF86-4549-BB8E-2663D82832FF}" dt="2023-04-19T10:41:32.471" v="3457" actId="20577"/>
        <pc:sldMkLst>
          <pc:docMk/>
          <pc:sldMk cId="3580459999" sldId="2146845994"/>
        </pc:sldMkLst>
        <pc:spChg chg="mod">
          <ac:chgData name="Martin Kleindl" userId="cfd6b6c4-d6a3-4947-8f99-87aee65d618f" providerId="ADAL" clId="{3275C221-BF86-4549-BB8E-2663D82832FF}" dt="2023-04-19T10:41:32.471" v="3457" actId="20577"/>
          <ac:spMkLst>
            <pc:docMk/>
            <pc:sldMk cId="3580459999" sldId="2146845994"/>
            <ac:spMk id="2" creationId="{BF749FB3-3C64-B989-2E93-F6CFF0EE35C7}"/>
          </ac:spMkLst>
        </pc:spChg>
      </pc:sldChg>
      <pc:sldChg chg="new del">
        <pc:chgData name="Martin Kleindl" userId="cfd6b6c4-d6a3-4947-8f99-87aee65d618f" providerId="ADAL" clId="{3275C221-BF86-4549-BB8E-2663D82832FF}" dt="2023-04-19T10:54:32.037" v="3521" actId="680"/>
        <pc:sldMkLst>
          <pc:docMk/>
          <pc:sldMk cId="1966241238" sldId="2146845995"/>
        </pc:sldMkLst>
      </pc:sldChg>
      <pc:sldChg chg="addSp modSp add mod modAnim">
        <pc:chgData name="Martin Kleindl" userId="cfd6b6c4-d6a3-4947-8f99-87aee65d618f" providerId="ADAL" clId="{3275C221-BF86-4549-BB8E-2663D82832FF}" dt="2023-04-20T13:56:45.676" v="4021"/>
        <pc:sldMkLst>
          <pc:docMk/>
          <pc:sldMk cId="2964454524" sldId="2146845995"/>
        </pc:sldMkLst>
        <pc:graphicFrameChg chg="mod">
          <ac:chgData name="Martin Kleindl" userId="cfd6b6c4-d6a3-4947-8f99-87aee65d618f" providerId="ADAL" clId="{3275C221-BF86-4549-BB8E-2663D82832FF}" dt="2023-04-20T11:46:52.782" v="3772" actId="14861"/>
          <ac:graphicFrameMkLst>
            <pc:docMk/>
            <pc:sldMk cId="2964454524" sldId="2146845995"/>
            <ac:graphicFrameMk id="4" creationId="{2A93B49E-013B-486E-2526-3619215E6CF7}"/>
          </ac:graphicFrameMkLst>
        </pc:graphicFrameChg>
        <pc:picChg chg="add mod">
          <ac:chgData name="Martin Kleindl" userId="cfd6b6c4-d6a3-4947-8f99-87aee65d618f" providerId="ADAL" clId="{3275C221-BF86-4549-BB8E-2663D82832FF}" dt="2023-04-20T11:56:29.903" v="3911" actId="1076"/>
          <ac:picMkLst>
            <pc:docMk/>
            <pc:sldMk cId="2964454524" sldId="2146845995"/>
            <ac:picMk id="3" creationId="{251BBD84-93A5-9A72-CEF2-00FBEE1F2191}"/>
          </ac:picMkLst>
        </pc:picChg>
      </pc:sldChg>
      <pc:sldChg chg="addSp modSp add">
        <pc:chgData name="Martin Kleindl" userId="cfd6b6c4-d6a3-4947-8f99-87aee65d618f" providerId="ADAL" clId="{3275C221-BF86-4549-BB8E-2663D82832FF}" dt="2023-04-20T13:57:58.958" v="4026" actId="14100"/>
        <pc:sldMkLst>
          <pc:docMk/>
          <pc:sldMk cId="4245326897" sldId="2146845996"/>
        </pc:sldMkLst>
        <pc:picChg chg="add mod">
          <ac:chgData name="Martin Kleindl" userId="cfd6b6c4-d6a3-4947-8f99-87aee65d618f" providerId="ADAL" clId="{3275C221-BF86-4549-BB8E-2663D82832FF}" dt="2023-04-20T13:57:58.958" v="4026" actId="14100"/>
          <ac:picMkLst>
            <pc:docMk/>
            <pc:sldMk cId="4245326897" sldId="2146845996"/>
            <ac:picMk id="2" creationId="{B2D67CF5-D04A-E3CE-6D02-BCDE8C645EB2}"/>
          </ac:picMkLst>
        </pc:picChg>
      </pc:sldChg>
      <pc:sldChg chg="modSp add mod">
        <pc:chgData name="Martin Kleindl" userId="cfd6b6c4-d6a3-4947-8f99-87aee65d618f" providerId="ADAL" clId="{3275C221-BF86-4549-BB8E-2663D82832FF}" dt="2023-04-20T11:51:16.422" v="3813" actId="20577"/>
        <pc:sldMkLst>
          <pc:docMk/>
          <pc:sldMk cId="810116893" sldId="2146845997"/>
        </pc:sldMkLst>
        <pc:spChg chg="mod">
          <ac:chgData name="Martin Kleindl" userId="cfd6b6c4-d6a3-4947-8f99-87aee65d618f" providerId="ADAL" clId="{3275C221-BF86-4549-BB8E-2663D82832FF}" dt="2023-04-20T11:51:16.422" v="3813" actId="20577"/>
          <ac:spMkLst>
            <pc:docMk/>
            <pc:sldMk cId="810116893" sldId="2146845997"/>
            <ac:spMk id="2" creationId="{BF749FB3-3C64-B989-2E93-F6CFF0EE35C7}"/>
          </ac:spMkLst>
        </pc:spChg>
      </pc:sldChg>
      <pc:sldChg chg="modSp add mod">
        <pc:chgData name="Martin Kleindl" userId="cfd6b6c4-d6a3-4947-8f99-87aee65d618f" providerId="ADAL" clId="{3275C221-BF86-4549-BB8E-2663D82832FF}" dt="2023-04-20T11:52:26.105" v="3904" actId="20577"/>
        <pc:sldMkLst>
          <pc:docMk/>
          <pc:sldMk cId="319505441" sldId="2146845998"/>
        </pc:sldMkLst>
        <pc:spChg chg="mod">
          <ac:chgData name="Martin Kleindl" userId="cfd6b6c4-d6a3-4947-8f99-87aee65d618f" providerId="ADAL" clId="{3275C221-BF86-4549-BB8E-2663D82832FF}" dt="2023-04-20T11:52:26.105" v="3904" actId="20577"/>
          <ac:spMkLst>
            <pc:docMk/>
            <pc:sldMk cId="319505441" sldId="2146845998"/>
            <ac:spMk id="2" creationId="{BF749FB3-3C64-B989-2E93-F6CFF0EE35C7}"/>
          </ac:spMkLst>
        </pc:spChg>
      </pc:sldChg>
      <pc:sldChg chg="modSp add mod">
        <pc:chgData name="Martin Kleindl" userId="cfd6b6c4-d6a3-4947-8f99-87aee65d618f" providerId="ADAL" clId="{3275C221-BF86-4549-BB8E-2663D82832FF}" dt="2023-04-20T14:30:49.205" v="4132" actId="207"/>
        <pc:sldMkLst>
          <pc:docMk/>
          <pc:sldMk cId="2901703072" sldId="2146845999"/>
        </pc:sldMkLst>
        <pc:spChg chg="mod">
          <ac:chgData name="Martin Kleindl" userId="cfd6b6c4-d6a3-4947-8f99-87aee65d618f" providerId="ADAL" clId="{3275C221-BF86-4549-BB8E-2663D82832FF}" dt="2023-04-20T14:30:49.205" v="4132" actId="207"/>
          <ac:spMkLst>
            <pc:docMk/>
            <pc:sldMk cId="2901703072" sldId="2146845999"/>
            <ac:spMk id="4" creationId="{C047CD37-4466-D169-FE61-BDABD7E76D7B}"/>
          </ac:spMkLst>
        </pc:spChg>
      </pc:sldChg>
      <pc:sldChg chg="add ord modAnim">
        <pc:chgData name="Martin Kleindl" userId="cfd6b6c4-d6a3-4947-8f99-87aee65d618f" providerId="ADAL" clId="{3275C221-BF86-4549-BB8E-2663D82832FF}" dt="2023-04-20T12:03:15.412" v="3920"/>
        <pc:sldMkLst>
          <pc:docMk/>
          <pc:sldMk cId="1258636109" sldId="2146846000"/>
        </pc:sldMkLst>
      </pc:sldChg>
      <pc:sldChg chg="modSp add mod">
        <pc:chgData name="Martin Kleindl" userId="cfd6b6c4-d6a3-4947-8f99-87aee65d618f" providerId="ADAL" clId="{3275C221-BF86-4549-BB8E-2663D82832FF}" dt="2023-04-20T14:30:40.872" v="4131" actId="207"/>
        <pc:sldMkLst>
          <pc:docMk/>
          <pc:sldMk cId="4153810335" sldId="2146846001"/>
        </pc:sldMkLst>
        <pc:spChg chg="mod">
          <ac:chgData name="Martin Kleindl" userId="cfd6b6c4-d6a3-4947-8f99-87aee65d618f" providerId="ADAL" clId="{3275C221-BF86-4549-BB8E-2663D82832FF}" dt="2023-04-20T14:30:40.872" v="4131" actId="207"/>
          <ac:spMkLst>
            <pc:docMk/>
            <pc:sldMk cId="4153810335" sldId="2146846001"/>
            <ac:spMk id="4" creationId="{C047CD37-4466-D169-FE61-BDABD7E76D7B}"/>
          </ac:spMkLst>
        </pc:spChg>
      </pc:sldChg>
      <pc:sldChg chg="delSp add">
        <pc:chgData name="Martin Kleindl" userId="cfd6b6c4-d6a3-4947-8f99-87aee65d618f" providerId="ADAL" clId="{3275C221-BF86-4549-BB8E-2663D82832FF}" dt="2023-04-20T14:04:26.149" v="4082" actId="478"/>
        <pc:sldMkLst>
          <pc:docMk/>
          <pc:sldMk cId="1650655855" sldId="2146846002"/>
        </pc:sldMkLst>
        <pc:picChg chg="del">
          <ac:chgData name="Martin Kleindl" userId="cfd6b6c4-d6a3-4947-8f99-87aee65d618f" providerId="ADAL" clId="{3275C221-BF86-4549-BB8E-2663D82832FF}" dt="2023-04-20T14:04:26.149" v="4082" actId="478"/>
          <ac:picMkLst>
            <pc:docMk/>
            <pc:sldMk cId="1650655855" sldId="2146846002"/>
            <ac:picMk id="5" creationId="{849F5401-558E-B2D9-93AC-0FAC2D7F6B8F}"/>
          </ac:picMkLst>
        </pc:picChg>
      </pc:sldChg>
      <pc:sldChg chg="addSp modSp add mod modAnim">
        <pc:chgData name="Martin Kleindl" userId="cfd6b6c4-d6a3-4947-8f99-87aee65d618f" providerId="ADAL" clId="{3275C221-BF86-4549-BB8E-2663D82832FF}" dt="2023-04-26T05:16:44.002" v="4150"/>
        <pc:sldMkLst>
          <pc:docMk/>
          <pc:sldMk cId="296904697" sldId="2146846003"/>
        </pc:sldMkLst>
        <pc:picChg chg="add mod">
          <ac:chgData name="Martin Kleindl" userId="cfd6b6c4-d6a3-4947-8f99-87aee65d618f" providerId="ADAL" clId="{3275C221-BF86-4549-BB8E-2663D82832FF}" dt="2023-04-26T05:15:35.601" v="4144" actId="1076"/>
          <ac:picMkLst>
            <pc:docMk/>
            <pc:sldMk cId="296904697" sldId="2146846003"/>
            <ac:picMk id="2" creationId="{45FAD672-3264-FCBE-20EE-25F2AC867F05}"/>
          </ac:picMkLst>
        </pc:picChg>
      </pc:sldChg>
      <pc:sldChg chg="addSp delSp modSp add mod">
        <pc:chgData name="Martin Kleindl" userId="cfd6b6c4-d6a3-4947-8f99-87aee65d618f" providerId="ADAL" clId="{3275C221-BF86-4549-BB8E-2663D82832FF}" dt="2023-04-26T09:56:11.174" v="4229" actId="14861"/>
        <pc:sldMkLst>
          <pc:docMk/>
          <pc:sldMk cId="2824989248" sldId="2146846004"/>
        </pc:sldMkLst>
        <pc:spChg chg="add del mod">
          <ac:chgData name="Martin Kleindl" userId="cfd6b6c4-d6a3-4947-8f99-87aee65d618f" providerId="ADAL" clId="{3275C221-BF86-4549-BB8E-2663D82832FF}" dt="2023-04-26T09:55:26.057" v="4222" actId="478"/>
          <ac:spMkLst>
            <pc:docMk/>
            <pc:sldMk cId="2824989248" sldId="2146846004"/>
            <ac:spMk id="8" creationId="{6F18F442-B080-92E4-B806-403CAEB00A27}"/>
          </ac:spMkLst>
        </pc:spChg>
        <pc:spChg chg="add mod">
          <ac:chgData name="Martin Kleindl" userId="cfd6b6c4-d6a3-4947-8f99-87aee65d618f" providerId="ADAL" clId="{3275C221-BF86-4549-BB8E-2663D82832FF}" dt="2023-04-26T09:55:17.319" v="4221" actId="14100"/>
          <ac:spMkLst>
            <pc:docMk/>
            <pc:sldMk cId="2824989248" sldId="2146846004"/>
            <ac:spMk id="9" creationId="{65520157-7A26-C203-FB66-1B4CFF05F9D7}"/>
          </ac:spMkLst>
        </pc:spChg>
        <pc:spChg chg="mod">
          <ac:chgData name="Martin Kleindl" userId="cfd6b6c4-d6a3-4947-8f99-87aee65d618f" providerId="ADAL" clId="{3275C221-BF86-4549-BB8E-2663D82832FF}" dt="2023-04-26T09:55:42.070" v="4224" actId="14861"/>
          <ac:spMkLst>
            <pc:docMk/>
            <pc:sldMk cId="2824989248" sldId="2146846004"/>
            <ac:spMk id="26" creationId="{6E1097D1-1AF2-44AE-B115-4FD7F13F58E5}"/>
          </ac:spMkLst>
        </pc:spChg>
        <pc:spChg chg="mod">
          <ac:chgData name="Martin Kleindl" userId="cfd6b6c4-d6a3-4947-8f99-87aee65d618f" providerId="ADAL" clId="{3275C221-BF86-4549-BB8E-2663D82832FF}" dt="2023-04-26T09:55:57.604" v="4226" actId="14861"/>
          <ac:spMkLst>
            <pc:docMk/>
            <pc:sldMk cId="2824989248" sldId="2146846004"/>
            <ac:spMk id="27" creationId="{24F7E9AB-0799-46F1-81F8-9B1E03587923}"/>
          </ac:spMkLst>
        </pc:spChg>
        <pc:graphicFrameChg chg="mod">
          <ac:chgData name="Martin Kleindl" userId="cfd6b6c4-d6a3-4947-8f99-87aee65d618f" providerId="ADAL" clId="{3275C221-BF86-4549-BB8E-2663D82832FF}" dt="2023-04-26T09:56:11.174" v="4229" actId="14861"/>
          <ac:graphicFrameMkLst>
            <pc:docMk/>
            <pc:sldMk cId="2824989248" sldId="2146846004"/>
            <ac:graphicFrameMk id="7" creationId="{11699926-3B6C-45D2-8B65-B330EA5AC122}"/>
          </ac:graphicFrameMkLst>
        </pc:graphicFrameChg>
      </pc:sldChg>
    </pc:docChg>
  </pc:docChgLst>
  <pc:docChgLst>
    <pc:chgData name="Martin Kleindl" userId="cfd6b6c4-d6a3-4947-8f99-87aee65d618f" providerId="ADAL" clId="{5720FAA0-DAFA-458E-A683-03790764CDDF}"/>
    <pc:docChg chg="modSld">
      <pc:chgData name="Martin Kleindl" userId="cfd6b6c4-d6a3-4947-8f99-87aee65d618f" providerId="ADAL" clId="{5720FAA0-DAFA-458E-A683-03790764CDDF}" dt="2023-05-05T06:50:07.004" v="10" actId="313"/>
      <pc:docMkLst>
        <pc:docMk/>
      </pc:docMkLst>
      <pc:sldChg chg="modSp">
        <pc:chgData name="Martin Kleindl" userId="cfd6b6c4-d6a3-4947-8f99-87aee65d618f" providerId="ADAL" clId="{5720FAA0-DAFA-458E-A683-03790764CDDF}" dt="2023-05-05T06:49:54.987" v="0" actId="313"/>
        <pc:sldMkLst>
          <pc:docMk/>
          <pc:sldMk cId="2290690907" sldId="2146845898"/>
        </pc:sldMkLst>
        <pc:graphicFrameChg chg="mod">
          <ac:chgData name="Martin Kleindl" userId="cfd6b6c4-d6a3-4947-8f99-87aee65d618f" providerId="ADAL" clId="{5720FAA0-DAFA-458E-A683-03790764CDDF}" dt="2023-05-05T06:49:54.987" v="0" actId="313"/>
          <ac:graphicFrameMkLst>
            <pc:docMk/>
            <pc:sldMk cId="2290690907" sldId="2146845898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49:55.875" v="1" actId="313"/>
        <pc:sldMkLst>
          <pc:docMk/>
          <pc:sldMk cId="3936820558" sldId="2146845968"/>
        </pc:sldMkLst>
        <pc:graphicFrameChg chg="mod">
          <ac:chgData name="Martin Kleindl" userId="cfd6b6c4-d6a3-4947-8f99-87aee65d618f" providerId="ADAL" clId="{5720FAA0-DAFA-458E-A683-03790764CDDF}" dt="2023-05-05T06:49:55.875" v="1" actId="313"/>
          <ac:graphicFrameMkLst>
            <pc:docMk/>
            <pc:sldMk cId="3936820558" sldId="2146845968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49:57.648" v="3" actId="313"/>
        <pc:sldMkLst>
          <pc:docMk/>
          <pc:sldMk cId="3585662004" sldId="2146845969"/>
        </pc:sldMkLst>
        <pc:graphicFrameChg chg="mod">
          <ac:chgData name="Martin Kleindl" userId="cfd6b6c4-d6a3-4947-8f99-87aee65d618f" providerId="ADAL" clId="{5720FAA0-DAFA-458E-A683-03790764CDDF}" dt="2023-05-05T06:49:57.648" v="3" actId="313"/>
          <ac:graphicFrameMkLst>
            <pc:docMk/>
            <pc:sldMk cId="3585662004" sldId="2146845969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49:58.704" v="4" actId="313"/>
        <pc:sldMkLst>
          <pc:docMk/>
          <pc:sldMk cId="1087666848" sldId="2146845972"/>
        </pc:sldMkLst>
        <pc:graphicFrameChg chg="mod">
          <ac:chgData name="Martin Kleindl" userId="cfd6b6c4-d6a3-4947-8f99-87aee65d618f" providerId="ADAL" clId="{5720FAA0-DAFA-458E-A683-03790764CDDF}" dt="2023-05-05T06:49:58.704" v="4" actId="313"/>
          <ac:graphicFrameMkLst>
            <pc:docMk/>
            <pc:sldMk cId="1087666848" sldId="2146845972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50:02.312" v="7" actId="313"/>
        <pc:sldMkLst>
          <pc:docMk/>
          <pc:sldMk cId="3659909315" sldId="2146845974"/>
        </pc:sldMkLst>
        <pc:graphicFrameChg chg="mod">
          <ac:chgData name="Martin Kleindl" userId="cfd6b6c4-d6a3-4947-8f99-87aee65d618f" providerId="ADAL" clId="{5720FAA0-DAFA-458E-A683-03790764CDDF}" dt="2023-05-05T06:50:02.312" v="7" actId="313"/>
          <ac:graphicFrameMkLst>
            <pc:docMk/>
            <pc:sldMk cId="3659909315" sldId="2146845974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50:01.156" v="6" actId="313"/>
        <pc:sldMkLst>
          <pc:docMk/>
          <pc:sldMk cId="3160670696" sldId="2146845976"/>
        </pc:sldMkLst>
        <pc:graphicFrameChg chg="mod">
          <ac:chgData name="Martin Kleindl" userId="cfd6b6c4-d6a3-4947-8f99-87aee65d618f" providerId="ADAL" clId="{5720FAA0-DAFA-458E-A683-03790764CDDF}" dt="2023-05-05T06:50:01.156" v="6" actId="313"/>
          <ac:graphicFrameMkLst>
            <pc:docMk/>
            <pc:sldMk cId="3160670696" sldId="2146845976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50:03.721" v="8" actId="313"/>
        <pc:sldMkLst>
          <pc:docMk/>
          <pc:sldMk cId="1651688937" sldId="2146845978"/>
        </pc:sldMkLst>
        <pc:graphicFrameChg chg="mod">
          <ac:chgData name="Martin Kleindl" userId="cfd6b6c4-d6a3-4947-8f99-87aee65d618f" providerId="ADAL" clId="{5720FAA0-DAFA-458E-A683-03790764CDDF}" dt="2023-05-05T06:50:03.721" v="8" actId="313"/>
          <ac:graphicFrameMkLst>
            <pc:docMk/>
            <pc:sldMk cId="1651688937" sldId="2146845978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50:04.824" v="9" actId="313"/>
        <pc:sldMkLst>
          <pc:docMk/>
          <pc:sldMk cId="1048491436" sldId="2146845980"/>
        </pc:sldMkLst>
        <pc:graphicFrameChg chg="mod">
          <ac:chgData name="Martin Kleindl" userId="cfd6b6c4-d6a3-4947-8f99-87aee65d618f" providerId="ADAL" clId="{5720FAA0-DAFA-458E-A683-03790764CDDF}" dt="2023-05-05T06:50:04.824" v="9" actId="313"/>
          <ac:graphicFrameMkLst>
            <pc:docMk/>
            <pc:sldMk cId="1048491436" sldId="2146845980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49:56.742" v="2" actId="313"/>
        <pc:sldMkLst>
          <pc:docMk/>
          <pc:sldMk cId="2988672260" sldId="2146845982"/>
        </pc:sldMkLst>
        <pc:graphicFrameChg chg="mod">
          <ac:chgData name="Martin Kleindl" userId="cfd6b6c4-d6a3-4947-8f99-87aee65d618f" providerId="ADAL" clId="{5720FAA0-DAFA-458E-A683-03790764CDDF}" dt="2023-05-05T06:49:56.742" v="2" actId="313"/>
          <ac:graphicFrameMkLst>
            <pc:docMk/>
            <pc:sldMk cId="2988672260" sldId="2146845982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50:07.004" v="10" actId="313"/>
        <pc:sldMkLst>
          <pc:docMk/>
          <pc:sldMk cId="2964454524" sldId="2146845995"/>
        </pc:sldMkLst>
        <pc:graphicFrameChg chg="mod">
          <ac:chgData name="Martin Kleindl" userId="cfd6b6c4-d6a3-4947-8f99-87aee65d618f" providerId="ADAL" clId="{5720FAA0-DAFA-458E-A683-03790764CDDF}" dt="2023-05-05T06:50:07.004" v="10" actId="313"/>
          <ac:graphicFrameMkLst>
            <pc:docMk/>
            <pc:sldMk cId="2964454524" sldId="2146845995"/>
            <ac:graphicFrameMk id="4" creationId="{2A93B49E-013B-486E-2526-3619215E6CF7}"/>
          </ac:graphicFrameMkLst>
        </pc:graphicFrameChg>
      </pc:sldChg>
      <pc:sldChg chg="modSp">
        <pc:chgData name="Martin Kleindl" userId="cfd6b6c4-d6a3-4947-8f99-87aee65d618f" providerId="ADAL" clId="{5720FAA0-DAFA-458E-A683-03790764CDDF}" dt="2023-05-05T06:49:59.795" v="5" actId="313"/>
        <pc:sldMkLst>
          <pc:docMk/>
          <pc:sldMk cId="1650655855" sldId="2146846002"/>
        </pc:sldMkLst>
        <pc:graphicFrameChg chg="mod">
          <ac:chgData name="Martin Kleindl" userId="cfd6b6c4-d6a3-4947-8f99-87aee65d618f" providerId="ADAL" clId="{5720FAA0-DAFA-458E-A683-03790764CDDF}" dt="2023-05-05T06:49:59.795" v="5" actId="313"/>
          <ac:graphicFrameMkLst>
            <pc:docMk/>
            <pc:sldMk cId="1650655855" sldId="2146846002"/>
            <ac:graphicFrameMk id="4" creationId="{2A93B49E-013B-486E-2526-3619215E6CF7}"/>
          </ac:graphicFrameMkLst>
        </pc:graphicFrameChg>
      </pc:sldChg>
    </pc:docChg>
  </pc:docChgLst>
  <pc:docChgLst>
    <pc:chgData name="Bjorn Jonsson" userId="0ba677ab-dff8-4d69-911d-adef4ed2de49" providerId="ADAL" clId="{28CF12B8-2D62-4CD3-9A78-49C028A810AA}"/>
    <pc:docChg chg="custSel delSld modSld modSection">
      <pc:chgData name="Bjorn Jonsson" userId="0ba677ab-dff8-4d69-911d-adef4ed2de49" providerId="ADAL" clId="{28CF12B8-2D62-4CD3-9A78-49C028A810AA}" dt="2023-05-08T06:30:44.485" v="26" actId="368"/>
      <pc:docMkLst>
        <pc:docMk/>
      </pc:docMkLst>
      <pc:sldChg chg="modNotes">
        <pc:chgData name="Bjorn Jonsson" userId="0ba677ab-dff8-4d69-911d-adef4ed2de49" providerId="ADAL" clId="{28CF12B8-2D62-4CD3-9A78-49C028A810AA}" dt="2023-05-08T06:30:44.421" v="10" actId="368"/>
        <pc:sldMkLst>
          <pc:docMk/>
          <pc:sldMk cId="3367105932" sldId="643"/>
        </pc:sldMkLst>
      </pc:sldChg>
      <pc:sldChg chg="modNotes">
        <pc:chgData name="Bjorn Jonsson" userId="0ba677ab-dff8-4d69-911d-adef4ed2de49" providerId="ADAL" clId="{28CF12B8-2D62-4CD3-9A78-49C028A810AA}" dt="2023-05-08T06:30:44.378" v="2" actId="368"/>
        <pc:sldMkLst>
          <pc:docMk/>
          <pc:sldMk cId="2290690907" sldId="2146845898"/>
        </pc:sldMkLst>
      </pc:sldChg>
      <pc:sldChg chg="del">
        <pc:chgData name="Bjorn Jonsson" userId="0ba677ab-dff8-4d69-911d-adef4ed2de49" providerId="ADAL" clId="{28CF12B8-2D62-4CD3-9A78-49C028A810AA}" dt="2023-05-08T06:30:22.806" v="0" actId="47"/>
        <pc:sldMkLst>
          <pc:docMk/>
          <pc:sldMk cId="191628910" sldId="2146845960"/>
        </pc:sldMkLst>
      </pc:sldChg>
      <pc:sldChg chg="modNotes">
        <pc:chgData name="Bjorn Jonsson" userId="0ba677ab-dff8-4d69-911d-adef4ed2de49" providerId="ADAL" clId="{28CF12B8-2D62-4CD3-9A78-49C028A810AA}" dt="2023-05-08T06:30:44.387" v="4" actId="368"/>
        <pc:sldMkLst>
          <pc:docMk/>
          <pc:sldMk cId="3936820558" sldId="2146845968"/>
        </pc:sldMkLst>
      </pc:sldChg>
      <pc:sldChg chg="modNotes">
        <pc:chgData name="Bjorn Jonsson" userId="0ba677ab-dff8-4d69-911d-adef4ed2de49" providerId="ADAL" clId="{28CF12B8-2D62-4CD3-9A78-49C028A810AA}" dt="2023-05-08T06:30:44.408" v="8" actId="368"/>
        <pc:sldMkLst>
          <pc:docMk/>
          <pc:sldMk cId="3585662004" sldId="2146845969"/>
        </pc:sldMkLst>
      </pc:sldChg>
      <pc:sldChg chg="modNotes">
        <pc:chgData name="Bjorn Jonsson" userId="0ba677ab-dff8-4d69-911d-adef4ed2de49" providerId="ADAL" clId="{28CF12B8-2D62-4CD3-9A78-49C028A810AA}" dt="2023-05-08T06:30:44.437" v="14" actId="368"/>
        <pc:sldMkLst>
          <pc:docMk/>
          <pc:sldMk cId="1087666848" sldId="2146845972"/>
        </pc:sldMkLst>
      </pc:sldChg>
      <pc:sldChg chg="modNotes">
        <pc:chgData name="Bjorn Jonsson" userId="0ba677ab-dff8-4d69-911d-adef4ed2de49" providerId="ADAL" clId="{28CF12B8-2D62-4CD3-9A78-49C028A810AA}" dt="2023-05-08T06:30:44.460" v="20" actId="368"/>
        <pc:sldMkLst>
          <pc:docMk/>
          <pc:sldMk cId="3659909315" sldId="2146845974"/>
        </pc:sldMkLst>
      </pc:sldChg>
      <pc:sldChg chg="modNotes">
        <pc:chgData name="Bjorn Jonsson" userId="0ba677ab-dff8-4d69-911d-adef4ed2de49" providerId="ADAL" clId="{28CF12B8-2D62-4CD3-9A78-49C028A810AA}" dt="2023-05-08T06:30:44.452" v="18" actId="368"/>
        <pc:sldMkLst>
          <pc:docMk/>
          <pc:sldMk cId="3160670696" sldId="2146845976"/>
        </pc:sldMkLst>
      </pc:sldChg>
      <pc:sldChg chg="modNotes">
        <pc:chgData name="Bjorn Jonsson" userId="0ba677ab-dff8-4d69-911d-adef4ed2de49" providerId="ADAL" clId="{28CF12B8-2D62-4CD3-9A78-49C028A810AA}" dt="2023-05-08T06:30:44.469" v="22" actId="368"/>
        <pc:sldMkLst>
          <pc:docMk/>
          <pc:sldMk cId="1651688937" sldId="2146845978"/>
        </pc:sldMkLst>
      </pc:sldChg>
      <pc:sldChg chg="modNotes">
        <pc:chgData name="Bjorn Jonsson" userId="0ba677ab-dff8-4d69-911d-adef4ed2de49" providerId="ADAL" clId="{28CF12B8-2D62-4CD3-9A78-49C028A810AA}" dt="2023-05-08T06:30:44.478" v="24" actId="368"/>
        <pc:sldMkLst>
          <pc:docMk/>
          <pc:sldMk cId="1048491436" sldId="2146845980"/>
        </pc:sldMkLst>
      </pc:sldChg>
      <pc:sldChg chg="modNotes">
        <pc:chgData name="Bjorn Jonsson" userId="0ba677ab-dff8-4d69-911d-adef4ed2de49" providerId="ADAL" clId="{28CF12B8-2D62-4CD3-9A78-49C028A810AA}" dt="2023-05-08T06:30:44.396" v="6" actId="368"/>
        <pc:sldMkLst>
          <pc:docMk/>
          <pc:sldMk cId="2988672260" sldId="2146845982"/>
        </pc:sldMkLst>
      </pc:sldChg>
      <pc:sldChg chg="modNotes">
        <pc:chgData name="Bjorn Jonsson" userId="0ba677ab-dff8-4d69-911d-adef4ed2de49" providerId="ADAL" clId="{28CF12B8-2D62-4CD3-9A78-49C028A810AA}" dt="2023-05-08T06:30:44.485" v="26" actId="368"/>
        <pc:sldMkLst>
          <pc:docMk/>
          <pc:sldMk cId="2964454524" sldId="2146845995"/>
        </pc:sldMkLst>
      </pc:sldChg>
      <pc:sldChg chg="modNotes">
        <pc:chgData name="Bjorn Jonsson" userId="0ba677ab-dff8-4d69-911d-adef4ed2de49" providerId="ADAL" clId="{28CF12B8-2D62-4CD3-9A78-49C028A810AA}" dt="2023-05-08T06:30:44.443" v="16" actId="368"/>
        <pc:sldMkLst>
          <pc:docMk/>
          <pc:sldMk cId="1650655855" sldId="2146846002"/>
        </pc:sldMkLst>
      </pc:sldChg>
      <pc:sldChg chg="modNotes">
        <pc:chgData name="Bjorn Jonsson" userId="0ba677ab-dff8-4d69-911d-adef4ed2de49" providerId="ADAL" clId="{28CF12B8-2D62-4CD3-9A78-49C028A810AA}" dt="2023-05-08T06:30:44.430" v="12" actId="368"/>
        <pc:sldMkLst>
          <pc:docMk/>
          <pc:sldMk cId="2824989248" sldId="2146846004"/>
        </pc:sldMkLst>
      </pc:sldChg>
    </pc:docChg>
  </pc:docChgLst>
  <pc:docChgLst>
    <pc:chgData name="Martin Kleindl" userId="cfd6b6c4-d6a3-4947-8f99-87aee65d618f" providerId="ADAL" clId="{C19CE29B-2616-4127-8C28-9AA74016F214}"/>
    <pc:docChg chg="undo custSel addSld delSld modSld sldOrd modSection">
      <pc:chgData name="Martin Kleindl" userId="cfd6b6c4-d6a3-4947-8f99-87aee65d618f" providerId="ADAL" clId="{C19CE29B-2616-4127-8C28-9AA74016F214}" dt="2023-04-05T07:26:33.110" v="3287" actId="313"/>
      <pc:docMkLst>
        <pc:docMk/>
      </pc:docMkLst>
      <pc:sldChg chg="del">
        <pc:chgData name="Martin Kleindl" userId="cfd6b6c4-d6a3-4947-8f99-87aee65d618f" providerId="ADAL" clId="{C19CE29B-2616-4127-8C28-9AA74016F214}" dt="2023-03-24T10:30:52.723" v="1" actId="47"/>
        <pc:sldMkLst>
          <pc:docMk/>
          <pc:sldMk cId="3990627660" sldId="256"/>
        </pc:sldMkLst>
      </pc:sldChg>
      <pc:sldChg chg="add del">
        <pc:chgData name="Martin Kleindl" userId="cfd6b6c4-d6a3-4947-8f99-87aee65d618f" providerId="ADAL" clId="{C19CE29B-2616-4127-8C28-9AA74016F214}" dt="2023-03-24T10:32:12.473" v="74" actId="47"/>
        <pc:sldMkLst>
          <pc:docMk/>
          <pc:sldMk cId="3474820565" sldId="279"/>
        </pc:sldMkLst>
      </pc:sldChg>
      <pc:sldChg chg="add">
        <pc:chgData name="Martin Kleindl" userId="cfd6b6c4-d6a3-4947-8f99-87aee65d618f" providerId="ADAL" clId="{C19CE29B-2616-4127-8C28-9AA74016F214}" dt="2023-03-24T10:30:50.384" v="0"/>
        <pc:sldMkLst>
          <pc:docMk/>
          <pc:sldMk cId="1991456047" sldId="286"/>
        </pc:sldMkLst>
      </pc:sldChg>
      <pc:sldChg chg="add del">
        <pc:chgData name="Martin Kleindl" userId="cfd6b6c4-d6a3-4947-8f99-87aee65d618f" providerId="ADAL" clId="{C19CE29B-2616-4127-8C28-9AA74016F214}" dt="2023-03-27T13:55:23.081" v="705"/>
        <pc:sldMkLst>
          <pc:docMk/>
          <pc:sldMk cId="3419975134" sldId="2146845832"/>
        </pc:sldMkLst>
      </pc:sldChg>
      <pc:sldChg chg="add del">
        <pc:chgData name="Martin Kleindl" userId="cfd6b6c4-d6a3-4947-8f99-87aee65d618f" providerId="ADAL" clId="{C19CE29B-2616-4127-8C28-9AA74016F214}" dt="2023-03-24T11:40:15.638" v="652" actId="2696"/>
        <pc:sldMkLst>
          <pc:docMk/>
          <pc:sldMk cId="1019934099" sldId="2146845837"/>
        </pc:sldMkLst>
      </pc:sldChg>
      <pc:sldChg chg="add del">
        <pc:chgData name="Martin Kleindl" userId="cfd6b6c4-d6a3-4947-8f99-87aee65d618f" providerId="ADAL" clId="{C19CE29B-2616-4127-8C28-9AA74016F214}" dt="2023-03-24T11:40:30.586" v="654"/>
        <pc:sldMkLst>
          <pc:docMk/>
          <pc:sldMk cId="1379943066" sldId="2146845837"/>
        </pc:sldMkLst>
      </pc:sldChg>
      <pc:sldChg chg="modSp add mod">
        <pc:chgData name="Martin Kleindl" userId="cfd6b6c4-d6a3-4947-8f99-87aee65d618f" providerId="ADAL" clId="{C19CE29B-2616-4127-8C28-9AA74016F214}" dt="2023-03-27T14:06:02.729" v="746" actId="20577"/>
        <pc:sldMkLst>
          <pc:docMk/>
          <pc:sldMk cId="2466996341" sldId="2146845837"/>
        </pc:sldMkLst>
        <pc:spChg chg="mod">
          <ac:chgData name="Martin Kleindl" userId="cfd6b6c4-d6a3-4947-8f99-87aee65d618f" providerId="ADAL" clId="{C19CE29B-2616-4127-8C28-9AA74016F214}" dt="2023-03-27T14:06:02.729" v="746" actId="20577"/>
          <ac:spMkLst>
            <pc:docMk/>
            <pc:sldMk cId="2466996341" sldId="2146845837"/>
            <ac:spMk id="3" creationId="{51A0FD70-3485-3687-13DA-8BFD176E1E79}"/>
          </ac:spMkLst>
        </pc:spChg>
        <pc:picChg chg="mod">
          <ac:chgData name="Martin Kleindl" userId="cfd6b6c4-d6a3-4947-8f99-87aee65d618f" providerId="ADAL" clId="{C19CE29B-2616-4127-8C28-9AA74016F214}" dt="2023-03-27T14:05:40.632" v="745" actId="2085"/>
          <ac:picMkLst>
            <pc:docMk/>
            <pc:sldMk cId="2466996341" sldId="2146845837"/>
            <ac:picMk id="4098" creationId="{FA91697D-2355-A0EC-7AAD-AA2691D45CB9}"/>
          </ac:picMkLst>
        </pc:picChg>
        <pc:picChg chg="mod">
          <ac:chgData name="Martin Kleindl" userId="cfd6b6c4-d6a3-4947-8f99-87aee65d618f" providerId="ADAL" clId="{C19CE29B-2616-4127-8C28-9AA74016F214}" dt="2023-03-27T14:04:22.965" v="736"/>
          <ac:picMkLst>
            <pc:docMk/>
            <pc:sldMk cId="2466996341" sldId="2146845837"/>
            <ac:picMk id="4100" creationId="{B9A70A35-422D-DFB5-99DE-4B25DD74B009}"/>
          </ac:picMkLst>
        </pc:picChg>
        <pc:cxnChg chg="mod">
          <ac:chgData name="Martin Kleindl" userId="cfd6b6c4-d6a3-4947-8f99-87aee65d618f" providerId="ADAL" clId="{C19CE29B-2616-4127-8C28-9AA74016F214}" dt="2023-03-27T14:05:29.755" v="744" actId="208"/>
          <ac:cxnSpMkLst>
            <pc:docMk/>
            <pc:sldMk cId="2466996341" sldId="2146845837"/>
            <ac:cxnSpMk id="15" creationId="{58DB96B7-93CB-DC39-6B4F-BA7B2E662B5C}"/>
          </ac:cxnSpMkLst>
        </pc:cxnChg>
      </pc:sldChg>
      <pc:sldChg chg="del">
        <pc:chgData name="Martin Kleindl" userId="cfd6b6c4-d6a3-4947-8f99-87aee65d618f" providerId="ADAL" clId="{C19CE29B-2616-4127-8C28-9AA74016F214}" dt="2023-03-29T15:40:03.598" v="2180" actId="47"/>
        <pc:sldMkLst>
          <pc:docMk/>
          <pc:sldMk cId="2961860304" sldId="2146845845"/>
        </pc:sldMkLst>
      </pc:sldChg>
      <pc:sldChg chg="del">
        <pc:chgData name="Martin Kleindl" userId="cfd6b6c4-d6a3-4947-8f99-87aee65d618f" providerId="ADAL" clId="{C19CE29B-2616-4127-8C28-9AA74016F214}" dt="2023-03-29T15:40:04.929" v="2181" actId="47"/>
        <pc:sldMkLst>
          <pc:docMk/>
          <pc:sldMk cId="2833782790" sldId="2146845846"/>
        </pc:sldMkLst>
      </pc:sldChg>
      <pc:sldChg chg="add del">
        <pc:chgData name="Martin Kleindl" userId="cfd6b6c4-d6a3-4947-8f99-87aee65d618f" providerId="ADAL" clId="{C19CE29B-2616-4127-8C28-9AA74016F214}" dt="2023-03-27T14:17:32.087" v="763" actId="47"/>
        <pc:sldMkLst>
          <pc:docMk/>
          <pc:sldMk cId="54548226" sldId="2146845847"/>
        </pc:sldMkLst>
      </pc:sldChg>
      <pc:sldChg chg="del">
        <pc:chgData name="Martin Kleindl" userId="cfd6b6c4-d6a3-4947-8f99-87aee65d618f" providerId="ADAL" clId="{C19CE29B-2616-4127-8C28-9AA74016F214}" dt="2023-03-24T11:50:07.455" v="697" actId="2696"/>
        <pc:sldMkLst>
          <pc:docMk/>
          <pc:sldMk cId="3396391310" sldId="2146845847"/>
        </pc:sldMkLst>
      </pc:sldChg>
      <pc:sldChg chg="del">
        <pc:chgData name="Martin Kleindl" userId="cfd6b6c4-d6a3-4947-8f99-87aee65d618f" providerId="ADAL" clId="{C19CE29B-2616-4127-8C28-9AA74016F214}" dt="2023-03-24T11:50:07.455" v="697" actId="2696"/>
        <pc:sldMkLst>
          <pc:docMk/>
          <pc:sldMk cId="1290323921" sldId="2146845848"/>
        </pc:sldMkLst>
      </pc:sldChg>
      <pc:sldChg chg="add">
        <pc:chgData name="Martin Kleindl" userId="cfd6b6c4-d6a3-4947-8f99-87aee65d618f" providerId="ADAL" clId="{C19CE29B-2616-4127-8C28-9AA74016F214}" dt="2023-03-24T11:50:15.604" v="698"/>
        <pc:sldMkLst>
          <pc:docMk/>
          <pc:sldMk cId="3153887254" sldId="2146845848"/>
        </pc:sldMkLst>
      </pc:sldChg>
      <pc:sldChg chg="del">
        <pc:chgData name="Martin Kleindl" userId="cfd6b6c4-d6a3-4947-8f99-87aee65d618f" providerId="ADAL" clId="{C19CE29B-2616-4127-8C28-9AA74016F214}" dt="2023-03-24T11:45:56.952" v="695" actId="2696"/>
        <pc:sldMkLst>
          <pc:docMk/>
          <pc:sldMk cId="1125808856" sldId="2146845849"/>
        </pc:sldMkLst>
      </pc:sldChg>
      <pc:sldChg chg="add ord">
        <pc:chgData name="Martin Kleindl" userId="cfd6b6c4-d6a3-4947-8f99-87aee65d618f" providerId="ADAL" clId="{C19CE29B-2616-4127-8C28-9AA74016F214}" dt="2023-03-24T11:50:19.115" v="700"/>
        <pc:sldMkLst>
          <pc:docMk/>
          <pc:sldMk cId="2869663603" sldId="2146845849"/>
        </pc:sldMkLst>
      </pc:sldChg>
      <pc:sldChg chg="del">
        <pc:chgData name="Martin Kleindl" userId="cfd6b6c4-d6a3-4947-8f99-87aee65d618f" providerId="ADAL" clId="{C19CE29B-2616-4127-8C28-9AA74016F214}" dt="2023-03-24T11:45:49.075" v="693" actId="47"/>
        <pc:sldMkLst>
          <pc:docMk/>
          <pc:sldMk cId="2640814296" sldId="2146845850"/>
        </pc:sldMkLst>
      </pc:sldChg>
      <pc:sldChg chg="del">
        <pc:chgData name="Martin Kleindl" userId="cfd6b6c4-d6a3-4947-8f99-87aee65d618f" providerId="ADAL" clId="{C19CE29B-2616-4127-8C28-9AA74016F214}" dt="2023-03-24T11:45:51.855" v="694" actId="47"/>
        <pc:sldMkLst>
          <pc:docMk/>
          <pc:sldMk cId="1382821962" sldId="2146845851"/>
        </pc:sldMkLst>
      </pc:sldChg>
      <pc:sldChg chg="add">
        <pc:chgData name="Martin Kleindl" userId="cfd6b6c4-d6a3-4947-8f99-87aee65d618f" providerId="ADAL" clId="{C19CE29B-2616-4127-8C28-9AA74016F214}" dt="2023-03-24T11:42:24.454" v="681"/>
        <pc:sldMkLst>
          <pc:docMk/>
          <pc:sldMk cId="704867747" sldId="2146845857"/>
        </pc:sldMkLst>
      </pc:sldChg>
      <pc:sldChg chg="modSp add">
        <pc:chgData name="Martin Kleindl" userId="cfd6b6c4-d6a3-4947-8f99-87aee65d618f" providerId="ADAL" clId="{C19CE29B-2616-4127-8C28-9AA74016F214}" dt="2023-04-05T06:57:18.752" v="2756" actId="14826"/>
        <pc:sldMkLst>
          <pc:docMk/>
          <pc:sldMk cId="2789918097" sldId="2146845858"/>
        </pc:sldMkLst>
        <pc:picChg chg="mod">
          <ac:chgData name="Martin Kleindl" userId="cfd6b6c4-d6a3-4947-8f99-87aee65d618f" providerId="ADAL" clId="{C19CE29B-2616-4127-8C28-9AA74016F214}" dt="2023-04-05T06:57:18.752" v="2756" actId="14826"/>
          <ac:picMkLst>
            <pc:docMk/>
            <pc:sldMk cId="2789918097" sldId="2146845858"/>
            <ac:picMk id="1026" creationId="{1069AC3B-A869-0309-C537-C0F3625CD896}"/>
          </ac:picMkLst>
        </pc:picChg>
      </pc:sldChg>
      <pc:sldChg chg="add del mod modShow">
        <pc:chgData name="Martin Kleindl" userId="cfd6b6c4-d6a3-4947-8f99-87aee65d618f" providerId="ADAL" clId="{C19CE29B-2616-4127-8C28-9AA74016F214}" dt="2023-04-04T16:06:38.063" v="2242" actId="47"/>
        <pc:sldMkLst>
          <pc:docMk/>
          <pc:sldMk cId="4016832644" sldId="2146845865"/>
        </pc:sldMkLst>
      </pc:sldChg>
      <pc:sldChg chg="add del mod modShow">
        <pc:chgData name="Martin Kleindl" userId="cfd6b6c4-d6a3-4947-8f99-87aee65d618f" providerId="ADAL" clId="{C19CE29B-2616-4127-8C28-9AA74016F214}" dt="2023-04-04T16:06:41.416" v="2246" actId="47"/>
        <pc:sldMkLst>
          <pc:docMk/>
          <pc:sldMk cId="87975871" sldId="2146845866"/>
        </pc:sldMkLst>
      </pc:sldChg>
      <pc:sldChg chg="ord">
        <pc:chgData name="Martin Kleindl" userId="cfd6b6c4-d6a3-4947-8f99-87aee65d618f" providerId="ADAL" clId="{C19CE29B-2616-4127-8C28-9AA74016F214}" dt="2023-03-24T11:39:42.828" v="647"/>
        <pc:sldMkLst>
          <pc:docMk/>
          <pc:sldMk cId="1168951044" sldId="2146845868"/>
        </pc:sldMkLst>
      </pc:sldChg>
      <pc:sldChg chg="add">
        <pc:chgData name="Martin Kleindl" userId="cfd6b6c4-d6a3-4947-8f99-87aee65d618f" providerId="ADAL" clId="{C19CE29B-2616-4127-8C28-9AA74016F214}" dt="2023-03-24T11:40:47.188" v="659"/>
        <pc:sldMkLst>
          <pc:docMk/>
          <pc:sldMk cId="2249128119" sldId="2146845871"/>
        </pc:sldMkLst>
      </pc:sldChg>
      <pc:sldChg chg="del">
        <pc:chgData name="Martin Kleindl" userId="cfd6b6c4-d6a3-4947-8f99-87aee65d618f" providerId="ADAL" clId="{C19CE29B-2616-4127-8C28-9AA74016F214}" dt="2023-03-24T11:40:38.939" v="656" actId="2696"/>
        <pc:sldMkLst>
          <pc:docMk/>
          <pc:sldMk cId="2803459847" sldId="2146845871"/>
        </pc:sldMkLst>
      </pc:sldChg>
      <pc:sldChg chg="add del">
        <pc:chgData name="Martin Kleindl" userId="cfd6b6c4-d6a3-4947-8f99-87aee65d618f" providerId="ADAL" clId="{C19CE29B-2616-4127-8C28-9AA74016F214}" dt="2023-03-24T11:40:47.086" v="658"/>
        <pc:sldMkLst>
          <pc:docMk/>
          <pc:sldMk cId="3250601282" sldId="2146845871"/>
        </pc:sldMkLst>
      </pc:sldChg>
      <pc:sldChg chg="del">
        <pc:chgData name="Martin Kleindl" userId="cfd6b6c4-d6a3-4947-8f99-87aee65d618f" providerId="ADAL" clId="{C19CE29B-2616-4127-8C28-9AA74016F214}" dt="2023-03-24T10:40:51.294" v="78" actId="47"/>
        <pc:sldMkLst>
          <pc:docMk/>
          <pc:sldMk cId="3921816602" sldId="2146845873"/>
        </pc:sldMkLst>
      </pc:sldChg>
      <pc:sldChg chg="del">
        <pc:chgData name="Martin Kleindl" userId="cfd6b6c4-d6a3-4947-8f99-87aee65d618f" providerId="ADAL" clId="{C19CE29B-2616-4127-8C28-9AA74016F214}" dt="2023-03-24T11:40:58.090" v="660" actId="2696"/>
        <pc:sldMkLst>
          <pc:docMk/>
          <pc:sldMk cId="2291249725" sldId="2146845875"/>
        </pc:sldMkLst>
      </pc:sldChg>
      <pc:sldChg chg="del">
        <pc:chgData name="Martin Kleindl" userId="cfd6b6c4-d6a3-4947-8f99-87aee65d618f" providerId="ADAL" clId="{C19CE29B-2616-4127-8C28-9AA74016F214}" dt="2023-03-24T11:40:58.228" v="661" actId="2696"/>
        <pc:sldMkLst>
          <pc:docMk/>
          <pc:sldMk cId="1055108856" sldId="2146845876"/>
        </pc:sldMkLst>
      </pc:sldChg>
      <pc:sldChg chg="add del">
        <pc:chgData name="Martin Kleindl" userId="cfd6b6c4-d6a3-4947-8f99-87aee65d618f" providerId="ADAL" clId="{C19CE29B-2616-4127-8C28-9AA74016F214}" dt="2023-03-24T11:41:05.328" v="663"/>
        <pc:sldMkLst>
          <pc:docMk/>
          <pc:sldMk cId="2613992000" sldId="2146845876"/>
        </pc:sldMkLst>
      </pc:sldChg>
      <pc:sldChg chg="add ord">
        <pc:chgData name="Martin Kleindl" userId="cfd6b6c4-d6a3-4947-8f99-87aee65d618f" providerId="ADAL" clId="{C19CE29B-2616-4127-8C28-9AA74016F214}" dt="2023-03-27T13:55:33.795" v="707"/>
        <pc:sldMkLst>
          <pc:docMk/>
          <pc:sldMk cId="4243643930" sldId="2146845876"/>
        </pc:sldMkLst>
      </pc:sldChg>
      <pc:sldChg chg="add">
        <pc:chgData name="Martin Kleindl" userId="cfd6b6c4-d6a3-4947-8f99-87aee65d618f" providerId="ADAL" clId="{C19CE29B-2616-4127-8C28-9AA74016F214}" dt="2023-03-24T11:41:21.067" v="668"/>
        <pc:sldMkLst>
          <pc:docMk/>
          <pc:sldMk cId="2721197099" sldId="2146845877"/>
        </pc:sldMkLst>
      </pc:sldChg>
      <pc:sldChg chg="add del">
        <pc:chgData name="Martin Kleindl" userId="cfd6b6c4-d6a3-4947-8f99-87aee65d618f" providerId="ADAL" clId="{C19CE29B-2616-4127-8C28-9AA74016F214}" dt="2023-03-24T11:41:20.989" v="667"/>
        <pc:sldMkLst>
          <pc:docMk/>
          <pc:sldMk cId="2989509096" sldId="2146845877"/>
        </pc:sldMkLst>
      </pc:sldChg>
      <pc:sldChg chg="del">
        <pc:chgData name="Martin Kleindl" userId="cfd6b6c4-d6a3-4947-8f99-87aee65d618f" providerId="ADAL" clId="{C19CE29B-2616-4127-8C28-9AA74016F214}" dt="2023-03-24T11:41:13.005" v="665" actId="2696"/>
        <pc:sldMkLst>
          <pc:docMk/>
          <pc:sldMk cId="3550046904" sldId="2146845877"/>
        </pc:sldMkLst>
      </pc:sldChg>
      <pc:sldChg chg="del">
        <pc:chgData name="Martin Kleindl" userId="cfd6b6c4-d6a3-4947-8f99-87aee65d618f" providerId="ADAL" clId="{C19CE29B-2616-4127-8C28-9AA74016F214}" dt="2023-03-24T11:40:15.638" v="652" actId="2696"/>
        <pc:sldMkLst>
          <pc:docMk/>
          <pc:sldMk cId="1909450457" sldId="2146845879"/>
        </pc:sldMkLst>
      </pc:sldChg>
      <pc:sldChg chg="add del">
        <pc:chgData name="Martin Kleindl" userId="cfd6b6c4-d6a3-4947-8f99-87aee65d618f" providerId="ADAL" clId="{C19CE29B-2616-4127-8C28-9AA74016F214}" dt="2023-03-24T11:40:30.586" v="654"/>
        <pc:sldMkLst>
          <pc:docMk/>
          <pc:sldMk cId="2258223445" sldId="2146845879"/>
        </pc:sldMkLst>
      </pc:sldChg>
      <pc:sldChg chg="add">
        <pc:chgData name="Martin Kleindl" userId="cfd6b6c4-d6a3-4947-8f99-87aee65d618f" providerId="ADAL" clId="{C19CE29B-2616-4127-8C28-9AA74016F214}" dt="2023-03-24T11:40:30.633" v="655"/>
        <pc:sldMkLst>
          <pc:docMk/>
          <pc:sldMk cId="3413341195" sldId="2146845879"/>
        </pc:sldMkLst>
      </pc:sldChg>
      <pc:sldChg chg="del">
        <pc:chgData name="Martin Kleindl" userId="cfd6b6c4-d6a3-4947-8f99-87aee65d618f" providerId="ADAL" clId="{C19CE29B-2616-4127-8C28-9AA74016F214}" dt="2023-03-24T10:40:28.152" v="76" actId="47"/>
        <pc:sldMkLst>
          <pc:docMk/>
          <pc:sldMk cId="3460054388" sldId="2146845880"/>
        </pc:sldMkLst>
      </pc:sldChg>
      <pc:sldChg chg="add del">
        <pc:chgData name="Martin Kleindl" userId="cfd6b6c4-d6a3-4947-8f99-87aee65d618f" providerId="ADAL" clId="{C19CE29B-2616-4127-8C28-9AA74016F214}" dt="2023-03-24T11:41:38.190" v="671"/>
        <pc:sldMkLst>
          <pc:docMk/>
          <pc:sldMk cId="1077529405" sldId="2146845881"/>
        </pc:sldMkLst>
      </pc:sldChg>
      <pc:sldChg chg="addSp delSp modSp add mod">
        <pc:chgData name="Martin Kleindl" userId="cfd6b6c4-d6a3-4947-8f99-87aee65d618f" providerId="ADAL" clId="{C19CE29B-2616-4127-8C28-9AA74016F214}" dt="2023-04-04T16:21:34.076" v="2338" actId="948"/>
        <pc:sldMkLst>
          <pc:docMk/>
          <pc:sldMk cId="1275611654" sldId="2146845881"/>
        </pc:sldMkLst>
        <pc:spChg chg="add mod">
          <ac:chgData name="Martin Kleindl" userId="cfd6b6c4-d6a3-4947-8f99-87aee65d618f" providerId="ADAL" clId="{C19CE29B-2616-4127-8C28-9AA74016F214}" dt="2023-04-04T16:21:34.076" v="2338" actId="948"/>
          <ac:spMkLst>
            <pc:docMk/>
            <pc:sldMk cId="1275611654" sldId="2146845881"/>
            <ac:spMk id="2" creationId="{B36A3385-5A43-B78B-2815-46E4ED939EA2}"/>
          </ac:spMkLst>
        </pc:spChg>
        <pc:picChg chg="add del mod">
          <ac:chgData name="Martin Kleindl" userId="cfd6b6c4-d6a3-4947-8f99-87aee65d618f" providerId="ADAL" clId="{C19CE29B-2616-4127-8C28-9AA74016F214}" dt="2023-03-27T14:00:15.401" v="711" actId="478"/>
          <ac:picMkLst>
            <pc:docMk/>
            <pc:sldMk cId="1275611654" sldId="2146845881"/>
            <ac:picMk id="2" creationId="{61870A29-1EB5-2812-C2DA-77BE5299448F}"/>
          </ac:picMkLst>
        </pc:picChg>
        <pc:picChg chg="del">
          <ac:chgData name="Martin Kleindl" userId="cfd6b6c4-d6a3-4947-8f99-87aee65d618f" providerId="ADAL" clId="{C19CE29B-2616-4127-8C28-9AA74016F214}" dt="2023-03-27T14:00:38.022" v="714" actId="478"/>
          <ac:picMkLst>
            <pc:docMk/>
            <pc:sldMk cId="1275611654" sldId="2146845881"/>
            <ac:picMk id="6" creationId="{1BF8147F-3DE3-EC79-3B6C-894112ED9DA1}"/>
          </ac:picMkLst>
        </pc:picChg>
        <pc:picChg chg="del">
          <ac:chgData name="Martin Kleindl" userId="cfd6b6c4-d6a3-4947-8f99-87aee65d618f" providerId="ADAL" clId="{C19CE29B-2616-4127-8C28-9AA74016F214}" dt="2023-03-27T14:00:39.660" v="715" actId="478"/>
          <ac:picMkLst>
            <pc:docMk/>
            <pc:sldMk cId="1275611654" sldId="2146845881"/>
            <ac:picMk id="7" creationId="{58A18CB1-EC37-9409-103E-8CCAC42AE06D}"/>
          </ac:picMkLst>
        </pc:picChg>
        <pc:picChg chg="del">
          <ac:chgData name="Martin Kleindl" userId="cfd6b6c4-d6a3-4947-8f99-87aee65d618f" providerId="ADAL" clId="{C19CE29B-2616-4127-8C28-9AA74016F214}" dt="2023-03-27T14:00:43.360" v="716" actId="478"/>
          <ac:picMkLst>
            <pc:docMk/>
            <pc:sldMk cId="1275611654" sldId="2146845881"/>
            <ac:picMk id="8" creationId="{10DB0847-726D-8502-69BC-5C0B2BBD9956}"/>
          </ac:picMkLst>
        </pc:picChg>
        <pc:picChg chg="add mod">
          <ac:chgData name="Martin Kleindl" userId="cfd6b6c4-d6a3-4947-8f99-87aee65d618f" providerId="ADAL" clId="{C19CE29B-2616-4127-8C28-9AA74016F214}" dt="2023-03-27T14:01:06.229" v="721" actId="1038"/>
          <ac:picMkLst>
            <pc:docMk/>
            <pc:sldMk cId="1275611654" sldId="2146845881"/>
            <ac:picMk id="9" creationId="{DCEBC93C-69C3-6C24-7FED-971BA50045CC}"/>
          </ac:picMkLst>
        </pc:picChg>
        <pc:picChg chg="add del mod">
          <ac:chgData name="Martin Kleindl" userId="cfd6b6c4-d6a3-4947-8f99-87aee65d618f" providerId="ADAL" clId="{C19CE29B-2616-4127-8C28-9AA74016F214}" dt="2023-04-04T16:19:44.338" v="2296" actId="478"/>
          <ac:picMkLst>
            <pc:docMk/>
            <pc:sldMk cId="1275611654" sldId="2146845881"/>
            <ac:picMk id="10" creationId="{2992B579-B9E0-24D4-0BEA-3834C2495CB6}"/>
          </ac:picMkLst>
        </pc:picChg>
        <pc:picChg chg="add mod">
          <ac:chgData name="Martin Kleindl" userId="cfd6b6c4-d6a3-4947-8f99-87aee65d618f" providerId="ADAL" clId="{C19CE29B-2616-4127-8C28-9AA74016F214}" dt="2023-03-27T14:00:35.670" v="713" actId="14100"/>
          <ac:picMkLst>
            <pc:docMk/>
            <pc:sldMk cId="1275611654" sldId="2146845881"/>
            <ac:picMk id="11" creationId="{A0342814-44F0-18BA-DB2C-814A42ED6C0A}"/>
          </ac:picMkLst>
        </pc:picChg>
      </pc:sldChg>
      <pc:sldChg chg="del">
        <pc:chgData name="Martin Kleindl" userId="cfd6b6c4-d6a3-4947-8f99-87aee65d618f" providerId="ADAL" clId="{C19CE29B-2616-4127-8C28-9AA74016F214}" dt="2023-03-24T11:41:26.901" v="669" actId="2696"/>
        <pc:sldMkLst>
          <pc:docMk/>
          <pc:sldMk cId="4134552681" sldId="2146845881"/>
        </pc:sldMkLst>
      </pc:sldChg>
      <pc:sldChg chg="modSp add del mod modShow">
        <pc:chgData name="Martin Kleindl" userId="cfd6b6c4-d6a3-4947-8f99-87aee65d618f" providerId="ADAL" clId="{C19CE29B-2616-4127-8C28-9AA74016F214}" dt="2023-04-05T06:27:52.314" v="2678" actId="729"/>
        <pc:sldMkLst>
          <pc:docMk/>
          <pc:sldMk cId="2874221457" sldId="2146845882"/>
        </pc:sldMkLst>
        <pc:spChg chg="mod">
          <ac:chgData name="Martin Kleindl" userId="cfd6b6c4-d6a3-4947-8f99-87aee65d618f" providerId="ADAL" clId="{C19CE29B-2616-4127-8C28-9AA74016F214}" dt="2023-03-27T14:23:30.322" v="1216" actId="20577"/>
          <ac:spMkLst>
            <pc:docMk/>
            <pc:sldMk cId="2874221457" sldId="2146845882"/>
            <ac:spMk id="7" creationId="{FC912007-C1D1-1264-D26A-57C870F40231}"/>
          </ac:spMkLst>
        </pc:spChg>
        <pc:spChg chg="mod">
          <ac:chgData name="Martin Kleindl" userId="cfd6b6c4-d6a3-4947-8f99-87aee65d618f" providerId="ADAL" clId="{C19CE29B-2616-4127-8C28-9AA74016F214}" dt="2023-04-05T06:27:13.619" v="2677" actId="20577"/>
          <ac:spMkLst>
            <pc:docMk/>
            <pc:sldMk cId="2874221457" sldId="2146845882"/>
            <ac:spMk id="8" creationId="{62739017-8D00-1815-5FA9-855E26D5B380}"/>
          </ac:spMkLst>
        </pc:spChg>
      </pc:sldChg>
      <pc:sldChg chg="add del mod modShow">
        <pc:chgData name="Martin Kleindl" userId="cfd6b6c4-d6a3-4947-8f99-87aee65d618f" providerId="ADAL" clId="{C19CE29B-2616-4127-8C28-9AA74016F214}" dt="2023-04-04T16:06:40.567" v="2245" actId="47"/>
        <pc:sldMkLst>
          <pc:docMk/>
          <pc:sldMk cId="4192449173" sldId="2146845885"/>
        </pc:sldMkLst>
      </pc:sldChg>
      <pc:sldChg chg="add del mod modShow">
        <pc:chgData name="Martin Kleindl" userId="cfd6b6c4-d6a3-4947-8f99-87aee65d618f" providerId="ADAL" clId="{C19CE29B-2616-4127-8C28-9AA74016F214}" dt="2023-04-04T16:06:39.004" v="2243" actId="47"/>
        <pc:sldMkLst>
          <pc:docMk/>
          <pc:sldMk cId="1387458839" sldId="2146845886"/>
        </pc:sldMkLst>
      </pc:sldChg>
      <pc:sldChg chg="add del mod modShow">
        <pc:chgData name="Martin Kleindl" userId="cfd6b6c4-d6a3-4947-8f99-87aee65d618f" providerId="ADAL" clId="{C19CE29B-2616-4127-8C28-9AA74016F214}" dt="2023-04-04T16:06:39.730" v="2244" actId="47"/>
        <pc:sldMkLst>
          <pc:docMk/>
          <pc:sldMk cId="3989068025" sldId="2146845887"/>
        </pc:sldMkLst>
      </pc:sldChg>
      <pc:sldChg chg="del">
        <pc:chgData name="Martin Kleindl" userId="cfd6b6c4-d6a3-4947-8f99-87aee65d618f" providerId="ADAL" clId="{C19CE29B-2616-4127-8C28-9AA74016F214}" dt="2023-03-24T11:37:03.359" v="624" actId="47"/>
        <pc:sldMkLst>
          <pc:docMk/>
          <pc:sldMk cId="3571679969" sldId="2146845888"/>
        </pc:sldMkLst>
      </pc:sldChg>
      <pc:sldChg chg="del">
        <pc:chgData name="Martin Kleindl" userId="cfd6b6c4-d6a3-4947-8f99-87aee65d618f" providerId="ADAL" clId="{C19CE29B-2616-4127-8C28-9AA74016F214}" dt="2023-03-24T11:42:03.746" v="677" actId="47"/>
        <pc:sldMkLst>
          <pc:docMk/>
          <pc:sldMk cId="1356186692" sldId="2146845889"/>
        </pc:sldMkLst>
      </pc:sldChg>
      <pc:sldChg chg="del">
        <pc:chgData name="Martin Kleindl" userId="cfd6b6c4-d6a3-4947-8f99-87aee65d618f" providerId="ADAL" clId="{C19CE29B-2616-4127-8C28-9AA74016F214}" dt="2023-03-24T11:42:05.735" v="678" actId="47"/>
        <pc:sldMkLst>
          <pc:docMk/>
          <pc:sldMk cId="476695031" sldId="2146845890"/>
        </pc:sldMkLst>
      </pc:sldChg>
      <pc:sldChg chg="del">
        <pc:chgData name="Martin Kleindl" userId="cfd6b6c4-d6a3-4947-8f99-87aee65d618f" providerId="ADAL" clId="{C19CE29B-2616-4127-8C28-9AA74016F214}" dt="2023-03-24T11:42:06.625" v="679" actId="47"/>
        <pc:sldMkLst>
          <pc:docMk/>
          <pc:sldMk cId="1781444443" sldId="2146845891"/>
        </pc:sldMkLst>
      </pc:sldChg>
      <pc:sldChg chg="del">
        <pc:chgData name="Martin Kleindl" userId="cfd6b6c4-d6a3-4947-8f99-87aee65d618f" providerId="ADAL" clId="{C19CE29B-2616-4127-8C28-9AA74016F214}" dt="2023-03-24T11:42:08.311" v="680" actId="47"/>
        <pc:sldMkLst>
          <pc:docMk/>
          <pc:sldMk cId="716153601" sldId="2146845892"/>
        </pc:sldMkLst>
      </pc:sldChg>
      <pc:sldChg chg="del">
        <pc:chgData name="Martin Kleindl" userId="cfd6b6c4-d6a3-4947-8f99-87aee65d618f" providerId="ADAL" clId="{C19CE29B-2616-4127-8C28-9AA74016F214}" dt="2023-03-27T13:51:51.886" v="702" actId="47"/>
        <pc:sldMkLst>
          <pc:docMk/>
          <pc:sldMk cId="581186686" sldId="2146845893"/>
        </pc:sldMkLst>
      </pc:sldChg>
      <pc:sldChg chg="add del">
        <pc:chgData name="Martin Kleindl" userId="cfd6b6c4-d6a3-4947-8f99-87aee65d618f" providerId="ADAL" clId="{C19CE29B-2616-4127-8C28-9AA74016F214}" dt="2023-03-24T10:30:59.875" v="2" actId="47"/>
        <pc:sldMkLst>
          <pc:docMk/>
          <pc:sldMk cId="714265759" sldId="2146845894"/>
        </pc:sldMkLst>
      </pc:sldChg>
      <pc:sldChg chg="addSp modSp add mod">
        <pc:chgData name="Martin Kleindl" userId="cfd6b6c4-d6a3-4947-8f99-87aee65d618f" providerId="ADAL" clId="{C19CE29B-2616-4127-8C28-9AA74016F214}" dt="2023-04-04T16:45:48.107" v="2447" actId="1076"/>
        <pc:sldMkLst>
          <pc:docMk/>
          <pc:sldMk cId="4190101628" sldId="2146845895"/>
        </pc:sldMkLst>
        <pc:spChg chg="mod">
          <ac:chgData name="Martin Kleindl" userId="cfd6b6c4-d6a3-4947-8f99-87aee65d618f" providerId="ADAL" clId="{C19CE29B-2616-4127-8C28-9AA74016F214}" dt="2023-04-04T16:41:26.627" v="2399" actId="20577"/>
          <ac:spMkLst>
            <pc:docMk/>
            <pc:sldMk cId="4190101628" sldId="2146845895"/>
            <ac:spMk id="3" creationId="{D75D2355-4989-D251-AD07-F97012109452}"/>
          </ac:spMkLst>
        </pc:spChg>
        <pc:spChg chg="mod">
          <ac:chgData name="Martin Kleindl" userId="cfd6b6c4-d6a3-4947-8f99-87aee65d618f" providerId="ADAL" clId="{C19CE29B-2616-4127-8C28-9AA74016F214}" dt="2023-04-04T16:41:38.685" v="2405" actId="20577"/>
          <ac:spMkLst>
            <pc:docMk/>
            <pc:sldMk cId="4190101628" sldId="2146845895"/>
            <ac:spMk id="4" creationId="{A2766439-B047-FCF5-9FA6-76C2CAA2D053}"/>
          </ac:spMkLst>
        </pc:spChg>
        <pc:spChg chg="mod">
          <ac:chgData name="Martin Kleindl" userId="cfd6b6c4-d6a3-4947-8f99-87aee65d618f" providerId="ADAL" clId="{C19CE29B-2616-4127-8C28-9AA74016F214}" dt="2023-04-04T16:42:37.757" v="2425" actId="20577"/>
          <ac:spMkLst>
            <pc:docMk/>
            <pc:sldMk cId="4190101628" sldId="2146845895"/>
            <ac:spMk id="5" creationId="{E32AC1C3-F344-817C-3C0C-2EAF4125D2CC}"/>
          </ac:spMkLst>
        </pc:spChg>
        <pc:spChg chg="mod">
          <ac:chgData name="Martin Kleindl" userId="cfd6b6c4-d6a3-4947-8f99-87aee65d618f" providerId="ADAL" clId="{C19CE29B-2616-4127-8C28-9AA74016F214}" dt="2023-04-04T16:45:48.107" v="2447" actId="1076"/>
          <ac:spMkLst>
            <pc:docMk/>
            <pc:sldMk cId="4190101628" sldId="2146845895"/>
            <ac:spMk id="6" creationId="{1720AC61-1E73-D54D-F68E-D6B89D8374CD}"/>
          </ac:spMkLst>
        </pc:spChg>
        <pc:picChg chg="add mod">
          <ac:chgData name="Martin Kleindl" userId="cfd6b6c4-d6a3-4947-8f99-87aee65d618f" providerId="ADAL" clId="{C19CE29B-2616-4127-8C28-9AA74016F214}" dt="2023-04-04T16:45:17.440" v="2446" actId="1076"/>
          <ac:picMkLst>
            <pc:docMk/>
            <pc:sldMk cId="4190101628" sldId="2146845895"/>
            <ac:picMk id="2" creationId="{CC790055-BBF0-EA97-1354-9D9739122FB8}"/>
          </ac:picMkLst>
        </pc:picChg>
        <pc:picChg chg="mod modCrop">
          <ac:chgData name="Martin Kleindl" userId="cfd6b6c4-d6a3-4947-8f99-87aee65d618f" providerId="ADAL" clId="{C19CE29B-2616-4127-8C28-9AA74016F214}" dt="2023-04-04T16:45:14.091" v="2445" actId="1076"/>
          <ac:picMkLst>
            <pc:docMk/>
            <pc:sldMk cId="4190101628" sldId="2146845895"/>
            <ac:picMk id="7" creationId="{F71261D9-FC4D-27DD-400E-E7387F28A349}"/>
          </ac:picMkLst>
        </pc:picChg>
      </pc:sldChg>
      <pc:sldChg chg="add del">
        <pc:chgData name="Martin Kleindl" userId="cfd6b6c4-d6a3-4947-8f99-87aee65d618f" providerId="ADAL" clId="{C19CE29B-2616-4127-8C28-9AA74016F214}" dt="2023-03-24T11:41:54.207" v="675"/>
        <pc:sldMkLst>
          <pc:docMk/>
          <pc:sldMk cId="89223728" sldId="2146845896"/>
        </pc:sldMkLst>
      </pc:sldChg>
      <pc:sldChg chg="add del">
        <pc:chgData name="Martin Kleindl" userId="cfd6b6c4-d6a3-4947-8f99-87aee65d618f" providerId="ADAL" clId="{C19CE29B-2616-4127-8C28-9AA74016F214}" dt="2023-03-24T11:41:45.933" v="673" actId="2696"/>
        <pc:sldMkLst>
          <pc:docMk/>
          <pc:sldMk cId="510480845" sldId="2146845896"/>
        </pc:sldMkLst>
      </pc:sldChg>
      <pc:sldChg chg="delSp modSp add mod">
        <pc:chgData name="Martin Kleindl" userId="cfd6b6c4-d6a3-4947-8f99-87aee65d618f" providerId="ADAL" clId="{C19CE29B-2616-4127-8C28-9AA74016F214}" dt="2023-03-27T14:07:03.487" v="753" actId="208"/>
        <pc:sldMkLst>
          <pc:docMk/>
          <pc:sldMk cId="1515192896" sldId="2146845896"/>
        </pc:sldMkLst>
        <pc:spChg chg="mod">
          <ac:chgData name="Martin Kleindl" userId="cfd6b6c4-d6a3-4947-8f99-87aee65d618f" providerId="ADAL" clId="{C19CE29B-2616-4127-8C28-9AA74016F214}" dt="2023-03-27T14:06:40.200" v="751" actId="20577"/>
          <ac:spMkLst>
            <pc:docMk/>
            <pc:sldMk cId="1515192896" sldId="2146845896"/>
            <ac:spMk id="3" creationId="{51A0FD70-3485-3687-13DA-8BFD176E1E79}"/>
          </ac:spMkLst>
        </pc:spChg>
        <pc:spChg chg="del">
          <ac:chgData name="Martin Kleindl" userId="cfd6b6c4-d6a3-4947-8f99-87aee65d618f" providerId="ADAL" clId="{C19CE29B-2616-4127-8C28-9AA74016F214}" dt="2023-03-27T14:06:26.043" v="749" actId="478"/>
          <ac:spMkLst>
            <pc:docMk/>
            <pc:sldMk cId="1515192896" sldId="2146845896"/>
            <ac:spMk id="17" creationId="{BFE1C6C0-0363-8889-819B-D157A618CD58}"/>
          </ac:spMkLst>
        </pc:spChg>
        <pc:picChg chg="del mod">
          <ac:chgData name="Martin Kleindl" userId="cfd6b6c4-d6a3-4947-8f99-87aee65d618f" providerId="ADAL" clId="{C19CE29B-2616-4127-8C28-9AA74016F214}" dt="2023-03-27T14:06:20.992" v="747" actId="478"/>
          <ac:picMkLst>
            <pc:docMk/>
            <pc:sldMk cId="1515192896" sldId="2146845896"/>
            <ac:picMk id="4098" creationId="{FA91697D-2355-A0EC-7AAD-AA2691D45CB9}"/>
          </ac:picMkLst>
        </pc:picChg>
        <pc:picChg chg="mod">
          <ac:chgData name="Martin Kleindl" userId="cfd6b6c4-d6a3-4947-8f99-87aee65d618f" providerId="ADAL" clId="{C19CE29B-2616-4127-8C28-9AA74016F214}" dt="2023-03-27T14:06:54.630" v="752"/>
          <ac:picMkLst>
            <pc:docMk/>
            <pc:sldMk cId="1515192896" sldId="2146845896"/>
            <ac:picMk id="4100" creationId="{B9A70A35-422D-DFB5-99DE-4B25DD74B009}"/>
          </ac:picMkLst>
        </pc:picChg>
        <pc:cxnChg chg="del">
          <ac:chgData name="Martin Kleindl" userId="cfd6b6c4-d6a3-4947-8f99-87aee65d618f" providerId="ADAL" clId="{C19CE29B-2616-4127-8C28-9AA74016F214}" dt="2023-03-27T14:06:22.858" v="748" actId="478"/>
          <ac:cxnSpMkLst>
            <pc:docMk/>
            <pc:sldMk cId="1515192896" sldId="2146845896"/>
            <ac:cxnSpMk id="15" creationId="{58DB96B7-93CB-DC39-6B4F-BA7B2E662B5C}"/>
          </ac:cxnSpMkLst>
        </pc:cxnChg>
        <pc:cxnChg chg="mod">
          <ac:chgData name="Martin Kleindl" userId="cfd6b6c4-d6a3-4947-8f99-87aee65d618f" providerId="ADAL" clId="{C19CE29B-2616-4127-8C28-9AA74016F214}" dt="2023-03-27T14:07:03.487" v="753" actId="208"/>
          <ac:cxnSpMkLst>
            <pc:docMk/>
            <pc:sldMk cId="1515192896" sldId="2146845896"/>
            <ac:cxnSpMk id="16" creationId="{A47CF2FC-D1F7-CECF-C2AB-C4B7C542B8B7}"/>
          </ac:cxnSpMkLst>
        </pc:cxnChg>
      </pc:sldChg>
      <pc:sldChg chg="add del">
        <pc:chgData name="Martin Kleindl" userId="cfd6b6c4-d6a3-4947-8f99-87aee65d618f" providerId="ADAL" clId="{C19CE29B-2616-4127-8C28-9AA74016F214}" dt="2023-03-24T10:42:10.860" v="80"/>
        <pc:sldMkLst>
          <pc:docMk/>
          <pc:sldMk cId="159498053" sldId="2146845897"/>
        </pc:sldMkLst>
      </pc:sldChg>
      <pc:sldChg chg="modSp add mod ord modShow">
        <pc:chgData name="Martin Kleindl" userId="cfd6b6c4-d6a3-4947-8f99-87aee65d618f" providerId="ADAL" clId="{C19CE29B-2616-4127-8C28-9AA74016F214}" dt="2023-04-05T06:30:31.794" v="2753"/>
        <pc:sldMkLst>
          <pc:docMk/>
          <pc:sldMk cId="3058592994" sldId="2146845897"/>
        </pc:sldMkLst>
        <pc:spChg chg="mod">
          <ac:chgData name="Martin Kleindl" userId="cfd6b6c4-d6a3-4947-8f99-87aee65d618f" providerId="ADAL" clId="{C19CE29B-2616-4127-8C28-9AA74016F214}" dt="2023-03-24T11:40:05.422" v="651" actId="6549"/>
          <ac:spMkLst>
            <pc:docMk/>
            <pc:sldMk cId="3058592994" sldId="2146845897"/>
            <ac:spMk id="6" creationId="{0F88E4BF-CC18-BA41-BBD7-6238A69DF5BF}"/>
          </ac:spMkLst>
        </pc:spChg>
        <pc:graphicFrameChg chg="modGraphic">
          <ac:chgData name="Martin Kleindl" userId="cfd6b6c4-d6a3-4947-8f99-87aee65d618f" providerId="ADAL" clId="{C19CE29B-2616-4127-8C28-9AA74016F214}" dt="2023-04-05T06:30:21.021" v="2751" actId="20577"/>
          <ac:graphicFrameMkLst>
            <pc:docMk/>
            <pc:sldMk cId="3058592994" sldId="2146845897"/>
            <ac:graphicFrameMk id="11" creationId="{460AEED9-DE4E-937B-D889-F0DE268C8995}"/>
          </ac:graphicFrameMkLst>
        </pc:graphicFrameChg>
      </pc:sldChg>
      <pc:sldChg chg="addSp delSp modSp add del mod modClrScheme chgLayout">
        <pc:chgData name="Martin Kleindl" userId="cfd6b6c4-d6a3-4947-8f99-87aee65d618f" providerId="ADAL" clId="{C19CE29B-2616-4127-8C28-9AA74016F214}" dt="2023-03-24T11:39:51.104" v="648" actId="2696"/>
        <pc:sldMkLst>
          <pc:docMk/>
          <pc:sldMk cId="4226908130" sldId="2146845897"/>
        </pc:sldMkLst>
        <pc:spChg chg="add del mod">
          <ac:chgData name="Martin Kleindl" userId="cfd6b6c4-d6a3-4947-8f99-87aee65d618f" providerId="ADAL" clId="{C19CE29B-2616-4127-8C28-9AA74016F214}" dt="2023-03-24T10:42:22.482" v="86" actId="700"/>
          <ac:spMkLst>
            <pc:docMk/>
            <pc:sldMk cId="4226908130" sldId="2146845897"/>
            <ac:spMk id="3" creationId="{67C48F93-9D9D-E718-5FF9-A2D1F2058D4E}"/>
          </ac:spMkLst>
        </pc:spChg>
        <pc:spChg chg="add del mod">
          <ac:chgData name="Martin Kleindl" userId="cfd6b6c4-d6a3-4947-8f99-87aee65d618f" providerId="ADAL" clId="{C19CE29B-2616-4127-8C28-9AA74016F214}" dt="2023-03-24T10:42:19.520" v="85" actId="478"/>
          <ac:spMkLst>
            <pc:docMk/>
            <pc:sldMk cId="4226908130" sldId="2146845897"/>
            <ac:spMk id="5" creationId="{30AB9756-8E1C-E073-D404-ADA2362D4511}"/>
          </ac:spMkLst>
        </pc:spChg>
        <pc:spChg chg="add mod">
          <ac:chgData name="Martin Kleindl" userId="cfd6b6c4-d6a3-4947-8f99-87aee65d618f" providerId="ADAL" clId="{C19CE29B-2616-4127-8C28-9AA74016F214}" dt="2023-03-24T10:46:18.813" v="144" actId="14838"/>
          <ac:spMkLst>
            <pc:docMk/>
            <pc:sldMk cId="4226908130" sldId="2146845897"/>
            <ac:spMk id="6" creationId="{0F88E4BF-CC18-BA41-BBD7-6238A69DF5BF}"/>
          </ac:spMkLst>
        </pc:spChg>
        <pc:spChg chg="del">
          <ac:chgData name="Martin Kleindl" userId="cfd6b6c4-d6a3-4947-8f99-87aee65d618f" providerId="ADAL" clId="{C19CE29B-2616-4127-8C28-9AA74016F214}" dt="2023-03-24T10:42:14.209" v="82" actId="478"/>
          <ac:spMkLst>
            <pc:docMk/>
            <pc:sldMk cId="4226908130" sldId="2146845897"/>
            <ac:spMk id="7" creationId="{FC912007-C1D1-1264-D26A-57C870F40231}"/>
          </ac:spMkLst>
        </pc:spChg>
        <pc:spChg chg="del">
          <ac:chgData name="Martin Kleindl" userId="cfd6b6c4-d6a3-4947-8f99-87aee65d618f" providerId="ADAL" clId="{C19CE29B-2616-4127-8C28-9AA74016F214}" dt="2023-03-24T10:42:17.765" v="84" actId="478"/>
          <ac:spMkLst>
            <pc:docMk/>
            <pc:sldMk cId="4226908130" sldId="2146845897"/>
            <ac:spMk id="8" creationId="{62739017-8D00-1815-5FA9-855E26D5B380}"/>
          </ac:spMkLst>
        </pc:spChg>
        <pc:spChg chg="add del mod">
          <ac:chgData name="Martin Kleindl" userId="cfd6b6c4-d6a3-4947-8f99-87aee65d618f" providerId="ADAL" clId="{C19CE29B-2616-4127-8C28-9AA74016F214}" dt="2023-03-24T10:42:32.443" v="89" actId="478"/>
          <ac:spMkLst>
            <pc:docMk/>
            <pc:sldMk cId="4226908130" sldId="2146845897"/>
            <ac:spMk id="9" creationId="{1BD1FB8A-9C9A-5BED-BFBD-21F660CFF11A}"/>
          </ac:spMkLst>
        </pc:spChg>
        <pc:spChg chg="add del mod">
          <ac:chgData name="Martin Kleindl" userId="cfd6b6c4-d6a3-4947-8f99-87aee65d618f" providerId="ADAL" clId="{C19CE29B-2616-4127-8C28-9AA74016F214}" dt="2023-03-24T10:47:57.688" v="172" actId="478"/>
          <ac:spMkLst>
            <pc:docMk/>
            <pc:sldMk cId="4226908130" sldId="2146845897"/>
            <ac:spMk id="10" creationId="{A26AAD7A-50B4-8EDB-12FD-CD9F989B70E6}"/>
          </ac:spMkLst>
        </pc:spChg>
        <pc:graphicFrameChg chg="add mod modGraphic">
          <ac:chgData name="Martin Kleindl" userId="cfd6b6c4-d6a3-4947-8f99-87aee65d618f" providerId="ADAL" clId="{C19CE29B-2616-4127-8C28-9AA74016F214}" dt="2023-03-24T10:50:01.206" v="241" actId="14734"/>
          <ac:graphicFrameMkLst>
            <pc:docMk/>
            <pc:sldMk cId="4226908130" sldId="2146845897"/>
            <ac:graphicFrameMk id="11" creationId="{460AEED9-DE4E-937B-D889-F0DE268C8995}"/>
          </ac:graphicFrameMkLst>
        </pc:graphicFrameChg>
      </pc:sldChg>
      <pc:sldChg chg="addSp delSp modSp add mod modClrScheme modAnim chgLayout modNotesTx">
        <pc:chgData name="Martin Kleindl" userId="cfd6b6c4-d6a3-4947-8f99-87aee65d618f" providerId="ADAL" clId="{C19CE29B-2616-4127-8C28-9AA74016F214}" dt="2023-04-04T16:07:07.046" v="2248" actId="20577"/>
        <pc:sldMkLst>
          <pc:docMk/>
          <pc:sldMk cId="2290690907" sldId="2146845898"/>
        </pc:sldMkLst>
        <pc:spChg chg="add del mod">
          <ac:chgData name="Martin Kleindl" userId="cfd6b6c4-d6a3-4947-8f99-87aee65d618f" providerId="ADAL" clId="{C19CE29B-2616-4127-8C28-9AA74016F214}" dt="2023-03-24T11:21:08.663" v="244" actId="478"/>
          <ac:spMkLst>
            <pc:docMk/>
            <pc:sldMk cId="2290690907" sldId="2146845898"/>
            <ac:spMk id="3" creationId="{60CD5404-185F-39F2-150A-403894719D6B}"/>
          </ac:spMkLst>
        </pc:spChg>
        <pc:spChg chg="add del mod ord">
          <ac:chgData name="Martin Kleindl" userId="cfd6b6c4-d6a3-4947-8f99-87aee65d618f" providerId="ADAL" clId="{C19CE29B-2616-4127-8C28-9AA74016F214}" dt="2023-03-24T11:28:15.830" v="587" actId="478"/>
          <ac:spMkLst>
            <pc:docMk/>
            <pc:sldMk cId="2290690907" sldId="2146845898"/>
            <ac:spMk id="5" creationId="{1227489B-FD8D-4A3E-2E58-40377D04093E}"/>
          </ac:spMkLst>
        </pc:spChg>
        <pc:spChg chg="del mod ord">
          <ac:chgData name="Martin Kleindl" userId="cfd6b6c4-d6a3-4947-8f99-87aee65d618f" providerId="ADAL" clId="{C19CE29B-2616-4127-8C28-9AA74016F214}" dt="2023-03-24T11:31:38.406" v="600" actId="478"/>
          <ac:spMkLst>
            <pc:docMk/>
            <pc:sldMk cId="2290690907" sldId="2146845898"/>
            <ac:spMk id="7" creationId="{FC912007-C1D1-1264-D26A-57C870F40231}"/>
          </ac:spMkLst>
        </pc:spChg>
        <pc:spChg chg="del">
          <ac:chgData name="Martin Kleindl" userId="cfd6b6c4-d6a3-4947-8f99-87aee65d618f" providerId="ADAL" clId="{C19CE29B-2616-4127-8C28-9AA74016F214}" dt="2023-03-24T11:21:07.204" v="243" actId="478"/>
          <ac:spMkLst>
            <pc:docMk/>
            <pc:sldMk cId="2290690907" sldId="2146845898"/>
            <ac:spMk id="8" creationId="{62739017-8D00-1815-5FA9-855E26D5B380}"/>
          </ac:spMkLst>
        </pc:spChg>
        <pc:spChg chg="add del mod">
          <ac:chgData name="Martin Kleindl" userId="cfd6b6c4-d6a3-4947-8f99-87aee65d618f" providerId="ADAL" clId="{C19CE29B-2616-4127-8C28-9AA74016F214}" dt="2023-03-24T11:31:40.544" v="602" actId="478"/>
          <ac:spMkLst>
            <pc:docMk/>
            <pc:sldMk cId="2290690907" sldId="2146845898"/>
            <ac:spMk id="9" creationId="{9248257A-E99F-3F9F-F043-F2C3E8F56D31}"/>
          </ac:spMkLst>
        </pc:spChg>
        <pc:graphicFrameChg chg="add mod modGraphic">
          <ac:chgData name="Martin Kleindl" userId="cfd6b6c4-d6a3-4947-8f99-87aee65d618f" providerId="ADAL" clId="{C19CE29B-2616-4127-8C28-9AA74016F214}" dt="2023-04-04T16:07:07.046" v="2248" actId="20577"/>
          <ac:graphicFrameMkLst>
            <pc:docMk/>
            <pc:sldMk cId="2290690907" sldId="2146845898"/>
            <ac:graphicFrameMk id="4" creationId="{2A93B49E-013B-486E-2526-3619215E6CF7}"/>
          </ac:graphicFrameMkLst>
        </pc:graphicFrameChg>
        <pc:picChg chg="add mod">
          <ac:chgData name="Martin Kleindl" userId="cfd6b6c4-d6a3-4947-8f99-87aee65d618f" providerId="ADAL" clId="{C19CE29B-2616-4127-8C28-9AA74016F214}" dt="2023-03-24T11:35:25.468" v="619" actId="14100"/>
          <ac:picMkLst>
            <pc:docMk/>
            <pc:sldMk cId="2290690907" sldId="2146845898"/>
            <ac:picMk id="10" creationId="{53096343-409A-B237-494F-CE4D2AFFFC0D}"/>
          </ac:picMkLst>
        </pc:picChg>
      </pc:sldChg>
      <pc:sldChg chg="modSp add ord modAnim modNotesTx">
        <pc:chgData name="Martin Kleindl" userId="cfd6b6c4-d6a3-4947-8f99-87aee65d618f" providerId="ADAL" clId="{C19CE29B-2616-4127-8C28-9AA74016F214}" dt="2023-04-04T16:07:12.905" v="2249" actId="20577"/>
        <pc:sldMkLst>
          <pc:docMk/>
          <pc:sldMk cId="353620240" sldId="2146845899"/>
        </pc:sldMkLst>
        <pc:graphicFrameChg chg="mod">
          <ac:chgData name="Martin Kleindl" userId="cfd6b6c4-d6a3-4947-8f99-87aee65d618f" providerId="ADAL" clId="{C19CE29B-2616-4127-8C28-9AA74016F214}" dt="2023-04-04T16:07:12.905" v="2249" actId="20577"/>
          <ac:graphicFrameMkLst>
            <pc:docMk/>
            <pc:sldMk cId="353620240" sldId="2146845899"/>
            <ac:graphicFrameMk id="4" creationId="{2A93B49E-013B-486E-2526-3619215E6CF7}"/>
          </ac:graphicFrameMkLst>
        </pc:graphicFrameChg>
      </pc:sldChg>
      <pc:sldChg chg="modSp add ord modAnim">
        <pc:chgData name="Martin Kleindl" userId="cfd6b6c4-d6a3-4947-8f99-87aee65d618f" providerId="ADAL" clId="{C19CE29B-2616-4127-8C28-9AA74016F214}" dt="2023-04-04T16:07:19.854" v="2250" actId="20577"/>
        <pc:sldMkLst>
          <pc:docMk/>
          <pc:sldMk cId="1953213447" sldId="2146845900"/>
        </pc:sldMkLst>
        <pc:graphicFrameChg chg="mod">
          <ac:chgData name="Martin Kleindl" userId="cfd6b6c4-d6a3-4947-8f99-87aee65d618f" providerId="ADAL" clId="{C19CE29B-2616-4127-8C28-9AA74016F214}" dt="2023-04-04T16:07:19.854" v="2250" actId="20577"/>
          <ac:graphicFrameMkLst>
            <pc:docMk/>
            <pc:sldMk cId="1953213447" sldId="2146845900"/>
            <ac:graphicFrameMk id="4" creationId="{2A93B49E-013B-486E-2526-3619215E6CF7}"/>
          </ac:graphicFrameMkLst>
        </pc:graphicFrameChg>
      </pc:sldChg>
      <pc:sldChg chg="modSp add ord modAnim">
        <pc:chgData name="Martin Kleindl" userId="cfd6b6c4-d6a3-4947-8f99-87aee65d618f" providerId="ADAL" clId="{C19CE29B-2616-4127-8C28-9AA74016F214}" dt="2023-04-04T16:07:22.746" v="2251" actId="20577"/>
        <pc:sldMkLst>
          <pc:docMk/>
          <pc:sldMk cId="287659398" sldId="2146845901"/>
        </pc:sldMkLst>
        <pc:graphicFrameChg chg="mod">
          <ac:chgData name="Martin Kleindl" userId="cfd6b6c4-d6a3-4947-8f99-87aee65d618f" providerId="ADAL" clId="{C19CE29B-2616-4127-8C28-9AA74016F214}" dt="2023-04-04T16:07:22.746" v="2251" actId="20577"/>
          <ac:graphicFrameMkLst>
            <pc:docMk/>
            <pc:sldMk cId="287659398" sldId="2146845901"/>
            <ac:graphicFrameMk id="4" creationId="{2A93B49E-013B-486E-2526-3619215E6CF7}"/>
          </ac:graphicFrameMkLst>
        </pc:graphicFrameChg>
      </pc:sldChg>
      <pc:sldChg chg="modSp add modAnim">
        <pc:chgData name="Martin Kleindl" userId="cfd6b6c4-d6a3-4947-8f99-87aee65d618f" providerId="ADAL" clId="{C19CE29B-2616-4127-8C28-9AA74016F214}" dt="2023-04-04T16:06:58.884" v="2247" actId="20577"/>
        <pc:sldMkLst>
          <pc:docMk/>
          <pc:sldMk cId="1122064546" sldId="2146845902"/>
        </pc:sldMkLst>
        <pc:graphicFrameChg chg="mod">
          <ac:chgData name="Martin Kleindl" userId="cfd6b6c4-d6a3-4947-8f99-87aee65d618f" providerId="ADAL" clId="{C19CE29B-2616-4127-8C28-9AA74016F214}" dt="2023-04-04T16:06:58.884" v="2247" actId="20577"/>
          <ac:graphicFrameMkLst>
            <pc:docMk/>
            <pc:sldMk cId="1122064546" sldId="2146845902"/>
            <ac:graphicFrameMk id="4" creationId="{2A93B49E-013B-486E-2526-3619215E6CF7}"/>
          </ac:graphicFrameMkLst>
        </pc:graphicFrameChg>
      </pc:sldChg>
      <pc:sldChg chg="modSp add modAnim">
        <pc:chgData name="Martin Kleindl" userId="cfd6b6c4-d6a3-4947-8f99-87aee65d618f" providerId="ADAL" clId="{C19CE29B-2616-4127-8C28-9AA74016F214}" dt="2023-04-04T16:07:31.144" v="2252" actId="20577"/>
        <pc:sldMkLst>
          <pc:docMk/>
          <pc:sldMk cId="3710128176" sldId="2146845903"/>
        </pc:sldMkLst>
        <pc:graphicFrameChg chg="mod">
          <ac:chgData name="Martin Kleindl" userId="cfd6b6c4-d6a3-4947-8f99-87aee65d618f" providerId="ADAL" clId="{C19CE29B-2616-4127-8C28-9AA74016F214}" dt="2023-04-04T16:07:31.144" v="2252" actId="20577"/>
          <ac:graphicFrameMkLst>
            <pc:docMk/>
            <pc:sldMk cId="3710128176" sldId="2146845903"/>
            <ac:graphicFrameMk id="4" creationId="{2A93B49E-013B-486E-2526-3619215E6CF7}"/>
          </ac:graphicFrameMkLst>
        </pc:graphicFrameChg>
      </pc:sldChg>
      <pc:sldChg chg="modSp add modAnim">
        <pc:chgData name="Martin Kleindl" userId="cfd6b6c4-d6a3-4947-8f99-87aee65d618f" providerId="ADAL" clId="{C19CE29B-2616-4127-8C28-9AA74016F214}" dt="2023-04-04T16:07:36.168" v="2253" actId="20577"/>
        <pc:sldMkLst>
          <pc:docMk/>
          <pc:sldMk cId="2573859981" sldId="2146845904"/>
        </pc:sldMkLst>
        <pc:graphicFrameChg chg="mod">
          <ac:chgData name="Martin Kleindl" userId="cfd6b6c4-d6a3-4947-8f99-87aee65d618f" providerId="ADAL" clId="{C19CE29B-2616-4127-8C28-9AA74016F214}" dt="2023-04-04T16:07:36.168" v="2253" actId="20577"/>
          <ac:graphicFrameMkLst>
            <pc:docMk/>
            <pc:sldMk cId="2573859981" sldId="2146845904"/>
            <ac:graphicFrameMk id="4" creationId="{2A93B49E-013B-486E-2526-3619215E6CF7}"/>
          </ac:graphicFrameMkLst>
        </pc:graphicFrameChg>
      </pc:sldChg>
      <pc:sldChg chg="modSp add modAnim">
        <pc:chgData name="Martin Kleindl" userId="cfd6b6c4-d6a3-4947-8f99-87aee65d618f" providerId="ADAL" clId="{C19CE29B-2616-4127-8C28-9AA74016F214}" dt="2023-04-04T16:07:42.704" v="2254" actId="20577"/>
        <pc:sldMkLst>
          <pc:docMk/>
          <pc:sldMk cId="1203353061" sldId="2146845905"/>
        </pc:sldMkLst>
        <pc:graphicFrameChg chg="mod">
          <ac:chgData name="Martin Kleindl" userId="cfd6b6c4-d6a3-4947-8f99-87aee65d618f" providerId="ADAL" clId="{C19CE29B-2616-4127-8C28-9AA74016F214}" dt="2023-04-04T16:07:42.704" v="2254" actId="20577"/>
          <ac:graphicFrameMkLst>
            <pc:docMk/>
            <pc:sldMk cId="1203353061" sldId="2146845905"/>
            <ac:graphicFrameMk id="4" creationId="{2A93B49E-013B-486E-2526-3619215E6CF7}"/>
          </ac:graphicFrameMkLst>
        </pc:graphicFrameChg>
      </pc:sldChg>
      <pc:sldChg chg="add del">
        <pc:chgData name="Martin Kleindl" userId="cfd6b6c4-d6a3-4947-8f99-87aee65d618f" providerId="ADAL" clId="{C19CE29B-2616-4127-8C28-9AA74016F214}" dt="2023-03-24T11:39:27.235" v="645" actId="47"/>
        <pc:sldMkLst>
          <pc:docMk/>
          <pc:sldMk cId="956686932" sldId="2146845906"/>
        </pc:sldMkLst>
      </pc:sldChg>
      <pc:sldChg chg="modSp add modAnim">
        <pc:chgData name="Martin Kleindl" userId="cfd6b6c4-d6a3-4947-8f99-87aee65d618f" providerId="ADAL" clId="{C19CE29B-2616-4127-8C28-9AA74016F214}" dt="2023-04-04T16:08:14.544" v="2268" actId="20577"/>
        <pc:sldMkLst>
          <pc:docMk/>
          <pc:sldMk cId="1381181788" sldId="2146845907"/>
        </pc:sldMkLst>
        <pc:graphicFrameChg chg="mod">
          <ac:chgData name="Martin Kleindl" userId="cfd6b6c4-d6a3-4947-8f99-87aee65d618f" providerId="ADAL" clId="{C19CE29B-2616-4127-8C28-9AA74016F214}" dt="2023-04-04T16:08:14.544" v="2268" actId="20577"/>
          <ac:graphicFrameMkLst>
            <pc:docMk/>
            <pc:sldMk cId="1381181788" sldId="2146845907"/>
            <ac:graphicFrameMk id="4" creationId="{2A93B49E-013B-486E-2526-3619215E6CF7}"/>
          </ac:graphicFrameMkLst>
        </pc:graphicFrameChg>
      </pc:sldChg>
      <pc:sldChg chg="addSp delSp modSp add mod">
        <pc:chgData name="Martin Kleindl" userId="cfd6b6c4-d6a3-4947-8f99-87aee65d618f" providerId="ADAL" clId="{C19CE29B-2616-4127-8C28-9AA74016F214}" dt="2023-04-04T16:23:57.915" v="2345" actId="1076"/>
        <pc:sldMkLst>
          <pc:docMk/>
          <pc:sldMk cId="399178117" sldId="2146845908"/>
        </pc:sldMkLst>
        <pc:spChg chg="mod">
          <ac:chgData name="Martin Kleindl" userId="cfd6b6c4-d6a3-4947-8f99-87aee65d618f" providerId="ADAL" clId="{C19CE29B-2616-4127-8C28-9AA74016F214}" dt="2023-03-27T15:01:07.756" v="1934" actId="20577"/>
          <ac:spMkLst>
            <pc:docMk/>
            <pc:sldMk cId="399178117" sldId="2146845908"/>
            <ac:spMk id="7" creationId="{FC912007-C1D1-1264-D26A-57C870F40231}"/>
          </ac:spMkLst>
        </pc:spChg>
        <pc:spChg chg="mod">
          <ac:chgData name="Martin Kleindl" userId="cfd6b6c4-d6a3-4947-8f99-87aee65d618f" providerId="ADAL" clId="{C19CE29B-2616-4127-8C28-9AA74016F214}" dt="2023-04-04T16:23:51.716" v="2344" actId="20577"/>
          <ac:spMkLst>
            <pc:docMk/>
            <pc:sldMk cId="399178117" sldId="2146845908"/>
            <ac:spMk id="8" creationId="{62739017-8D00-1815-5FA9-855E26D5B380}"/>
          </ac:spMkLst>
        </pc:spChg>
        <pc:picChg chg="add mod">
          <ac:chgData name="Martin Kleindl" userId="cfd6b6c4-d6a3-4947-8f99-87aee65d618f" providerId="ADAL" clId="{C19CE29B-2616-4127-8C28-9AA74016F214}" dt="2023-04-04T16:23:57.915" v="2345" actId="1076"/>
          <ac:picMkLst>
            <pc:docMk/>
            <pc:sldMk cId="399178117" sldId="2146845908"/>
            <ac:picMk id="2" creationId="{014C6F11-566C-E212-56D0-76207D26C399}"/>
          </ac:picMkLst>
        </pc:picChg>
        <pc:picChg chg="add del mod">
          <ac:chgData name="Martin Kleindl" userId="cfd6b6c4-d6a3-4947-8f99-87aee65d618f" providerId="ADAL" clId="{C19CE29B-2616-4127-8C28-9AA74016F214}" dt="2023-04-04T16:23:47.152" v="2343" actId="478"/>
          <ac:picMkLst>
            <pc:docMk/>
            <pc:sldMk cId="399178117" sldId="2146845908"/>
            <ac:picMk id="3" creationId="{BEFD0483-0CB4-CB59-034C-D0B5C14E9988}"/>
          </ac:picMkLst>
        </pc:picChg>
      </pc:sldChg>
      <pc:sldChg chg="addSp delSp modSp new mod modClrScheme chgLayout">
        <pc:chgData name="Martin Kleindl" userId="cfd6b6c4-d6a3-4947-8f99-87aee65d618f" providerId="ADAL" clId="{C19CE29B-2616-4127-8C28-9AA74016F214}" dt="2023-04-04T16:05:03.178" v="2241" actId="14100"/>
        <pc:sldMkLst>
          <pc:docMk/>
          <pc:sldMk cId="459379288" sldId="2146845909"/>
        </pc:sldMkLst>
        <pc:spChg chg="del">
          <ac:chgData name="Martin Kleindl" userId="cfd6b6c4-d6a3-4947-8f99-87aee65d618f" providerId="ADAL" clId="{C19CE29B-2616-4127-8C28-9AA74016F214}" dt="2023-04-04T15:55:56.463" v="2183" actId="700"/>
          <ac:spMkLst>
            <pc:docMk/>
            <pc:sldMk cId="459379288" sldId="2146845909"/>
            <ac:spMk id="2" creationId="{E5F21B8D-A58F-D1A0-CD81-8F960CC62D59}"/>
          </ac:spMkLst>
        </pc:spChg>
        <pc:spChg chg="del">
          <ac:chgData name="Martin Kleindl" userId="cfd6b6c4-d6a3-4947-8f99-87aee65d618f" providerId="ADAL" clId="{C19CE29B-2616-4127-8C28-9AA74016F214}" dt="2023-04-04T15:55:56.463" v="2183" actId="700"/>
          <ac:spMkLst>
            <pc:docMk/>
            <pc:sldMk cId="459379288" sldId="2146845909"/>
            <ac:spMk id="3" creationId="{41E0CE58-2C20-4511-4A94-4346A54D0F2C}"/>
          </ac:spMkLst>
        </pc:spChg>
        <pc:spChg chg="del">
          <ac:chgData name="Martin Kleindl" userId="cfd6b6c4-d6a3-4947-8f99-87aee65d618f" providerId="ADAL" clId="{C19CE29B-2616-4127-8C28-9AA74016F214}" dt="2023-04-04T15:55:56.463" v="2183" actId="700"/>
          <ac:spMkLst>
            <pc:docMk/>
            <pc:sldMk cId="459379288" sldId="2146845909"/>
            <ac:spMk id="4" creationId="{D530B4F0-25AB-0C44-92B2-09A0375B596D}"/>
          </ac:spMkLst>
        </pc:spChg>
        <pc:spChg chg="del">
          <ac:chgData name="Martin Kleindl" userId="cfd6b6c4-d6a3-4947-8f99-87aee65d618f" providerId="ADAL" clId="{C19CE29B-2616-4127-8C28-9AA74016F214}" dt="2023-04-04T15:55:56.463" v="2183" actId="700"/>
          <ac:spMkLst>
            <pc:docMk/>
            <pc:sldMk cId="459379288" sldId="2146845909"/>
            <ac:spMk id="5" creationId="{BCA2406E-5C28-F59C-150E-C81C4BC1035C}"/>
          </ac:spMkLst>
        </pc:spChg>
        <pc:spChg chg="del">
          <ac:chgData name="Martin Kleindl" userId="cfd6b6c4-d6a3-4947-8f99-87aee65d618f" providerId="ADAL" clId="{C19CE29B-2616-4127-8C28-9AA74016F214}" dt="2023-04-04T15:55:56.463" v="2183" actId="700"/>
          <ac:spMkLst>
            <pc:docMk/>
            <pc:sldMk cId="459379288" sldId="2146845909"/>
            <ac:spMk id="6" creationId="{511BBCE4-7986-0CF8-4008-9284F8519F62}"/>
          </ac:spMkLst>
        </pc:spChg>
        <pc:spChg chg="add mod ord">
          <ac:chgData name="Martin Kleindl" userId="cfd6b6c4-d6a3-4947-8f99-87aee65d618f" providerId="ADAL" clId="{C19CE29B-2616-4127-8C28-9AA74016F214}" dt="2023-04-04T16:03:03.500" v="2237" actId="207"/>
          <ac:spMkLst>
            <pc:docMk/>
            <pc:sldMk cId="459379288" sldId="2146845909"/>
            <ac:spMk id="7" creationId="{21EE7975-7D78-A663-DB2E-09A9DCCB1A5B}"/>
          </ac:spMkLst>
        </pc:spChg>
        <pc:picChg chg="add mod">
          <ac:chgData name="Martin Kleindl" userId="cfd6b6c4-d6a3-4947-8f99-87aee65d618f" providerId="ADAL" clId="{C19CE29B-2616-4127-8C28-9AA74016F214}" dt="2023-04-04T16:03:03.062" v="2236" actId="1076"/>
          <ac:picMkLst>
            <pc:docMk/>
            <pc:sldMk cId="459379288" sldId="2146845909"/>
            <ac:picMk id="1026" creationId="{9C98BD20-FA14-BEC1-4578-DBBE087B5CDC}"/>
          </ac:picMkLst>
        </pc:picChg>
        <pc:picChg chg="add del mod">
          <ac:chgData name="Martin Kleindl" userId="cfd6b6c4-d6a3-4947-8f99-87aee65d618f" providerId="ADAL" clId="{C19CE29B-2616-4127-8C28-9AA74016F214}" dt="2023-04-04T15:56:26.961" v="2191" actId="478"/>
          <ac:picMkLst>
            <pc:docMk/>
            <pc:sldMk cId="459379288" sldId="2146845909"/>
            <ac:picMk id="1028" creationId="{119E6088-64D7-08E1-CC7E-C51F6C10356C}"/>
          </ac:picMkLst>
        </pc:picChg>
        <pc:picChg chg="add mod">
          <ac:chgData name="Martin Kleindl" userId="cfd6b6c4-d6a3-4947-8f99-87aee65d618f" providerId="ADAL" clId="{C19CE29B-2616-4127-8C28-9AA74016F214}" dt="2023-04-04T16:05:03.178" v="2241" actId="14100"/>
          <ac:picMkLst>
            <pc:docMk/>
            <pc:sldMk cId="459379288" sldId="2146845909"/>
            <ac:picMk id="1030" creationId="{0CD4F8FC-DC20-C9E8-FF08-1071CDA7025B}"/>
          </ac:picMkLst>
        </pc:picChg>
        <pc:picChg chg="add mod">
          <ac:chgData name="Martin Kleindl" userId="cfd6b6c4-d6a3-4947-8f99-87aee65d618f" providerId="ADAL" clId="{C19CE29B-2616-4127-8C28-9AA74016F214}" dt="2023-04-04T16:03:02.645" v="2235" actId="1076"/>
          <ac:picMkLst>
            <pc:docMk/>
            <pc:sldMk cId="459379288" sldId="2146845909"/>
            <ac:picMk id="1032" creationId="{6E2B819C-7DC7-7DA5-364F-E7436C6B3A9D}"/>
          </ac:picMkLst>
        </pc:picChg>
        <pc:picChg chg="add mod">
          <ac:chgData name="Martin Kleindl" userId="cfd6b6c4-d6a3-4947-8f99-87aee65d618f" providerId="ADAL" clId="{C19CE29B-2616-4127-8C28-9AA74016F214}" dt="2023-04-04T16:03:01.827" v="2233" actId="1076"/>
          <ac:picMkLst>
            <pc:docMk/>
            <pc:sldMk cId="459379288" sldId="2146845909"/>
            <ac:picMk id="1034" creationId="{832602C9-51E5-AE82-3DFB-ECDE442446A1}"/>
          </ac:picMkLst>
        </pc:picChg>
      </pc:sldChg>
      <pc:sldChg chg="add">
        <pc:chgData name="Martin Kleindl" userId="cfd6b6c4-d6a3-4947-8f99-87aee65d618f" providerId="ADAL" clId="{C19CE29B-2616-4127-8C28-9AA74016F214}" dt="2023-04-05T07:19:44.706" v="2757"/>
        <pc:sldMkLst>
          <pc:docMk/>
          <pc:sldMk cId="191628910" sldId="2146845960"/>
        </pc:sldMkLst>
      </pc:sldChg>
      <pc:sldChg chg="add del">
        <pc:chgData name="Martin Kleindl" userId="cfd6b6c4-d6a3-4947-8f99-87aee65d618f" providerId="ADAL" clId="{C19CE29B-2616-4127-8C28-9AA74016F214}" dt="2023-04-05T07:20:25.967" v="2759"/>
        <pc:sldMkLst>
          <pc:docMk/>
          <pc:sldMk cId="129112471" sldId="2146845961"/>
        </pc:sldMkLst>
      </pc:sldChg>
      <pc:sldChg chg="modSp add mod">
        <pc:chgData name="Martin Kleindl" userId="cfd6b6c4-d6a3-4947-8f99-87aee65d618f" providerId="ADAL" clId="{C19CE29B-2616-4127-8C28-9AA74016F214}" dt="2023-04-05T07:22:58.538" v="2939" actId="20577"/>
        <pc:sldMkLst>
          <pc:docMk/>
          <pc:sldMk cId="4070808702" sldId="2146845961"/>
        </pc:sldMkLst>
        <pc:spChg chg="mod">
          <ac:chgData name="Martin Kleindl" userId="cfd6b6c4-d6a3-4947-8f99-87aee65d618f" providerId="ADAL" clId="{C19CE29B-2616-4127-8C28-9AA74016F214}" dt="2023-04-05T07:20:33.603" v="2773" actId="20577"/>
          <ac:spMkLst>
            <pc:docMk/>
            <pc:sldMk cId="4070808702" sldId="2146845961"/>
            <ac:spMk id="6" creationId="{0F88E4BF-CC18-BA41-BBD7-6238A69DF5BF}"/>
          </ac:spMkLst>
        </pc:spChg>
        <pc:graphicFrameChg chg="modGraphic">
          <ac:chgData name="Martin Kleindl" userId="cfd6b6c4-d6a3-4947-8f99-87aee65d618f" providerId="ADAL" clId="{C19CE29B-2616-4127-8C28-9AA74016F214}" dt="2023-04-05T07:22:58.538" v="2939" actId="20577"/>
          <ac:graphicFrameMkLst>
            <pc:docMk/>
            <pc:sldMk cId="4070808702" sldId="2146845961"/>
            <ac:graphicFrameMk id="11" creationId="{460AEED9-DE4E-937B-D889-F0DE268C8995}"/>
          </ac:graphicFrameMkLst>
        </pc:graphicFrameChg>
      </pc:sldChg>
      <pc:sldChg chg="modSp add mod ord">
        <pc:chgData name="Martin Kleindl" userId="cfd6b6c4-d6a3-4947-8f99-87aee65d618f" providerId="ADAL" clId="{C19CE29B-2616-4127-8C28-9AA74016F214}" dt="2023-04-05T07:24:59.914" v="3125" actId="20577"/>
        <pc:sldMkLst>
          <pc:docMk/>
          <pc:sldMk cId="3135195568" sldId="2146845962"/>
        </pc:sldMkLst>
        <pc:spChg chg="mod">
          <ac:chgData name="Martin Kleindl" userId="cfd6b6c4-d6a3-4947-8f99-87aee65d618f" providerId="ADAL" clId="{C19CE29B-2616-4127-8C28-9AA74016F214}" dt="2023-04-05T07:22:13.275" v="2861" actId="20577"/>
          <ac:spMkLst>
            <pc:docMk/>
            <pc:sldMk cId="3135195568" sldId="2146845962"/>
            <ac:spMk id="6" creationId="{0F88E4BF-CC18-BA41-BBD7-6238A69DF5BF}"/>
          </ac:spMkLst>
        </pc:spChg>
        <pc:graphicFrameChg chg="modGraphic">
          <ac:chgData name="Martin Kleindl" userId="cfd6b6c4-d6a3-4947-8f99-87aee65d618f" providerId="ADAL" clId="{C19CE29B-2616-4127-8C28-9AA74016F214}" dt="2023-04-05T07:24:59.914" v="3125" actId="20577"/>
          <ac:graphicFrameMkLst>
            <pc:docMk/>
            <pc:sldMk cId="3135195568" sldId="2146845962"/>
            <ac:graphicFrameMk id="11" creationId="{460AEED9-DE4E-937B-D889-F0DE268C8995}"/>
          </ac:graphicFrameMkLst>
        </pc:graphicFrameChg>
      </pc:sldChg>
      <pc:sldChg chg="modSp add mod ord">
        <pc:chgData name="Martin Kleindl" userId="cfd6b6c4-d6a3-4947-8f99-87aee65d618f" providerId="ADAL" clId="{C19CE29B-2616-4127-8C28-9AA74016F214}" dt="2023-04-05T07:26:33.110" v="3287" actId="313"/>
        <pc:sldMkLst>
          <pc:docMk/>
          <pc:sldMk cId="570545272" sldId="2146845963"/>
        </pc:sldMkLst>
        <pc:spChg chg="mod">
          <ac:chgData name="Martin Kleindl" userId="cfd6b6c4-d6a3-4947-8f99-87aee65d618f" providerId="ADAL" clId="{C19CE29B-2616-4127-8C28-9AA74016F214}" dt="2023-04-05T07:21:50.115" v="2823" actId="20577"/>
          <ac:spMkLst>
            <pc:docMk/>
            <pc:sldMk cId="570545272" sldId="2146845963"/>
            <ac:spMk id="6" creationId="{0F88E4BF-CC18-BA41-BBD7-6238A69DF5BF}"/>
          </ac:spMkLst>
        </pc:spChg>
        <pc:graphicFrameChg chg="modGraphic">
          <ac:chgData name="Martin Kleindl" userId="cfd6b6c4-d6a3-4947-8f99-87aee65d618f" providerId="ADAL" clId="{C19CE29B-2616-4127-8C28-9AA74016F214}" dt="2023-04-05T07:26:33.110" v="3287" actId="313"/>
          <ac:graphicFrameMkLst>
            <pc:docMk/>
            <pc:sldMk cId="570545272" sldId="2146845963"/>
            <ac:graphicFrameMk id="11" creationId="{460AEED9-DE4E-937B-D889-F0DE268C8995}"/>
          </ac:graphicFrameMkLst>
        </pc:graphicFrameChg>
      </pc:sldChg>
      <pc:sldChg chg="modSp add mod">
        <pc:chgData name="Martin Kleindl" userId="cfd6b6c4-d6a3-4947-8f99-87aee65d618f" providerId="ADAL" clId="{C19CE29B-2616-4127-8C28-9AA74016F214}" dt="2023-04-05T07:21:33.170" v="2795" actId="20577"/>
        <pc:sldMkLst>
          <pc:docMk/>
          <pc:sldMk cId="129886127" sldId="2146845964"/>
        </pc:sldMkLst>
        <pc:spChg chg="mod">
          <ac:chgData name="Martin Kleindl" userId="cfd6b6c4-d6a3-4947-8f99-87aee65d618f" providerId="ADAL" clId="{C19CE29B-2616-4127-8C28-9AA74016F214}" dt="2023-04-05T07:21:33.170" v="2795" actId="20577"/>
          <ac:spMkLst>
            <pc:docMk/>
            <pc:sldMk cId="129886127" sldId="2146845964"/>
            <ac:spMk id="6" creationId="{0F88E4BF-CC18-BA41-BBD7-6238A69DF5BF}"/>
          </ac:spMkLst>
        </pc:spChg>
      </pc:sldChg>
      <pc:sldMasterChg chg="delSldLayout">
        <pc:chgData name="Martin Kleindl" userId="cfd6b6c4-d6a3-4947-8f99-87aee65d618f" providerId="ADAL" clId="{C19CE29B-2616-4127-8C28-9AA74016F214}" dt="2023-03-24T10:30:59.875" v="2" actId="47"/>
        <pc:sldMasterMkLst>
          <pc:docMk/>
          <pc:sldMasterMk cId="3283444625" sldId="2147483648"/>
        </pc:sldMasterMkLst>
        <pc:sldLayoutChg chg="del">
          <pc:chgData name="Martin Kleindl" userId="cfd6b6c4-d6a3-4947-8f99-87aee65d618f" providerId="ADAL" clId="{C19CE29B-2616-4127-8C28-9AA74016F214}" dt="2023-03-24T10:30:59.875" v="2" actId="47"/>
          <pc:sldLayoutMkLst>
            <pc:docMk/>
            <pc:sldMasterMk cId="3283444625" sldId="2147483648"/>
            <pc:sldLayoutMk cId="3658664581" sldId="214748371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E9BBFE94-9278-4810-AC85-C6171DF1FD07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/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/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/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800">
            <a:solidFill>
              <a:schemeClr val="bg1">
                <a:lumMod val="75000"/>
              </a:schemeClr>
            </a:solidFill>
          </a:endParaRPr>
        </a:p>
      </dgm:t>
    </dgm:pt>
    <dgm:pt modelId="{E9BBFE94-9278-4810-AC85-C6171DF1FD0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/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/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/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/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>
        <a:xfrm>
          <a:off x="1142152" y="2225995"/>
          <a:ext cx="1766231" cy="1686963"/>
        </a:xfrm>
        <a:prstGeom prst="ellipse">
          <a:avLst/>
        </a:prstGeom>
      </dgm:spPr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  <a:endParaRPr lang="en-US" sz="1600" kern="1200" dirty="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>
        <a:xfrm>
          <a:off x="2752645" y="5015449"/>
          <a:ext cx="1766231" cy="1686963"/>
        </a:xfrm>
        <a:prstGeom prst="ellipse">
          <a:avLst/>
        </a:prstGeom>
      </dgm:spPr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>
        <a:xfrm>
          <a:off x="1439759" y="3913808"/>
          <a:ext cx="1766231" cy="1686963"/>
        </a:xfrm>
        <a:prstGeom prst="ellipse">
          <a:avLst/>
        </a:prstGeom>
      </dgm:spPr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>
        <a:xfrm>
          <a:off x="1142152" y="2225995"/>
          <a:ext cx="1766231" cy="1686963"/>
        </a:xfrm>
        <a:prstGeom prst="ellipse">
          <a:avLst/>
        </a:prstGeom>
      </dgm:spPr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>
        <a:xfrm>
          <a:off x="1999077" y="741757"/>
          <a:ext cx="1766231" cy="1686963"/>
        </a:xfrm>
        <a:prstGeom prst="ellipse">
          <a:avLst/>
        </a:prstGeom>
      </dgm:spPr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D682580-E644-4899-B446-CC696427E69B}" type="doc">
      <dgm:prSet loTypeId="urn:microsoft.com/office/officeart/2005/8/layout/hierarchy4" loCatId="hierarchy" qsTypeId="urn:microsoft.com/office/officeart/2005/8/quickstyle/3d6" qsCatId="3D" csTypeId="urn:microsoft.com/office/officeart/2005/8/colors/accent1_5" csCatId="accent1" phldr="1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de-AT"/>
        </a:p>
      </dgm:t>
    </dgm:pt>
    <dgm:pt modelId="{F9587DBF-CA7C-4B46-A393-0ED9288BA968}">
      <dgm:prSet phldrT="[Text]" custT="1"/>
      <dgm:spPr>
        <a:xfrm>
          <a:off x="10431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gm:t>
    </dgm:pt>
    <dgm:pt modelId="{B37401FB-94A4-40B0-B334-09B5BE396CAF}" type="par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9B7EAAEA-CD36-4532-BD57-321AAACBEF1B}" type="sibTrans" cxnId="{8E0BF277-87CD-49EE-989B-A320750D8722}">
      <dgm:prSet/>
      <dgm:spPr/>
      <dgm:t>
        <a:bodyPr/>
        <a:lstStyle/>
        <a:p>
          <a:endParaRPr lang="de-AT">
            <a:solidFill>
              <a:schemeClr val="bg1"/>
            </a:solidFill>
          </a:endParaRPr>
        </a:p>
      </dgm:t>
    </dgm:pt>
    <dgm:pt modelId="{C4126C8A-197D-42D3-B7AC-55F06BCFB29C}">
      <dgm:prSet phldrT="[Text]" custT="1"/>
      <dgm:spPr>
        <a:xfrm>
          <a:off x="2502766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B186DC2-9133-4B3E-9AA2-4EB94A30AFFD}" type="par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2AB8B-0BA1-462E-A62C-8F80D72F421E}" type="sibTrans" cxnId="{15C2297A-CD0A-4DFC-9152-B77D02ADD8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D0210F0-7783-40D0-84D5-243F20D883F8}">
      <dgm:prSet phldrT="[Text]" custT="1"/>
      <dgm:spPr>
        <a:xfrm>
          <a:off x="4995100" y="926"/>
          <a:ext cx="2201798" cy="1284477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BDB113A8-7929-42B4-89B0-29143226B57A}" type="par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A725A4-3029-47ED-BB22-634B4CD468B0}" type="sibTrans" cxnId="{0141F49B-FD78-42DA-8CE1-C2F1BB94433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339DA3E-E2B3-4EF0-B6BF-02CB5A652648}">
      <dgm:prSet phldrT="[Text]" custT="1"/>
      <dgm:spPr>
        <a:xfrm>
          <a:off x="7487435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643D2024-01A3-4702-A9CD-D241D361C0F4}" type="par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AFFAB18-C505-47B2-B754-5816EB382327}" type="sibTrans" cxnId="{A8307856-8155-4E22-8400-5B180C6A05C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23329C1-B106-4190-9958-4860A3606D88}">
      <dgm:prSet phldrT="[Text]" custT="1"/>
      <dgm:spPr>
        <a:xfrm>
          <a:off x="9979770" y="926"/>
          <a:ext cx="2201798" cy="1284477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2000" b="1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1994EFF0-D07F-4A20-AFE0-FBF4B11713D1}" type="par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47E8F6-041B-4155-BFA1-0DBD4F7929C0}" type="sibTrans" cxnId="{C1D667F3-16A8-4ABD-961B-F2A403824D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644AA3-F828-4460-AFD0-768AB9AE633E}">
      <dgm:prSet phldrT="[Text]" custT="1"/>
      <dgm:spPr>
        <a:xfrm>
          <a:off x="246639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gm:t>
    </dgm:pt>
    <dgm:pt modelId="{6E47B8F4-D8A0-4960-9D6A-B3822099D7BE}" type="par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8B25740-776C-43FD-AB5B-0C468FE1FB25}" type="sibTrans" cxnId="{E1AC81BC-5BC2-43DF-920E-6B3B9836F0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452C72-9790-4930-82BB-03E6E5D38909}">
      <dgm:prSet phldrT="[Text]" custT="1"/>
      <dgm:spPr>
        <a:xfrm>
          <a:off x="2738973" y="1381416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gm:t>
    </dgm:pt>
    <dgm:pt modelId="{E5316351-F789-408B-A189-A072836FB9E1}" type="par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6862B56-004B-4B2D-9CCC-92BA01920915}" type="sibTrans" cxnId="{B7D8A757-272F-445D-A874-071B65A6D4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F253F20-2FEA-43CF-B53E-07D7477037AB}">
      <dgm:prSet phldrT="[Text]" custT="1"/>
      <dgm:spPr>
        <a:xfrm>
          <a:off x="273897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gm:t>
    </dgm:pt>
    <dgm:pt modelId="{8F98F069-1288-44D2-8F1A-5330AB17C34E}" type="par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2AB555-2B10-4E38-A0B1-BE07557411B1}" type="sibTrans" cxnId="{D8E6CC17-A56B-40D3-A37E-4655E34C6F9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DD6725-99B6-415D-A65E-FAEA305B1C13}">
      <dgm:prSet phldrT="[Text]" custT="1"/>
      <dgm:spPr>
        <a:xfrm>
          <a:off x="273897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gm:t>
    </dgm:pt>
    <dgm:pt modelId="{36DD2FF1-68B4-4139-ABFD-7717FB4C77E1}" type="par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23500-06B1-4E8D-A2B9-C146460E2802}" type="sibTrans" cxnId="{7FCB709A-48B8-42E2-9AFE-FBB02321BB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E5F901-F7F1-4A92-AE2E-502500C09269}">
      <dgm:prSet phldrT="[Text]" custT="1"/>
      <dgm:spPr>
        <a:xfrm>
          <a:off x="273897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gm:t>
    </dgm:pt>
    <dgm:pt modelId="{1BB16082-3B4E-4CE0-8CAD-35C9DE460BC3}" type="par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142F0C6-2C04-4CB6-8853-322CCC0B0C3D}" type="sibTrans" cxnId="{08F28A5A-6FAF-45F9-8691-61230C2CEAF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B3023D-B7A1-4DBC-A8A6-36CCFF2960B4}">
      <dgm:prSet phldrT="[Text]" custT="1"/>
      <dgm:spPr>
        <a:xfrm>
          <a:off x="5231308" y="1381416"/>
          <a:ext cx="1729382" cy="836711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gm:t>
    </dgm:pt>
    <dgm:pt modelId="{31D4297C-A3E0-47A8-9CAF-7487A051D761}" type="par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7E7C5ED-A335-4CB3-8053-42E39D3A28C4}" type="sibTrans" cxnId="{4C075849-EC1C-45E7-AA35-3D125B5599F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8EA6D67-81F2-433C-89CB-A5701D97CDB8}">
      <dgm:prSet phldrT="[Text]" custT="1"/>
      <dgm:spPr>
        <a:xfrm>
          <a:off x="5231308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gm:t>
    </dgm:pt>
    <dgm:pt modelId="{0A2DA13D-68B6-4CE5-BD10-1ED9B8F038E1}" type="par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4F3EA9C-D16D-4AF8-A603-D821E9FDF068}" type="sibTrans" cxnId="{BBC0DDBB-925B-4FAD-AB1E-7936653281C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BD09F3-2FBA-4E69-B8FD-92EA2390CDCF}">
      <dgm:prSet phldrT="[Text]" custT="1"/>
      <dgm:spPr>
        <a:xfrm>
          <a:off x="7723643" y="1381416"/>
          <a:ext cx="1729382" cy="836711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gm:t>
    </dgm:pt>
    <dgm:pt modelId="{7F96EB0D-E775-475D-A4A4-AA612715F60E}" type="par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025E7-57FA-4666-B227-130689D26F20}" type="sibTrans" cxnId="{6874B857-06F4-4694-A2E0-F0F2A26736D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21898C7-D7D3-431B-A572-21EBA373A457}">
      <dgm:prSet phldrT="[Text]" custT="1"/>
      <dgm:spPr>
        <a:xfrm>
          <a:off x="772364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gm:t>
    </dgm:pt>
    <dgm:pt modelId="{8A8ABC4C-52DE-4B9A-AC0C-C4BD11BCE750}" type="par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10F3CFF-A05A-40D1-812B-0142E7DE510B}" type="sibTrans" cxnId="{FF964CCB-1D9E-4FE7-9A29-D845015E867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3171635-FDE3-4CB1-9E6A-D5E5495A1742}">
      <dgm:prSet phldrT="[Text]" custT="1"/>
      <dgm:spPr>
        <a:xfrm>
          <a:off x="7723643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5FF81A7E-5BAF-4421-B897-94FA44E614F6}" type="par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6463D-B935-4DB3-81C5-851FB7D858EF}" type="sibTrans" cxnId="{F71DFAB9-6022-44B2-A3DA-F1009FB0B0F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53C04-F03D-407B-9FC9-6A9FD4F6FDA3}">
      <dgm:prSet phldrT="[Text]" custT="1"/>
      <dgm:spPr>
        <a:xfrm>
          <a:off x="10215977" y="1381416"/>
          <a:ext cx="1729382" cy="836711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gm:t>
    </dgm:pt>
    <dgm:pt modelId="{4DA3106B-EBCA-48B4-BDF6-FE98F392F418}" type="par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9DBEBD1-D2EF-41CE-8608-A9BFD2E0172A}" type="sibTrans" cxnId="{4CB74F91-6B06-4791-9AF8-A4B8D033D1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9319F2B-F698-4576-87F2-C145AF5D92D1}">
      <dgm:prSet phldrT="[Text]" custT="1"/>
      <dgm:spPr>
        <a:xfrm>
          <a:off x="10215977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D48D37D3-FA36-47E8-B839-08073295DE39}" type="par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76F60D-9E91-4D61-AA33-243E163FE995}" type="sibTrans" cxnId="{29A7296A-2B51-45D3-BC23-27AB5F2CA88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0A9C290-17E6-44E3-A71E-719BFEE8183D}">
      <dgm:prSet phldrT="[Text]" custT="1"/>
      <dgm:spPr>
        <a:xfrm>
          <a:off x="10215977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gm:t>
    </dgm:pt>
    <dgm:pt modelId="{5EECB7A6-DF31-41A6-AE7B-DD78F9E34306}" type="par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8FD65CB-A719-49FC-8E72-0CD7EA268547}" type="sibTrans" cxnId="{212BCF61-999C-4973-A9BF-45FD6129451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755BD3-664B-444F-85C7-84CBBE2587DC}">
      <dgm:prSet phldrT="[Text]" custT="1"/>
      <dgm:spPr>
        <a:xfrm>
          <a:off x="10215977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gm:t>
    </dgm:pt>
    <dgm:pt modelId="{979A77F9-D246-4A7B-99D1-54B949664E33}" type="par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6490B7-32B6-4A67-BF57-F21FBEC5108A}" type="sibTrans" cxnId="{BC8C7D60-A4B4-4160-905A-05BC8B039C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8D0FAE2-CE80-4424-98C8-AF022566EAD9}">
      <dgm:prSet phldrT="[Text]" custT="1"/>
      <dgm:spPr>
        <a:xfrm>
          <a:off x="246639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gm:t>
    </dgm:pt>
    <dgm:pt modelId="{D152D92D-D791-4407-B25F-D026F57BD617}" type="par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33182B-4EC1-4DE5-B778-1797ABC943D9}" type="sibTrans" cxnId="{3EA5CE78-1B92-41DE-ACDD-953D93A838A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D852C2-C743-42C4-88B4-7C23DAF73396}">
      <dgm:prSet phldrT="[Text]" custT="1"/>
      <dgm:spPr>
        <a:xfrm>
          <a:off x="246639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3CFEA597-BA0E-44CE-BE44-9FD5833A98FF}" type="par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145A9FD-EF05-4791-84BE-6C9315704EE1}" type="sibTrans" cxnId="{2CEAB323-1084-47BC-A0FA-46C59EDABFE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ADD20-15DA-4938-A94D-1576ECB628BC}">
      <dgm:prSet phldrT="[Text]" custT="1"/>
      <dgm:spPr>
        <a:xfrm>
          <a:off x="246639" y="4179587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B39B5EA9-2E61-4232-A15D-477190D7A90A}" type="par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A22B55-A698-4A68-B397-3251D46A04B7}" type="sibTrans" cxnId="{FBA9526C-53A0-4077-9C92-92A16EECFB3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58BCE3F-BCFD-458D-BA9B-FEA662A07CFB}">
      <dgm:prSet phldrT="[Text]" custT="1"/>
      <dgm:spPr>
        <a:xfrm>
          <a:off x="5231308" y="3246864"/>
          <a:ext cx="1729382" cy="836711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910787F3-55FB-4BD3-8F43-B6B5C4608F11}" type="par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AB4317-D307-4546-A858-D5DD0293FFC8}" type="sibTrans" cxnId="{DD04BEEE-3AA8-465A-80A6-421753A919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BEB06A-D08F-4E46-879A-391787A9AADD}">
      <dgm:prSet phldrT="[Text]" custT="1"/>
      <dgm:spPr>
        <a:xfrm>
          <a:off x="5231308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gm:t>
    </dgm:pt>
    <dgm:pt modelId="{D9BB578E-30DC-45C4-913C-D62B32A4D621}" type="par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985E263-0E65-4102-B56B-6403B9D1A66E}" type="sibTrans" cxnId="{C673923E-6850-4D8A-A9EE-CE161A84D4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3925DA3-4B4F-433E-AE60-46443A693489}">
      <dgm:prSet phldrT="[Text]" custT="1"/>
      <dgm:spPr>
        <a:xfrm>
          <a:off x="7723643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gm:t>
    </dgm:pt>
    <dgm:pt modelId="{BF4FD040-7081-4226-BB05-5DA15E840A72}" type="par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76947DB-F898-4699-88E4-70184D12F8AE}" type="sibTrans" cxnId="{4AD194EE-8AC4-4187-B787-16CA8287D9C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5E88A4-FE89-4394-B667-FB08655F6255}">
      <dgm:prSet phldrT="[Text]" custT="1"/>
      <dgm:spPr>
        <a:xfrm>
          <a:off x="7723643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gm:t>
    </dgm:pt>
    <dgm:pt modelId="{E35A7CFE-E3C0-4BDD-80FA-A6BB6DA338BC}" type="par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566699-6C5D-4BB9-A994-00B490018668}" type="sibTrans" cxnId="{6ABEFAB8-192C-4E03-866C-80242A5A664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684F3E3-A68C-43B6-8B6A-DA5F555FAC08}">
      <dgm:prSet phldrT="[Text]" custT="1"/>
      <dgm:spPr>
        <a:xfrm>
          <a:off x="2738973" y="3246864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gm:t>
    </dgm:pt>
    <dgm:pt modelId="{136244DD-B580-4A8A-9F2F-EBF9019BAB4A}" type="par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10686E-DA4D-49DC-A3C7-934613DB3B13}" type="sibTrans" cxnId="{922E6988-B0B9-401B-9322-649A2E4522F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E6F0CC2-805A-4DA6-9607-C6BDCF46CD35}">
      <dgm:prSet phldrT="[Text]" custT="1"/>
      <dgm:spPr>
        <a:xfrm>
          <a:off x="5231308" y="2314140"/>
          <a:ext cx="1729382" cy="836711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803E2679-CC8F-4279-B50E-733B62A98850}" type="par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D9BC3DE-9BF2-4953-A67F-8074A1A3262B}" type="sibTrans" cxnId="{3B9D3F85-AC28-4CA0-8800-517A7E2BFF1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1FBEB26-5C14-471E-9541-FBCE996400A9}">
      <dgm:prSet phldrT="[Text]" custT="1"/>
      <dgm:spPr>
        <a:xfrm>
          <a:off x="10215977" y="2314140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dirty="0">
            <a:solidFill>
              <a:schemeClr val="bg1"/>
            </a:solidFill>
            <a:latin typeface="Segoe UI"/>
            <a:ea typeface="+mn-ea"/>
            <a:cs typeface="+mn-cs"/>
          </a:endParaRPr>
        </a:p>
      </dgm:t>
    </dgm:pt>
    <dgm:pt modelId="{05415ECC-D209-446D-8789-CE0167400639}" type="par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4CF67CA-E08D-4643-AE2C-E8EAD0D7A4C8}" type="sibTrans" cxnId="{DF84D3F2-0818-4061-8366-49A430426A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63885F-FC2C-42C4-B336-594A1FBA3D4D}">
      <dgm:prSet phldrT="[Text]" custT="1"/>
      <dgm:spPr>
        <a:xfrm>
          <a:off x="246639" y="5112311"/>
          <a:ext cx="1729382" cy="836711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gm:spPr>
      <dgm:t>
        <a:bodyPr/>
        <a:lstStyle/>
        <a:p>
          <a:pPr>
            <a:buNone/>
          </a:pPr>
          <a:r>
            <a:rPr lang="de-AT" sz="16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gm:t>
    </dgm:pt>
    <dgm:pt modelId="{43FA1C03-121B-4AE3-8293-0BD68E62B414}" type="par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BCD6C7F-5A01-441B-B862-CDEB93CED904}" type="sibTrans" cxnId="{CACA105A-6152-43D3-AB49-8F52915ABD5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3D4CA0D-D4E5-4D1E-A28E-036189B091CA}" type="pres">
      <dgm:prSet presAssocID="{1D682580-E644-4899-B446-CC696427E69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0573DE-43E3-4D97-92AF-2E79AFB88ECC}" type="pres">
      <dgm:prSet presAssocID="{F9587DBF-CA7C-4B46-A393-0ED9288BA96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9CDDA14-B38A-4978-AF48-2F9D1FE7F5F1}" type="pres">
      <dgm:prSet presAssocID="{F9587DBF-CA7C-4B46-A393-0ED9288BA968}" presName="txOne" presStyleLbl="node0" presStyleIdx="0" presStyleCnt="5" custScaleX="127317" custScaleY="153515">
        <dgm:presLayoutVars>
          <dgm:chPref val="3"/>
        </dgm:presLayoutVars>
      </dgm:prSet>
      <dgm:spPr/>
    </dgm:pt>
    <dgm:pt modelId="{73756B9E-4D92-4FDA-9F0E-F627243A5388}" type="pres">
      <dgm:prSet presAssocID="{F9587DBF-CA7C-4B46-A393-0ED9288BA96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E652897-BD10-4616-BC21-1F5E2F9CE0A5}" type="pres">
      <dgm:prSet presAssocID="{F9587DBF-CA7C-4B46-A393-0ED9288BA96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63C6AB7-50B6-4C85-B6E4-148D593FB744}" type="pres">
      <dgm:prSet presAssocID="{8A644AA3-F828-4460-AFD0-768AB9AE633E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EC725F3-DAD0-4EA1-B3A7-D8118873D32A}" type="pres">
      <dgm:prSet presAssocID="{8A644AA3-F828-4460-AFD0-768AB9AE633E}" presName="txTwo" presStyleLbl="node2" presStyleIdx="0" presStyleCnt="5" custLinFactNeighborX="3105" custLinFactNeighborY="25061">
        <dgm:presLayoutVars>
          <dgm:chPref val="3"/>
        </dgm:presLayoutVars>
      </dgm:prSet>
      <dgm:spPr/>
    </dgm:pt>
    <dgm:pt modelId="{301A972F-5BD9-48FE-A68E-9371B9AF4F36}" type="pres">
      <dgm:prSet presAssocID="{8A644AA3-F828-4460-AFD0-768AB9AE633E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E43CBA2-0082-4B7E-B6E9-001A1425D3B6}" type="pres">
      <dgm:prSet presAssocID="{8A644AA3-F828-4460-AFD0-768AB9AE633E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A926794-7563-4692-BB95-4DAE122E2970}" type="pres">
      <dgm:prSet presAssocID="{28D0FAE2-CE80-4424-98C8-AF022566EAD9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A42623F-245E-40B6-9C7D-A5582791F827}" type="pres">
      <dgm:prSet presAssocID="{28D0FAE2-CE80-4424-98C8-AF022566EAD9}" presName="txThree" presStyleLbl="node3" presStyleIdx="0" presStyleCnt="5" custLinFactNeighborX="3105" custLinFactNeighborY="25061">
        <dgm:presLayoutVars>
          <dgm:chPref val="3"/>
        </dgm:presLayoutVars>
      </dgm:prSet>
      <dgm:spPr/>
    </dgm:pt>
    <dgm:pt modelId="{2BB42AA5-8812-4551-9752-F864AA628370}" type="pres">
      <dgm:prSet presAssocID="{28D0FAE2-CE80-4424-98C8-AF022566EAD9}" presName="parTrans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1EEB3A6-6E00-435F-B833-D9A2C17386C3}" type="pres">
      <dgm:prSet presAssocID="{28D0FAE2-CE80-4424-98C8-AF022566EAD9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A0130AD-DAE3-44BF-9D5C-F197CA98CE29}" type="pres">
      <dgm:prSet presAssocID="{AED852C2-C743-42C4-88B4-7C23DAF73396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8F27B6EC-460C-4B84-BDAE-79B5944FDA19}" type="pres">
      <dgm:prSet presAssocID="{AED852C2-C743-42C4-88B4-7C23DAF73396}" presName="txFour" presStyleLbl="node4" presStyleIdx="0" presStyleCnt="15" custLinFactNeighborX="3492" custLinFactNeighborY="4120">
        <dgm:presLayoutVars>
          <dgm:chPref val="3"/>
        </dgm:presLayoutVars>
      </dgm:prSet>
      <dgm:spPr/>
    </dgm:pt>
    <dgm:pt modelId="{A0FAA652-59A6-4909-BD18-A13E7B022DA2}" type="pres">
      <dgm:prSet presAssocID="{AED852C2-C743-42C4-88B4-7C23DAF73396}" presName="parTrans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1C3FCA8-01CF-42B0-BE77-5A26C0644655}" type="pres">
      <dgm:prSet presAssocID="{AED852C2-C743-42C4-88B4-7C23DAF73396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000A48E-5F1F-4EAF-920E-1F2D7D20A0C8}" type="pres">
      <dgm:prSet presAssocID="{C47ADD20-15DA-4938-A94D-1576ECB628B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4103E84-5AB5-4E80-B5F0-3CEA23EA1C26}" type="pres">
      <dgm:prSet presAssocID="{C47ADD20-15DA-4938-A94D-1576ECB628BC}" presName="txFour" presStyleLbl="node4" presStyleIdx="1" presStyleCnt="15" custLinFactNeighborX="3492" custLinFactNeighborY="4120">
        <dgm:presLayoutVars>
          <dgm:chPref val="3"/>
        </dgm:presLayoutVars>
      </dgm:prSet>
      <dgm:spPr/>
    </dgm:pt>
    <dgm:pt modelId="{A79F7F31-E686-4221-B867-391AC1BD935E}" type="pres">
      <dgm:prSet presAssocID="{C47ADD20-15DA-4938-A94D-1576ECB628BC}" presName="parTransFour" presStyleCnt="0"/>
      <dgm:spPr/>
    </dgm:pt>
    <dgm:pt modelId="{822C8C44-2286-4685-9E01-C528EA9A56E7}" type="pres">
      <dgm:prSet presAssocID="{C47ADD20-15DA-4938-A94D-1576ECB628B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9DA0A72-C58A-4023-8324-D9013BDD9088}" type="pres">
      <dgm:prSet presAssocID="{C163885F-FC2C-42C4-B336-594A1FBA3D4D}" presName="vertFour" presStyleCnt="0">
        <dgm:presLayoutVars>
          <dgm:chPref val="3"/>
        </dgm:presLayoutVars>
      </dgm:prSet>
      <dgm:spPr/>
    </dgm:pt>
    <dgm:pt modelId="{4A09C608-7BCB-4D7B-98FF-5BC50DC6AA57}" type="pres">
      <dgm:prSet presAssocID="{C163885F-FC2C-42C4-B336-594A1FBA3D4D}" presName="txFour" presStyleLbl="node4" presStyleIdx="2" presStyleCnt="15" custLinFactNeighborX="3492" custLinFactNeighborY="477">
        <dgm:presLayoutVars>
          <dgm:chPref val="3"/>
        </dgm:presLayoutVars>
      </dgm:prSet>
      <dgm:spPr/>
    </dgm:pt>
    <dgm:pt modelId="{758E8220-9F99-42CB-BE04-E72BC926A2AC}" type="pres">
      <dgm:prSet presAssocID="{C163885F-FC2C-42C4-B336-594A1FBA3D4D}" presName="horzFour" presStyleCnt="0"/>
      <dgm:spPr/>
    </dgm:pt>
    <dgm:pt modelId="{9BA50299-D198-42D8-AD08-C2C5FAB362AA}" type="pres">
      <dgm:prSet presAssocID="{9B7EAAEA-CD36-4532-BD57-321AAACBEF1B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CF4AEAA5-6B04-4E9F-BCC2-79DE6D03F5E4}" type="pres">
      <dgm:prSet presAssocID="{C4126C8A-197D-42D3-B7AC-55F06BCFB29C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4499C4D-28FC-4063-AB0C-F8516EEE3A7D}" type="pres">
      <dgm:prSet presAssocID="{C4126C8A-197D-42D3-B7AC-55F06BCFB29C}" presName="txOne" presStyleLbl="node0" presStyleIdx="1" presStyleCnt="5" custScaleX="127317" custScaleY="153515">
        <dgm:presLayoutVars>
          <dgm:chPref val="3"/>
        </dgm:presLayoutVars>
      </dgm:prSet>
      <dgm:spPr/>
    </dgm:pt>
    <dgm:pt modelId="{D0FAE953-1CC1-49AE-A6D6-E30BC3194787}" type="pres">
      <dgm:prSet presAssocID="{C4126C8A-197D-42D3-B7AC-55F06BCFB29C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A4E7DB-5254-4E70-91BB-1E8F7982F6A3}" type="pres">
      <dgm:prSet presAssocID="{C4126C8A-197D-42D3-B7AC-55F06BCFB29C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692278-ECB9-41C2-8758-4C27787952D1}" type="pres">
      <dgm:prSet presAssocID="{CD452C72-9790-4930-82BB-03E6E5D38909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9B41411-A612-4835-9E0D-D21DDB591F73}" type="pres">
      <dgm:prSet presAssocID="{CD452C72-9790-4930-82BB-03E6E5D38909}" presName="txTwo" presStyleLbl="node2" presStyleIdx="1" presStyleCnt="5" custLinFactNeighborX="3492" custLinFactNeighborY="4120">
        <dgm:presLayoutVars>
          <dgm:chPref val="3"/>
        </dgm:presLayoutVars>
      </dgm:prSet>
      <dgm:spPr/>
    </dgm:pt>
    <dgm:pt modelId="{8D67028F-171A-448D-9ED5-967D610E27A8}" type="pres">
      <dgm:prSet presAssocID="{CD452C72-9790-4930-82BB-03E6E5D38909}" presName="parTrans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A100FE-BA06-4195-B5E7-085CB754042C}" type="pres">
      <dgm:prSet presAssocID="{CD452C72-9790-4930-82BB-03E6E5D38909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F8BD572-60E1-469E-A3EF-98B52B3BF659}" type="pres">
      <dgm:prSet presAssocID="{DF253F20-2FEA-43CF-B53E-07D7477037AB}" presName="vert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836F011-ABCB-4DFD-8FFC-CE3B02490F84}" type="pres">
      <dgm:prSet presAssocID="{DF253F20-2FEA-43CF-B53E-07D7477037AB}" presName="txThree" presStyleLbl="node3" presStyleIdx="1" presStyleCnt="5" custLinFactNeighborX="3492" custLinFactNeighborY="4120">
        <dgm:presLayoutVars>
          <dgm:chPref val="3"/>
        </dgm:presLayoutVars>
      </dgm:prSet>
      <dgm:spPr/>
    </dgm:pt>
    <dgm:pt modelId="{5B813FD5-790D-4450-AC74-78E4BC1BF5B9}" type="pres">
      <dgm:prSet presAssocID="{DF253F20-2FEA-43CF-B53E-07D7477037AB}" presName="parTransThree" presStyleCnt="0"/>
      <dgm:spPr/>
    </dgm:pt>
    <dgm:pt modelId="{8E23D23A-A619-41F0-8C63-05A37F084761}" type="pres">
      <dgm:prSet presAssocID="{DF253F20-2FEA-43CF-B53E-07D7477037AB}" presName="horzThre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FDFD850-6AEF-4C0E-9297-E960E73060E0}" type="pres">
      <dgm:prSet presAssocID="{7684F3E3-A68C-43B6-8B6A-DA5F555FAC08}" presName="vertFour" presStyleCnt="0">
        <dgm:presLayoutVars>
          <dgm:chPref val="3"/>
        </dgm:presLayoutVars>
      </dgm:prSet>
      <dgm:spPr/>
    </dgm:pt>
    <dgm:pt modelId="{6638137D-FC9D-4D15-A1D2-C3425C9AFE8F}" type="pres">
      <dgm:prSet presAssocID="{7684F3E3-A68C-43B6-8B6A-DA5F555FAC08}" presName="txFour" presStyleLbl="node4" presStyleIdx="3" presStyleCnt="15" custLinFactNeighborX="3492" custLinFactNeighborY="4120">
        <dgm:presLayoutVars>
          <dgm:chPref val="3"/>
        </dgm:presLayoutVars>
      </dgm:prSet>
      <dgm:spPr/>
    </dgm:pt>
    <dgm:pt modelId="{1EB5C7FC-5355-4FC3-B38B-534217F5BC8F}" type="pres">
      <dgm:prSet presAssocID="{7684F3E3-A68C-43B6-8B6A-DA5F555FAC08}" presName="parTransFour" presStyleCnt="0"/>
      <dgm:spPr/>
    </dgm:pt>
    <dgm:pt modelId="{47F06543-BBDE-488A-BE59-F4CE1251F41B}" type="pres">
      <dgm:prSet presAssocID="{7684F3E3-A68C-43B6-8B6A-DA5F555FAC08}" presName="horzFour" presStyleCnt="0"/>
      <dgm:spPr/>
    </dgm:pt>
    <dgm:pt modelId="{6101EA60-44D4-48B2-98A7-45FC9685DA5D}" type="pres">
      <dgm:prSet presAssocID="{71DD6725-99B6-415D-A65E-FAEA305B1C13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15FE7FD-5269-4D99-8785-BA5CB3DDA3F8}" type="pres">
      <dgm:prSet presAssocID="{71DD6725-99B6-415D-A65E-FAEA305B1C13}" presName="txFour" presStyleLbl="node4" presStyleIdx="4" presStyleCnt="15" custLinFactNeighborX="3492" custLinFactNeighborY="4120">
        <dgm:presLayoutVars>
          <dgm:chPref val="3"/>
        </dgm:presLayoutVars>
      </dgm:prSet>
      <dgm:spPr/>
    </dgm:pt>
    <dgm:pt modelId="{14A038B7-EA9E-4756-8E0B-5681391291F8}" type="pres">
      <dgm:prSet presAssocID="{71DD6725-99B6-415D-A65E-FAEA305B1C13}" presName="parTransFour" presStyleCnt="0"/>
      <dgm:spPr/>
    </dgm:pt>
    <dgm:pt modelId="{B84FE99E-529F-4551-A0DB-F84C84B77382}" type="pres">
      <dgm:prSet presAssocID="{71DD6725-99B6-415D-A65E-FAEA305B1C13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A142B59-2B0B-478D-86D1-39235A94E652}" type="pres">
      <dgm:prSet presAssocID="{8DE5F901-F7F1-4A92-AE2E-502500C09269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B00991B9-FB43-4630-97CC-320C9739A9E6}" type="pres">
      <dgm:prSet presAssocID="{8DE5F901-F7F1-4A92-AE2E-502500C09269}" presName="txFour" presStyleLbl="node4" presStyleIdx="5" presStyleCnt="15" custLinFactNeighborX="3492" custLinFactNeighborY="477">
        <dgm:presLayoutVars>
          <dgm:chPref val="3"/>
        </dgm:presLayoutVars>
      </dgm:prSet>
      <dgm:spPr/>
    </dgm:pt>
    <dgm:pt modelId="{37E3BAEF-A4E4-48D6-B6F1-00170ACAD93C}" type="pres">
      <dgm:prSet presAssocID="{8DE5F901-F7F1-4A92-AE2E-502500C09269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FA93A54-144B-44D0-B9E9-3B9F495819AC}" type="pres">
      <dgm:prSet presAssocID="{4AF2AB8B-0BA1-462E-A62C-8F80D72F421E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85FFEA1-5D29-4DD3-8CF9-E02901D0B04E}" type="pres">
      <dgm:prSet presAssocID="{AD0210F0-7783-40D0-84D5-243F20D883F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C3E8D6A-E90C-40F0-A32D-21C1F54D47B8}" type="pres">
      <dgm:prSet presAssocID="{AD0210F0-7783-40D0-84D5-243F20D883F8}" presName="txOne" presStyleLbl="node0" presStyleIdx="2" presStyleCnt="5" custScaleX="127317" custScaleY="153515">
        <dgm:presLayoutVars>
          <dgm:chPref val="3"/>
        </dgm:presLayoutVars>
      </dgm:prSet>
      <dgm:spPr/>
    </dgm:pt>
    <dgm:pt modelId="{7CE2281C-9992-4207-A9BD-FA745FCC1AB9}" type="pres">
      <dgm:prSet presAssocID="{AD0210F0-7783-40D0-84D5-243F20D883F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86673B-9006-4562-9E27-19BBFDE1D274}" type="pres">
      <dgm:prSet presAssocID="{AD0210F0-7783-40D0-84D5-243F20D883F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FFA70D51-37B2-48CA-8D04-383572996C52}" type="pres">
      <dgm:prSet presAssocID="{C6B3023D-B7A1-4DBC-A8A6-36CCFF2960B4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25EF84-41F4-45EC-804F-509575878D06}" type="pres">
      <dgm:prSet presAssocID="{C6B3023D-B7A1-4DBC-A8A6-36CCFF2960B4}" presName="txTwo" presStyleLbl="node2" presStyleIdx="2" presStyleCnt="5" custLinFactNeighborX="3492" custLinFactNeighborY="4120">
        <dgm:presLayoutVars>
          <dgm:chPref val="3"/>
        </dgm:presLayoutVars>
      </dgm:prSet>
      <dgm:spPr/>
    </dgm:pt>
    <dgm:pt modelId="{2F17AFDC-C24F-45A9-9F74-D0A076BD1517}" type="pres">
      <dgm:prSet presAssocID="{C6B3023D-B7A1-4DBC-A8A6-36CCFF2960B4}" presName="parTransTwo" presStyleCnt="0"/>
      <dgm:spPr/>
    </dgm:pt>
    <dgm:pt modelId="{4A79230B-85EC-46DB-AA9C-E8FFBE5386F6}" type="pres">
      <dgm:prSet presAssocID="{C6B3023D-B7A1-4DBC-A8A6-36CCFF2960B4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FDC9FE9-7EB9-4D78-A11C-63E967D74EF1}" type="pres">
      <dgm:prSet presAssocID="{AE6F0CC2-805A-4DA6-9607-C6BDCF46CD35}" presName="vertThree" presStyleCnt="0"/>
      <dgm:spPr/>
    </dgm:pt>
    <dgm:pt modelId="{88473963-1B37-4A6E-8B2D-22A37667C6A7}" type="pres">
      <dgm:prSet presAssocID="{AE6F0CC2-805A-4DA6-9607-C6BDCF46CD35}" presName="txThree" presStyleLbl="node3" presStyleIdx="2" presStyleCnt="5" custLinFactNeighborX="3492" custLinFactNeighborY="4120">
        <dgm:presLayoutVars>
          <dgm:chPref val="3"/>
        </dgm:presLayoutVars>
      </dgm:prSet>
      <dgm:spPr/>
    </dgm:pt>
    <dgm:pt modelId="{C45D5417-C1F1-402A-89C6-280700D1549E}" type="pres">
      <dgm:prSet presAssocID="{AE6F0CC2-805A-4DA6-9607-C6BDCF46CD35}" presName="parTransThree" presStyleCnt="0"/>
      <dgm:spPr/>
    </dgm:pt>
    <dgm:pt modelId="{8FB5113B-BEE3-4A8F-949C-2B75004B4306}" type="pres">
      <dgm:prSet presAssocID="{AE6F0CC2-805A-4DA6-9607-C6BDCF46CD35}" presName="horzThree" presStyleCnt="0"/>
      <dgm:spPr/>
    </dgm:pt>
    <dgm:pt modelId="{4D7D9255-6209-4707-97EE-A9AFDF3D59CC}" type="pres">
      <dgm:prSet presAssocID="{858BCE3F-BCFD-458D-BA9B-FEA662A07CFB}" presName="vertFour" presStyleCnt="0">
        <dgm:presLayoutVars>
          <dgm:chPref val="3"/>
        </dgm:presLayoutVars>
      </dgm:prSet>
      <dgm:spPr/>
    </dgm:pt>
    <dgm:pt modelId="{0D1B110A-D420-4A1B-9EF6-8B88714449ED}" type="pres">
      <dgm:prSet presAssocID="{858BCE3F-BCFD-458D-BA9B-FEA662A07CFB}" presName="txFour" presStyleLbl="node4" presStyleIdx="6" presStyleCnt="15" custLinFactNeighborX="3492" custLinFactNeighborY="4120">
        <dgm:presLayoutVars>
          <dgm:chPref val="3"/>
        </dgm:presLayoutVars>
      </dgm:prSet>
      <dgm:spPr/>
    </dgm:pt>
    <dgm:pt modelId="{9C558490-E342-4893-B812-BA4B19232B82}" type="pres">
      <dgm:prSet presAssocID="{858BCE3F-BCFD-458D-BA9B-FEA662A07CFB}" presName="parTransFour" presStyleCnt="0"/>
      <dgm:spPr/>
    </dgm:pt>
    <dgm:pt modelId="{3CED534F-8B8D-4733-9820-D715374A76EE}" type="pres">
      <dgm:prSet presAssocID="{858BCE3F-BCFD-458D-BA9B-FEA662A07CFB}" presName="horzFour" presStyleCnt="0"/>
      <dgm:spPr/>
    </dgm:pt>
    <dgm:pt modelId="{A803A8D2-9F5E-4B42-B764-9904C8B03DC7}" type="pres">
      <dgm:prSet presAssocID="{98EA6D67-81F2-433C-89CB-A5701D97CDB8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9F91316-2966-42FA-B587-7EEA246086BF}" type="pres">
      <dgm:prSet presAssocID="{98EA6D67-81F2-433C-89CB-A5701D97CDB8}" presName="txFour" presStyleLbl="node4" presStyleIdx="7" presStyleCnt="15" custLinFactNeighborX="3492" custLinFactNeighborY="4120">
        <dgm:presLayoutVars>
          <dgm:chPref val="3"/>
        </dgm:presLayoutVars>
      </dgm:prSet>
      <dgm:spPr/>
    </dgm:pt>
    <dgm:pt modelId="{CE6069F0-4E3E-441B-9408-714FEF719969}" type="pres">
      <dgm:prSet presAssocID="{98EA6D67-81F2-433C-89CB-A5701D97CDB8}" presName="parTransFour" presStyleCnt="0"/>
      <dgm:spPr/>
    </dgm:pt>
    <dgm:pt modelId="{B3B9C7ED-854E-42E7-835F-CABC65B1080F}" type="pres">
      <dgm:prSet presAssocID="{98EA6D67-81F2-433C-89CB-A5701D97CDB8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6BAAA79-B529-437B-A27A-D04AE49777D9}" type="pres">
      <dgm:prSet presAssocID="{C7BEB06A-D08F-4E46-879A-391787A9AAD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E92472-1851-4E19-BB88-6080375A5C85}" type="pres">
      <dgm:prSet presAssocID="{C7BEB06A-D08F-4E46-879A-391787A9AADD}" presName="txFour" presStyleLbl="node4" presStyleIdx="8" presStyleCnt="15" custLinFactNeighborX="3492" custLinFactNeighborY="477">
        <dgm:presLayoutVars>
          <dgm:chPref val="3"/>
        </dgm:presLayoutVars>
      </dgm:prSet>
      <dgm:spPr/>
    </dgm:pt>
    <dgm:pt modelId="{31743CB6-EDC4-4BAC-8B95-69C4937B3C06}" type="pres">
      <dgm:prSet presAssocID="{C7BEB06A-D08F-4E46-879A-391787A9AAD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DA59FD44-05F8-43C6-AC77-CC39FE436395}" type="pres">
      <dgm:prSet presAssocID="{4AA725A4-3029-47ED-BB22-634B4CD468B0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ACD0A586-3B40-42AC-BF67-2D342EAAB4BE}" type="pres">
      <dgm:prSet presAssocID="{5339DA3E-E2B3-4EF0-B6BF-02CB5A65264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F80D122-96E0-4792-99F9-0A6ED5EB2E87}" type="pres">
      <dgm:prSet presAssocID="{5339DA3E-E2B3-4EF0-B6BF-02CB5A652648}" presName="txOne" presStyleLbl="node0" presStyleIdx="3" presStyleCnt="5" custScaleX="127317" custScaleY="153515">
        <dgm:presLayoutVars>
          <dgm:chPref val="3"/>
        </dgm:presLayoutVars>
      </dgm:prSet>
      <dgm:spPr/>
    </dgm:pt>
    <dgm:pt modelId="{924160D3-E084-416B-83BD-299C29F8E410}" type="pres">
      <dgm:prSet presAssocID="{5339DA3E-E2B3-4EF0-B6BF-02CB5A65264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0B87CA6-81F7-4901-9DB7-662FA250D4B0}" type="pres">
      <dgm:prSet presAssocID="{5339DA3E-E2B3-4EF0-B6BF-02CB5A65264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7412823-D2D8-444D-AC24-834947DD211D}" type="pres">
      <dgm:prSet presAssocID="{8ABD09F3-2FBA-4E69-B8FD-92EA2390CDCF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A597187-DE2B-4A2F-978C-051C387C6571}" type="pres">
      <dgm:prSet presAssocID="{8ABD09F3-2FBA-4E69-B8FD-92EA2390CDCF}" presName="txTwo" presStyleLbl="node2" presStyleIdx="3" presStyleCnt="5" custLinFactNeighborX="3492" custLinFactNeighborY="4120">
        <dgm:presLayoutVars>
          <dgm:chPref val="3"/>
        </dgm:presLayoutVars>
      </dgm:prSet>
      <dgm:spPr/>
    </dgm:pt>
    <dgm:pt modelId="{E3914697-D997-4A91-880D-5359F886B57A}" type="pres">
      <dgm:prSet presAssocID="{8ABD09F3-2FBA-4E69-B8FD-92EA2390CDCF}" presName="parTransTwo" presStyleCnt="0"/>
      <dgm:spPr/>
    </dgm:pt>
    <dgm:pt modelId="{635E1E07-A97C-4C9F-93F5-FBB72171A8E1}" type="pres">
      <dgm:prSet presAssocID="{8ABD09F3-2FBA-4E69-B8FD-92EA2390CDCF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989484FD-5A75-43AA-8122-F4F003BCF158}" type="pres">
      <dgm:prSet presAssocID="{DA5E88A4-FE89-4394-B667-FB08655F6255}" presName="vertThree" presStyleCnt="0"/>
      <dgm:spPr/>
    </dgm:pt>
    <dgm:pt modelId="{BE2EF285-9B7A-48DE-B3AE-6D1456C76F04}" type="pres">
      <dgm:prSet presAssocID="{DA5E88A4-FE89-4394-B667-FB08655F6255}" presName="txThree" presStyleLbl="node3" presStyleIdx="3" presStyleCnt="5" custLinFactNeighborX="3492" custLinFactNeighborY="4120">
        <dgm:presLayoutVars>
          <dgm:chPref val="3"/>
        </dgm:presLayoutVars>
      </dgm:prSet>
      <dgm:spPr/>
    </dgm:pt>
    <dgm:pt modelId="{2DB458F8-651F-4008-A7CD-0AA7918DCA6C}" type="pres">
      <dgm:prSet presAssocID="{DA5E88A4-FE89-4394-B667-FB08655F6255}" presName="parTransThree" presStyleCnt="0"/>
      <dgm:spPr/>
    </dgm:pt>
    <dgm:pt modelId="{4FF3146A-6DB8-41B5-AC25-6A75760AAEAC}" type="pres">
      <dgm:prSet presAssocID="{DA5E88A4-FE89-4394-B667-FB08655F6255}" presName="horzThree" presStyleCnt="0"/>
      <dgm:spPr/>
    </dgm:pt>
    <dgm:pt modelId="{DA79F915-F0E4-47C5-8893-51A127D42E75}" type="pres">
      <dgm:prSet presAssocID="{A21898C7-D7D3-431B-A572-21EBA373A457}" presName="vertFour" presStyleCnt="0">
        <dgm:presLayoutVars>
          <dgm:chPref val="3"/>
        </dgm:presLayoutVars>
      </dgm:prSet>
      <dgm:spPr/>
    </dgm:pt>
    <dgm:pt modelId="{6DD4E472-9B53-4C4E-9B16-3E043CBFBA09}" type="pres">
      <dgm:prSet presAssocID="{A21898C7-D7D3-431B-A572-21EBA373A457}" presName="txFour" presStyleLbl="node4" presStyleIdx="9" presStyleCnt="15" custLinFactNeighborX="3492" custLinFactNeighborY="4120">
        <dgm:presLayoutVars>
          <dgm:chPref val="3"/>
        </dgm:presLayoutVars>
      </dgm:prSet>
      <dgm:spPr/>
    </dgm:pt>
    <dgm:pt modelId="{5EDFD36B-F174-4918-B38F-164B7A7FC89C}" type="pres">
      <dgm:prSet presAssocID="{A21898C7-D7D3-431B-A572-21EBA373A457}" presName="parTransFour" presStyleCnt="0"/>
      <dgm:spPr/>
    </dgm:pt>
    <dgm:pt modelId="{81B0F860-5361-48F4-9D63-9E6546595819}" type="pres">
      <dgm:prSet presAssocID="{A21898C7-D7D3-431B-A572-21EBA373A457}" presName="horzFour" presStyleCnt="0"/>
      <dgm:spPr/>
    </dgm:pt>
    <dgm:pt modelId="{55693789-98FF-4DD1-88BE-8748C7012D6E}" type="pres">
      <dgm:prSet presAssocID="{A3171635-FDE3-4CB1-9E6A-D5E5495A1742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30BE999D-8625-4058-9980-64DBC24B289A}" type="pres">
      <dgm:prSet presAssocID="{A3171635-FDE3-4CB1-9E6A-D5E5495A1742}" presName="txFour" presStyleLbl="node4" presStyleIdx="10" presStyleCnt="15" custLinFactNeighborX="3492" custLinFactNeighborY="4120">
        <dgm:presLayoutVars>
          <dgm:chPref val="3"/>
        </dgm:presLayoutVars>
      </dgm:prSet>
      <dgm:spPr/>
    </dgm:pt>
    <dgm:pt modelId="{EA17C33E-B4E3-4489-A216-267675BD0D10}" type="pres">
      <dgm:prSet presAssocID="{A3171635-FDE3-4CB1-9E6A-D5E5495A1742}" presName="parTransFour" presStyleCnt="0"/>
      <dgm:spPr/>
    </dgm:pt>
    <dgm:pt modelId="{AC9281D1-CB81-4E3E-8543-4E48C1D7F902}" type="pres">
      <dgm:prSet presAssocID="{A3171635-FDE3-4CB1-9E6A-D5E5495A1742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1FE9A43E-75D8-4C31-B7E6-CFFFCD078FC6}" type="pres">
      <dgm:prSet presAssocID="{63925DA3-4B4F-433E-AE60-46443A693489}" presName="vertFour" presStyleCnt="0">
        <dgm:presLayoutVars>
          <dgm:chPref val="3"/>
        </dgm:presLayoutVars>
      </dgm:prSet>
      <dgm:spPr/>
    </dgm:pt>
    <dgm:pt modelId="{617F52FD-EF3D-4BD6-A0E8-88151847AAFE}" type="pres">
      <dgm:prSet presAssocID="{63925DA3-4B4F-433E-AE60-46443A693489}" presName="txFour" presStyleLbl="node4" presStyleIdx="11" presStyleCnt="15" custLinFactNeighborX="3492" custLinFactNeighborY="477">
        <dgm:presLayoutVars>
          <dgm:chPref val="3"/>
        </dgm:presLayoutVars>
      </dgm:prSet>
      <dgm:spPr/>
    </dgm:pt>
    <dgm:pt modelId="{EFA513AF-DFD7-4171-98E9-910B0EA9062D}" type="pres">
      <dgm:prSet presAssocID="{63925DA3-4B4F-433E-AE60-46443A693489}" presName="horzFour" presStyleCnt="0"/>
      <dgm:spPr/>
    </dgm:pt>
    <dgm:pt modelId="{1B4FBF3E-A38D-4A59-9510-5259A3EB5530}" type="pres">
      <dgm:prSet presAssocID="{4AFFAB18-C505-47B2-B754-5816EB382327}" presName="sibSpace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E431BA7E-CEC3-4241-B268-61A900614EE3}" type="pres">
      <dgm:prSet presAssocID="{F23329C1-B106-4190-9958-4860A3606D88}" presName="vert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7F2ECC3B-CA27-4D36-8D36-A695B8C52102}" type="pres">
      <dgm:prSet presAssocID="{F23329C1-B106-4190-9958-4860A3606D88}" presName="txOne" presStyleLbl="node0" presStyleIdx="4" presStyleCnt="5" custScaleX="127317" custScaleY="153515">
        <dgm:presLayoutVars>
          <dgm:chPref val="3"/>
        </dgm:presLayoutVars>
      </dgm:prSet>
      <dgm:spPr/>
    </dgm:pt>
    <dgm:pt modelId="{BF333A23-6D28-4A05-BDDB-74B983EBEE8E}" type="pres">
      <dgm:prSet presAssocID="{F23329C1-B106-4190-9958-4860A3606D88}" presName="parTrans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98F7839-E0E7-4C58-84B4-E7008AD54CE1}" type="pres">
      <dgm:prSet presAssocID="{F23329C1-B106-4190-9958-4860A3606D88}" presName="horzOne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2A0472AC-E4BD-42E5-A9C9-2C1E62E7086C}" type="pres">
      <dgm:prSet presAssocID="{BDE53C04-F03D-407B-9FC9-6A9FD4F6FDA3}" presName="vert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43EAEC1E-9F01-4BF0-A342-668B8851FB65}" type="pres">
      <dgm:prSet presAssocID="{BDE53C04-F03D-407B-9FC9-6A9FD4F6FDA3}" presName="txTwo" presStyleLbl="node2" presStyleIdx="4" presStyleCnt="5" custLinFactNeighborX="3492" custLinFactNeighborY="4120">
        <dgm:presLayoutVars>
          <dgm:chPref val="3"/>
        </dgm:presLayoutVars>
      </dgm:prSet>
      <dgm:spPr/>
    </dgm:pt>
    <dgm:pt modelId="{AAAF82A2-62EC-47BE-B2B2-FF7C18195F9D}" type="pres">
      <dgm:prSet presAssocID="{BDE53C04-F03D-407B-9FC9-6A9FD4F6FDA3}" presName="parTransTwo" presStyleCnt="0"/>
      <dgm:spPr/>
    </dgm:pt>
    <dgm:pt modelId="{C78B7833-BBC9-4357-BEBD-F4CA2D0F43E9}" type="pres">
      <dgm:prSet presAssocID="{BDE53C04-F03D-407B-9FC9-6A9FD4F6FDA3}" presName="horzTwo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E6D988E-1BEA-4103-A4DF-BCB953046521}" type="pres">
      <dgm:prSet presAssocID="{B1FBEB26-5C14-471E-9541-FBCE996400A9}" presName="vertThree" presStyleCnt="0"/>
      <dgm:spPr/>
    </dgm:pt>
    <dgm:pt modelId="{FBA2D90E-F7A0-4759-A540-0E4A3CBDD30A}" type="pres">
      <dgm:prSet presAssocID="{B1FBEB26-5C14-471E-9541-FBCE996400A9}" presName="txThree" presStyleLbl="node3" presStyleIdx="4" presStyleCnt="5" custLinFactNeighborX="3492" custLinFactNeighborY="4120">
        <dgm:presLayoutVars>
          <dgm:chPref val="3"/>
        </dgm:presLayoutVars>
      </dgm:prSet>
      <dgm:spPr/>
    </dgm:pt>
    <dgm:pt modelId="{9A90F9D2-3DEF-4657-A40A-189342FFF6B4}" type="pres">
      <dgm:prSet presAssocID="{B1FBEB26-5C14-471E-9541-FBCE996400A9}" presName="parTransThree" presStyleCnt="0"/>
      <dgm:spPr/>
    </dgm:pt>
    <dgm:pt modelId="{6F9BF654-3C0A-4073-8D2B-72F2A6D46314}" type="pres">
      <dgm:prSet presAssocID="{B1FBEB26-5C14-471E-9541-FBCE996400A9}" presName="horzThree" presStyleCnt="0"/>
      <dgm:spPr/>
    </dgm:pt>
    <dgm:pt modelId="{E1C3877B-8720-4F7B-845B-1837249CF8B6}" type="pres">
      <dgm:prSet presAssocID="{99319F2B-F698-4576-87F2-C145AF5D92D1}" presName="vertFour" presStyleCnt="0">
        <dgm:presLayoutVars>
          <dgm:chPref val="3"/>
        </dgm:presLayoutVars>
      </dgm:prSet>
      <dgm:spPr/>
    </dgm:pt>
    <dgm:pt modelId="{2685F9F4-A71B-47EB-BB36-132E994629E4}" type="pres">
      <dgm:prSet presAssocID="{99319F2B-F698-4576-87F2-C145AF5D92D1}" presName="txFour" presStyleLbl="node4" presStyleIdx="12" presStyleCnt="15" custLinFactNeighborX="3492" custLinFactNeighborY="4120">
        <dgm:presLayoutVars>
          <dgm:chPref val="3"/>
        </dgm:presLayoutVars>
      </dgm:prSet>
      <dgm:spPr/>
    </dgm:pt>
    <dgm:pt modelId="{F3921B24-95E1-4728-BC80-08907DECCE41}" type="pres">
      <dgm:prSet presAssocID="{99319F2B-F698-4576-87F2-C145AF5D92D1}" presName="parTransFour" presStyleCnt="0"/>
      <dgm:spPr/>
    </dgm:pt>
    <dgm:pt modelId="{A55DD76A-AD53-40B7-B5BE-0B10FCD263BE}" type="pres">
      <dgm:prSet presAssocID="{99319F2B-F698-4576-87F2-C145AF5D92D1}" presName="horzFour" presStyleCnt="0"/>
      <dgm:spPr/>
    </dgm:pt>
    <dgm:pt modelId="{C681DE7A-24E8-4FC2-9D48-5B940DA0344E}" type="pres">
      <dgm:prSet presAssocID="{F0A9C290-17E6-44E3-A71E-719BFEE8183D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629273CB-DC80-44ED-BFE3-4D1D1455228B}" type="pres">
      <dgm:prSet presAssocID="{F0A9C290-17E6-44E3-A71E-719BFEE8183D}" presName="txFour" presStyleLbl="node4" presStyleIdx="13" presStyleCnt="15" custLinFactNeighborX="1746" custLinFactNeighborY="1">
        <dgm:presLayoutVars>
          <dgm:chPref val="3"/>
        </dgm:presLayoutVars>
      </dgm:prSet>
      <dgm:spPr/>
    </dgm:pt>
    <dgm:pt modelId="{D0B61A9C-CB58-4DD9-B325-8A39F9CF6D81}" type="pres">
      <dgm:prSet presAssocID="{F0A9C290-17E6-44E3-A71E-719BFEE8183D}" presName="parTransFour" presStyleCnt="0"/>
      <dgm:spPr/>
    </dgm:pt>
    <dgm:pt modelId="{F9EA5BAB-2236-4BA3-8E83-591890F42407}" type="pres">
      <dgm:prSet presAssocID="{F0A9C290-17E6-44E3-A71E-719BFEE8183D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571EE932-8DE0-4F0F-96FA-B9C8AD3C524A}" type="pres">
      <dgm:prSet presAssocID="{FD755BD3-664B-444F-85C7-84CBBE2587DC}" presName="vertFour" presStyleCnt="0">
        <dgm:presLayoutVars>
          <dgm:chPref val="3"/>
        </dgm:presLayoutVars>
      </dgm:prSet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  <dgm:pt modelId="{042B6F11-7910-418F-8FE4-E41035C7B948}" type="pres">
      <dgm:prSet presAssocID="{FD755BD3-664B-444F-85C7-84CBBE2587DC}" presName="txFour" presStyleLbl="node4" presStyleIdx="14" presStyleCnt="15">
        <dgm:presLayoutVars>
          <dgm:chPref val="3"/>
        </dgm:presLayoutVars>
      </dgm:prSet>
      <dgm:spPr/>
    </dgm:pt>
    <dgm:pt modelId="{FA13283F-60CE-486A-9399-9203AA97ABAF}" type="pres">
      <dgm:prSet presAssocID="{FD755BD3-664B-444F-85C7-84CBBE2587DC}" presName="horzFour" presStyleCnt="0"/>
      <dgm:spPr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/>
      </dgm:spPr>
    </dgm:pt>
  </dgm:ptLst>
  <dgm:cxnLst>
    <dgm:cxn modelId="{95A37B09-166D-4E78-9369-2331937453B2}" type="presOf" srcId="{8A644AA3-F828-4460-AFD0-768AB9AE633E}" destId="{2EC725F3-DAD0-4EA1-B3A7-D8118873D32A}" srcOrd="0" destOrd="0" presId="urn:microsoft.com/office/officeart/2005/8/layout/hierarchy4"/>
    <dgm:cxn modelId="{4F7BA709-FDDD-46D4-AC3E-0C6C7CA58332}" type="presOf" srcId="{63925DA3-4B4F-433E-AE60-46443A693489}" destId="{617F52FD-EF3D-4BD6-A0E8-88151847AAFE}" srcOrd="0" destOrd="0" presId="urn:microsoft.com/office/officeart/2005/8/layout/hierarchy4"/>
    <dgm:cxn modelId="{ABB8200D-06A2-4DF1-8BED-F9748BC2109D}" type="presOf" srcId="{C163885F-FC2C-42C4-B336-594A1FBA3D4D}" destId="{4A09C608-7BCB-4D7B-98FF-5BC50DC6AA57}" srcOrd="0" destOrd="0" presId="urn:microsoft.com/office/officeart/2005/8/layout/hierarchy4"/>
    <dgm:cxn modelId="{D8E6CC17-A56B-40D3-A37E-4655E34C6F95}" srcId="{CD452C72-9790-4930-82BB-03E6E5D38909}" destId="{DF253F20-2FEA-43CF-B53E-07D7477037AB}" srcOrd="0" destOrd="0" parTransId="{8F98F069-1288-44D2-8F1A-5330AB17C34E}" sibTransId="{ED2AB555-2B10-4E38-A0B1-BE07557411B1}"/>
    <dgm:cxn modelId="{6C247B19-4D93-4DAE-A4F3-E9EB77DC1ADF}" type="presOf" srcId="{AED852C2-C743-42C4-88B4-7C23DAF73396}" destId="{8F27B6EC-460C-4B84-BDAE-79B5944FDA19}" srcOrd="0" destOrd="0" presId="urn:microsoft.com/office/officeart/2005/8/layout/hierarchy4"/>
    <dgm:cxn modelId="{E43F281F-08A0-4AF3-9C40-94D1F99899C6}" type="presOf" srcId="{F23329C1-B106-4190-9958-4860A3606D88}" destId="{7F2ECC3B-CA27-4D36-8D36-A695B8C52102}" srcOrd="0" destOrd="0" presId="urn:microsoft.com/office/officeart/2005/8/layout/hierarchy4"/>
    <dgm:cxn modelId="{2CEAB323-1084-47BC-A0FA-46C59EDABFEB}" srcId="{28D0FAE2-CE80-4424-98C8-AF022566EAD9}" destId="{AED852C2-C743-42C4-88B4-7C23DAF73396}" srcOrd="0" destOrd="0" parTransId="{3CFEA597-BA0E-44CE-BE44-9FD5833A98FF}" sibTransId="{4145A9FD-EF05-4791-84BE-6C9315704EE1}"/>
    <dgm:cxn modelId="{66D0B42B-5C1E-4159-B140-FEDBD86EA3FA}" type="presOf" srcId="{98EA6D67-81F2-433C-89CB-A5701D97CDB8}" destId="{59F91316-2966-42FA-B587-7EEA246086BF}" srcOrd="0" destOrd="0" presId="urn:microsoft.com/office/officeart/2005/8/layout/hierarchy4"/>
    <dgm:cxn modelId="{DDF77437-81A6-467C-9915-63F31CD5E67A}" type="presOf" srcId="{7684F3E3-A68C-43B6-8B6A-DA5F555FAC08}" destId="{6638137D-FC9D-4D15-A1D2-C3425C9AFE8F}" srcOrd="0" destOrd="0" presId="urn:microsoft.com/office/officeart/2005/8/layout/hierarchy4"/>
    <dgm:cxn modelId="{0BB2A33B-936B-422C-81E5-4164F6783C58}" type="presOf" srcId="{C4126C8A-197D-42D3-B7AC-55F06BCFB29C}" destId="{B4499C4D-28FC-4063-AB0C-F8516EEE3A7D}" srcOrd="0" destOrd="0" presId="urn:microsoft.com/office/officeart/2005/8/layout/hierarchy4"/>
    <dgm:cxn modelId="{0604693D-F4A4-47A2-A38E-EF9BF3C2BB39}" type="presOf" srcId="{A21898C7-D7D3-431B-A572-21EBA373A457}" destId="{6DD4E472-9B53-4C4E-9B16-3E043CBFBA09}" srcOrd="0" destOrd="0" presId="urn:microsoft.com/office/officeart/2005/8/layout/hierarchy4"/>
    <dgm:cxn modelId="{C673923E-6850-4D8A-A9EE-CE161A84D44A}" srcId="{98EA6D67-81F2-433C-89CB-A5701D97CDB8}" destId="{C7BEB06A-D08F-4E46-879A-391787A9AADD}" srcOrd="0" destOrd="0" parTransId="{D9BB578E-30DC-45C4-913C-D62B32A4D621}" sibTransId="{C985E263-0E65-4102-B56B-6403B9D1A66E}"/>
    <dgm:cxn modelId="{BC8C7D60-A4B4-4160-905A-05BC8B039C26}" srcId="{F0A9C290-17E6-44E3-A71E-719BFEE8183D}" destId="{FD755BD3-664B-444F-85C7-84CBBE2587DC}" srcOrd="0" destOrd="0" parTransId="{979A77F9-D246-4A7B-99D1-54B949664E33}" sibTransId="{4C6490B7-32B6-4A67-BF57-F21FBEC5108A}"/>
    <dgm:cxn modelId="{212BCF61-999C-4973-A9BF-45FD61294512}" srcId="{99319F2B-F698-4576-87F2-C145AF5D92D1}" destId="{F0A9C290-17E6-44E3-A71E-719BFEE8183D}" srcOrd="0" destOrd="0" parTransId="{5EECB7A6-DF31-41A6-AE7B-DD78F9E34306}" sibTransId="{D8FD65CB-A719-49FC-8E72-0CD7EA268547}"/>
    <dgm:cxn modelId="{AA2C5E66-64F5-4FA0-BD09-746FAB1CE397}" type="presOf" srcId="{DF253F20-2FEA-43CF-B53E-07D7477037AB}" destId="{4836F011-ABCB-4DFD-8FFC-CE3B02490F84}" srcOrd="0" destOrd="0" presId="urn:microsoft.com/office/officeart/2005/8/layout/hierarchy4"/>
    <dgm:cxn modelId="{983FAC66-A49E-41B0-ACFA-D24BB66DCC3D}" type="presOf" srcId="{8ABD09F3-2FBA-4E69-B8FD-92EA2390CDCF}" destId="{9A597187-DE2B-4A2F-978C-051C387C6571}" srcOrd="0" destOrd="0" presId="urn:microsoft.com/office/officeart/2005/8/layout/hierarchy4"/>
    <dgm:cxn modelId="{4C075849-EC1C-45E7-AA35-3D125B5599F9}" srcId="{AD0210F0-7783-40D0-84D5-243F20D883F8}" destId="{C6B3023D-B7A1-4DBC-A8A6-36CCFF2960B4}" srcOrd="0" destOrd="0" parTransId="{31D4297C-A3E0-47A8-9CAF-7487A051D761}" sibTransId="{D7E7C5ED-A335-4CB3-8053-42E39D3A28C4}"/>
    <dgm:cxn modelId="{29A7296A-2B51-45D3-BC23-27AB5F2CA88B}" srcId="{B1FBEB26-5C14-471E-9541-FBCE996400A9}" destId="{99319F2B-F698-4576-87F2-C145AF5D92D1}" srcOrd="0" destOrd="0" parTransId="{D48D37D3-FA36-47E8-B839-08073295DE39}" sibTransId="{2A76F60D-9E91-4D61-AA33-243E163FE995}"/>
    <dgm:cxn modelId="{B6665A6A-17E5-4389-A892-890D74FAFCDC}" type="presOf" srcId="{C7BEB06A-D08F-4E46-879A-391787A9AADD}" destId="{ACE92472-1851-4E19-BB88-6080375A5C85}" srcOrd="0" destOrd="0" presId="urn:microsoft.com/office/officeart/2005/8/layout/hierarchy4"/>
    <dgm:cxn modelId="{FBA9526C-53A0-4077-9C92-92A16EECFB33}" srcId="{AED852C2-C743-42C4-88B4-7C23DAF73396}" destId="{C47ADD20-15DA-4938-A94D-1576ECB628BC}" srcOrd="0" destOrd="0" parTransId="{B39B5EA9-2E61-4232-A15D-477190D7A90A}" sibTransId="{8CA22B55-A698-4A68-B397-3251D46A04B7}"/>
    <dgm:cxn modelId="{13D6916C-21F2-45FE-911E-B3E0AE47D0FB}" type="presOf" srcId="{71DD6725-99B6-415D-A65E-FAEA305B1C13}" destId="{615FE7FD-5269-4D99-8785-BA5CB3DDA3F8}" srcOrd="0" destOrd="0" presId="urn:microsoft.com/office/officeart/2005/8/layout/hierarchy4"/>
    <dgm:cxn modelId="{08AD556D-B4B5-4581-B9BF-2026B1854AD4}" type="presOf" srcId="{C47ADD20-15DA-4938-A94D-1576ECB628BC}" destId="{24103E84-5AB5-4E80-B5F0-3CEA23EA1C26}" srcOrd="0" destOrd="0" presId="urn:microsoft.com/office/officeart/2005/8/layout/hierarchy4"/>
    <dgm:cxn modelId="{9D03EF55-80B1-4605-91FF-CF66A731081C}" type="presOf" srcId="{28D0FAE2-CE80-4424-98C8-AF022566EAD9}" destId="{EA42623F-245E-40B6-9C7D-A5582791F827}" srcOrd="0" destOrd="0" presId="urn:microsoft.com/office/officeart/2005/8/layout/hierarchy4"/>
    <dgm:cxn modelId="{A8307856-8155-4E22-8400-5B180C6A05C1}" srcId="{1D682580-E644-4899-B446-CC696427E69B}" destId="{5339DA3E-E2B3-4EF0-B6BF-02CB5A652648}" srcOrd="3" destOrd="0" parTransId="{643D2024-01A3-4702-A9CD-D241D361C0F4}" sibTransId="{4AFFAB18-C505-47B2-B754-5816EB382327}"/>
    <dgm:cxn modelId="{B7D8A757-272F-445D-A874-071B65A6D4D1}" srcId="{C4126C8A-197D-42D3-B7AC-55F06BCFB29C}" destId="{CD452C72-9790-4930-82BB-03E6E5D38909}" srcOrd="0" destOrd="0" parTransId="{E5316351-F789-408B-A189-A072836FB9E1}" sibTransId="{F6862B56-004B-4B2D-9CCC-92BA01920915}"/>
    <dgm:cxn modelId="{6874B857-06F4-4694-A2E0-F0F2A26736D0}" srcId="{5339DA3E-E2B3-4EF0-B6BF-02CB5A652648}" destId="{8ABD09F3-2FBA-4E69-B8FD-92EA2390CDCF}" srcOrd="0" destOrd="0" parTransId="{7F96EB0D-E775-475D-A4A4-AA612715F60E}" sibTransId="{8A9025E7-57FA-4666-B227-130689D26F20}"/>
    <dgm:cxn modelId="{8E0BF277-87CD-49EE-989B-A320750D8722}" srcId="{1D682580-E644-4899-B446-CC696427E69B}" destId="{F9587DBF-CA7C-4B46-A393-0ED9288BA968}" srcOrd="0" destOrd="0" parTransId="{B37401FB-94A4-40B0-B334-09B5BE396CAF}" sibTransId="{9B7EAAEA-CD36-4532-BD57-321AAACBEF1B}"/>
    <dgm:cxn modelId="{3EA5CE78-1B92-41DE-ACDD-953D93A838AF}" srcId="{8A644AA3-F828-4460-AFD0-768AB9AE633E}" destId="{28D0FAE2-CE80-4424-98C8-AF022566EAD9}" srcOrd="0" destOrd="0" parTransId="{D152D92D-D791-4407-B25F-D026F57BD617}" sibTransId="{4733182B-4EC1-4DE5-B778-1797ABC943D9}"/>
    <dgm:cxn modelId="{CACA105A-6152-43D3-AB49-8F52915ABD50}" srcId="{C47ADD20-15DA-4938-A94D-1576ECB628BC}" destId="{C163885F-FC2C-42C4-B336-594A1FBA3D4D}" srcOrd="0" destOrd="0" parTransId="{43FA1C03-121B-4AE3-8293-0BD68E62B414}" sibTransId="{EBCD6C7F-5A01-441B-B862-CDEB93CED904}"/>
    <dgm:cxn modelId="{15C2297A-CD0A-4DFC-9152-B77D02ADD851}" srcId="{1D682580-E644-4899-B446-CC696427E69B}" destId="{C4126C8A-197D-42D3-B7AC-55F06BCFB29C}" srcOrd="1" destOrd="0" parTransId="{8B186DC2-9133-4B3E-9AA2-4EB94A30AFFD}" sibTransId="{4AF2AB8B-0BA1-462E-A62C-8F80D72F421E}"/>
    <dgm:cxn modelId="{08F28A5A-6FAF-45F9-8691-61230C2CEAFA}" srcId="{71DD6725-99B6-415D-A65E-FAEA305B1C13}" destId="{8DE5F901-F7F1-4A92-AE2E-502500C09269}" srcOrd="0" destOrd="0" parTransId="{1BB16082-3B4E-4CE0-8CAD-35C9DE460BC3}" sibTransId="{F142F0C6-2C04-4CB6-8853-322CCC0B0C3D}"/>
    <dgm:cxn modelId="{22060581-5865-447C-9A92-B15AEBEAB9D8}" type="presOf" srcId="{F0A9C290-17E6-44E3-A71E-719BFEE8183D}" destId="{629273CB-DC80-44ED-BFE3-4D1D1455228B}" srcOrd="0" destOrd="0" presId="urn:microsoft.com/office/officeart/2005/8/layout/hierarchy4"/>
    <dgm:cxn modelId="{3B9D3F85-AC28-4CA0-8800-517A7E2BFF16}" srcId="{C6B3023D-B7A1-4DBC-A8A6-36CCFF2960B4}" destId="{AE6F0CC2-805A-4DA6-9607-C6BDCF46CD35}" srcOrd="0" destOrd="0" parTransId="{803E2679-CC8F-4279-B50E-733B62A98850}" sibTransId="{CD9BC3DE-9BF2-4953-A67F-8074A1A3262B}"/>
    <dgm:cxn modelId="{98AC3887-6D6E-4D2A-9EEA-3F90BFFC2D58}" type="presOf" srcId="{5339DA3E-E2B3-4EF0-B6BF-02CB5A652648}" destId="{EF80D122-96E0-4792-99F9-0A6ED5EB2E87}" srcOrd="0" destOrd="0" presId="urn:microsoft.com/office/officeart/2005/8/layout/hierarchy4"/>
    <dgm:cxn modelId="{922E6988-B0B9-401B-9322-649A2E4522F5}" srcId="{DF253F20-2FEA-43CF-B53E-07D7477037AB}" destId="{7684F3E3-A68C-43B6-8B6A-DA5F555FAC08}" srcOrd="0" destOrd="0" parTransId="{136244DD-B580-4A8A-9F2F-EBF9019BAB4A}" sibTransId="{5B10686E-DA4D-49DC-A3C7-934613DB3B13}"/>
    <dgm:cxn modelId="{1F4A978E-4D11-48C0-AB7E-3F89C55695CE}" type="presOf" srcId="{DA5E88A4-FE89-4394-B667-FB08655F6255}" destId="{BE2EF285-9B7A-48DE-B3AE-6D1456C76F04}" srcOrd="0" destOrd="0" presId="urn:microsoft.com/office/officeart/2005/8/layout/hierarchy4"/>
    <dgm:cxn modelId="{4CB74F91-6B06-4791-9AF8-A4B8D033D1DA}" srcId="{F23329C1-B106-4190-9958-4860A3606D88}" destId="{BDE53C04-F03D-407B-9FC9-6A9FD4F6FDA3}" srcOrd="0" destOrd="0" parTransId="{4DA3106B-EBCA-48B4-BDF6-FE98F392F418}" sibTransId="{09DBEBD1-D2EF-41CE-8608-A9BFD2E0172A}"/>
    <dgm:cxn modelId="{6191F896-99DB-4814-835A-CB756AC35139}" type="presOf" srcId="{BDE53C04-F03D-407B-9FC9-6A9FD4F6FDA3}" destId="{43EAEC1E-9F01-4BF0-A342-668B8851FB65}" srcOrd="0" destOrd="0" presId="urn:microsoft.com/office/officeart/2005/8/layout/hierarchy4"/>
    <dgm:cxn modelId="{E11C2699-CDE1-46F1-B954-DAD436C9E417}" type="presOf" srcId="{CD452C72-9790-4930-82BB-03E6E5D38909}" destId="{39B41411-A612-4835-9E0D-D21DDB591F73}" srcOrd="0" destOrd="0" presId="urn:microsoft.com/office/officeart/2005/8/layout/hierarchy4"/>
    <dgm:cxn modelId="{7FCB709A-48B8-42E2-9AFE-FBB02321BBFC}" srcId="{7684F3E3-A68C-43B6-8B6A-DA5F555FAC08}" destId="{71DD6725-99B6-415D-A65E-FAEA305B1C13}" srcOrd="0" destOrd="0" parTransId="{36DD2FF1-68B4-4139-ABFD-7717FB4C77E1}" sibTransId="{11023500-06B1-4E8D-A2B9-C146460E2802}"/>
    <dgm:cxn modelId="{0141F49B-FD78-42DA-8CE1-C2F1BB94433D}" srcId="{1D682580-E644-4899-B446-CC696427E69B}" destId="{AD0210F0-7783-40D0-84D5-243F20D883F8}" srcOrd="2" destOrd="0" parTransId="{BDB113A8-7929-42B4-89B0-29143226B57A}" sibTransId="{4AA725A4-3029-47ED-BB22-634B4CD468B0}"/>
    <dgm:cxn modelId="{3E4B599D-6C0B-46EA-8CCA-932B365F0CC8}" type="presOf" srcId="{8DE5F901-F7F1-4A92-AE2E-502500C09269}" destId="{B00991B9-FB43-4630-97CC-320C9739A9E6}" srcOrd="0" destOrd="0" presId="urn:microsoft.com/office/officeart/2005/8/layout/hierarchy4"/>
    <dgm:cxn modelId="{78F2FD9D-DAFF-4E5D-AE21-912300B5FF29}" type="presOf" srcId="{858BCE3F-BCFD-458D-BA9B-FEA662A07CFB}" destId="{0D1B110A-D420-4A1B-9EF6-8B88714449ED}" srcOrd="0" destOrd="0" presId="urn:microsoft.com/office/officeart/2005/8/layout/hierarchy4"/>
    <dgm:cxn modelId="{585583A1-0908-490E-AC2B-B42192F7D797}" type="presOf" srcId="{FD755BD3-664B-444F-85C7-84CBBE2587DC}" destId="{042B6F11-7910-418F-8FE4-E41035C7B948}" srcOrd="0" destOrd="0" presId="urn:microsoft.com/office/officeart/2005/8/layout/hierarchy4"/>
    <dgm:cxn modelId="{BE8CEAB6-2602-4A31-AB60-3DF5D1532E7F}" type="presOf" srcId="{AE6F0CC2-805A-4DA6-9607-C6BDCF46CD35}" destId="{88473963-1B37-4A6E-8B2D-22A37667C6A7}" srcOrd="0" destOrd="0" presId="urn:microsoft.com/office/officeart/2005/8/layout/hierarchy4"/>
    <dgm:cxn modelId="{6ABEFAB8-192C-4E03-866C-80242A5A6648}" srcId="{8ABD09F3-2FBA-4E69-B8FD-92EA2390CDCF}" destId="{DA5E88A4-FE89-4394-B667-FB08655F6255}" srcOrd="0" destOrd="0" parTransId="{E35A7CFE-E3C0-4BDD-80FA-A6BB6DA338BC}" sibTransId="{B6566699-6C5D-4BB9-A994-00B490018668}"/>
    <dgm:cxn modelId="{FFEED2B9-18D3-6841-B7DE-97BCFE8E1719}" type="presOf" srcId="{1D682580-E644-4899-B446-CC696427E69B}" destId="{C3D4CA0D-D4E5-4D1E-A28E-036189B091CA}" srcOrd="0" destOrd="0" presId="urn:microsoft.com/office/officeart/2005/8/layout/hierarchy4"/>
    <dgm:cxn modelId="{F71DFAB9-6022-44B2-A3DA-F1009FB0B0F1}" srcId="{A21898C7-D7D3-431B-A572-21EBA373A457}" destId="{A3171635-FDE3-4CB1-9E6A-D5E5495A1742}" srcOrd="0" destOrd="0" parTransId="{5FF81A7E-5BAF-4421-B897-94FA44E614F6}" sibTransId="{E986463D-B935-4DB3-81C5-851FB7D858EF}"/>
    <dgm:cxn modelId="{BBC0DDBB-925B-4FAD-AB1E-7936653281CE}" srcId="{858BCE3F-BCFD-458D-BA9B-FEA662A07CFB}" destId="{98EA6D67-81F2-433C-89CB-A5701D97CDB8}" srcOrd="0" destOrd="0" parTransId="{0A2DA13D-68B6-4CE5-BD10-1ED9B8F038E1}" sibTransId="{34F3EA9C-D16D-4AF8-A603-D821E9FDF068}"/>
    <dgm:cxn modelId="{E1AC81BC-5BC2-43DF-920E-6B3B9836F06B}" srcId="{F9587DBF-CA7C-4B46-A393-0ED9288BA968}" destId="{8A644AA3-F828-4460-AFD0-768AB9AE633E}" srcOrd="0" destOrd="0" parTransId="{6E47B8F4-D8A0-4960-9D6A-B3822099D7BE}" sibTransId="{B8B25740-776C-43FD-AB5B-0C468FE1FB25}"/>
    <dgm:cxn modelId="{A86465BF-0A87-4A78-8C04-3A6D7EDBAD3D}" type="presOf" srcId="{99319F2B-F698-4576-87F2-C145AF5D92D1}" destId="{2685F9F4-A71B-47EB-BB36-132E994629E4}" srcOrd="0" destOrd="0" presId="urn:microsoft.com/office/officeart/2005/8/layout/hierarchy4"/>
    <dgm:cxn modelId="{FF964CCB-1D9E-4FE7-9A29-D845015E8679}" srcId="{DA5E88A4-FE89-4394-B667-FB08655F6255}" destId="{A21898C7-D7D3-431B-A572-21EBA373A457}" srcOrd="0" destOrd="0" parTransId="{8A8ABC4C-52DE-4B9A-AC0C-C4BD11BCE750}" sibTransId="{210F3CFF-A05A-40D1-812B-0142E7DE510B}"/>
    <dgm:cxn modelId="{2B455AD4-DD3F-4C08-AF58-CFEAE23B49F8}" type="presOf" srcId="{B1FBEB26-5C14-471E-9541-FBCE996400A9}" destId="{FBA2D90E-F7A0-4759-A540-0E4A3CBDD30A}" srcOrd="0" destOrd="0" presId="urn:microsoft.com/office/officeart/2005/8/layout/hierarchy4"/>
    <dgm:cxn modelId="{68051CDD-545D-41F0-AF78-B997587EEFF1}" type="presOf" srcId="{A3171635-FDE3-4CB1-9E6A-D5E5495A1742}" destId="{30BE999D-8625-4058-9980-64DBC24B289A}" srcOrd="0" destOrd="0" presId="urn:microsoft.com/office/officeart/2005/8/layout/hierarchy4"/>
    <dgm:cxn modelId="{4AD194EE-8AC4-4187-B787-16CA8287D9C3}" srcId="{A3171635-FDE3-4CB1-9E6A-D5E5495A1742}" destId="{63925DA3-4B4F-433E-AE60-46443A693489}" srcOrd="0" destOrd="0" parTransId="{BF4FD040-7081-4226-BB05-5DA15E840A72}" sibTransId="{B76947DB-F898-4699-88E4-70184D12F8AE}"/>
    <dgm:cxn modelId="{DD04BEEE-3AA8-465A-80A6-421753A91985}" srcId="{AE6F0CC2-805A-4DA6-9607-C6BDCF46CD35}" destId="{858BCE3F-BCFD-458D-BA9B-FEA662A07CFB}" srcOrd="0" destOrd="0" parTransId="{910787F3-55FB-4BD3-8F43-B6B5C4608F11}" sibTransId="{FAAB4317-D307-4546-A858-D5DD0293FFC8}"/>
    <dgm:cxn modelId="{DF84D3F2-0818-4061-8366-49A430426AA4}" srcId="{BDE53C04-F03D-407B-9FC9-6A9FD4F6FDA3}" destId="{B1FBEB26-5C14-471E-9541-FBCE996400A9}" srcOrd="0" destOrd="0" parTransId="{05415ECC-D209-446D-8789-CE0167400639}" sibTransId="{14CF67CA-E08D-4643-AE2C-E8EAD0D7A4C8}"/>
    <dgm:cxn modelId="{C1D667F3-16A8-4ABD-961B-F2A403824DE4}" srcId="{1D682580-E644-4899-B446-CC696427E69B}" destId="{F23329C1-B106-4190-9958-4860A3606D88}" srcOrd="4" destOrd="0" parTransId="{1994EFF0-D07F-4A20-AFE0-FBF4B11713D1}" sibTransId="{6747E8F6-041B-4155-BFA1-0DBD4F7929C0}"/>
    <dgm:cxn modelId="{4B0193F9-73D4-486B-90F8-3BD50DE77887}" type="presOf" srcId="{F9587DBF-CA7C-4B46-A393-0ED9288BA968}" destId="{19CDDA14-B38A-4978-AF48-2F9D1FE7F5F1}" srcOrd="0" destOrd="0" presId="urn:microsoft.com/office/officeart/2005/8/layout/hierarchy4"/>
    <dgm:cxn modelId="{8B620EFA-0854-4AA0-ABB3-2462931F6EBC}" type="presOf" srcId="{C6B3023D-B7A1-4DBC-A8A6-36CCFF2960B4}" destId="{AC25EF84-41F4-45EC-804F-509575878D06}" srcOrd="0" destOrd="0" presId="urn:microsoft.com/office/officeart/2005/8/layout/hierarchy4"/>
    <dgm:cxn modelId="{93961CFE-0F99-4297-91E4-9B8553A176E0}" type="presOf" srcId="{AD0210F0-7783-40D0-84D5-243F20D883F8}" destId="{0C3E8D6A-E90C-40F0-A32D-21C1F54D47B8}" srcOrd="0" destOrd="0" presId="urn:microsoft.com/office/officeart/2005/8/layout/hierarchy4"/>
    <dgm:cxn modelId="{60A9BD47-0201-4ACD-94DE-EB5F6E01D361}" type="presParOf" srcId="{C3D4CA0D-D4E5-4D1E-A28E-036189B091CA}" destId="{CF0573DE-43E3-4D97-92AF-2E79AFB88ECC}" srcOrd="0" destOrd="0" presId="urn:microsoft.com/office/officeart/2005/8/layout/hierarchy4"/>
    <dgm:cxn modelId="{4D586F5C-B09C-4EE6-8E8C-D5D5F2040301}" type="presParOf" srcId="{CF0573DE-43E3-4D97-92AF-2E79AFB88ECC}" destId="{19CDDA14-B38A-4978-AF48-2F9D1FE7F5F1}" srcOrd="0" destOrd="0" presId="urn:microsoft.com/office/officeart/2005/8/layout/hierarchy4"/>
    <dgm:cxn modelId="{0BBC6477-3779-4CA9-93C9-BFC0A7D76BCD}" type="presParOf" srcId="{CF0573DE-43E3-4D97-92AF-2E79AFB88ECC}" destId="{73756B9E-4D92-4FDA-9F0E-F627243A5388}" srcOrd="1" destOrd="0" presId="urn:microsoft.com/office/officeart/2005/8/layout/hierarchy4"/>
    <dgm:cxn modelId="{868A4DA2-C2F4-4707-90A0-4A1C06C90B26}" type="presParOf" srcId="{CF0573DE-43E3-4D97-92AF-2E79AFB88ECC}" destId="{1E652897-BD10-4616-BC21-1F5E2F9CE0A5}" srcOrd="2" destOrd="0" presId="urn:microsoft.com/office/officeart/2005/8/layout/hierarchy4"/>
    <dgm:cxn modelId="{77076543-4E96-40E3-BA93-D4F3E3D107A8}" type="presParOf" srcId="{1E652897-BD10-4616-BC21-1F5E2F9CE0A5}" destId="{D63C6AB7-50B6-4C85-B6E4-148D593FB744}" srcOrd="0" destOrd="0" presId="urn:microsoft.com/office/officeart/2005/8/layout/hierarchy4"/>
    <dgm:cxn modelId="{5B3658AB-173F-4F20-B9B5-8D89430A5981}" type="presParOf" srcId="{D63C6AB7-50B6-4C85-B6E4-148D593FB744}" destId="{2EC725F3-DAD0-4EA1-B3A7-D8118873D32A}" srcOrd="0" destOrd="0" presId="urn:microsoft.com/office/officeart/2005/8/layout/hierarchy4"/>
    <dgm:cxn modelId="{1E9E0175-28FA-4A3D-AACA-CF46B56241CC}" type="presParOf" srcId="{D63C6AB7-50B6-4C85-B6E4-148D593FB744}" destId="{301A972F-5BD9-48FE-A68E-9371B9AF4F36}" srcOrd="1" destOrd="0" presId="urn:microsoft.com/office/officeart/2005/8/layout/hierarchy4"/>
    <dgm:cxn modelId="{C0379C3F-52D5-44E5-BC8C-95D46B7B0555}" type="presParOf" srcId="{D63C6AB7-50B6-4C85-B6E4-148D593FB744}" destId="{6E43CBA2-0082-4B7E-B6E9-001A1425D3B6}" srcOrd="2" destOrd="0" presId="urn:microsoft.com/office/officeart/2005/8/layout/hierarchy4"/>
    <dgm:cxn modelId="{020D849E-B659-40B4-B740-D15B94F9D6AF}" type="presParOf" srcId="{6E43CBA2-0082-4B7E-B6E9-001A1425D3B6}" destId="{FA926794-7563-4692-BB95-4DAE122E2970}" srcOrd="0" destOrd="0" presId="urn:microsoft.com/office/officeart/2005/8/layout/hierarchy4"/>
    <dgm:cxn modelId="{72C32657-5A9A-4BA9-84DB-B82BC54A37FE}" type="presParOf" srcId="{FA926794-7563-4692-BB95-4DAE122E2970}" destId="{EA42623F-245E-40B6-9C7D-A5582791F827}" srcOrd="0" destOrd="0" presId="urn:microsoft.com/office/officeart/2005/8/layout/hierarchy4"/>
    <dgm:cxn modelId="{8C1E0413-DC61-4A0C-A958-8322874054C5}" type="presParOf" srcId="{FA926794-7563-4692-BB95-4DAE122E2970}" destId="{2BB42AA5-8812-4551-9752-F864AA628370}" srcOrd="1" destOrd="0" presId="urn:microsoft.com/office/officeart/2005/8/layout/hierarchy4"/>
    <dgm:cxn modelId="{F268A204-E23C-48B3-B5A4-489B96A64F18}" type="presParOf" srcId="{FA926794-7563-4692-BB95-4DAE122E2970}" destId="{D1EEB3A6-6E00-435F-B833-D9A2C17386C3}" srcOrd="2" destOrd="0" presId="urn:microsoft.com/office/officeart/2005/8/layout/hierarchy4"/>
    <dgm:cxn modelId="{9E9A8BC2-B9B3-4C88-B27A-408E50084D71}" type="presParOf" srcId="{D1EEB3A6-6E00-435F-B833-D9A2C17386C3}" destId="{AA0130AD-DAE3-44BF-9D5C-F197CA98CE29}" srcOrd="0" destOrd="0" presId="urn:microsoft.com/office/officeart/2005/8/layout/hierarchy4"/>
    <dgm:cxn modelId="{7D62728D-3AEF-4108-B88F-1E48EA95B16E}" type="presParOf" srcId="{AA0130AD-DAE3-44BF-9D5C-F197CA98CE29}" destId="{8F27B6EC-460C-4B84-BDAE-79B5944FDA19}" srcOrd="0" destOrd="0" presId="urn:microsoft.com/office/officeart/2005/8/layout/hierarchy4"/>
    <dgm:cxn modelId="{ADD812A5-9269-43C5-9C89-DDC1F781AB4B}" type="presParOf" srcId="{AA0130AD-DAE3-44BF-9D5C-F197CA98CE29}" destId="{A0FAA652-59A6-4909-BD18-A13E7B022DA2}" srcOrd="1" destOrd="0" presId="urn:microsoft.com/office/officeart/2005/8/layout/hierarchy4"/>
    <dgm:cxn modelId="{BC44F0E4-9AB9-4A67-9523-C941D528A38E}" type="presParOf" srcId="{AA0130AD-DAE3-44BF-9D5C-F197CA98CE29}" destId="{11C3FCA8-01CF-42B0-BE77-5A26C0644655}" srcOrd="2" destOrd="0" presId="urn:microsoft.com/office/officeart/2005/8/layout/hierarchy4"/>
    <dgm:cxn modelId="{13051741-6DDA-466A-A860-2BE157F1C0C6}" type="presParOf" srcId="{11C3FCA8-01CF-42B0-BE77-5A26C0644655}" destId="{C000A48E-5F1F-4EAF-920E-1F2D7D20A0C8}" srcOrd="0" destOrd="0" presId="urn:microsoft.com/office/officeart/2005/8/layout/hierarchy4"/>
    <dgm:cxn modelId="{52784345-07C5-4DDA-B207-AB2D81598FC5}" type="presParOf" srcId="{C000A48E-5F1F-4EAF-920E-1F2D7D20A0C8}" destId="{24103E84-5AB5-4E80-B5F0-3CEA23EA1C26}" srcOrd="0" destOrd="0" presId="urn:microsoft.com/office/officeart/2005/8/layout/hierarchy4"/>
    <dgm:cxn modelId="{4075D05B-3B53-445F-920D-D8BA42FB5D7A}" type="presParOf" srcId="{C000A48E-5F1F-4EAF-920E-1F2D7D20A0C8}" destId="{A79F7F31-E686-4221-B867-391AC1BD935E}" srcOrd="1" destOrd="0" presId="urn:microsoft.com/office/officeart/2005/8/layout/hierarchy4"/>
    <dgm:cxn modelId="{22799046-3A99-42E6-B430-9E3BDB83EAE9}" type="presParOf" srcId="{C000A48E-5F1F-4EAF-920E-1F2D7D20A0C8}" destId="{822C8C44-2286-4685-9E01-C528EA9A56E7}" srcOrd="2" destOrd="0" presId="urn:microsoft.com/office/officeart/2005/8/layout/hierarchy4"/>
    <dgm:cxn modelId="{5F71DA94-5DF6-46B9-A3C9-82A3A4B6FF05}" type="presParOf" srcId="{822C8C44-2286-4685-9E01-C528EA9A56E7}" destId="{E9DA0A72-C58A-4023-8324-D9013BDD9088}" srcOrd="0" destOrd="0" presId="urn:microsoft.com/office/officeart/2005/8/layout/hierarchy4"/>
    <dgm:cxn modelId="{9AA64B03-3DAF-46A5-94BF-DF27B171BF8A}" type="presParOf" srcId="{E9DA0A72-C58A-4023-8324-D9013BDD9088}" destId="{4A09C608-7BCB-4D7B-98FF-5BC50DC6AA57}" srcOrd="0" destOrd="0" presId="urn:microsoft.com/office/officeart/2005/8/layout/hierarchy4"/>
    <dgm:cxn modelId="{4B2B4962-EA19-4041-9ED6-C02978FE0208}" type="presParOf" srcId="{E9DA0A72-C58A-4023-8324-D9013BDD9088}" destId="{758E8220-9F99-42CB-BE04-E72BC926A2AC}" srcOrd="1" destOrd="0" presId="urn:microsoft.com/office/officeart/2005/8/layout/hierarchy4"/>
    <dgm:cxn modelId="{6DBFE551-BE85-474F-8A06-0F1B8856F5EE}" type="presParOf" srcId="{C3D4CA0D-D4E5-4D1E-A28E-036189B091CA}" destId="{9BA50299-D198-42D8-AD08-C2C5FAB362AA}" srcOrd="1" destOrd="0" presId="urn:microsoft.com/office/officeart/2005/8/layout/hierarchy4"/>
    <dgm:cxn modelId="{FE8B00F5-E3D2-4D8C-A2A5-A95E0037D114}" type="presParOf" srcId="{C3D4CA0D-D4E5-4D1E-A28E-036189B091CA}" destId="{CF4AEAA5-6B04-4E9F-BCC2-79DE6D03F5E4}" srcOrd="2" destOrd="0" presId="urn:microsoft.com/office/officeart/2005/8/layout/hierarchy4"/>
    <dgm:cxn modelId="{D3729C17-5556-42A4-9743-65A32440F49F}" type="presParOf" srcId="{CF4AEAA5-6B04-4E9F-BCC2-79DE6D03F5E4}" destId="{B4499C4D-28FC-4063-AB0C-F8516EEE3A7D}" srcOrd="0" destOrd="0" presId="urn:microsoft.com/office/officeart/2005/8/layout/hierarchy4"/>
    <dgm:cxn modelId="{632D3E21-008E-4060-8AE4-83D6CB5946C3}" type="presParOf" srcId="{CF4AEAA5-6B04-4E9F-BCC2-79DE6D03F5E4}" destId="{D0FAE953-1CC1-49AE-A6D6-E30BC3194787}" srcOrd="1" destOrd="0" presId="urn:microsoft.com/office/officeart/2005/8/layout/hierarchy4"/>
    <dgm:cxn modelId="{42511C1D-0F63-45E5-8A3A-0D2D3E37603F}" type="presParOf" srcId="{CF4AEAA5-6B04-4E9F-BCC2-79DE6D03F5E4}" destId="{62A4E7DB-5254-4E70-91BB-1E8F7982F6A3}" srcOrd="2" destOrd="0" presId="urn:microsoft.com/office/officeart/2005/8/layout/hierarchy4"/>
    <dgm:cxn modelId="{EABA110E-B8E2-4484-A9D6-756B681D1B85}" type="presParOf" srcId="{62A4E7DB-5254-4E70-91BB-1E8F7982F6A3}" destId="{AC692278-ECB9-41C2-8758-4C27787952D1}" srcOrd="0" destOrd="0" presId="urn:microsoft.com/office/officeart/2005/8/layout/hierarchy4"/>
    <dgm:cxn modelId="{3E93D9ED-F776-4605-A8F3-00817991FEB1}" type="presParOf" srcId="{AC692278-ECB9-41C2-8758-4C27787952D1}" destId="{39B41411-A612-4835-9E0D-D21DDB591F73}" srcOrd="0" destOrd="0" presId="urn:microsoft.com/office/officeart/2005/8/layout/hierarchy4"/>
    <dgm:cxn modelId="{426BBD1E-6408-4430-8A21-76B3D1AB2BD0}" type="presParOf" srcId="{AC692278-ECB9-41C2-8758-4C27787952D1}" destId="{8D67028F-171A-448D-9ED5-967D610E27A8}" srcOrd="1" destOrd="0" presId="urn:microsoft.com/office/officeart/2005/8/layout/hierarchy4"/>
    <dgm:cxn modelId="{42EF446D-E7F3-4F5C-B3ED-00803840E957}" type="presParOf" srcId="{AC692278-ECB9-41C2-8758-4C27787952D1}" destId="{ACA100FE-BA06-4195-B5E7-085CB754042C}" srcOrd="2" destOrd="0" presId="urn:microsoft.com/office/officeart/2005/8/layout/hierarchy4"/>
    <dgm:cxn modelId="{5A4D19AB-E02C-4024-9F10-C172F0EEB329}" type="presParOf" srcId="{ACA100FE-BA06-4195-B5E7-085CB754042C}" destId="{3F8BD572-60E1-469E-A3EF-98B52B3BF659}" srcOrd="0" destOrd="0" presId="urn:microsoft.com/office/officeart/2005/8/layout/hierarchy4"/>
    <dgm:cxn modelId="{7B8B9FA7-FD4C-46FC-BB44-80B8CF924686}" type="presParOf" srcId="{3F8BD572-60E1-469E-A3EF-98B52B3BF659}" destId="{4836F011-ABCB-4DFD-8FFC-CE3B02490F84}" srcOrd="0" destOrd="0" presId="urn:microsoft.com/office/officeart/2005/8/layout/hierarchy4"/>
    <dgm:cxn modelId="{321724EF-6700-4EE9-A0F7-191C8F969005}" type="presParOf" srcId="{3F8BD572-60E1-469E-A3EF-98B52B3BF659}" destId="{5B813FD5-790D-4450-AC74-78E4BC1BF5B9}" srcOrd="1" destOrd="0" presId="urn:microsoft.com/office/officeart/2005/8/layout/hierarchy4"/>
    <dgm:cxn modelId="{4DD78C2A-73FC-47D8-A1D7-73EBE9481C79}" type="presParOf" srcId="{3F8BD572-60E1-469E-A3EF-98B52B3BF659}" destId="{8E23D23A-A619-41F0-8C63-05A37F084761}" srcOrd="2" destOrd="0" presId="urn:microsoft.com/office/officeart/2005/8/layout/hierarchy4"/>
    <dgm:cxn modelId="{84314760-D014-4855-9B53-B2027306A732}" type="presParOf" srcId="{8E23D23A-A619-41F0-8C63-05A37F084761}" destId="{2FDFD850-6AEF-4C0E-9297-E960E73060E0}" srcOrd="0" destOrd="0" presId="urn:microsoft.com/office/officeart/2005/8/layout/hierarchy4"/>
    <dgm:cxn modelId="{833900D7-726A-4DC4-9B6A-E9A9EF9F2B5D}" type="presParOf" srcId="{2FDFD850-6AEF-4C0E-9297-E960E73060E0}" destId="{6638137D-FC9D-4D15-A1D2-C3425C9AFE8F}" srcOrd="0" destOrd="0" presId="urn:microsoft.com/office/officeart/2005/8/layout/hierarchy4"/>
    <dgm:cxn modelId="{EA4D68B6-2845-4781-8B3F-BD318CB2F042}" type="presParOf" srcId="{2FDFD850-6AEF-4C0E-9297-E960E73060E0}" destId="{1EB5C7FC-5355-4FC3-B38B-534217F5BC8F}" srcOrd="1" destOrd="0" presId="urn:microsoft.com/office/officeart/2005/8/layout/hierarchy4"/>
    <dgm:cxn modelId="{F1DFC23C-FD47-4FC5-B335-8208F42DF335}" type="presParOf" srcId="{2FDFD850-6AEF-4C0E-9297-E960E73060E0}" destId="{47F06543-BBDE-488A-BE59-F4CE1251F41B}" srcOrd="2" destOrd="0" presId="urn:microsoft.com/office/officeart/2005/8/layout/hierarchy4"/>
    <dgm:cxn modelId="{F594F8E3-65D9-4EC4-B965-F8BC81E9D90A}" type="presParOf" srcId="{47F06543-BBDE-488A-BE59-F4CE1251F41B}" destId="{6101EA60-44D4-48B2-98A7-45FC9685DA5D}" srcOrd="0" destOrd="0" presId="urn:microsoft.com/office/officeart/2005/8/layout/hierarchy4"/>
    <dgm:cxn modelId="{0CC5A930-2276-4D0D-A966-94909905EF11}" type="presParOf" srcId="{6101EA60-44D4-48B2-98A7-45FC9685DA5D}" destId="{615FE7FD-5269-4D99-8785-BA5CB3DDA3F8}" srcOrd="0" destOrd="0" presId="urn:microsoft.com/office/officeart/2005/8/layout/hierarchy4"/>
    <dgm:cxn modelId="{8A145B65-F0E8-4747-B468-1A2158720848}" type="presParOf" srcId="{6101EA60-44D4-48B2-98A7-45FC9685DA5D}" destId="{14A038B7-EA9E-4756-8E0B-5681391291F8}" srcOrd="1" destOrd="0" presId="urn:microsoft.com/office/officeart/2005/8/layout/hierarchy4"/>
    <dgm:cxn modelId="{8673AC96-86A7-4E55-A0C6-C7B0A3B7A312}" type="presParOf" srcId="{6101EA60-44D4-48B2-98A7-45FC9685DA5D}" destId="{B84FE99E-529F-4551-A0DB-F84C84B77382}" srcOrd="2" destOrd="0" presId="urn:microsoft.com/office/officeart/2005/8/layout/hierarchy4"/>
    <dgm:cxn modelId="{295FE37A-EBD2-4E3C-999F-2E59F7E66835}" type="presParOf" srcId="{B84FE99E-529F-4551-A0DB-F84C84B77382}" destId="{BA142B59-2B0B-478D-86D1-39235A94E652}" srcOrd="0" destOrd="0" presId="urn:microsoft.com/office/officeart/2005/8/layout/hierarchy4"/>
    <dgm:cxn modelId="{2876C416-2212-40F1-976C-C830D598016A}" type="presParOf" srcId="{BA142B59-2B0B-478D-86D1-39235A94E652}" destId="{B00991B9-FB43-4630-97CC-320C9739A9E6}" srcOrd="0" destOrd="0" presId="urn:microsoft.com/office/officeart/2005/8/layout/hierarchy4"/>
    <dgm:cxn modelId="{6EAB0528-5168-469F-980C-80CB00E638F2}" type="presParOf" srcId="{BA142B59-2B0B-478D-86D1-39235A94E652}" destId="{37E3BAEF-A4E4-48D6-B6F1-00170ACAD93C}" srcOrd="1" destOrd="0" presId="urn:microsoft.com/office/officeart/2005/8/layout/hierarchy4"/>
    <dgm:cxn modelId="{7BB3603D-5823-4021-8362-6A8B32993A26}" type="presParOf" srcId="{C3D4CA0D-D4E5-4D1E-A28E-036189B091CA}" destId="{AFA93A54-144B-44D0-B9E9-3B9F495819AC}" srcOrd="3" destOrd="0" presId="urn:microsoft.com/office/officeart/2005/8/layout/hierarchy4"/>
    <dgm:cxn modelId="{EFAD1EF7-2FFD-43A1-AAA7-0A0AEA9F4800}" type="presParOf" srcId="{C3D4CA0D-D4E5-4D1E-A28E-036189B091CA}" destId="{285FFEA1-5D29-4DD3-8CF9-E02901D0B04E}" srcOrd="4" destOrd="0" presId="urn:microsoft.com/office/officeart/2005/8/layout/hierarchy4"/>
    <dgm:cxn modelId="{A1C920F7-3160-4507-BA36-7E0FD0924F99}" type="presParOf" srcId="{285FFEA1-5D29-4DD3-8CF9-E02901D0B04E}" destId="{0C3E8D6A-E90C-40F0-A32D-21C1F54D47B8}" srcOrd="0" destOrd="0" presId="urn:microsoft.com/office/officeart/2005/8/layout/hierarchy4"/>
    <dgm:cxn modelId="{2EF93F88-A73A-4345-99DC-9D3E3BAA28C9}" type="presParOf" srcId="{285FFEA1-5D29-4DD3-8CF9-E02901D0B04E}" destId="{7CE2281C-9992-4207-A9BD-FA745FCC1AB9}" srcOrd="1" destOrd="0" presId="urn:microsoft.com/office/officeart/2005/8/layout/hierarchy4"/>
    <dgm:cxn modelId="{1599C9D0-FAE3-4A3E-9314-B7306B8F6012}" type="presParOf" srcId="{285FFEA1-5D29-4DD3-8CF9-E02901D0B04E}" destId="{DA86673B-9006-4562-9E27-19BBFDE1D274}" srcOrd="2" destOrd="0" presId="urn:microsoft.com/office/officeart/2005/8/layout/hierarchy4"/>
    <dgm:cxn modelId="{533E0E55-6DD0-46EC-BE71-F151AEF74085}" type="presParOf" srcId="{DA86673B-9006-4562-9E27-19BBFDE1D274}" destId="{FFA70D51-37B2-48CA-8D04-383572996C52}" srcOrd="0" destOrd="0" presId="urn:microsoft.com/office/officeart/2005/8/layout/hierarchy4"/>
    <dgm:cxn modelId="{9529A134-511A-46DE-A563-62DD6477FA70}" type="presParOf" srcId="{FFA70D51-37B2-48CA-8D04-383572996C52}" destId="{AC25EF84-41F4-45EC-804F-509575878D06}" srcOrd="0" destOrd="0" presId="urn:microsoft.com/office/officeart/2005/8/layout/hierarchy4"/>
    <dgm:cxn modelId="{19A10684-A453-439F-A3A5-CD419CF42932}" type="presParOf" srcId="{FFA70D51-37B2-48CA-8D04-383572996C52}" destId="{2F17AFDC-C24F-45A9-9F74-D0A076BD1517}" srcOrd="1" destOrd="0" presId="urn:microsoft.com/office/officeart/2005/8/layout/hierarchy4"/>
    <dgm:cxn modelId="{E9B381F3-1E63-4ED7-ABCC-A5AD9CF2A6BA}" type="presParOf" srcId="{FFA70D51-37B2-48CA-8D04-383572996C52}" destId="{4A79230B-85EC-46DB-AA9C-E8FFBE5386F6}" srcOrd="2" destOrd="0" presId="urn:microsoft.com/office/officeart/2005/8/layout/hierarchy4"/>
    <dgm:cxn modelId="{295707D8-6A50-40B4-9D57-F81B87AF3827}" type="presParOf" srcId="{4A79230B-85EC-46DB-AA9C-E8FFBE5386F6}" destId="{6FDC9FE9-7EB9-4D78-A11C-63E967D74EF1}" srcOrd="0" destOrd="0" presId="urn:microsoft.com/office/officeart/2005/8/layout/hierarchy4"/>
    <dgm:cxn modelId="{DC464592-C68D-4C18-BEEA-8A1BDCF9DFD6}" type="presParOf" srcId="{6FDC9FE9-7EB9-4D78-A11C-63E967D74EF1}" destId="{88473963-1B37-4A6E-8B2D-22A37667C6A7}" srcOrd="0" destOrd="0" presId="urn:microsoft.com/office/officeart/2005/8/layout/hierarchy4"/>
    <dgm:cxn modelId="{9DD5CA80-98B6-4C31-B240-55202FB6C729}" type="presParOf" srcId="{6FDC9FE9-7EB9-4D78-A11C-63E967D74EF1}" destId="{C45D5417-C1F1-402A-89C6-280700D1549E}" srcOrd="1" destOrd="0" presId="urn:microsoft.com/office/officeart/2005/8/layout/hierarchy4"/>
    <dgm:cxn modelId="{43ECADC8-EEA6-4BD4-A019-A671FC433C7A}" type="presParOf" srcId="{6FDC9FE9-7EB9-4D78-A11C-63E967D74EF1}" destId="{8FB5113B-BEE3-4A8F-949C-2B75004B4306}" srcOrd="2" destOrd="0" presId="urn:microsoft.com/office/officeart/2005/8/layout/hierarchy4"/>
    <dgm:cxn modelId="{B907EBC6-4D83-4E73-96A7-D5F59ADDE132}" type="presParOf" srcId="{8FB5113B-BEE3-4A8F-949C-2B75004B4306}" destId="{4D7D9255-6209-4707-97EE-A9AFDF3D59CC}" srcOrd="0" destOrd="0" presId="urn:microsoft.com/office/officeart/2005/8/layout/hierarchy4"/>
    <dgm:cxn modelId="{AAEAE482-5DC7-43A8-84BE-D8791059913B}" type="presParOf" srcId="{4D7D9255-6209-4707-97EE-A9AFDF3D59CC}" destId="{0D1B110A-D420-4A1B-9EF6-8B88714449ED}" srcOrd="0" destOrd="0" presId="urn:microsoft.com/office/officeart/2005/8/layout/hierarchy4"/>
    <dgm:cxn modelId="{8E32F6C8-53FC-4A5A-BCAB-A89CCDAFA38C}" type="presParOf" srcId="{4D7D9255-6209-4707-97EE-A9AFDF3D59CC}" destId="{9C558490-E342-4893-B812-BA4B19232B82}" srcOrd="1" destOrd="0" presId="urn:microsoft.com/office/officeart/2005/8/layout/hierarchy4"/>
    <dgm:cxn modelId="{C731A42E-2B2E-4A3F-9B70-16FA4AD4C2D8}" type="presParOf" srcId="{4D7D9255-6209-4707-97EE-A9AFDF3D59CC}" destId="{3CED534F-8B8D-4733-9820-D715374A76EE}" srcOrd="2" destOrd="0" presId="urn:microsoft.com/office/officeart/2005/8/layout/hierarchy4"/>
    <dgm:cxn modelId="{FA3A1195-79F6-4F0B-A6A0-5CC32A55C419}" type="presParOf" srcId="{3CED534F-8B8D-4733-9820-D715374A76EE}" destId="{A803A8D2-9F5E-4B42-B764-9904C8B03DC7}" srcOrd="0" destOrd="0" presId="urn:microsoft.com/office/officeart/2005/8/layout/hierarchy4"/>
    <dgm:cxn modelId="{61797D5A-8FC7-4251-BDB5-37C76B40A042}" type="presParOf" srcId="{A803A8D2-9F5E-4B42-B764-9904C8B03DC7}" destId="{59F91316-2966-42FA-B587-7EEA246086BF}" srcOrd="0" destOrd="0" presId="urn:microsoft.com/office/officeart/2005/8/layout/hierarchy4"/>
    <dgm:cxn modelId="{154CB6FA-B0EE-4071-944B-B0E07AE788B7}" type="presParOf" srcId="{A803A8D2-9F5E-4B42-B764-9904C8B03DC7}" destId="{CE6069F0-4E3E-441B-9408-714FEF719969}" srcOrd="1" destOrd="0" presId="urn:microsoft.com/office/officeart/2005/8/layout/hierarchy4"/>
    <dgm:cxn modelId="{0A49500B-2F14-44D7-95CF-1F420CF55D64}" type="presParOf" srcId="{A803A8D2-9F5E-4B42-B764-9904C8B03DC7}" destId="{B3B9C7ED-854E-42E7-835F-CABC65B1080F}" srcOrd="2" destOrd="0" presId="urn:microsoft.com/office/officeart/2005/8/layout/hierarchy4"/>
    <dgm:cxn modelId="{9C0EB21C-2971-457B-BFC1-81F362976CB3}" type="presParOf" srcId="{B3B9C7ED-854E-42E7-835F-CABC65B1080F}" destId="{E6BAAA79-B529-437B-A27A-D04AE49777D9}" srcOrd="0" destOrd="0" presId="urn:microsoft.com/office/officeart/2005/8/layout/hierarchy4"/>
    <dgm:cxn modelId="{6E0FF2D2-B96E-4D3E-84DA-8E7C8D5EC381}" type="presParOf" srcId="{E6BAAA79-B529-437B-A27A-D04AE49777D9}" destId="{ACE92472-1851-4E19-BB88-6080375A5C85}" srcOrd="0" destOrd="0" presId="urn:microsoft.com/office/officeart/2005/8/layout/hierarchy4"/>
    <dgm:cxn modelId="{AC2097F1-0B3C-4EB8-BEE1-AE0C83E470CC}" type="presParOf" srcId="{E6BAAA79-B529-437B-A27A-D04AE49777D9}" destId="{31743CB6-EDC4-4BAC-8B95-69C4937B3C06}" srcOrd="1" destOrd="0" presId="urn:microsoft.com/office/officeart/2005/8/layout/hierarchy4"/>
    <dgm:cxn modelId="{92AEE856-3E8D-4486-9A59-98F7D283CAE9}" type="presParOf" srcId="{C3D4CA0D-D4E5-4D1E-A28E-036189B091CA}" destId="{DA59FD44-05F8-43C6-AC77-CC39FE436395}" srcOrd="5" destOrd="0" presId="urn:microsoft.com/office/officeart/2005/8/layout/hierarchy4"/>
    <dgm:cxn modelId="{019369FD-1896-41BB-B2C2-6C9395DFB0DB}" type="presParOf" srcId="{C3D4CA0D-D4E5-4D1E-A28E-036189B091CA}" destId="{ACD0A586-3B40-42AC-BF67-2D342EAAB4BE}" srcOrd="6" destOrd="0" presId="urn:microsoft.com/office/officeart/2005/8/layout/hierarchy4"/>
    <dgm:cxn modelId="{56511BD5-FFEE-40A1-8D1D-88EE0C27FFBC}" type="presParOf" srcId="{ACD0A586-3B40-42AC-BF67-2D342EAAB4BE}" destId="{EF80D122-96E0-4792-99F9-0A6ED5EB2E87}" srcOrd="0" destOrd="0" presId="urn:microsoft.com/office/officeart/2005/8/layout/hierarchy4"/>
    <dgm:cxn modelId="{C4149482-5E88-4BEA-BE04-BF7682A7CB18}" type="presParOf" srcId="{ACD0A586-3B40-42AC-BF67-2D342EAAB4BE}" destId="{924160D3-E084-416B-83BD-299C29F8E410}" srcOrd="1" destOrd="0" presId="urn:microsoft.com/office/officeart/2005/8/layout/hierarchy4"/>
    <dgm:cxn modelId="{5A96E268-AA43-44BC-8BFA-A73BD830ABEF}" type="presParOf" srcId="{ACD0A586-3B40-42AC-BF67-2D342EAAB4BE}" destId="{70B87CA6-81F7-4901-9DB7-662FA250D4B0}" srcOrd="2" destOrd="0" presId="urn:microsoft.com/office/officeart/2005/8/layout/hierarchy4"/>
    <dgm:cxn modelId="{F364D0D1-9A73-40B4-9144-A3C35EE90092}" type="presParOf" srcId="{70B87CA6-81F7-4901-9DB7-662FA250D4B0}" destId="{97412823-D2D8-444D-AC24-834947DD211D}" srcOrd="0" destOrd="0" presId="urn:microsoft.com/office/officeart/2005/8/layout/hierarchy4"/>
    <dgm:cxn modelId="{96BFF5BA-CCEC-43F8-8C36-2C31D9376B0B}" type="presParOf" srcId="{97412823-D2D8-444D-AC24-834947DD211D}" destId="{9A597187-DE2B-4A2F-978C-051C387C6571}" srcOrd="0" destOrd="0" presId="urn:microsoft.com/office/officeart/2005/8/layout/hierarchy4"/>
    <dgm:cxn modelId="{80BDD280-7FE8-4182-B27D-B8BDEBB8FAFE}" type="presParOf" srcId="{97412823-D2D8-444D-AC24-834947DD211D}" destId="{E3914697-D997-4A91-880D-5359F886B57A}" srcOrd="1" destOrd="0" presId="urn:microsoft.com/office/officeart/2005/8/layout/hierarchy4"/>
    <dgm:cxn modelId="{3EB24EB4-7F5E-4EA9-BBDD-2A174964B847}" type="presParOf" srcId="{97412823-D2D8-444D-AC24-834947DD211D}" destId="{635E1E07-A97C-4C9F-93F5-FBB72171A8E1}" srcOrd="2" destOrd="0" presId="urn:microsoft.com/office/officeart/2005/8/layout/hierarchy4"/>
    <dgm:cxn modelId="{02099EE2-F78A-4F7B-9C16-7490F269C4C2}" type="presParOf" srcId="{635E1E07-A97C-4C9F-93F5-FBB72171A8E1}" destId="{989484FD-5A75-43AA-8122-F4F003BCF158}" srcOrd="0" destOrd="0" presId="urn:microsoft.com/office/officeart/2005/8/layout/hierarchy4"/>
    <dgm:cxn modelId="{366D5D16-A59E-4E56-B43C-A0C90621BAF3}" type="presParOf" srcId="{989484FD-5A75-43AA-8122-F4F003BCF158}" destId="{BE2EF285-9B7A-48DE-B3AE-6D1456C76F04}" srcOrd="0" destOrd="0" presId="urn:microsoft.com/office/officeart/2005/8/layout/hierarchy4"/>
    <dgm:cxn modelId="{359015D3-E8C4-4F02-BA35-9E730238F335}" type="presParOf" srcId="{989484FD-5A75-43AA-8122-F4F003BCF158}" destId="{2DB458F8-651F-4008-A7CD-0AA7918DCA6C}" srcOrd="1" destOrd="0" presId="urn:microsoft.com/office/officeart/2005/8/layout/hierarchy4"/>
    <dgm:cxn modelId="{AEEDDC0C-E9A8-41F3-BD27-F072FC5EA40F}" type="presParOf" srcId="{989484FD-5A75-43AA-8122-F4F003BCF158}" destId="{4FF3146A-6DB8-41B5-AC25-6A75760AAEAC}" srcOrd="2" destOrd="0" presId="urn:microsoft.com/office/officeart/2005/8/layout/hierarchy4"/>
    <dgm:cxn modelId="{DE7CCD38-9FC0-495A-BFB6-4A4D3A173D4D}" type="presParOf" srcId="{4FF3146A-6DB8-41B5-AC25-6A75760AAEAC}" destId="{DA79F915-F0E4-47C5-8893-51A127D42E75}" srcOrd="0" destOrd="0" presId="urn:microsoft.com/office/officeart/2005/8/layout/hierarchy4"/>
    <dgm:cxn modelId="{A14414B4-E228-4D12-8692-5B903D81690F}" type="presParOf" srcId="{DA79F915-F0E4-47C5-8893-51A127D42E75}" destId="{6DD4E472-9B53-4C4E-9B16-3E043CBFBA09}" srcOrd="0" destOrd="0" presId="urn:microsoft.com/office/officeart/2005/8/layout/hierarchy4"/>
    <dgm:cxn modelId="{9826CE24-77AA-42F0-AA94-7A15DDEE9CAC}" type="presParOf" srcId="{DA79F915-F0E4-47C5-8893-51A127D42E75}" destId="{5EDFD36B-F174-4918-B38F-164B7A7FC89C}" srcOrd="1" destOrd="0" presId="urn:microsoft.com/office/officeart/2005/8/layout/hierarchy4"/>
    <dgm:cxn modelId="{BEE1B441-0F5A-44F2-98BC-052BCBF667D9}" type="presParOf" srcId="{DA79F915-F0E4-47C5-8893-51A127D42E75}" destId="{81B0F860-5361-48F4-9D63-9E6546595819}" srcOrd="2" destOrd="0" presId="urn:microsoft.com/office/officeart/2005/8/layout/hierarchy4"/>
    <dgm:cxn modelId="{4BF3058F-0C55-4A52-A573-32A39A5E07EC}" type="presParOf" srcId="{81B0F860-5361-48F4-9D63-9E6546595819}" destId="{55693789-98FF-4DD1-88BE-8748C7012D6E}" srcOrd="0" destOrd="0" presId="urn:microsoft.com/office/officeart/2005/8/layout/hierarchy4"/>
    <dgm:cxn modelId="{1F634764-E870-4D42-9D44-F8F2D02CD45A}" type="presParOf" srcId="{55693789-98FF-4DD1-88BE-8748C7012D6E}" destId="{30BE999D-8625-4058-9980-64DBC24B289A}" srcOrd="0" destOrd="0" presId="urn:microsoft.com/office/officeart/2005/8/layout/hierarchy4"/>
    <dgm:cxn modelId="{B4B36FEC-1E55-499D-8B54-E9E5E3C9A908}" type="presParOf" srcId="{55693789-98FF-4DD1-88BE-8748C7012D6E}" destId="{EA17C33E-B4E3-4489-A216-267675BD0D10}" srcOrd="1" destOrd="0" presId="urn:microsoft.com/office/officeart/2005/8/layout/hierarchy4"/>
    <dgm:cxn modelId="{39E5C024-A382-4D57-A21D-428A900559A6}" type="presParOf" srcId="{55693789-98FF-4DD1-88BE-8748C7012D6E}" destId="{AC9281D1-CB81-4E3E-8543-4E48C1D7F902}" srcOrd="2" destOrd="0" presId="urn:microsoft.com/office/officeart/2005/8/layout/hierarchy4"/>
    <dgm:cxn modelId="{F5A01A4B-FF7E-4A12-8334-DB8B2AB30DEF}" type="presParOf" srcId="{AC9281D1-CB81-4E3E-8543-4E48C1D7F902}" destId="{1FE9A43E-75D8-4C31-B7E6-CFFFCD078FC6}" srcOrd="0" destOrd="0" presId="urn:microsoft.com/office/officeart/2005/8/layout/hierarchy4"/>
    <dgm:cxn modelId="{056F1FEB-6131-4D7A-8B43-238A3DE00750}" type="presParOf" srcId="{1FE9A43E-75D8-4C31-B7E6-CFFFCD078FC6}" destId="{617F52FD-EF3D-4BD6-A0E8-88151847AAFE}" srcOrd="0" destOrd="0" presId="urn:microsoft.com/office/officeart/2005/8/layout/hierarchy4"/>
    <dgm:cxn modelId="{0A72A3F5-4E19-47A8-9B6E-D7BE432CE0A5}" type="presParOf" srcId="{1FE9A43E-75D8-4C31-B7E6-CFFFCD078FC6}" destId="{EFA513AF-DFD7-4171-98E9-910B0EA9062D}" srcOrd="1" destOrd="0" presId="urn:microsoft.com/office/officeart/2005/8/layout/hierarchy4"/>
    <dgm:cxn modelId="{AA344114-4F45-4A9F-82EF-4A0A5B32D5B8}" type="presParOf" srcId="{C3D4CA0D-D4E5-4D1E-A28E-036189B091CA}" destId="{1B4FBF3E-A38D-4A59-9510-5259A3EB5530}" srcOrd="7" destOrd="0" presId="urn:microsoft.com/office/officeart/2005/8/layout/hierarchy4"/>
    <dgm:cxn modelId="{56126215-1B9D-4E31-AE4D-E7A6A40794CC}" type="presParOf" srcId="{C3D4CA0D-D4E5-4D1E-A28E-036189B091CA}" destId="{E431BA7E-CEC3-4241-B268-61A900614EE3}" srcOrd="8" destOrd="0" presId="urn:microsoft.com/office/officeart/2005/8/layout/hierarchy4"/>
    <dgm:cxn modelId="{133C0A05-7B0B-4A29-AC14-F9D369FC9C71}" type="presParOf" srcId="{E431BA7E-CEC3-4241-B268-61A900614EE3}" destId="{7F2ECC3B-CA27-4D36-8D36-A695B8C52102}" srcOrd="0" destOrd="0" presId="urn:microsoft.com/office/officeart/2005/8/layout/hierarchy4"/>
    <dgm:cxn modelId="{55EC9FD6-CF3D-469E-A6EC-71D2142583E6}" type="presParOf" srcId="{E431BA7E-CEC3-4241-B268-61A900614EE3}" destId="{BF333A23-6D28-4A05-BDDB-74B983EBEE8E}" srcOrd="1" destOrd="0" presId="urn:microsoft.com/office/officeart/2005/8/layout/hierarchy4"/>
    <dgm:cxn modelId="{72DB989A-BDA2-4873-AE8C-6A9496DE4226}" type="presParOf" srcId="{E431BA7E-CEC3-4241-B268-61A900614EE3}" destId="{298F7839-E0E7-4C58-84B4-E7008AD54CE1}" srcOrd="2" destOrd="0" presId="urn:microsoft.com/office/officeart/2005/8/layout/hierarchy4"/>
    <dgm:cxn modelId="{5A599B9E-8FB8-4DC5-8944-20FD1CE2ECB2}" type="presParOf" srcId="{298F7839-E0E7-4C58-84B4-E7008AD54CE1}" destId="{2A0472AC-E4BD-42E5-A9C9-2C1E62E7086C}" srcOrd="0" destOrd="0" presId="urn:microsoft.com/office/officeart/2005/8/layout/hierarchy4"/>
    <dgm:cxn modelId="{6970CB99-9777-465C-A816-87D7129BD0D3}" type="presParOf" srcId="{2A0472AC-E4BD-42E5-A9C9-2C1E62E7086C}" destId="{43EAEC1E-9F01-4BF0-A342-668B8851FB65}" srcOrd="0" destOrd="0" presId="urn:microsoft.com/office/officeart/2005/8/layout/hierarchy4"/>
    <dgm:cxn modelId="{3EAFBE89-DED3-4098-98A0-3473BADC79EA}" type="presParOf" srcId="{2A0472AC-E4BD-42E5-A9C9-2C1E62E7086C}" destId="{AAAF82A2-62EC-47BE-B2B2-FF7C18195F9D}" srcOrd="1" destOrd="0" presId="urn:microsoft.com/office/officeart/2005/8/layout/hierarchy4"/>
    <dgm:cxn modelId="{4F268CAF-0825-4F80-9BA6-4A62A7AB8F6E}" type="presParOf" srcId="{2A0472AC-E4BD-42E5-A9C9-2C1E62E7086C}" destId="{C78B7833-BBC9-4357-BEBD-F4CA2D0F43E9}" srcOrd="2" destOrd="0" presId="urn:microsoft.com/office/officeart/2005/8/layout/hierarchy4"/>
    <dgm:cxn modelId="{2A1A62F2-7FE1-4BFF-A9D2-3A4F1CB1A394}" type="presParOf" srcId="{C78B7833-BBC9-4357-BEBD-F4CA2D0F43E9}" destId="{0E6D988E-1BEA-4103-A4DF-BCB953046521}" srcOrd="0" destOrd="0" presId="urn:microsoft.com/office/officeart/2005/8/layout/hierarchy4"/>
    <dgm:cxn modelId="{35CE6576-7371-439A-BBAF-E0FBD5773AFA}" type="presParOf" srcId="{0E6D988E-1BEA-4103-A4DF-BCB953046521}" destId="{FBA2D90E-F7A0-4759-A540-0E4A3CBDD30A}" srcOrd="0" destOrd="0" presId="urn:microsoft.com/office/officeart/2005/8/layout/hierarchy4"/>
    <dgm:cxn modelId="{1EC3BF01-3857-4D2E-A625-B5246626F24C}" type="presParOf" srcId="{0E6D988E-1BEA-4103-A4DF-BCB953046521}" destId="{9A90F9D2-3DEF-4657-A40A-189342FFF6B4}" srcOrd="1" destOrd="0" presId="urn:microsoft.com/office/officeart/2005/8/layout/hierarchy4"/>
    <dgm:cxn modelId="{F246738E-87CD-4861-ACD7-C512C593E7FB}" type="presParOf" srcId="{0E6D988E-1BEA-4103-A4DF-BCB953046521}" destId="{6F9BF654-3C0A-4073-8D2B-72F2A6D46314}" srcOrd="2" destOrd="0" presId="urn:microsoft.com/office/officeart/2005/8/layout/hierarchy4"/>
    <dgm:cxn modelId="{DA4066B3-D3AD-43A4-A86F-24D7435E1B31}" type="presParOf" srcId="{6F9BF654-3C0A-4073-8D2B-72F2A6D46314}" destId="{E1C3877B-8720-4F7B-845B-1837249CF8B6}" srcOrd="0" destOrd="0" presId="urn:microsoft.com/office/officeart/2005/8/layout/hierarchy4"/>
    <dgm:cxn modelId="{A26E63B9-9380-4466-BCCA-5932389C4CEA}" type="presParOf" srcId="{E1C3877B-8720-4F7B-845B-1837249CF8B6}" destId="{2685F9F4-A71B-47EB-BB36-132E994629E4}" srcOrd="0" destOrd="0" presId="urn:microsoft.com/office/officeart/2005/8/layout/hierarchy4"/>
    <dgm:cxn modelId="{5F6ABF78-2147-4710-A524-C273CFFE1F48}" type="presParOf" srcId="{E1C3877B-8720-4F7B-845B-1837249CF8B6}" destId="{F3921B24-95E1-4728-BC80-08907DECCE41}" srcOrd="1" destOrd="0" presId="urn:microsoft.com/office/officeart/2005/8/layout/hierarchy4"/>
    <dgm:cxn modelId="{71AE7FCB-B842-4A72-A188-B278D59D92AF}" type="presParOf" srcId="{E1C3877B-8720-4F7B-845B-1837249CF8B6}" destId="{A55DD76A-AD53-40B7-B5BE-0B10FCD263BE}" srcOrd="2" destOrd="0" presId="urn:microsoft.com/office/officeart/2005/8/layout/hierarchy4"/>
    <dgm:cxn modelId="{87B8B84B-8CC0-405D-90B2-A71177BAA18F}" type="presParOf" srcId="{A55DD76A-AD53-40B7-B5BE-0B10FCD263BE}" destId="{C681DE7A-24E8-4FC2-9D48-5B940DA0344E}" srcOrd="0" destOrd="0" presId="urn:microsoft.com/office/officeart/2005/8/layout/hierarchy4"/>
    <dgm:cxn modelId="{92C8124A-869B-4A98-B55D-DFA0BC431CF5}" type="presParOf" srcId="{C681DE7A-24E8-4FC2-9D48-5B940DA0344E}" destId="{629273CB-DC80-44ED-BFE3-4D1D1455228B}" srcOrd="0" destOrd="0" presId="urn:microsoft.com/office/officeart/2005/8/layout/hierarchy4"/>
    <dgm:cxn modelId="{DA8CD300-9E51-4E94-BE08-056B8056CF92}" type="presParOf" srcId="{C681DE7A-24E8-4FC2-9D48-5B940DA0344E}" destId="{D0B61A9C-CB58-4DD9-B325-8A39F9CF6D81}" srcOrd="1" destOrd="0" presId="urn:microsoft.com/office/officeart/2005/8/layout/hierarchy4"/>
    <dgm:cxn modelId="{8E87E2FE-621C-4866-992D-0CC779C2FA09}" type="presParOf" srcId="{C681DE7A-24E8-4FC2-9D48-5B940DA0344E}" destId="{F9EA5BAB-2236-4BA3-8E83-591890F42407}" srcOrd="2" destOrd="0" presId="urn:microsoft.com/office/officeart/2005/8/layout/hierarchy4"/>
    <dgm:cxn modelId="{5B2F7B69-9BDA-4054-9E13-A2CD1589E5F3}" type="presParOf" srcId="{F9EA5BAB-2236-4BA3-8E83-591890F42407}" destId="{571EE932-8DE0-4F0F-96FA-B9C8AD3C524A}" srcOrd="0" destOrd="0" presId="urn:microsoft.com/office/officeart/2005/8/layout/hierarchy4"/>
    <dgm:cxn modelId="{F65A2D18-2D51-4EFA-823A-EF789167F8F6}" type="presParOf" srcId="{571EE932-8DE0-4F0F-96FA-B9C8AD3C524A}" destId="{042B6F11-7910-418F-8FE4-E41035C7B948}" srcOrd="0" destOrd="0" presId="urn:microsoft.com/office/officeart/2005/8/layout/hierarchy4"/>
    <dgm:cxn modelId="{9D3B129A-9674-4AE5-AE25-57589D5F66AA}" type="presParOf" srcId="{571EE932-8DE0-4F0F-96FA-B9C8AD3C524A}" destId="{FA13283F-60CE-486A-9399-9203AA97ABAF}" srcOrd="1" destOrd="0" presId="urn:microsoft.com/office/officeart/2005/8/layout/hierarchy4"/>
  </dgm:cxnLst>
  <dgm:bg>
    <a:effectLst>
      <a:glow rad="2286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>
        <a:xfrm>
          <a:off x="3609570" y="155586"/>
          <a:ext cx="1766231" cy="1686963"/>
        </a:xfrm>
        <a:prstGeom prst="ellipse">
          <a:avLst/>
        </a:prstGeom>
      </dgm:spPr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/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/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/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 dirty="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E25A34-B180-4D1E-A075-AEFBE93DC06A}" type="doc">
      <dgm:prSet loTypeId="urn:microsoft.com/office/officeart/2005/8/layout/orgChart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de-AT"/>
        </a:p>
      </dgm:t>
    </dgm:pt>
    <dgm:pt modelId="{4704F455-5F82-42F1-BA25-8589AB48EF6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1</a:t>
          </a:r>
        </a:p>
      </dgm:t>
    </dgm:pt>
    <dgm:pt modelId="{77A2B426-A94E-4F1F-86F4-F73AE6F23ADA}" type="parTrans" cxnId="{0840A28D-CC3F-441B-8CC4-00946DD8B1BE}">
      <dgm:prSet/>
      <dgm:spPr/>
      <dgm:t>
        <a:bodyPr/>
        <a:lstStyle/>
        <a:p>
          <a:endParaRPr lang="de-AT" sz="2000"/>
        </a:p>
      </dgm:t>
    </dgm:pt>
    <dgm:pt modelId="{598281A5-3001-4A52-B0CC-26960B6DDFEB}" type="sibTrans" cxnId="{0840A28D-CC3F-441B-8CC4-00946DD8B1BE}">
      <dgm:prSet/>
      <dgm:spPr/>
      <dgm:t>
        <a:bodyPr/>
        <a:lstStyle/>
        <a:p>
          <a:endParaRPr lang="de-AT" sz="2000"/>
        </a:p>
      </dgm:t>
    </dgm:pt>
    <dgm:pt modelId="{C5B64BDE-6440-4EFA-97A6-7537383B96BC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 dirty="0"/>
            <a:t>Store 1</a:t>
          </a:r>
        </a:p>
      </dgm:t>
    </dgm:pt>
    <dgm:pt modelId="{FD7FF675-5904-45B0-8DF5-281270FBAC65}" type="parTrans" cxnId="{B598CE77-1AC9-443E-A8E3-08D758313699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466AA83-B975-4FC5-AF84-E9FD173E3A96}" type="sibTrans" cxnId="{B598CE77-1AC9-443E-A8E3-08D758313699}">
      <dgm:prSet/>
      <dgm:spPr/>
      <dgm:t>
        <a:bodyPr/>
        <a:lstStyle/>
        <a:p>
          <a:endParaRPr lang="de-AT" sz="2000"/>
        </a:p>
      </dgm:t>
    </dgm:pt>
    <dgm:pt modelId="{EAE10688-4230-4BC3-A88C-ECEE64C7938B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 dirty="0"/>
            <a:t>Store 2</a:t>
          </a:r>
        </a:p>
      </dgm:t>
    </dgm:pt>
    <dgm:pt modelId="{50CA1340-9F11-4B7A-973E-BD8B8162B79E}" type="parTrans" cxnId="{B91BDD3E-11A8-4BCE-89FF-691A4B00BD47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9C953E9A-2F37-4C47-8C59-25164E5A22B9}" type="sibTrans" cxnId="{B91BDD3E-11A8-4BCE-89FF-691A4B00BD47}">
      <dgm:prSet/>
      <dgm:spPr/>
      <dgm:t>
        <a:bodyPr/>
        <a:lstStyle/>
        <a:p>
          <a:endParaRPr lang="de-AT" sz="2000"/>
        </a:p>
      </dgm:t>
    </dgm:pt>
    <dgm:pt modelId="{BA122481-74B3-4A70-B7C3-5EA805DB2B40}">
      <dgm:prSet phldrT="[Text]" custT="1"/>
      <dgm:spPr>
        <a:solidFill>
          <a:srgbClr val="095979"/>
        </a:solid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de-AT" sz="2000" b="0" dirty="0"/>
            <a:t>Store 3</a:t>
          </a:r>
        </a:p>
      </dgm:t>
    </dgm:pt>
    <dgm:pt modelId="{CEF0E5BB-F233-46D5-8B5F-B77F433DC9CC}" type="parTrans" cxnId="{47E21741-07CC-44C6-9C77-0E8F954F51E0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3B98461-ABCB-4613-933B-10DBFFBE7B05}" type="sibTrans" cxnId="{47E21741-07CC-44C6-9C77-0E8F954F51E0}">
      <dgm:prSet/>
      <dgm:spPr/>
      <dgm:t>
        <a:bodyPr/>
        <a:lstStyle/>
        <a:p>
          <a:endParaRPr lang="de-AT" sz="2000"/>
        </a:p>
      </dgm:t>
    </dgm:pt>
    <dgm:pt modelId="{E94CB23B-037F-4289-8946-0DD17828164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2</a:t>
          </a:r>
        </a:p>
      </dgm:t>
    </dgm:pt>
    <dgm:pt modelId="{617AC6E2-B14A-45E2-BB6E-CFF8DDCC3120}" type="parTrans" cxnId="{4E56F453-E42C-4D26-969F-EC4D0A3B818E}">
      <dgm:prSet/>
      <dgm:spPr/>
      <dgm:t>
        <a:bodyPr/>
        <a:lstStyle/>
        <a:p>
          <a:endParaRPr lang="de-AT" sz="2000"/>
        </a:p>
      </dgm:t>
    </dgm:pt>
    <dgm:pt modelId="{23761298-634F-4EA5-A79D-5B2AC3657F52}" type="sibTrans" cxnId="{4E56F453-E42C-4D26-969F-EC4D0A3B818E}">
      <dgm:prSet/>
      <dgm:spPr/>
      <dgm:t>
        <a:bodyPr/>
        <a:lstStyle/>
        <a:p>
          <a:endParaRPr lang="de-AT" sz="2000"/>
        </a:p>
      </dgm:t>
    </dgm:pt>
    <dgm:pt modelId="{A755E284-F2C1-4065-897D-1C836E5EE0BE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4</a:t>
          </a:r>
        </a:p>
      </dgm:t>
    </dgm:pt>
    <dgm:pt modelId="{C7AB1C09-FAC5-45B4-9CE9-9BDB96F691BC}" type="parTrans" cxnId="{B22709A3-C869-4CC9-9C98-8584CBF049DC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1202BA38-1621-4BA4-B56A-9E3EDC287717}" type="sibTrans" cxnId="{B22709A3-C869-4CC9-9C98-8584CBF049DC}">
      <dgm:prSet/>
      <dgm:spPr/>
      <dgm:t>
        <a:bodyPr/>
        <a:lstStyle/>
        <a:p>
          <a:endParaRPr lang="de-AT" sz="2000"/>
        </a:p>
      </dgm:t>
    </dgm:pt>
    <dgm:pt modelId="{66B0F06E-3250-43CB-8482-DA875D813773}">
      <dgm:prSet phldrT="[Text]" custT="1"/>
      <dgm:spPr>
        <a:solidFill>
          <a:srgbClr val="095979"/>
        </a:solidFill>
      </dgm:spPr>
      <dgm:t>
        <a:bodyPr/>
        <a:lstStyle/>
        <a:p>
          <a:r>
            <a:rPr lang="de-AT" sz="2000" b="0" dirty="0"/>
            <a:t>Store 5</a:t>
          </a:r>
        </a:p>
      </dgm:t>
    </dgm:pt>
    <dgm:pt modelId="{31122219-B1D2-43BD-9C92-26C684275957}" type="parTrans" cxnId="{5AE140B0-C2A6-4B90-A351-86D292F30DFD}">
      <dgm:prSet/>
      <dgm:spPr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de-AT" sz="2000"/>
        </a:p>
      </dgm:t>
    </dgm:pt>
    <dgm:pt modelId="{BCAFBBF7-9E31-4BC5-943F-CE511E6A4842}" type="sibTrans" cxnId="{5AE140B0-C2A6-4B90-A351-86D292F30DFD}">
      <dgm:prSet/>
      <dgm:spPr/>
      <dgm:t>
        <a:bodyPr/>
        <a:lstStyle/>
        <a:p>
          <a:endParaRPr lang="de-AT" sz="2000"/>
        </a:p>
      </dgm:t>
    </dgm:pt>
    <dgm:pt modelId="{07BC4521-5077-46D8-B882-6492EEC4BF5B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gm:t>
    </dgm:pt>
    <dgm:pt modelId="{118A0D90-AF43-4CD8-B425-F758C54C0819}" type="parTrans" cxnId="{9DFDA149-0A8C-4C97-AF6F-D775083BB966}">
      <dgm:prSet/>
      <dgm:spPr/>
      <dgm:t>
        <a:bodyPr/>
        <a:lstStyle/>
        <a:p>
          <a:endParaRPr lang="de-AT" sz="2000"/>
        </a:p>
      </dgm:t>
    </dgm:pt>
    <dgm:pt modelId="{36C31095-450F-4F14-BF85-161A2D311BAC}" type="sibTrans" cxnId="{9DFDA149-0A8C-4C97-AF6F-D775083BB966}">
      <dgm:prSet/>
      <dgm:spPr/>
      <dgm:t>
        <a:bodyPr/>
        <a:lstStyle/>
        <a:p>
          <a:endParaRPr lang="de-AT" sz="2000"/>
        </a:p>
      </dgm:t>
    </dgm:pt>
    <dgm:pt modelId="{35D7714C-BA3C-4053-8D80-9C3E3005D288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gm:t>
    </dgm:pt>
    <dgm:pt modelId="{E68E17A3-AA0A-4874-A95F-2766A9A304DE}" type="parTrans" cxnId="{7BE9ED01-C516-4ED7-9DCA-83B3B765B13F}">
      <dgm:prSet/>
      <dgm:spPr/>
      <dgm:t>
        <a:bodyPr/>
        <a:lstStyle/>
        <a:p>
          <a:endParaRPr lang="de-AT" sz="2000"/>
        </a:p>
      </dgm:t>
    </dgm:pt>
    <dgm:pt modelId="{96B7AFF5-9B39-4D35-B281-5A9FCC8D2642}" type="sibTrans" cxnId="{7BE9ED01-C516-4ED7-9DCA-83B3B765B13F}">
      <dgm:prSet/>
      <dgm:spPr/>
      <dgm:t>
        <a:bodyPr/>
        <a:lstStyle/>
        <a:p>
          <a:endParaRPr lang="de-AT" sz="2000"/>
        </a:p>
      </dgm:t>
    </dgm:pt>
    <dgm:pt modelId="{F3A9605A-F465-4104-B930-4985860E8EC5}">
      <dgm:prSet phldrT="[Text]" custT="1"/>
      <dgm:spPr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 dirty="0"/>
            <a:t> B</a:t>
          </a:r>
        </a:p>
      </dgm:t>
    </dgm:pt>
    <dgm:pt modelId="{756616E3-80E9-4260-8A6E-F91DBC965546}" type="parTrans" cxnId="{4B94FA86-6DFD-4D25-8C47-477A98E86786}">
      <dgm:prSet/>
      <dgm:spPr/>
      <dgm:t>
        <a:bodyPr/>
        <a:lstStyle/>
        <a:p>
          <a:endParaRPr lang="de-AT" sz="2000"/>
        </a:p>
      </dgm:t>
    </dgm:pt>
    <dgm:pt modelId="{944CFA9F-EA4D-4ADD-A7CE-36E8E6BA4206}" type="sibTrans" cxnId="{4B94FA86-6DFD-4D25-8C47-477A98E86786}">
      <dgm:prSet/>
      <dgm:spPr/>
      <dgm:t>
        <a:bodyPr/>
        <a:lstStyle/>
        <a:p>
          <a:endParaRPr lang="de-AT" sz="2000"/>
        </a:p>
      </dgm:t>
    </dgm:pt>
    <dgm:pt modelId="{B1F32590-C654-4000-85CA-EC1F6C2F605F}" type="pres">
      <dgm:prSet presAssocID="{E5E25A34-B180-4D1E-A075-AEFBE93DC0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D2F2645-E48C-4B3B-A7FA-A6BFF7C662BC}" type="pres">
      <dgm:prSet presAssocID="{07BC4521-5077-46D8-B882-6492EEC4BF5B}" presName="hierRoot1" presStyleCnt="0">
        <dgm:presLayoutVars>
          <dgm:hierBranch val="init"/>
        </dgm:presLayoutVars>
      </dgm:prSet>
      <dgm:spPr/>
    </dgm:pt>
    <dgm:pt modelId="{60F52897-1C75-4341-9EDC-F8C740C1D101}" type="pres">
      <dgm:prSet presAssocID="{07BC4521-5077-46D8-B882-6492EEC4BF5B}" presName="rootComposite1" presStyleCnt="0"/>
      <dgm:spPr/>
    </dgm:pt>
    <dgm:pt modelId="{BEDBBFEF-EC7B-4E39-A2A9-CA89A7D94AEC}" type="pres">
      <dgm:prSet presAssocID="{07BC4521-5077-46D8-B882-6492EEC4BF5B}" presName="rootText1" presStyleLbl="node0" presStyleIdx="0" presStyleCnt="5" custScaleX="133068" custLinFactX="100000" custLinFactY="-100000" custLinFactNeighborX="174414" custLinFactNeighborY="-140633">
        <dgm:presLayoutVars>
          <dgm:chPref val="3"/>
        </dgm:presLayoutVars>
      </dgm:prSet>
      <dgm:spPr>
        <a:xfrm>
          <a:off x="2717708" y="1080122"/>
          <a:ext cx="1314740" cy="494010"/>
        </a:xfrm>
        <a:prstGeom prst="flowChartTerminator">
          <a:avLst/>
        </a:prstGeom>
      </dgm:spPr>
    </dgm:pt>
    <dgm:pt modelId="{DF465E8E-6AC0-445F-89CA-092BDA12AD38}" type="pres">
      <dgm:prSet presAssocID="{07BC4521-5077-46D8-B882-6492EEC4BF5B}" presName="rootConnector1" presStyleLbl="node1" presStyleIdx="0" presStyleCnt="0"/>
      <dgm:spPr/>
    </dgm:pt>
    <dgm:pt modelId="{A644B476-5BF1-4A7B-9BCA-F5C7B78BDBA8}" type="pres">
      <dgm:prSet presAssocID="{07BC4521-5077-46D8-B882-6492EEC4BF5B}" presName="hierChild2" presStyleCnt="0"/>
      <dgm:spPr/>
    </dgm:pt>
    <dgm:pt modelId="{A43C4B8E-AE40-4400-8E8C-6E000C4B73C5}" type="pres">
      <dgm:prSet presAssocID="{07BC4521-5077-46D8-B882-6492EEC4BF5B}" presName="hierChild3" presStyleCnt="0"/>
      <dgm:spPr/>
    </dgm:pt>
    <dgm:pt modelId="{2428598F-5913-4938-95A6-93C3094B8803}" type="pres">
      <dgm:prSet presAssocID="{F3A9605A-F465-4104-B930-4985860E8EC5}" presName="hierRoot1" presStyleCnt="0">
        <dgm:presLayoutVars>
          <dgm:hierBranch val="init"/>
        </dgm:presLayoutVars>
      </dgm:prSet>
      <dgm:spPr/>
    </dgm:pt>
    <dgm:pt modelId="{6C8CFBA8-78C4-41A3-BC0E-7F00FE8FCD73}" type="pres">
      <dgm:prSet presAssocID="{F3A9605A-F465-4104-B930-4985860E8EC5}" presName="rootComposite1" presStyleCnt="0"/>
      <dgm:spPr/>
    </dgm:pt>
    <dgm:pt modelId="{5E3210C3-39E1-4B9E-B522-C106647A2DBA}" type="pres">
      <dgm:prSet presAssocID="{F3A9605A-F465-4104-B930-4985860E8EC5}" presName="rootText1" presStyleLbl="node0" presStyleIdx="1" presStyleCnt="5" custScaleX="133068" custLinFactX="125305" custLinFactY="-100000" custLinFactNeighborX="200000" custLinFactNeighborY="-140633">
        <dgm:presLayoutVars>
          <dgm:chPref val="3"/>
        </dgm:presLayoutVars>
      </dgm:prSet>
      <dgm:spPr>
        <a:xfrm>
          <a:off x="4742746" y="1080122"/>
          <a:ext cx="1314740" cy="494010"/>
        </a:xfrm>
        <a:prstGeom prst="flowChartTerminator">
          <a:avLst/>
        </a:prstGeom>
      </dgm:spPr>
    </dgm:pt>
    <dgm:pt modelId="{AEA3C571-DD5A-4D27-A1B9-BAAE218DB6CD}" type="pres">
      <dgm:prSet presAssocID="{F3A9605A-F465-4104-B930-4985860E8EC5}" presName="rootConnector1" presStyleLbl="node1" presStyleIdx="0" presStyleCnt="0"/>
      <dgm:spPr/>
    </dgm:pt>
    <dgm:pt modelId="{7903CD05-EDB7-41EA-9160-0719B2F30126}" type="pres">
      <dgm:prSet presAssocID="{F3A9605A-F465-4104-B930-4985860E8EC5}" presName="hierChild2" presStyleCnt="0"/>
      <dgm:spPr/>
    </dgm:pt>
    <dgm:pt modelId="{88B3FA65-69EB-426A-A0CA-D95D0E2C81F2}" type="pres">
      <dgm:prSet presAssocID="{F3A9605A-F465-4104-B930-4985860E8EC5}" presName="hierChild3" presStyleCnt="0"/>
      <dgm:spPr/>
    </dgm:pt>
    <dgm:pt modelId="{27A857DF-E474-43C1-9D04-BF26EE0477D6}" type="pres">
      <dgm:prSet presAssocID="{35D7714C-BA3C-4053-8D80-9C3E3005D288}" presName="hierRoot1" presStyleCnt="0">
        <dgm:presLayoutVars>
          <dgm:hierBranch val="init"/>
        </dgm:presLayoutVars>
      </dgm:prSet>
      <dgm:spPr/>
    </dgm:pt>
    <dgm:pt modelId="{60D9BF95-68A8-422B-BAC9-97D34CF3BC15}" type="pres">
      <dgm:prSet presAssocID="{35D7714C-BA3C-4053-8D80-9C3E3005D288}" presName="rootComposite1" presStyleCnt="0"/>
      <dgm:spPr/>
    </dgm:pt>
    <dgm:pt modelId="{6B00ECE2-F1A3-47DB-B91A-8A7FC67BA7EE}" type="pres">
      <dgm:prSet presAssocID="{35D7714C-BA3C-4053-8D80-9C3E3005D288}" presName="rootText1" presStyleLbl="node0" presStyleIdx="2" presStyleCnt="5" custScaleX="133068" custLinFactX="200000" custLinFactY="-100000" custLinFactNeighborX="277386" custLinFactNeighborY="-138600">
        <dgm:presLayoutVars>
          <dgm:chPref val="3"/>
        </dgm:presLayoutVars>
      </dgm:prSet>
      <dgm:spPr>
        <a:xfrm>
          <a:off x="7767564" y="1090165"/>
          <a:ext cx="1314740" cy="494010"/>
        </a:xfrm>
        <a:prstGeom prst="flowChartTerminator">
          <a:avLst/>
        </a:prstGeom>
      </dgm:spPr>
    </dgm:pt>
    <dgm:pt modelId="{699D4B0A-FAC1-44DD-8408-64B72229AEBC}" type="pres">
      <dgm:prSet presAssocID="{35D7714C-BA3C-4053-8D80-9C3E3005D288}" presName="rootConnector1" presStyleLbl="node1" presStyleIdx="0" presStyleCnt="0"/>
      <dgm:spPr/>
    </dgm:pt>
    <dgm:pt modelId="{187B1504-6B4B-4C54-AFB9-84DB69729D95}" type="pres">
      <dgm:prSet presAssocID="{35D7714C-BA3C-4053-8D80-9C3E3005D288}" presName="hierChild2" presStyleCnt="0"/>
      <dgm:spPr/>
    </dgm:pt>
    <dgm:pt modelId="{FDA33751-F42C-4285-BC8C-E557EF0B4EC9}" type="pres">
      <dgm:prSet presAssocID="{35D7714C-BA3C-4053-8D80-9C3E3005D288}" presName="hierChild3" presStyleCnt="0"/>
      <dgm:spPr/>
    </dgm:pt>
    <dgm:pt modelId="{85E8FDC0-B8E7-42FA-81ED-FAB3860E29B2}" type="pres">
      <dgm:prSet presAssocID="{4704F455-5F82-42F1-BA25-8589AB48EF68}" presName="hierRoot1" presStyleCnt="0">
        <dgm:presLayoutVars>
          <dgm:hierBranch val="init"/>
        </dgm:presLayoutVars>
      </dgm:prSet>
      <dgm:spPr/>
    </dgm:pt>
    <dgm:pt modelId="{78FF5037-7562-47BE-98E9-CD5E9F4CA06F}" type="pres">
      <dgm:prSet presAssocID="{4704F455-5F82-42F1-BA25-8589AB48EF68}" presName="rootComposite1" presStyleCnt="0"/>
      <dgm:spPr/>
    </dgm:pt>
    <dgm:pt modelId="{A7759050-0E23-430D-84AB-F7C896378227}" type="pres">
      <dgm:prSet presAssocID="{4704F455-5F82-42F1-BA25-8589AB48EF68}" presName="rootText1" presStyleLbl="node0" presStyleIdx="3" presStyleCnt="5" custScaleX="166048">
        <dgm:presLayoutVars>
          <dgm:chPref val="3"/>
        </dgm:presLayoutVars>
      </dgm:prSet>
      <dgm:spPr>
        <a:xfrm>
          <a:off x="4573113" y="2268875"/>
          <a:ext cx="1640589" cy="494010"/>
        </a:xfrm>
        <a:prstGeom prst="rect">
          <a:avLst/>
        </a:prstGeom>
      </dgm:spPr>
    </dgm:pt>
    <dgm:pt modelId="{1865B8EC-901F-4F8F-8DC2-CAB80AB11E7B}" type="pres">
      <dgm:prSet presAssocID="{4704F455-5F82-42F1-BA25-8589AB48EF68}" presName="rootConnector1" presStyleLbl="node1" presStyleIdx="0" presStyleCnt="0"/>
      <dgm:spPr/>
    </dgm:pt>
    <dgm:pt modelId="{B4E6BA7F-0D3F-41C5-808B-A69F153C21B2}" type="pres">
      <dgm:prSet presAssocID="{4704F455-5F82-42F1-BA25-8589AB48EF68}" presName="hierChild2" presStyleCnt="0"/>
      <dgm:spPr/>
    </dgm:pt>
    <dgm:pt modelId="{925BB5FA-8899-48D9-B68C-08D3DE5C7782}" type="pres">
      <dgm:prSet presAssocID="{FD7FF675-5904-45B0-8DF5-281270FBAC65}" presName="Name37" presStyleLbl="parChTrans1D2" presStyleIdx="0" presStyleCnt="5"/>
      <dgm:spPr/>
    </dgm:pt>
    <dgm:pt modelId="{5DB76003-3C44-4D24-A3BB-6F7505FE0AE9}" type="pres">
      <dgm:prSet presAssocID="{C5B64BDE-6440-4EFA-97A6-7537383B96BC}" presName="hierRoot2" presStyleCnt="0">
        <dgm:presLayoutVars>
          <dgm:hierBranch val="init"/>
        </dgm:presLayoutVars>
      </dgm:prSet>
      <dgm:spPr/>
    </dgm:pt>
    <dgm:pt modelId="{FD22F9F5-F197-4B60-BAFE-E00055077AE7}" type="pres">
      <dgm:prSet presAssocID="{C5B64BDE-6440-4EFA-97A6-7537383B96BC}" presName="rootComposite" presStyleCnt="0"/>
      <dgm:spPr/>
    </dgm:pt>
    <dgm:pt modelId="{71D3AA72-29D6-4024-A97E-ACD3CD75BE9B}" type="pres">
      <dgm:prSet presAssocID="{C5B64BDE-6440-4EFA-97A6-7537383B96BC}" presName="rootText" presStyleLbl="node2" presStyleIdx="0" presStyleCnt="5" custLinFactY="16739" custLinFactNeighborX="588" custLinFactNeighborY="100000">
        <dgm:presLayoutVars>
          <dgm:chPref val="3"/>
        </dgm:presLayoutVars>
      </dgm:prSet>
      <dgm:spPr/>
    </dgm:pt>
    <dgm:pt modelId="{1744B7F3-BB29-46B6-88C3-BC8D53EDAB62}" type="pres">
      <dgm:prSet presAssocID="{C5B64BDE-6440-4EFA-97A6-7537383B96BC}" presName="rootConnector" presStyleLbl="node2" presStyleIdx="0" presStyleCnt="5"/>
      <dgm:spPr/>
    </dgm:pt>
    <dgm:pt modelId="{534F14BD-5002-483A-B073-11AF1171B05B}" type="pres">
      <dgm:prSet presAssocID="{C5B64BDE-6440-4EFA-97A6-7537383B96BC}" presName="hierChild4" presStyleCnt="0"/>
      <dgm:spPr/>
    </dgm:pt>
    <dgm:pt modelId="{7F9BF6FB-3932-4C13-93A7-BA87C6FF53F6}" type="pres">
      <dgm:prSet presAssocID="{C5B64BDE-6440-4EFA-97A6-7537383B96BC}" presName="hierChild5" presStyleCnt="0"/>
      <dgm:spPr/>
    </dgm:pt>
    <dgm:pt modelId="{7C205DAD-9631-4E8D-8051-8CFAFF6E83C2}" type="pres">
      <dgm:prSet presAssocID="{50CA1340-9F11-4B7A-973E-BD8B8162B79E}" presName="Name37" presStyleLbl="parChTrans1D2" presStyleIdx="1" presStyleCnt="5"/>
      <dgm:spPr/>
    </dgm:pt>
    <dgm:pt modelId="{ED949C3D-79F6-4613-9BB6-4B9025200683}" type="pres">
      <dgm:prSet presAssocID="{EAE10688-4230-4BC3-A88C-ECEE64C7938B}" presName="hierRoot2" presStyleCnt="0">
        <dgm:presLayoutVars>
          <dgm:hierBranch val="init"/>
        </dgm:presLayoutVars>
      </dgm:prSet>
      <dgm:spPr/>
    </dgm:pt>
    <dgm:pt modelId="{49BAD953-2277-42DC-A33F-BF5828B25F67}" type="pres">
      <dgm:prSet presAssocID="{EAE10688-4230-4BC3-A88C-ECEE64C7938B}" presName="rootComposite" presStyleCnt="0"/>
      <dgm:spPr/>
    </dgm:pt>
    <dgm:pt modelId="{9B70A1B2-9F02-4A0A-92E3-329BF3D6B7C5}" type="pres">
      <dgm:prSet presAssocID="{EAE10688-4230-4BC3-A88C-ECEE64C7938B}" presName="rootText" presStyleLbl="node2" presStyleIdx="1" presStyleCnt="5" custLinFactY="16739" custLinFactNeighborX="588" custLinFactNeighborY="100000">
        <dgm:presLayoutVars>
          <dgm:chPref val="3"/>
        </dgm:presLayoutVars>
      </dgm:prSet>
      <dgm:spPr/>
    </dgm:pt>
    <dgm:pt modelId="{EE2F388E-C520-4199-A54A-37DD3E21312A}" type="pres">
      <dgm:prSet presAssocID="{EAE10688-4230-4BC3-A88C-ECEE64C7938B}" presName="rootConnector" presStyleLbl="node2" presStyleIdx="1" presStyleCnt="5"/>
      <dgm:spPr/>
    </dgm:pt>
    <dgm:pt modelId="{259FE86D-55C6-4669-97AE-FE28F78BC9C5}" type="pres">
      <dgm:prSet presAssocID="{EAE10688-4230-4BC3-A88C-ECEE64C7938B}" presName="hierChild4" presStyleCnt="0"/>
      <dgm:spPr/>
    </dgm:pt>
    <dgm:pt modelId="{A8BF98A3-CD48-4737-8BF8-C828DCD1CE3F}" type="pres">
      <dgm:prSet presAssocID="{EAE10688-4230-4BC3-A88C-ECEE64C7938B}" presName="hierChild5" presStyleCnt="0"/>
      <dgm:spPr/>
    </dgm:pt>
    <dgm:pt modelId="{8605B160-6D20-41CB-BD5F-48BF4F1D1571}" type="pres">
      <dgm:prSet presAssocID="{CEF0E5BB-F233-46D5-8B5F-B77F433DC9CC}" presName="Name37" presStyleLbl="parChTrans1D2" presStyleIdx="2" presStyleCnt="5"/>
      <dgm:spPr/>
    </dgm:pt>
    <dgm:pt modelId="{E99CBC0E-3067-4583-A832-BE8B2D0773F9}" type="pres">
      <dgm:prSet presAssocID="{BA122481-74B3-4A70-B7C3-5EA805DB2B40}" presName="hierRoot2" presStyleCnt="0">
        <dgm:presLayoutVars>
          <dgm:hierBranch val="init"/>
        </dgm:presLayoutVars>
      </dgm:prSet>
      <dgm:spPr/>
    </dgm:pt>
    <dgm:pt modelId="{60692760-07F3-421E-9891-4CE9B9785FCA}" type="pres">
      <dgm:prSet presAssocID="{BA122481-74B3-4A70-B7C3-5EA805DB2B40}" presName="rootComposite" presStyleCnt="0"/>
      <dgm:spPr/>
    </dgm:pt>
    <dgm:pt modelId="{EA4FC67C-645A-413A-B813-B06F6A9009DE}" type="pres">
      <dgm:prSet presAssocID="{BA122481-74B3-4A70-B7C3-5EA805DB2B40}" presName="rootText" presStyleLbl="node2" presStyleIdx="2" presStyleCnt="5" custLinFactY="16739" custLinFactNeighborX="588" custLinFactNeighborY="100000">
        <dgm:presLayoutVars>
          <dgm:chPref val="3"/>
        </dgm:presLayoutVars>
      </dgm:prSet>
      <dgm:spPr/>
    </dgm:pt>
    <dgm:pt modelId="{C1A1C634-3F45-449B-990C-A2EAD780ABBD}" type="pres">
      <dgm:prSet presAssocID="{BA122481-74B3-4A70-B7C3-5EA805DB2B40}" presName="rootConnector" presStyleLbl="node2" presStyleIdx="2" presStyleCnt="5"/>
      <dgm:spPr/>
    </dgm:pt>
    <dgm:pt modelId="{B6902B63-D510-45CA-A5E6-04174B44619F}" type="pres">
      <dgm:prSet presAssocID="{BA122481-74B3-4A70-B7C3-5EA805DB2B40}" presName="hierChild4" presStyleCnt="0"/>
      <dgm:spPr/>
    </dgm:pt>
    <dgm:pt modelId="{1242D694-D92B-4ED1-BFF2-332171583D4D}" type="pres">
      <dgm:prSet presAssocID="{BA122481-74B3-4A70-B7C3-5EA805DB2B40}" presName="hierChild5" presStyleCnt="0"/>
      <dgm:spPr/>
    </dgm:pt>
    <dgm:pt modelId="{B97ABC1D-6724-4479-A5EC-13A5E5E04C2A}" type="pres">
      <dgm:prSet presAssocID="{4704F455-5F82-42F1-BA25-8589AB48EF68}" presName="hierChild3" presStyleCnt="0"/>
      <dgm:spPr/>
    </dgm:pt>
    <dgm:pt modelId="{6F062FF9-9DF4-4CFE-AAF8-F964A372DA8B}" type="pres">
      <dgm:prSet presAssocID="{E94CB23B-037F-4289-8946-0DD17828164B}" presName="hierRoot1" presStyleCnt="0">
        <dgm:presLayoutVars>
          <dgm:hierBranch val="init"/>
        </dgm:presLayoutVars>
      </dgm:prSet>
      <dgm:spPr/>
    </dgm:pt>
    <dgm:pt modelId="{F7A6E6BB-225B-4522-A5FA-18C7E41E1A2A}" type="pres">
      <dgm:prSet presAssocID="{E94CB23B-037F-4289-8946-0DD17828164B}" presName="rootComposite1" presStyleCnt="0"/>
      <dgm:spPr/>
    </dgm:pt>
    <dgm:pt modelId="{8EDEA7EF-95EF-4CFB-8FEB-13C3F612DC88}" type="pres">
      <dgm:prSet presAssocID="{E94CB23B-037F-4289-8946-0DD17828164B}" presName="rootText1" presStyleLbl="node0" presStyleIdx="4" presStyleCnt="5" custScaleX="162514">
        <dgm:presLayoutVars>
          <dgm:chPref val="3"/>
        </dgm:presLayoutVars>
      </dgm:prSet>
      <dgm:spPr>
        <a:xfrm>
          <a:off x="7579336" y="2268875"/>
          <a:ext cx="1605673" cy="494010"/>
        </a:xfrm>
        <a:prstGeom prst="rect">
          <a:avLst/>
        </a:prstGeom>
      </dgm:spPr>
    </dgm:pt>
    <dgm:pt modelId="{8FC994CD-24F6-4CA5-87E8-CFF7FF94C213}" type="pres">
      <dgm:prSet presAssocID="{E94CB23B-037F-4289-8946-0DD17828164B}" presName="rootConnector1" presStyleLbl="node1" presStyleIdx="0" presStyleCnt="0"/>
      <dgm:spPr/>
    </dgm:pt>
    <dgm:pt modelId="{94B24BE3-0515-4645-9600-641872D87F9C}" type="pres">
      <dgm:prSet presAssocID="{E94CB23B-037F-4289-8946-0DD17828164B}" presName="hierChild2" presStyleCnt="0"/>
      <dgm:spPr/>
    </dgm:pt>
    <dgm:pt modelId="{7597DB84-EC4F-4C31-B7E9-A72DA9B5720E}" type="pres">
      <dgm:prSet presAssocID="{C7AB1C09-FAC5-45B4-9CE9-9BDB96F691BC}" presName="Name37" presStyleLbl="parChTrans1D2" presStyleIdx="3" presStyleCnt="5"/>
      <dgm:spPr/>
    </dgm:pt>
    <dgm:pt modelId="{E79C2807-6D3F-4B81-AEA7-7D37EAB981B1}" type="pres">
      <dgm:prSet presAssocID="{A755E284-F2C1-4065-897D-1C836E5EE0BE}" presName="hierRoot2" presStyleCnt="0">
        <dgm:presLayoutVars>
          <dgm:hierBranch val="init"/>
        </dgm:presLayoutVars>
      </dgm:prSet>
      <dgm:spPr/>
    </dgm:pt>
    <dgm:pt modelId="{867754B5-71FB-4310-B025-0E823B09FCEF}" type="pres">
      <dgm:prSet presAssocID="{A755E284-F2C1-4065-897D-1C836E5EE0BE}" presName="rootComposite" presStyleCnt="0"/>
      <dgm:spPr/>
    </dgm:pt>
    <dgm:pt modelId="{F896FC51-9C24-41AD-A6E5-D8C2DC41C243}" type="pres">
      <dgm:prSet presAssocID="{A755E284-F2C1-4065-897D-1C836E5EE0BE}" presName="rootText" presStyleLbl="node2" presStyleIdx="3" presStyleCnt="5" custLinFactY="16739" custLinFactNeighborX="588" custLinFactNeighborY="100000">
        <dgm:presLayoutVars>
          <dgm:chPref val="3"/>
        </dgm:presLayoutVars>
      </dgm:prSet>
      <dgm:spPr/>
    </dgm:pt>
    <dgm:pt modelId="{6AEBEFEE-5E0A-48ED-8F14-C700C479C870}" type="pres">
      <dgm:prSet presAssocID="{A755E284-F2C1-4065-897D-1C836E5EE0BE}" presName="rootConnector" presStyleLbl="node2" presStyleIdx="3" presStyleCnt="5"/>
      <dgm:spPr/>
    </dgm:pt>
    <dgm:pt modelId="{9A721BD5-62A5-4801-9808-46E5BDD2DD07}" type="pres">
      <dgm:prSet presAssocID="{A755E284-F2C1-4065-897D-1C836E5EE0BE}" presName="hierChild4" presStyleCnt="0"/>
      <dgm:spPr/>
    </dgm:pt>
    <dgm:pt modelId="{353B84B9-C902-4C49-A462-A8224D09F75D}" type="pres">
      <dgm:prSet presAssocID="{A755E284-F2C1-4065-897D-1C836E5EE0BE}" presName="hierChild5" presStyleCnt="0"/>
      <dgm:spPr/>
    </dgm:pt>
    <dgm:pt modelId="{3E6BED4B-64A3-4A50-8BCA-D4CDACE076AA}" type="pres">
      <dgm:prSet presAssocID="{31122219-B1D2-43BD-9C92-26C684275957}" presName="Name37" presStyleLbl="parChTrans1D2" presStyleIdx="4" presStyleCnt="5"/>
      <dgm:spPr/>
    </dgm:pt>
    <dgm:pt modelId="{ACA89C4A-AE0D-4B65-BC41-1E65898783BF}" type="pres">
      <dgm:prSet presAssocID="{66B0F06E-3250-43CB-8482-DA875D813773}" presName="hierRoot2" presStyleCnt="0">
        <dgm:presLayoutVars>
          <dgm:hierBranch val="init"/>
        </dgm:presLayoutVars>
      </dgm:prSet>
      <dgm:spPr/>
    </dgm:pt>
    <dgm:pt modelId="{E5A694AA-436A-49C6-A56A-005B977AA7D8}" type="pres">
      <dgm:prSet presAssocID="{66B0F06E-3250-43CB-8482-DA875D813773}" presName="rootComposite" presStyleCnt="0"/>
      <dgm:spPr/>
    </dgm:pt>
    <dgm:pt modelId="{2C0EE6D1-59CF-4EBD-80E9-7BF24768F690}" type="pres">
      <dgm:prSet presAssocID="{66B0F06E-3250-43CB-8482-DA875D813773}" presName="rootText" presStyleLbl="node2" presStyleIdx="4" presStyleCnt="5" custLinFactY="16739" custLinFactNeighborX="-6242" custLinFactNeighborY="100000">
        <dgm:presLayoutVars>
          <dgm:chPref val="3"/>
        </dgm:presLayoutVars>
      </dgm:prSet>
      <dgm:spPr/>
    </dgm:pt>
    <dgm:pt modelId="{399D4711-27D1-4575-B280-93EE9135AE8B}" type="pres">
      <dgm:prSet presAssocID="{66B0F06E-3250-43CB-8482-DA875D813773}" presName="rootConnector" presStyleLbl="node2" presStyleIdx="4" presStyleCnt="5"/>
      <dgm:spPr/>
    </dgm:pt>
    <dgm:pt modelId="{8B5C45C1-048C-4DE6-9D68-53A4B26B681E}" type="pres">
      <dgm:prSet presAssocID="{66B0F06E-3250-43CB-8482-DA875D813773}" presName="hierChild4" presStyleCnt="0"/>
      <dgm:spPr/>
    </dgm:pt>
    <dgm:pt modelId="{329AD5A6-0787-4E36-B308-0E1B24D9E51F}" type="pres">
      <dgm:prSet presAssocID="{66B0F06E-3250-43CB-8482-DA875D813773}" presName="hierChild5" presStyleCnt="0"/>
      <dgm:spPr/>
    </dgm:pt>
    <dgm:pt modelId="{89C33B7E-338D-417C-9DE7-729CF0F6497D}" type="pres">
      <dgm:prSet presAssocID="{E94CB23B-037F-4289-8946-0DD17828164B}" presName="hierChild3" presStyleCnt="0"/>
      <dgm:spPr/>
    </dgm:pt>
  </dgm:ptLst>
  <dgm:cxnLst>
    <dgm:cxn modelId="{7BE9ED01-C516-4ED7-9DCA-83B3B765B13F}" srcId="{E5E25A34-B180-4D1E-A075-AEFBE93DC06A}" destId="{35D7714C-BA3C-4053-8D80-9C3E3005D288}" srcOrd="2" destOrd="0" parTransId="{E68E17A3-AA0A-4874-A95F-2766A9A304DE}" sibTransId="{96B7AFF5-9B39-4D35-B281-5A9FCC8D2642}"/>
    <dgm:cxn modelId="{6A41B302-F606-4DF7-AEEE-9A208CF9745B}" type="presOf" srcId="{4704F455-5F82-42F1-BA25-8589AB48EF68}" destId="{1865B8EC-901F-4F8F-8DC2-CAB80AB11E7B}" srcOrd="1" destOrd="0" presId="urn:microsoft.com/office/officeart/2005/8/layout/orgChart1"/>
    <dgm:cxn modelId="{3E849811-5C3F-46CD-B1D1-1103F55F3D8A}" type="presOf" srcId="{07BC4521-5077-46D8-B882-6492EEC4BF5B}" destId="{BEDBBFEF-EC7B-4E39-A2A9-CA89A7D94AEC}" srcOrd="0" destOrd="0" presId="urn:microsoft.com/office/officeart/2005/8/layout/orgChart1"/>
    <dgm:cxn modelId="{DB898C18-19B1-4D21-AA25-778C9B5C3907}" type="presOf" srcId="{F3A9605A-F465-4104-B930-4985860E8EC5}" destId="{AEA3C571-DD5A-4D27-A1B9-BAAE218DB6CD}" srcOrd="1" destOrd="0" presId="urn:microsoft.com/office/officeart/2005/8/layout/orgChart1"/>
    <dgm:cxn modelId="{17518F1B-C6D4-4B0F-AC0F-B27C30189DE5}" type="presOf" srcId="{66B0F06E-3250-43CB-8482-DA875D813773}" destId="{2C0EE6D1-59CF-4EBD-80E9-7BF24768F690}" srcOrd="0" destOrd="0" presId="urn:microsoft.com/office/officeart/2005/8/layout/orgChart1"/>
    <dgm:cxn modelId="{2D4CAA21-8979-4F01-B3D0-ED63278A5A11}" type="presOf" srcId="{FD7FF675-5904-45B0-8DF5-281270FBAC65}" destId="{925BB5FA-8899-48D9-B68C-08D3DE5C7782}" srcOrd="0" destOrd="0" presId="urn:microsoft.com/office/officeart/2005/8/layout/orgChart1"/>
    <dgm:cxn modelId="{E2CFC925-291F-4FA7-8F9E-A7CBC3A26C1A}" type="presOf" srcId="{A755E284-F2C1-4065-897D-1C836E5EE0BE}" destId="{6AEBEFEE-5E0A-48ED-8F14-C700C479C870}" srcOrd="1" destOrd="0" presId="urn:microsoft.com/office/officeart/2005/8/layout/orgChart1"/>
    <dgm:cxn modelId="{10407834-4639-4785-9C9A-D5702F212495}" type="presOf" srcId="{C5B64BDE-6440-4EFA-97A6-7537383B96BC}" destId="{1744B7F3-BB29-46B6-88C3-BC8D53EDAB62}" srcOrd="1" destOrd="0" presId="urn:microsoft.com/office/officeart/2005/8/layout/orgChart1"/>
    <dgm:cxn modelId="{B91BDD3E-11A8-4BCE-89FF-691A4B00BD47}" srcId="{4704F455-5F82-42F1-BA25-8589AB48EF68}" destId="{EAE10688-4230-4BC3-A88C-ECEE64C7938B}" srcOrd="1" destOrd="0" parTransId="{50CA1340-9F11-4B7A-973E-BD8B8162B79E}" sibTransId="{9C953E9A-2F37-4C47-8C59-25164E5A22B9}"/>
    <dgm:cxn modelId="{D8880C41-3BCD-4729-A375-E693CCEFEA20}" type="presOf" srcId="{E5E25A34-B180-4D1E-A075-AEFBE93DC06A}" destId="{B1F32590-C654-4000-85CA-EC1F6C2F605F}" srcOrd="0" destOrd="0" presId="urn:microsoft.com/office/officeart/2005/8/layout/orgChart1"/>
    <dgm:cxn modelId="{47E21741-07CC-44C6-9C77-0E8F954F51E0}" srcId="{4704F455-5F82-42F1-BA25-8589AB48EF68}" destId="{BA122481-74B3-4A70-B7C3-5EA805DB2B40}" srcOrd="2" destOrd="0" parTransId="{CEF0E5BB-F233-46D5-8B5F-B77F433DC9CC}" sibTransId="{13B98461-ABCB-4613-933B-10DBFFBE7B05}"/>
    <dgm:cxn modelId="{360D4963-F055-47F6-847F-F6307B694EAD}" type="presOf" srcId="{BA122481-74B3-4A70-B7C3-5EA805DB2B40}" destId="{EA4FC67C-645A-413A-B813-B06F6A9009DE}" srcOrd="0" destOrd="0" presId="urn:microsoft.com/office/officeart/2005/8/layout/orgChart1"/>
    <dgm:cxn modelId="{126EEF64-5D88-416F-BC8A-EB18558A0FE6}" type="presOf" srcId="{EAE10688-4230-4BC3-A88C-ECEE64C7938B}" destId="{9B70A1B2-9F02-4A0A-92E3-329BF3D6B7C5}" srcOrd="0" destOrd="0" presId="urn:microsoft.com/office/officeart/2005/8/layout/orgChart1"/>
    <dgm:cxn modelId="{9DFDA149-0A8C-4C97-AF6F-D775083BB966}" srcId="{E5E25A34-B180-4D1E-A075-AEFBE93DC06A}" destId="{07BC4521-5077-46D8-B882-6492EEC4BF5B}" srcOrd="0" destOrd="0" parTransId="{118A0D90-AF43-4CD8-B425-F758C54C0819}" sibTransId="{36C31095-450F-4F14-BF85-161A2D311BAC}"/>
    <dgm:cxn modelId="{5045C749-4D8D-474A-B090-E65280DD6CB0}" type="presOf" srcId="{4704F455-5F82-42F1-BA25-8589AB48EF68}" destId="{A7759050-0E23-430D-84AB-F7C896378227}" srcOrd="0" destOrd="0" presId="urn:microsoft.com/office/officeart/2005/8/layout/orgChart1"/>
    <dgm:cxn modelId="{592F086C-C453-4269-A0E8-67909B29527A}" type="presOf" srcId="{C5B64BDE-6440-4EFA-97A6-7537383B96BC}" destId="{71D3AA72-29D6-4024-A97E-ACD3CD75BE9B}" srcOrd="0" destOrd="0" presId="urn:microsoft.com/office/officeart/2005/8/layout/orgChart1"/>
    <dgm:cxn modelId="{8A418473-9420-4CF9-88FD-3A444630BB4B}" type="presOf" srcId="{66B0F06E-3250-43CB-8482-DA875D813773}" destId="{399D4711-27D1-4575-B280-93EE9135AE8B}" srcOrd="1" destOrd="0" presId="urn:microsoft.com/office/officeart/2005/8/layout/orgChart1"/>
    <dgm:cxn modelId="{4E56F453-E42C-4D26-969F-EC4D0A3B818E}" srcId="{E5E25A34-B180-4D1E-A075-AEFBE93DC06A}" destId="{E94CB23B-037F-4289-8946-0DD17828164B}" srcOrd="4" destOrd="0" parTransId="{617AC6E2-B14A-45E2-BB6E-CFF8DDCC3120}" sibTransId="{23761298-634F-4EA5-A79D-5B2AC3657F52}"/>
    <dgm:cxn modelId="{B598CE77-1AC9-443E-A8E3-08D758313699}" srcId="{4704F455-5F82-42F1-BA25-8589AB48EF68}" destId="{C5B64BDE-6440-4EFA-97A6-7537383B96BC}" srcOrd="0" destOrd="0" parTransId="{FD7FF675-5904-45B0-8DF5-281270FBAC65}" sibTransId="{1466AA83-B975-4FC5-AF84-E9FD173E3A96}"/>
    <dgm:cxn modelId="{4B94FA86-6DFD-4D25-8C47-477A98E86786}" srcId="{E5E25A34-B180-4D1E-A075-AEFBE93DC06A}" destId="{F3A9605A-F465-4104-B930-4985860E8EC5}" srcOrd="1" destOrd="0" parTransId="{756616E3-80E9-4260-8A6E-F91DBC965546}" sibTransId="{944CFA9F-EA4D-4ADD-A7CE-36E8E6BA4206}"/>
    <dgm:cxn modelId="{1DFF9F8B-F4C9-4BCE-89F5-3C557E4B0376}" type="presOf" srcId="{35D7714C-BA3C-4053-8D80-9C3E3005D288}" destId="{6B00ECE2-F1A3-47DB-B91A-8A7FC67BA7EE}" srcOrd="0" destOrd="0" presId="urn:microsoft.com/office/officeart/2005/8/layout/orgChart1"/>
    <dgm:cxn modelId="{0840A28D-CC3F-441B-8CC4-00946DD8B1BE}" srcId="{E5E25A34-B180-4D1E-A075-AEFBE93DC06A}" destId="{4704F455-5F82-42F1-BA25-8589AB48EF68}" srcOrd="3" destOrd="0" parTransId="{77A2B426-A94E-4F1F-86F4-F73AE6F23ADA}" sibTransId="{598281A5-3001-4A52-B0CC-26960B6DDFEB}"/>
    <dgm:cxn modelId="{9EA6598E-66E6-450B-8213-D49A72007B29}" type="presOf" srcId="{EAE10688-4230-4BC3-A88C-ECEE64C7938B}" destId="{EE2F388E-C520-4199-A54A-37DD3E21312A}" srcOrd="1" destOrd="0" presId="urn:microsoft.com/office/officeart/2005/8/layout/orgChart1"/>
    <dgm:cxn modelId="{90FA518F-A426-497D-B486-B637141A74A1}" type="presOf" srcId="{31122219-B1D2-43BD-9C92-26C684275957}" destId="{3E6BED4B-64A3-4A50-8BCA-D4CDACE076AA}" srcOrd="0" destOrd="0" presId="urn:microsoft.com/office/officeart/2005/8/layout/orgChart1"/>
    <dgm:cxn modelId="{94CB8093-C81B-4F2B-9B55-CC611CC869DF}" type="presOf" srcId="{E94CB23B-037F-4289-8946-0DD17828164B}" destId="{8FC994CD-24F6-4CA5-87E8-CFF7FF94C213}" srcOrd="1" destOrd="0" presId="urn:microsoft.com/office/officeart/2005/8/layout/orgChart1"/>
    <dgm:cxn modelId="{B22709A3-C869-4CC9-9C98-8584CBF049DC}" srcId="{E94CB23B-037F-4289-8946-0DD17828164B}" destId="{A755E284-F2C1-4065-897D-1C836E5EE0BE}" srcOrd="0" destOrd="0" parTransId="{C7AB1C09-FAC5-45B4-9CE9-9BDB96F691BC}" sibTransId="{1202BA38-1621-4BA4-B56A-9E3EDC287717}"/>
    <dgm:cxn modelId="{8937B7A3-F730-44BB-A8C7-C0F3E63BB1F0}" type="presOf" srcId="{F3A9605A-F465-4104-B930-4985860E8EC5}" destId="{5E3210C3-39E1-4B9E-B522-C106647A2DBA}" srcOrd="0" destOrd="0" presId="urn:microsoft.com/office/officeart/2005/8/layout/orgChart1"/>
    <dgm:cxn modelId="{B7A684AE-CABC-4BC8-883A-52D944CB2AEE}" type="presOf" srcId="{C7AB1C09-FAC5-45B4-9CE9-9BDB96F691BC}" destId="{7597DB84-EC4F-4C31-B7E9-A72DA9B5720E}" srcOrd="0" destOrd="0" presId="urn:microsoft.com/office/officeart/2005/8/layout/orgChart1"/>
    <dgm:cxn modelId="{5AE140B0-C2A6-4B90-A351-86D292F30DFD}" srcId="{E94CB23B-037F-4289-8946-0DD17828164B}" destId="{66B0F06E-3250-43CB-8482-DA875D813773}" srcOrd="1" destOrd="0" parTransId="{31122219-B1D2-43BD-9C92-26C684275957}" sibTransId="{BCAFBBF7-9E31-4BC5-943F-CE511E6A4842}"/>
    <dgm:cxn modelId="{DEC4C3B5-9C19-40DF-8724-94BA1BA8D029}" type="presOf" srcId="{35D7714C-BA3C-4053-8D80-9C3E3005D288}" destId="{699D4B0A-FAC1-44DD-8408-64B72229AEBC}" srcOrd="1" destOrd="0" presId="urn:microsoft.com/office/officeart/2005/8/layout/orgChart1"/>
    <dgm:cxn modelId="{BBB8EBC1-813D-4D38-B453-6C83AA5EFB6F}" type="presOf" srcId="{50CA1340-9F11-4B7A-973E-BD8B8162B79E}" destId="{7C205DAD-9631-4E8D-8051-8CFAFF6E83C2}" srcOrd="0" destOrd="0" presId="urn:microsoft.com/office/officeart/2005/8/layout/orgChart1"/>
    <dgm:cxn modelId="{AEA077E0-62C7-49A6-AA0A-1E809994B093}" type="presOf" srcId="{E94CB23B-037F-4289-8946-0DD17828164B}" destId="{8EDEA7EF-95EF-4CFB-8FEB-13C3F612DC88}" srcOrd="0" destOrd="0" presId="urn:microsoft.com/office/officeart/2005/8/layout/orgChart1"/>
    <dgm:cxn modelId="{5CDAC5F3-2E01-4A3A-9366-D442F3A113CF}" type="presOf" srcId="{CEF0E5BB-F233-46D5-8B5F-B77F433DC9CC}" destId="{8605B160-6D20-41CB-BD5F-48BF4F1D1571}" srcOrd="0" destOrd="0" presId="urn:microsoft.com/office/officeart/2005/8/layout/orgChart1"/>
    <dgm:cxn modelId="{C6E34BF4-062F-4152-9F3F-CB40239204A3}" type="presOf" srcId="{BA122481-74B3-4A70-B7C3-5EA805DB2B40}" destId="{C1A1C634-3F45-449B-990C-A2EAD780ABBD}" srcOrd="1" destOrd="0" presId="urn:microsoft.com/office/officeart/2005/8/layout/orgChart1"/>
    <dgm:cxn modelId="{C404A2F6-E2B2-4223-A6E3-D143FCA7FCAE}" type="presOf" srcId="{A755E284-F2C1-4065-897D-1C836E5EE0BE}" destId="{F896FC51-9C24-41AD-A6E5-D8C2DC41C243}" srcOrd="0" destOrd="0" presId="urn:microsoft.com/office/officeart/2005/8/layout/orgChart1"/>
    <dgm:cxn modelId="{19488FFC-8424-4EE0-AF57-248AE0DD1367}" type="presOf" srcId="{07BC4521-5077-46D8-B882-6492EEC4BF5B}" destId="{DF465E8E-6AC0-445F-89CA-092BDA12AD38}" srcOrd="1" destOrd="0" presId="urn:microsoft.com/office/officeart/2005/8/layout/orgChart1"/>
    <dgm:cxn modelId="{6D27FCC9-B180-480B-8A9B-7DE3E03962C4}" type="presParOf" srcId="{B1F32590-C654-4000-85CA-EC1F6C2F605F}" destId="{CD2F2645-E48C-4B3B-A7FA-A6BFF7C662BC}" srcOrd="0" destOrd="0" presId="urn:microsoft.com/office/officeart/2005/8/layout/orgChart1"/>
    <dgm:cxn modelId="{CD28F03C-CD31-48D6-A5C4-52408F4B81A9}" type="presParOf" srcId="{CD2F2645-E48C-4B3B-A7FA-A6BFF7C662BC}" destId="{60F52897-1C75-4341-9EDC-F8C740C1D101}" srcOrd="0" destOrd="0" presId="urn:microsoft.com/office/officeart/2005/8/layout/orgChart1"/>
    <dgm:cxn modelId="{C753195E-BDC7-4C01-84F1-6255F4812D7C}" type="presParOf" srcId="{60F52897-1C75-4341-9EDC-F8C740C1D101}" destId="{BEDBBFEF-EC7B-4E39-A2A9-CA89A7D94AEC}" srcOrd="0" destOrd="0" presId="urn:microsoft.com/office/officeart/2005/8/layout/orgChart1"/>
    <dgm:cxn modelId="{8171C049-790F-48BC-A952-2BB75F0E9000}" type="presParOf" srcId="{60F52897-1C75-4341-9EDC-F8C740C1D101}" destId="{DF465E8E-6AC0-445F-89CA-092BDA12AD38}" srcOrd="1" destOrd="0" presId="urn:microsoft.com/office/officeart/2005/8/layout/orgChart1"/>
    <dgm:cxn modelId="{7E01EB7B-527A-4078-82EA-46F49D4A6F05}" type="presParOf" srcId="{CD2F2645-E48C-4B3B-A7FA-A6BFF7C662BC}" destId="{A644B476-5BF1-4A7B-9BCA-F5C7B78BDBA8}" srcOrd="1" destOrd="0" presId="urn:microsoft.com/office/officeart/2005/8/layout/orgChart1"/>
    <dgm:cxn modelId="{9D4B7FF9-156C-48CA-97E6-4002C29664D0}" type="presParOf" srcId="{CD2F2645-E48C-4B3B-A7FA-A6BFF7C662BC}" destId="{A43C4B8E-AE40-4400-8E8C-6E000C4B73C5}" srcOrd="2" destOrd="0" presId="urn:microsoft.com/office/officeart/2005/8/layout/orgChart1"/>
    <dgm:cxn modelId="{59E5D6E6-355C-493F-869E-BDF789F880EB}" type="presParOf" srcId="{B1F32590-C654-4000-85CA-EC1F6C2F605F}" destId="{2428598F-5913-4938-95A6-93C3094B8803}" srcOrd="1" destOrd="0" presId="urn:microsoft.com/office/officeart/2005/8/layout/orgChart1"/>
    <dgm:cxn modelId="{5D34948C-645B-400A-880A-34D5E219DE70}" type="presParOf" srcId="{2428598F-5913-4938-95A6-93C3094B8803}" destId="{6C8CFBA8-78C4-41A3-BC0E-7F00FE8FCD73}" srcOrd="0" destOrd="0" presId="urn:microsoft.com/office/officeart/2005/8/layout/orgChart1"/>
    <dgm:cxn modelId="{FD87698B-BA27-4939-BB79-D6A9557626F5}" type="presParOf" srcId="{6C8CFBA8-78C4-41A3-BC0E-7F00FE8FCD73}" destId="{5E3210C3-39E1-4B9E-B522-C106647A2DBA}" srcOrd="0" destOrd="0" presId="urn:microsoft.com/office/officeart/2005/8/layout/orgChart1"/>
    <dgm:cxn modelId="{1C386A81-E5BC-42C4-8CD0-9FB1EFE2DB95}" type="presParOf" srcId="{6C8CFBA8-78C4-41A3-BC0E-7F00FE8FCD73}" destId="{AEA3C571-DD5A-4D27-A1B9-BAAE218DB6CD}" srcOrd="1" destOrd="0" presId="urn:microsoft.com/office/officeart/2005/8/layout/orgChart1"/>
    <dgm:cxn modelId="{C46D3D1B-BEEF-4E0E-A686-5757699FFF2D}" type="presParOf" srcId="{2428598F-5913-4938-95A6-93C3094B8803}" destId="{7903CD05-EDB7-41EA-9160-0719B2F30126}" srcOrd="1" destOrd="0" presId="urn:microsoft.com/office/officeart/2005/8/layout/orgChart1"/>
    <dgm:cxn modelId="{D56DD148-297F-4CF6-92C6-C8593EBDB352}" type="presParOf" srcId="{2428598F-5913-4938-95A6-93C3094B8803}" destId="{88B3FA65-69EB-426A-A0CA-D95D0E2C81F2}" srcOrd="2" destOrd="0" presId="urn:microsoft.com/office/officeart/2005/8/layout/orgChart1"/>
    <dgm:cxn modelId="{CE602E7D-F866-4807-ACCA-E1D1CAA98CD4}" type="presParOf" srcId="{B1F32590-C654-4000-85CA-EC1F6C2F605F}" destId="{27A857DF-E474-43C1-9D04-BF26EE0477D6}" srcOrd="2" destOrd="0" presId="urn:microsoft.com/office/officeart/2005/8/layout/orgChart1"/>
    <dgm:cxn modelId="{2A95E676-711A-4D97-98D1-B99BFE1B39F0}" type="presParOf" srcId="{27A857DF-E474-43C1-9D04-BF26EE0477D6}" destId="{60D9BF95-68A8-422B-BAC9-97D34CF3BC15}" srcOrd="0" destOrd="0" presId="urn:microsoft.com/office/officeart/2005/8/layout/orgChart1"/>
    <dgm:cxn modelId="{502B49D9-725E-4EC4-B99B-25A4170B67CD}" type="presParOf" srcId="{60D9BF95-68A8-422B-BAC9-97D34CF3BC15}" destId="{6B00ECE2-F1A3-47DB-B91A-8A7FC67BA7EE}" srcOrd="0" destOrd="0" presId="urn:microsoft.com/office/officeart/2005/8/layout/orgChart1"/>
    <dgm:cxn modelId="{08CBDEAB-5DDE-4E9D-98C7-13EDBC23231E}" type="presParOf" srcId="{60D9BF95-68A8-422B-BAC9-97D34CF3BC15}" destId="{699D4B0A-FAC1-44DD-8408-64B72229AEBC}" srcOrd="1" destOrd="0" presId="urn:microsoft.com/office/officeart/2005/8/layout/orgChart1"/>
    <dgm:cxn modelId="{47E1B024-E14A-4EA0-A55A-C5F432C2DF6C}" type="presParOf" srcId="{27A857DF-E474-43C1-9D04-BF26EE0477D6}" destId="{187B1504-6B4B-4C54-AFB9-84DB69729D95}" srcOrd="1" destOrd="0" presId="urn:microsoft.com/office/officeart/2005/8/layout/orgChart1"/>
    <dgm:cxn modelId="{FBED35AA-0969-4C06-BBCD-F41B5E24A01D}" type="presParOf" srcId="{27A857DF-E474-43C1-9D04-BF26EE0477D6}" destId="{FDA33751-F42C-4285-BC8C-E557EF0B4EC9}" srcOrd="2" destOrd="0" presId="urn:microsoft.com/office/officeart/2005/8/layout/orgChart1"/>
    <dgm:cxn modelId="{CF93934D-7D40-445B-AC78-562596B011DE}" type="presParOf" srcId="{B1F32590-C654-4000-85CA-EC1F6C2F605F}" destId="{85E8FDC0-B8E7-42FA-81ED-FAB3860E29B2}" srcOrd="3" destOrd="0" presId="urn:microsoft.com/office/officeart/2005/8/layout/orgChart1"/>
    <dgm:cxn modelId="{7300EB36-01C2-4DBE-92FA-04DD345EEE02}" type="presParOf" srcId="{85E8FDC0-B8E7-42FA-81ED-FAB3860E29B2}" destId="{78FF5037-7562-47BE-98E9-CD5E9F4CA06F}" srcOrd="0" destOrd="0" presId="urn:microsoft.com/office/officeart/2005/8/layout/orgChart1"/>
    <dgm:cxn modelId="{6DBF9B4F-8BAD-406B-B5DF-D4B64C77A07E}" type="presParOf" srcId="{78FF5037-7562-47BE-98E9-CD5E9F4CA06F}" destId="{A7759050-0E23-430D-84AB-F7C896378227}" srcOrd="0" destOrd="0" presId="urn:microsoft.com/office/officeart/2005/8/layout/orgChart1"/>
    <dgm:cxn modelId="{CFBB9E11-8F65-42D9-BBD2-A5EC6672D2B6}" type="presParOf" srcId="{78FF5037-7562-47BE-98E9-CD5E9F4CA06F}" destId="{1865B8EC-901F-4F8F-8DC2-CAB80AB11E7B}" srcOrd="1" destOrd="0" presId="urn:microsoft.com/office/officeart/2005/8/layout/orgChart1"/>
    <dgm:cxn modelId="{DA1C7F9F-A0D7-44E6-A3C9-5C2FBC497D84}" type="presParOf" srcId="{85E8FDC0-B8E7-42FA-81ED-FAB3860E29B2}" destId="{B4E6BA7F-0D3F-41C5-808B-A69F153C21B2}" srcOrd="1" destOrd="0" presId="urn:microsoft.com/office/officeart/2005/8/layout/orgChart1"/>
    <dgm:cxn modelId="{CD8FD48D-2189-4DA5-BB2B-8ACFD9E1AD38}" type="presParOf" srcId="{B4E6BA7F-0D3F-41C5-808B-A69F153C21B2}" destId="{925BB5FA-8899-48D9-B68C-08D3DE5C7782}" srcOrd="0" destOrd="0" presId="urn:microsoft.com/office/officeart/2005/8/layout/orgChart1"/>
    <dgm:cxn modelId="{0DF80F98-C80F-408B-8C67-088CDB3AA9CA}" type="presParOf" srcId="{B4E6BA7F-0D3F-41C5-808B-A69F153C21B2}" destId="{5DB76003-3C44-4D24-A3BB-6F7505FE0AE9}" srcOrd="1" destOrd="0" presId="urn:microsoft.com/office/officeart/2005/8/layout/orgChart1"/>
    <dgm:cxn modelId="{1557F5A7-63F5-4F2C-AA15-ABE8BF2AA088}" type="presParOf" srcId="{5DB76003-3C44-4D24-A3BB-6F7505FE0AE9}" destId="{FD22F9F5-F197-4B60-BAFE-E00055077AE7}" srcOrd="0" destOrd="0" presId="urn:microsoft.com/office/officeart/2005/8/layout/orgChart1"/>
    <dgm:cxn modelId="{832F9FFE-1315-4F89-8376-F3BF3C4EF2DD}" type="presParOf" srcId="{FD22F9F5-F197-4B60-BAFE-E00055077AE7}" destId="{71D3AA72-29D6-4024-A97E-ACD3CD75BE9B}" srcOrd="0" destOrd="0" presId="urn:microsoft.com/office/officeart/2005/8/layout/orgChart1"/>
    <dgm:cxn modelId="{5BCBB0EE-0D2A-438D-A6DD-5FF0C81732D8}" type="presParOf" srcId="{FD22F9F5-F197-4B60-BAFE-E00055077AE7}" destId="{1744B7F3-BB29-46B6-88C3-BC8D53EDAB62}" srcOrd="1" destOrd="0" presId="urn:microsoft.com/office/officeart/2005/8/layout/orgChart1"/>
    <dgm:cxn modelId="{F458F419-1DCF-4D27-AD75-197BCE3B695E}" type="presParOf" srcId="{5DB76003-3C44-4D24-A3BB-6F7505FE0AE9}" destId="{534F14BD-5002-483A-B073-11AF1171B05B}" srcOrd="1" destOrd="0" presId="urn:microsoft.com/office/officeart/2005/8/layout/orgChart1"/>
    <dgm:cxn modelId="{CF87A826-84F0-4485-A797-9ECC08DF62AE}" type="presParOf" srcId="{5DB76003-3C44-4D24-A3BB-6F7505FE0AE9}" destId="{7F9BF6FB-3932-4C13-93A7-BA87C6FF53F6}" srcOrd="2" destOrd="0" presId="urn:microsoft.com/office/officeart/2005/8/layout/orgChart1"/>
    <dgm:cxn modelId="{8B3816C2-A04B-4912-B332-BDD8C7B2CF27}" type="presParOf" srcId="{B4E6BA7F-0D3F-41C5-808B-A69F153C21B2}" destId="{7C205DAD-9631-4E8D-8051-8CFAFF6E83C2}" srcOrd="2" destOrd="0" presId="urn:microsoft.com/office/officeart/2005/8/layout/orgChart1"/>
    <dgm:cxn modelId="{F612BC2A-52F0-49DE-B9F3-A80B5056D5D6}" type="presParOf" srcId="{B4E6BA7F-0D3F-41C5-808B-A69F153C21B2}" destId="{ED949C3D-79F6-4613-9BB6-4B9025200683}" srcOrd="3" destOrd="0" presId="urn:microsoft.com/office/officeart/2005/8/layout/orgChart1"/>
    <dgm:cxn modelId="{F98FBE5A-4E37-458A-9B65-6E69E2FBCF96}" type="presParOf" srcId="{ED949C3D-79F6-4613-9BB6-4B9025200683}" destId="{49BAD953-2277-42DC-A33F-BF5828B25F67}" srcOrd="0" destOrd="0" presId="urn:microsoft.com/office/officeart/2005/8/layout/orgChart1"/>
    <dgm:cxn modelId="{22CBD6D4-F878-4DC9-BBA8-A0954DAD03D1}" type="presParOf" srcId="{49BAD953-2277-42DC-A33F-BF5828B25F67}" destId="{9B70A1B2-9F02-4A0A-92E3-329BF3D6B7C5}" srcOrd="0" destOrd="0" presId="urn:microsoft.com/office/officeart/2005/8/layout/orgChart1"/>
    <dgm:cxn modelId="{CCE04951-699E-4CD7-8A90-DBF7811F6259}" type="presParOf" srcId="{49BAD953-2277-42DC-A33F-BF5828B25F67}" destId="{EE2F388E-C520-4199-A54A-37DD3E21312A}" srcOrd="1" destOrd="0" presId="urn:microsoft.com/office/officeart/2005/8/layout/orgChart1"/>
    <dgm:cxn modelId="{F9B11A6C-03FB-40A2-8668-59AD54356B22}" type="presParOf" srcId="{ED949C3D-79F6-4613-9BB6-4B9025200683}" destId="{259FE86D-55C6-4669-97AE-FE28F78BC9C5}" srcOrd="1" destOrd="0" presId="urn:microsoft.com/office/officeart/2005/8/layout/orgChart1"/>
    <dgm:cxn modelId="{997FF139-7DD7-466A-AD8C-A16D1BDD8276}" type="presParOf" srcId="{ED949C3D-79F6-4613-9BB6-4B9025200683}" destId="{A8BF98A3-CD48-4737-8BF8-C828DCD1CE3F}" srcOrd="2" destOrd="0" presId="urn:microsoft.com/office/officeart/2005/8/layout/orgChart1"/>
    <dgm:cxn modelId="{C2794A77-1DDB-4155-9A03-C1457BA0F731}" type="presParOf" srcId="{B4E6BA7F-0D3F-41C5-808B-A69F153C21B2}" destId="{8605B160-6D20-41CB-BD5F-48BF4F1D1571}" srcOrd="4" destOrd="0" presId="urn:microsoft.com/office/officeart/2005/8/layout/orgChart1"/>
    <dgm:cxn modelId="{CFCC7986-B920-4751-930A-659E6D8D671E}" type="presParOf" srcId="{B4E6BA7F-0D3F-41C5-808B-A69F153C21B2}" destId="{E99CBC0E-3067-4583-A832-BE8B2D0773F9}" srcOrd="5" destOrd="0" presId="urn:microsoft.com/office/officeart/2005/8/layout/orgChart1"/>
    <dgm:cxn modelId="{FA13B1A2-66C4-4F59-BE39-B4DE740D9556}" type="presParOf" srcId="{E99CBC0E-3067-4583-A832-BE8B2D0773F9}" destId="{60692760-07F3-421E-9891-4CE9B9785FCA}" srcOrd="0" destOrd="0" presId="urn:microsoft.com/office/officeart/2005/8/layout/orgChart1"/>
    <dgm:cxn modelId="{73C2608D-2597-4A09-A362-F6EF529E5077}" type="presParOf" srcId="{60692760-07F3-421E-9891-4CE9B9785FCA}" destId="{EA4FC67C-645A-413A-B813-B06F6A9009DE}" srcOrd="0" destOrd="0" presId="urn:microsoft.com/office/officeart/2005/8/layout/orgChart1"/>
    <dgm:cxn modelId="{A035EF1A-BFBF-41AC-85F1-86603B7B1B69}" type="presParOf" srcId="{60692760-07F3-421E-9891-4CE9B9785FCA}" destId="{C1A1C634-3F45-449B-990C-A2EAD780ABBD}" srcOrd="1" destOrd="0" presId="urn:microsoft.com/office/officeart/2005/8/layout/orgChart1"/>
    <dgm:cxn modelId="{63CAA01C-A60E-4F2E-85BA-661A2592B422}" type="presParOf" srcId="{E99CBC0E-3067-4583-A832-BE8B2D0773F9}" destId="{B6902B63-D510-45CA-A5E6-04174B44619F}" srcOrd="1" destOrd="0" presId="urn:microsoft.com/office/officeart/2005/8/layout/orgChart1"/>
    <dgm:cxn modelId="{5C927D84-7766-418C-A11A-6147FB51C609}" type="presParOf" srcId="{E99CBC0E-3067-4583-A832-BE8B2D0773F9}" destId="{1242D694-D92B-4ED1-BFF2-332171583D4D}" srcOrd="2" destOrd="0" presId="urn:microsoft.com/office/officeart/2005/8/layout/orgChart1"/>
    <dgm:cxn modelId="{98C5DB5E-6170-436A-84DB-EFE7C4D2F9AB}" type="presParOf" srcId="{85E8FDC0-B8E7-42FA-81ED-FAB3860E29B2}" destId="{B97ABC1D-6724-4479-A5EC-13A5E5E04C2A}" srcOrd="2" destOrd="0" presId="urn:microsoft.com/office/officeart/2005/8/layout/orgChart1"/>
    <dgm:cxn modelId="{029182DA-8E28-4684-9116-3E9A75404E9F}" type="presParOf" srcId="{B1F32590-C654-4000-85CA-EC1F6C2F605F}" destId="{6F062FF9-9DF4-4CFE-AAF8-F964A372DA8B}" srcOrd="4" destOrd="0" presId="urn:microsoft.com/office/officeart/2005/8/layout/orgChart1"/>
    <dgm:cxn modelId="{89960704-D8DE-4908-A5C9-58DB5D11E0DF}" type="presParOf" srcId="{6F062FF9-9DF4-4CFE-AAF8-F964A372DA8B}" destId="{F7A6E6BB-225B-4522-A5FA-18C7E41E1A2A}" srcOrd="0" destOrd="0" presId="urn:microsoft.com/office/officeart/2005/8/layout/orgChart1"/>
    <dgm:cxn modelId="{36AA0D6B-FC4B-4B1C-BD63-4D13A66BFEFD}" type="presParOf" srcId="{F7A6E6BB-225B-4522-A5FA-18C7E41E1A2A}" destId="{8EDEA7EF-95EF-4CFB-8FEB-13C3F612DC88}" srcOrd="0" destOrd="0" presId="urn:microsoft.com/office/officeart/2005/8/layout/orgChart1"/>
    <dgm:cxn modelId="{3065C00C-CD24-44C6-B6B1-87787C96E8EE}" type="presParOf" srcId="{F7A6E6BB-225B-4522-A5FA-18C7E41E1A2A}" destId="{8FC994CD-24F6-4CA5-87E8-CFF7FF94C213}" srcOrd="1" destOrd="0" presId="urn:microsoft.com/office/officeart/2005/8/layout/orgChart1"/>
    <dgm:cxn modelId="{6A979C79-9F90-4B79-8AA2-2A65771588CC}" type="presParOf" srcId="{6F062FF9-9DF4-4CFE-AAF8-F964A372DA8B}" destId="{94B24BE3-0515-4645-9600-641872D87F9C}" srcOrd="1" destOrd="0" presId="urn:microsoft.com/office/officeart/2005/8/layout/orgChart1"/>
    <dgm:cxn modelId="{CE38979F-7A7C-4352-9EA1-B5954581A171}" type="presParOf" srcId="{94B24BE3-0515-4645-9600-641872D87F9C}" destId="{7597DB84-EC4F-4C31-B7E9-A72DA9B5720E}" srcOrd="0" destOrd="0" presId="urn:microsoft.com/office/officeart/2005/8/layout/orgChart1"/>
    <dgm:cxn modelId="{624148AF-C40D-4431-B14B-01D8772ADF7D}" type="presParOf" srcId="{94B24BE3-0515-4645-9600-641872D87F9C}" destId="{E79C2807-6D3F-4B81-AEA7-7D37EAB981B1}" srcOrd="1" destOrd="0" presId="urn:microsoft.com/office/officeart/2005/8/layout/orgChart1"/>
    <dgm:cxn modelId="{1A482BC3-FBC3-4582-BB0C-49C5B3CA3904}" type="presParOf" srcId="{E79C2807-6D3F-4B81-AEA7-7D37EAB981B1}" destId="{867754B5-71FB-4310-B025-0E823B09FCEF}" srcOrd="0" destOrd="0" presId="urn:microsoft.com/office/officeart/2005/8/layout/orgChart1"/>
    <dgm:cxn modelId="{7073EDAD-3EE5-41A2-9F75-6E2EE204FCE3}" type="presParOf" srcId="{867754B5-71FB-4310-B025-0E823B09FCEF}" destId="{F896FC51-9C24-41AD-A6E5-D8C2DC41C243}" srcOrd="0" destOrd="0" presId="urn:microsoft.com/office/officeart/2005/8/layout/orgChart1"/>
    <dgm:cxn modelId="{831C977C-8966-4CE9-A9EB-CF018E87FBFA}" type="presParOf" srcId="{867754B5-71FB-4310-B025-0E823B09FCEF}" destId="{6AEBEFEE-5E0A-48ED-8F14-C700C479C870}" srcOrd="1" destOrd="0" presId="urn:microsoft.com/office/officeart/2005/8/layout/orgChart1"/>
    <dgm:cxn modelId="{620889E9-C3AE-4B96-B3D6-7F8EA6BE3770}" type="presParOf" srcId="{E79C2807-6D3F-4B81-AEA7-7D37EAB981B1}" destId="{9A721BD5-62A5-4801-9808-46E5BDD2DD07}" srcOrd="1" destOrd="0" presId="urn:microsoft.com/office/officeart/2005/8/layout/orgChart1"/>
    <dgm:cxn modelId="{F7AC2A2B-9AF6-4DCC-B085-D5856E4C0A64}" type="presParOf" srcId="{E79C2807-6D3F-4B81-AEA7-7D37EAB981B1}" destId="{353B84B9-C902-4C49-A462-A8224D09F75D}" srcOrd="2" destOrd="0" presId="urn:microsoft.com/office/officeart/2005/8/layout/orgChart1"/>
    <dgm:cxn modelId="{4FCF0EE5-C3E5-4303-BA7E-D5B16E2DD7F2}" type="presParOf" srcId="{94B24BE3-0515-4645-9600-641872D87F9C}" destId="{3E6BED4B-64A3-4A50-8BCA-D4CDACE076AA}" srcOrd="2" destOrd="0" presId="urn:microsoft.com/office/officeart/2005/8/layout/orgChart1"/>
    <dgm:cxn modelId="{3BD41573-4F3E-4B01-AC60-B98D27036A82}" type="presParOf" srcId="{94B24BE3-0515-4645-9600-641872D87F9C}" destId="{ACA89C4A-AE0D-4B65-BC41-1E65898783BF}" srcOrd="3" destOrd="0" presId="urn:microsoft.com/office/officeart/2005/8/layout/orgChart1"/>
    <dgm:cxn modelId="{99A39280-EEAF-4B3E-B5CB-3908E0FAD7F7}" type="presParOf" srcId="{ACA89C4A-AE0D-4B65-BC41-1E65898783BF}" destId="{E5A694AA-436A-49C6-A56A-005B977AA7D8}" srcOrd="0" destOrd="0" presId="urn:microsoft.com/office/officeart/2005/8/layout/orgChart1"/>
    <dgm:cxn modelId="{57F1EE37-9CE1-4E9A-8BBB-78AB8A359298}" type="presParOf" srcId="{E5A694AA-436A-49C6-A56A-005B977AA7D8}" destId="{2C0EE6D1-59CF-4EBD-80E9-7BF24768F690}" srcOrd="0" destOrd="0" presId="urn:microsoft.com/office/officeart/2005/8/layout/orgChart1"/>
    <dgm:cxn modelId="{F37DD829-D8B5-4C59-9E78-F82006A4D179}" type="presParOf" srcId="{E5A694AA-436A-49C6-A56A-005B977AA7D8}" destId="{399D4711-27D1-4575-B280-93EE9135AE8B}" srcOrd="1" destOrd="0" presId="urn:microsoft.com/office/officeart/2005/8/layout/orgChart1"/>
    <dgm:cxn modelId="{2314ACC9-8743-424C-83FB-B1BBF0D690B1}" type="presParOf" srcId="{ACA89C4A-AE0D-4B65-BC41-1E65898783BF}" destId="{8B5C45C1-048C-4DE6-9D68-53A4B26B681E}" srcOrd="1" destOrd="0" presId="urn:microsoft.com/office/officeart/2005/8/layout/orgChart1"/>
    <dgm:cxn modelId="{E7CC7F9E-448F-4D7A-81C8-C2F002519B52}" type="presParOf" srcId="{ACA89C4A-AE0D-4B65-BC41-1E65898783BF}" destId="{329AD5A6-0787-4E36-B308-0E1B24D9E51F}" srcOrd="2" destOrd="0" presId="urn:microsoft.com/office/officeart/2005/8/layout/orgChart1"/>
    <dgm:cxn modelId="{25C4BDD2-DE43-4D23-89BB-198B33B0C808}" type="presParOf" srcId="{6F062FF9-9DF4-4CFE-AAF8-F964A372DA8B}" destId="{89C33B7E-338D-417C-9DE7-729CF0F6497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 dirty="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/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A1D570-6938-4529-9C87-3F3CEE140C96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C3D554-4C8D-4BAE-8EAC-A5923B9F82CA}">
      <dgm:prSet phldrT="[Text]" custT="1"/>
      <dgm:spPr/>
      <dgm:t>
        <a:bodyPr/>
        <a:lstStyle/>
        <a:p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E8D3FC7C-0057-4A67-8E0B-F229BD50B1B2}" type="par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D42BF4-E6CE-4915-894F-0E3AA9595B08}" type="sibTrans" cxnId="{034BB62F-1782-4367-92AB-C29D0EC1DB62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31AB7B7-5C2E-469F-89A5-D61B56277077}">
      <dgm:prSet phldrT="[Text]" custT="1"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gm:t>
    </dgm:pt>
    <dgm:pt modelId="{AF2A8CC6-14BB-494C-BC50-AD32147C02C7}" type="par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D434A1-96E4-490D-9DB0-5C2CB4A46FFA}" type="sibTrans" cxnId="{CDF98D20-2E9E-4694-95F5-A7B99919067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9968991-6579-4E4D-8D6A-F65EF0DA185A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gm:t>
    </dgm:pt>
    <dgm:pt modelId="{09BA75BF-A5BC-4085-8906-11D9968A788A}" type="par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FAEEFFD-BA65-47A1-8378-F1068FC8C6C3}" type="sibTrans" cxnId="{6BE82A13-C2BC-4464-8D83-3191921CE429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9FC5477-2411-4DC3-BC24-F4C7B4550576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gm:t>
    </dgm:pt>
    <dgm:pt modelId="{FAD02BD0-98AB-44AF-BD12-DBCD410A0AA5}" type="par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374DDB6-46C7-499F-876D-001EAED34AC8}" type="sibTrans" cxnId="{C80FE2CB-52DC-4C4C-A0EE-47C78609CE6B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58F80EF-41DE-4B37-914D-D0597EDE8463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gm:t>
    </dgm:pt>
    <dgm:pt modelId="{9A345C64-B3D1-430E-A130-BBB32833EC87}" type="par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43BAEA2-11CE-4152-B5B3-2EFF518448F1}" type="sibTrans" cxnId="{345BED02-207C-401C-BF20-06308B179908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B3CCB3B-E1B4-40B6-9D4D-6078E35D68FD}">
      <dgm:prSet phldrT="[Text]" custT="1"/>
      <dgm:spPr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gm:t>
    </dgm:pt>
    <dgm:pt modelId="{FAF808C7-B771-49E4-9185-6E2C30A1D675}" type="par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5C6CF63-22E2-4D19-831D-7086839B92E4}" type="sibTrans" cxnId="{C9B40C75-6DA0-48E1-B033-5F5E4DCCE75A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3DF4977-B76D-4C39-A1F6-01B1E3A38964}">
      <dgm:prSet phldrT="[Text]" custT="1"/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gm:t>
    </dgm:pt>
    <dgm:pt modelId="{AF73CA1D-EFE3-44E6-A8FB-69C9112C8BCC}" type="par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AF208EC-B1D3-4C41-919B-ACA35E6BEDBE}" type="sibTrans" cxnId="{95C32D31-C3C1-44ED-9A33-AE0AC2D9884F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6354F0-AA0B-44F6-AA38-290F4EC73209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gm:t>
    </dgm:pt>
    <dgm:pt modelId="{62F86941-46D8-4361-AFC8-55BDC0E9338B}" type="par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9F1FEC4-DED5-4412-9C69-573618DF9ACA}" type="sibTrans" cxnId="{41DB4AF7-684D-4758-A439-8F3EABF43B17}">
      <dgm:prSet/>
      <dgm:spPr/>
      <dgm:t>
        <a:bodyPr/>
        <a:lstStyle/>
        <a:p>
          <a:endParaRPr lang="en-US" sz="240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9BBFE94-9278-4810-AC85-C6171DF1FD07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gm:t>
    </dgm:pt>
    <dgm:pt modelId="{62C1F433-0437-4CBD-B17F-29222D0C842D}" type="par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3379992-84F6-46C6-80FB-44FCEB4A53CA}" type="sibTrans" cxnId="{2441ADF8-494D-46BE-84DC-91F7C4B74148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7118E0-3C4D-4714-BE99-B4390355007E}">
      <dgm:prSet phldrT="[Text]" custT="1"/>
      <dgm:spPr/>
      <dgm:t>
        <a:bodyPr/>
        <a:lstStyle/>
        <a:p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gm:t>
    </dgm:pt>
    <dgm:pt modelId="{D8288285-BC36-4DE6-938F-7A2E8EA252AB}" type="par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6F709BC-C712-48F9-83A3-ACC2882A9B80}" type="sibTrans" cxnId="{8647250B-D819-41F1-A57A-54D4B67B85F2}">
      <dgm:prSet/>
      <dgm:spPr/>
      <dgm:t>
        <a:bodyPr/>
        <a:lstStyle/>
        <a:p>
          <a:endParaRPr lang="en-US" sz="16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EDBC8B-8F48-403E-B7BC-75F15FB9903E}" type="pres">
      <dgm:prSet presAssocID="{AFA1D570-6938-4529-9C87-3F3CEE140C96}" presName="composite" presStyleCnt="0">
        <dgm:presLayoutVars>
          <dgm:chMax val="1"/>
          <dgm:dir/>
          <dgm:resizeHandles val="exact"/>
        </dgm:presLayoutVars>
      </dgm:prSet>
      <dgm:spPr/>
    </dgm:pt>
    <dgm:pt modelId="{D9A5DF25-CB3F-4779-92D0-A3782FDDB76F}" type="pres">
      <dgm:prSet presAssocID="{AFA1D570-6938-4529-9C87-3F3CEE140C96}" presName="radial" presStyleCnt="0">
        <dgm:presLayoutVars>
          <dgm:animLvl val="ctr"/>
        </dgm:presLayoutVars>
      </dgm:prSet>
      <dgm:spPr/>
    </dgm:pt>
    <dgm:pt modelId="{401D805C-64F7-4743-876B-55D122A06274}" type="pres">
      <dgm:prSet presAssocID="{68C3D554-4C8D-4BAE-8EAC-A5923B9F82CA}" presName="centerShape" presStyleLbl="vennNode1" presStyleIdx="0" presStyleCnt="10"/>
      <dgm:spPr/>
    </dgm:pt>
    <dgm:pt modelId="{A9D9CFE1-1DE8-4401-9DEC-E0605A8BA3FF}" type="pres">
      <dgm:prSet presAssocID="{831AB7B7-5C2E-469F-89A5-D61B56277077}" presName="node" presStyleLbl="vennNode1" presStyleIdx="1" presStyleCnt="10" custScaleX="91890" custScaleY="87766">
        <dgm:presLayoutVars>
          <dgm:bulletEnabled val="1"/>
        </dgm:presLayoutVars>
      </dgm:prSet>
      <dgm:spPr/>
    </dgm:pt>
    <dgm:pt modelId="{ABA1A49F-0EF7-48FC-A5BF-59B643CA7C6A}" type="pres">
      <dgm:prSet presAssocID="{39968991-6579-4E4D-8D6A-F65EF0DA185A}" presName="node" presStyleLbl="vennNode1" presStyleIdx="2" presStyleCnt="10" custScaleX="91890" custScaleY="87766">
        <dgm:presLayoutVars>
          <dgm:bulletEnabled val="1"/>
        </dgm:presLayoutVars>
      </dgm:prSet>
      <dgm:spPr>
        <a:xfrm>
          <a:off x="5220062" y="741757"/>
          <a:ext cx="1766231" cy="1686963"/>
        </a:xfrm>
        <a:prstGeom prst="ellipse">
          <a:avLst/>
        </a:prstGeom>
      </dgm:spPr>
    </dgm:pt>
    <dgm:pt modelId="{29537E6C-3641-4D3A-BF87-C69C8C909B50}" type="pres">
      <dgm:prSet presAssocID="{99FC5477-2411-4DC3-BC24-F4C7B4550576}" presName="node" presStyleLbl="vennNode1" presStyleIdx="3" presStyleCnt="10" custScaleX="91890" custScaleY="87766">
        <dgm:presLayoutVars>
          <dgm:bulletEnabled val="1"/>
        </dgm:presLayoutVars>
      </dgm:prSet>
      <dgm:spPr>
        <a:xfrm>
          <a:off x="6076987" y="2225995"/>
          <a:ext cx="1766231" cy="1686963"/>
        </a:xfrm>
        <a:prstGeom prst="ellipse">
          <a:avLst/>
        </a:prstGeom>
      </dgm:spPr>
    </dgm:pt>
    <dgm:pt modelId="{9AE1C352-D5E5-471B-81C4-0383414B9455}" type="pres">
      <dgm:prSet presAssocID="{058F80EF-41DE-4B37-914D-D0597EDE8463}" presName="node" presStyleLbl="vennNode1" presStyleIdx="4" presStyleCnt="10" custScaleX="91890" custScaleY="87766">
        <dgm:presLayoutVars>
          <dgm:bulletEnabled val="1"/>
        </dgm:presLayoutVars>
      </dgm:prSet>
      <dgm:spPr>
        <a:xfrm>
          <a:off x="5779380" y="3913808"/>
          <a:ext cx="1766231" cy="1686963"/>
        </a:xfrm>
        <a:prstGeom prst="ellipse">
          <a:avLst/>
        </a:prstGeom>
      </dgm:spPr>
    </dgm:pt>
    <dgm:pt modelId="{6B9C87DC-AC29-43B5-86C3-371F1C5D84AB}" type="pres">
      <dgm:prSet presAssocID="{0B3CCB3B-E1B4-40B6-9D4D-6078E35D68FD}" presName="node" presStyleLbl="vennNode1" presStyleIdx="5" presStyleCnt="10" custScaleX="91890" custScaleY="87766">
        <dgm:presLayoutVars>
          <dgm:bulletEnabled val="1"/>
        </dgm:presLayoutVars>
      </dgm:prSet>
      <dgm:spPr>
        <a:xfrm>
          <a:off x="4466495" y="5015449"/>
          <a:ext cx="1766231" cy="1686963"/>
        </a:xfrm>
        <a:prstGeom prst="ellipse">
          <a:avLst/>
        </a:prstGeom>
      </dgm:spPr>
    </dgm:pt>
    <dgm:pt modelId="{B7448590-3CB0-47D9-B339-812307741B9D}" type="pres">
      <dgm:prSet presAssocID="{B3DF4977-B76D-4C39-A1F6-01B1E3A38964}" presName="node" presStyleLbl="vennNode1" presStyleIdx="6" presStyleCnt="10" custScaleX="91890" custScaleY="87766">
        <dgm:presLayoutVars>
          <dgm:bulletEnabled val="1"/>
        </dgm:presLayoutVars>
      </dgm:prSet>
      <dgm:spPr/>
    </dgm:pt>
    <dgm:pt modelId="{CA8EF4ED-B77D-4C3A-9357-5D83267AEC1A}" type="pres">
      <dgm:prSet presAssocID="{A86354F0-AA0B-44F6-AA38-290F4EC73209}" presName="node" presStyleLbl="vennNode1" presStyleIdx="7" presStyleCnt="10" custScaleX="91890" custScaleY="87766">
        <dgm:presLayoutVars>
          <dgm:bulletEnabled val="1"/>
        </dgm:presLayoutVars>
      </dgm:prSet>
      <dgm:spPr/>
    </dgm:pt>
    <dgm:pt modelId="{AE374778-9C0B-482A-87BB-EC1DE5AC9EB5}" type="pres">
      <dgm:prSet presAssocID="{E9BBFE94-9278-4810-AC85-C6171DF1FD07}" presName="node" presStyleLbl="vennNode1" presStyleIdx="8" presStyleCnt="10" custScaleX="91890" custScaleY="87766">
        <dgm:presLayoutVars>
          <dgm:bulletEnabled val="1"/>
        </dgm:presLayoutVars>
      </dgm:prSet>
      <dgm:spPr/>
    </dgm:pt>
    <dgm:pt modelId="{88C75646-F718-4B17-9B7A-8BDE9A492FEE}" type="pres">
      <dgm:prSet presAssocID="{A07118E0-3C4D-4714-BE99-B4390355007E}" presName="node" presStyleLbl="vennNode1" presStyleIdx="9" presStyleCnt="10" custScaleX="91890" custScaleY="87766">
        <dgm:presLayoutVars>
          <dgm:bulletEnabled val="1"/>
        </dgm:presLayoutVars>
      </dgm:prSet>
      <dgm:spPr/>
    </dgm:pt>
  </dgm:ptLst>
  <dgm:cxnLst>
    <dgm:cxn modelId="{345BED02-207C-401C-BF20-06308B179908}" srcId="{68C3D554-4C8D-4BAE-8EAC-A5923B9F82CA}" destId="{058F80EF-41DE-4B37-914D-D0597EDE8463}" srcOrd="3" destOrd="0" parTransId="{9A345C64-B3D1-430E-A130-BBB32833EC87}" sibTransId="{143BAEA2-11CE-4152-B5B3-2EFF518448F1}"/>
    <dgm:cxn modelId="{8647250B-D819-41F1-A57A-54D4B67B85F2}" srcId="{68C3D554-4C8D-4BAE-8EAC-A5923B9F82CA}" destId="{A07118E0-3C4D-4714-BE99-B4390355007E}" srcOrd="8" destOrd="0" parTransId="{D8288285-BC36-4DE6-938F-7A2E8EA252AB}" sibTransId="{66F709BC-C712-48F9-83A3-ACC2882A9B80}"/>
    <dgm:cxn modelId="{6BE82A13-C2BC-4464-8D83-3191921CE429}" srcId="{68C3D554-4C8D-4BAE-8EAC-A5923B9F82CA}" destId="{39968991-6579-4E4D-8D6A-F65EF0DA185A}" srcOrd="1" destOrd="0" parTransId="{09BA75BF-A5BC-4085-8906-11D9968A788A}" sibTransId="{9FAEEFFD-BA65-47A1-8378-F1068FC8C6C3}"/>
    <dgm:cxn modelId="{4486B514-D619-4A7C-BA9A-75190C2AF7A6}" type="presOf" srcId="{0B3CCB3B-E1B4-40B6-9D4D-6078E35D68FD}" destId="{6B9C87DC-AC29-43B5-86C3-371F1C5D84AB}" srcOrd="0" destOrd="0" presId="urn:microsoft.com/office/officeart/2005/8/layout/radial3"/>
    <dgm:cxn modelId="{CDF98D20-2E9E-4694-95F5-A7B99919067F}" srcId="{68C3D554-4C8D-4BAE-8EAC-A5923B9F82CA}" destId="{831AB7B7-5C2E-469F-89A5-D61B56277077}" srcOrd="0" destOrd="0" parTransId="{AF2A8CC6-14BB-494C-BC50-AD32147C02C7}" sibTransId="{9FD434A1-96E4-490D-9DB0-5C2CB4A46FFA}"/>
    <dgm:cxn modelId="{BC015B29-B7DD-4721-85A7-ABF3D7EFC704}" type="presOf" srcId="{831AB7B7-5C2E-469F-89A5-D61B56277077}" destId="{A9D9CFE1-1DE8-4401-9DEC-E0605A8BA3FF}" srcOrd="0" destOrd="0" presId="urn:microsoft.com/office/officeart/2005/8/layout/radial3"/>
    <dgm:cxn modelId="{034BB62F-1782-4367-92AB-C29D0EC1DB62}" srcId="{AFA1D570-6938-4529-9C87-3F3CEE140C96}" destId="{68C3D554-4C8D-4BAE-8EAC-A5923B9F82CA}" srcOrd="0" destOrd="0" parTransId="{E8D3FC7C-0057-4A67-8E0B-F229BD50B1B2}" sibTransId="{16D42BF4-E6CE-4915-894F-0E3AA9595B08}"/>
    <dgm:cxn modelId="{95C32D31-C3C1-44ED-9A33-AE0AC2D9884F}" srcId="{68C3D554-4C8D-4BAE-8EAC-A5923B9F82CA}" destId="{B3DF4977-B76D-4C39-A1F6-01B1E3A38964}" srcOrd="5" destOrd="0" parTransId="{AF73CA1D-EFE3-44E6-A8FB-69C9112C8BCC}" sibTransId="{DAF208EC-B1D3-4C41-919B-ACA35E6BEDBE}"/>
    <dgm:cxn modelId="{B8D01368-E457-42A4-AE8F-1AC37D608E08}" type="presOf" srcId="{A86354F0-AA0B-44F6-AA38-290F4EC73209}" destId="{CA8EF4ED-B77D-4C3A-9357-5D83267AEC1A}" srcOrd="0" destOrd="0" presId="urn:microsoft.com/office/officeart/2005/8/layout/radial3"/>
    <dgm:cxn modelId="{F64E8D4A-FAFD-4A50-8B2F-CCD178E2E595}" type="presOf" srcId="{E9BBFE94-9278-4810-AC85-C6171DF1FD07}" destId="{AE374778-9C0B-482A-87BB-EC1DE5AC9EB5}" srcOrd="0" destOrd="0" presId="urn:microsoft.com/office/officeart/2005/8/layout/radial3"/>
    <dgm:cxn modelId="{344F856F-D854-4F02-A58B-036BC9084B90}" type="presOf" srcId="{AFA1D570-6938-4529-9C87-3F3CEE140C96}" destId="{0CEDBC8B-8F48-403E-B7BC-75F15FB9903E}" srcOrd="0" destOrd="0" presId="urn:microsoft.com/office/officeart/2005/8/layout/radial3"/>
    <dgm:cxn modelId="{B7F70C53-41A0-4012-B849-FEA0FE8102EF}" type="presOf" srcId="{A07118E0-3C4D-4714-BE99-B4390355007E}" destId="{88C75646-F718-4B17-9B7A-8BDE9A492FEE}" srcOrd="0" destOrd="0" presId="urn:microsoft.com/office/officeart/2005/8/layout/radial3"/>
    <dgm:cxn modelId="{C9B40C75-6DA0-48E1-B033-5F5E4DCCE75A}" srcId="{68C3D554-4C8D-4BAE-8EAC-A5923B9F82CA}" destId="{0B3CCB3B-E1B4-40B6-9D4D-6078E35D68FD}" srcOrd="4" destOrd="0" parTransId="{FAF808C7-B771-49E4-9185-6E2C30A1D675}" sibTransId="{55C6CF63-22E2-4D19-831D-7086839B92E4}"/>
    <dgm:cxn modelId="{CD4F589F-F161-4BD9-9DF7-B1132E1BE6A6}" type="presOf" srcId="{B3DF4977-B76D-4C39-A1F6-01B1E3A38964}" destId="{B7448590-3CB0-47D9-B339-812307741B9D}" srcOrd="0" destOrd="0" presId="urn:microsoft.com/office/officeart/2005/8/layout/radial3"/>
    <dgm:cxn modelId="{FD3552CB-91B4-41E5-B332-2D5079137DBC}" type="presOf" srcId="{68C3D554-4C8D-4BAE-8EAC-A5923B9F82CA}" destId="{401D805C-64F7-4743-876B-55D122A06274}" srcOrd="0" destOrd="0" presId="urn:microsoft.com/office/officeart/2005/8/layout/radial3"/>
    <dgm:cxn modelId="{C80FE2CB-52DC-4C4C-A0EE-47C78609CE6B}" srcId="{68C3D554-4C8D-4BAE-8EAC-A5923B9F82CA}" destId="{99FC5477-2411-4DC3-BC24-F4C7B4550576}" srcOrd="2" destOrd="0" parTransId="{FAD02BD0-98AB-44AF-BD12-DBCD410A0AA5}" sibTransId="{D374DDB6-46C7-499F-876D-001EAED34AC8}"/>
    <dgm:cxn modelId="{363A5EED-7E13-4CC6-82F3-B21996DB4029}" type="presOf" srcId="{058F80EF-41DE-4B37-914D-D0597EDE8463}" destId="{9AE1C352-D5E5-471B-81C4-0383414B9455}" srcOrd="0" destOrd="0" presId="urn:microsoft.com/office/officeart/2005/8/layout/radial3"/>
    <dgm:cxn modelId="{C6EE2DEF-680B-4CFB-8B1B-2CBE965319CA}" type="presOf" srcId="{39968991-6579-4E4D-8D6A-F65EF0DA185A}" destId="{ABA1A49F-0EF7-48FC-A5BF-59B643CA7C6A}" srcOrd="0" destOrd="0" presId="urn:microsoft.com/office/officeart/2005/8/layout/radial3"/>
    <dgm:cxn modelId="{8AD2B6F1-D882-4480-A67E-61D572C9A8D6}" type="presOf" srcId="{99FC5477-2411-4DC3-BC24-F4C7B4550576}" destId="{29537E6C-3641-4D3A-BF87-C69C8C909B50}" srcOrd="0" destOrd="0" presId="urn:microsoft.com/office/officeart/2005/8/layout/radial3"/>
    <dgm:cxn modelId="{41DB4AF7-684D-4758-A439-8F3EABF43B17}" srcId="{68C3D554-4C8D-4BAE-8EAC-A5923B9F82CA}" destId="{A86354F0-AA0B-44F6-AA38-290F4EC73209}" srcOrd="6" destOrd="0" parTransId="{62F86941-46D8-4361-AFC8-55BDC0E9338B}" sibTransId="{F9F1FEC4-DED5-4412-9C69-573618DF9ACA}"/>
    <dgm:cxn modelId="{2441ADF8-494D-46BE-84DC-91F7C4B74148}" srcId="{68C3D554-4C8D-4BAE-8EAC-A5923B9F82CA}" destId="{E9BBFE94-9278-4810-AC85-C6171DF1FD07}" srcOrd="7" destOrd="0" parTransId="{62C1F433-0437-4CBD-B17F-29222D0C842D}" sibTransId="{63379992-84F6-46C6-80FB-44FCEB4A53CA}"/>
    <dgm:cxn modelId="{3939E3DA-B856-49F9-92D3-7F892A2A156D}" type="presParOf" srcId="{0CEDBC8B-8F48-403E-B7BC-75F15FB9903E}" destId="{D9A5DF25-CB3F-4779-92D0-A3782FDDB76F}" srcOrd="0" destOrd="0" presId="urn:microsoft.com/office/officeart/2005/8/layout/radial3"/>
    <dgm:cxn modelId="{AAFE5705-2823-47C3-9F28-F3A11EC915C8}" type="presParOf" srcId="{D9A5DF25-CB3F-4779-92D0-A3782FDDB76F}" destId="{401D805C-64F7-4743-876B-55D122A06274}" srcOrd="0" destOrd="0" presId="urn:microsoft.com/office/officeart/2005/8/layout/radial3"/>
    <dgm:cxn modelId="{4D8F2330-C1D2-4235-A448-D315165D7989}" type="presParOf" srcId="{D9A5DF25-CB3F-4779-92D0-A3782FDDB76F}" destId="{A9D9CFE1-1DE8-4401-9DEC-E0605A8BA3FF}" srcOrd="1" destOrd="0" presId="urn:microsoft.com/office/officeart/2005/8/layout/radial3"/>
    <dgm:cxn modelId="{1402AA74-8D16-465E-85C0-618BEEB397D8}" type="presParOf" srcId="{D9A5DF25-CB3F-4779-92D0-A3782FDDB76F}" destId="{ABA1A49F-0EF7-48FC-A5BF-59B643CA7C6A}" srcOrd="2" destOrd="0" presId="urn:microsoft.com/office/officeart/2005/8/layout/radial3"/>
    <dgm:cxn modelId="{DE01900A-E185-4210-B549-71E54D38C40E}" type="presParOf" srcId="{D9A5DF25-CB3F-4779-92D0-A3782FDDB76F}" destId="{29537E6C-3641-4D3A-BF87-C69C8C909B50}" srcOrd="3" destOrd="0" presId="urn:microsoft.com/office/officeart/2005/8/layout/radial3"/>
    <dgm:cxn modelId="{DA9B83F4-A24D-4D75-8905-0ACA2F4EA605}" type="presParOf" srcId="{D9A5DF25-CB3F-4779-92D0-A3782FDDB76F}" destId="{9AE1C352-D5E5-471B-81C4-0383414B9455}" srcOrd="4" destOrd="0" presId="urn:microsoft.com/office/officeart/2005/8/layout/radial3"/>
    <dgm:cxn modelId="{760FFDDA-AFC6-4F95-9AD0-B56B99F96E66}" type="presParOf" srcId="{D9A5DF25-CB3F-4779-92D0-A3782FDDB76F}" destId="{6B9C87DC-AC29-43B5-86C3-371F1C5D84AB}" srcOrd="5" destOrd="0" presId="urn:microsoft.com/office/officeart/2005/8/layout/radial3"/>
    <dgm:cxn modelId="{AAABEF9D-4023-4F25-A8C5-FDBCEEAE54F4}" type="presParOf" srcId="{D9A5DF25-CB3F-4779-92D0-A3782FDDB76F}" destId="{B7448590-3CB0-47D9-B339-812307741B9D}" srcOrd="6" destOrd="0" presId="urn:microsoft.com/office/officeart/2005/8/layout/radial3"/>
    <dgm:cxn modelId="{57BE68C9-F56F-465E-A4E0-020F65D0E08C}" type="presParOf" srcId="{D9A5DF25-CB3F-4779-92D0-A3782FDDB76F}" destId="{CA8EF4ED-B77D-4C3A-9357-5D83267AEC1A}" srcOrd="7" destOrd="0" presId="urn:microsoft.com/office/officeart/2005/8/layout/radial3"/>
    <dgm:cxn modelId="{E7ADAD52-D4B4-4DD0-A0EB-90FEE377E27D}" type="presParOf" srcId="{D9A5DF25-CB3F-4779-92D0-A3782FDDB76F}" destId="{AE374778-9C0B-482A-87BB-EC1DE5AC9EB5}" srcOrd="8" destOrd="0" presId="urn:microsoft.com/office/officeart/2005/8/layout/radial3"/>
    <dgm:cxn modelId="{820C9520-D848-4E58-993F-EA46966E9AD6}" type="presParOf" srcId="{D9A5DF25-CB3F-4779-92D0-A3782FDDB76F}" destId="{88C75646-F718-4B17-9B7A-8BDE9A492FE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</a:t>
          </a: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Planned Sales Demand</a:t>
          </a:r>
          <a:endParaRPr lang="en-US" sz="1600" kern="1200" dirty="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DDA14-B38A-4978-AF48-2F9D1FE7F5F1}">
      <dsp:nvSpPr>
        <dsp:cNvPr id="0" name=""/>
        <dsp:cNvSpPr/>
      </dsp:nvSpPr>
      <dsp:spPr>
        <a:xfrm>
          <a:off x="10040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Data Maintenance</a:t>
          </a:r>
        </a:p>
      </dsp:txBody>
      <dsp:txXfrm>
        <a:off x="45872" y="39631"/>
        <a:ext cx="2047566" cy="1151740"/>
      </dsp:txXfrm>
    </dsp:sp>
    <dsp:sp modelId="{2EC725F3-DAD0-4EA1-B3A7-D8118873D32A}">
      <dsp:nvSpPr>
        <dsp:cNvPr id="0" name=""/>
        <dsp:cNvSpPr/>
      </dsp:nvSpPr>
      <dsp:spPr>
        <a:xfrm>
          <a:off x="289074" y="134257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Sales &amp;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Budgets</a:t>
          </a:r>
        </a:p>
      </dsp:txBody>
      <dsp:txXfrm>
        <a:off x="312415" y="1365915"/>
        <a:ext cx="1617848" cy="750246"/>
      </dsp:txXfrm>
    </dsp:sp>
    <dsp:sp modelId="{EA42623F-245E-40B6-9C7D-A5582791F827}">
      <dsp:nvSpPr>
        <dsp:cNvPr id="0" name=""/>
        <dsp:cNvSpPr/>
      </dsp:nvSpPr>
      <dsp:spPr>
        <a:xfrm>
          <a:off x="289074" y="223175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Open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to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Buy</a:t>
          </a:r>
        </a:p>
      </dsp:txBody>
      <dsp:txXfrm>
        <a:off x="312415" y="2255094"/>
        <a:ext cx="1617848" cy="750246"/>
      </dsp:txXfrm>
    </dsp:sp>
    <dsp:sp modelId="{8F27B6EC-460C-4B84-BDAE-79B5944FDA19}">
      <dsp:nvSpPr>
        <dsp:cNvPr id="0" name=""/>
        <dsp:cNvSpPr/>
      </dsp:nvSpPr>
      <dsp:spPr>
        <a:xfrm>
          <a:off x="295515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Assortment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3124955"/>
        <a:ext cx="1617848" cy="750246"/>
      </dsp:txXfrm>
    </dsp:sp>
    <dsp:sp modelId="{24103E84-5AB5-4E80-B5F0-3CEA23EA1C26}">
      <dsp:nvSpPr>
        <dsp:cNvPr id="0" name=""/>
        <dsp:cNvSpPr/>
      </dsp:nvSpPr>
      <dsp:spPr>
        <a:xfrm>
          <a:off x="295515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318856" y="4014134"/>
        <a:ext cx="1617848" cy="750246"/>
      </dsp:txXfrm>
    </dsp:sp>
    <dsp:sp modelId="{4A09C608-7BCB-4D7B-98FF-5BC50DC6AA57}">
      <dsp:nvSpPr>
        <dsp:cNvPr id="0" name=""/>
        <dsp:cNvSpPr/>
      </dsp:nvSpPr>
      <dsp:spPr>
        <a:xfrm>
          <a:off x="295515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Item Import</a:t>
          </a:r>
        </a:p>
      </dsp:txBody>
      <dsp:txXfrm>
        <a:off x="318856" y="4903312"/>
        <a:ext cx="1617848" cy="750246"/>
      </dsp:txXfrm>
    </dsp:sp>
    <dsp:sp modelId="{B4499C4D-28FC-4063-AB0C-F8516EEE3A7D}">
      <dsp:nvSpPr>
        <dsp:cNvPr id="0" name=""/>
        <dsp:cNvSpPr/>
      </dsp:nvSpPr>
      <dsp:spPr>
        <a:xfrm>
          <a:off x="2408912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2444744" y="39631"/>
        <a:ext cx="2047566" cy="1151740"/>
      </dsp:txXfrm>
    </dsp:sp>
    <dsp:sp modelId="{39B41411-A612-4835-9E0D-D21DDB591F73}">
      <dsp:nvSpPr>
        <dsp:cNvPr id="0" name=""/>
        <dsp:cNvSpPr/>
      </dsp:nvSpPr>
      <dsp:spPr>
        <a:xfrm>
          <a:off x="2694387" y="132325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Plans</a:t>
          </a:r>
        </a:p>
      </dsp:txBody>
      <dsp:txXfrm>
        <a:off x="2717728" y="1346596"/>
        <a:ext cx="1617848" cy="750246"/>
      </dsp:txXfrm>
    </dsp:sp>
    <dsp:sp modelId="{4836F011-ABCB-4DFD-8FFC-CE3B02490F84}">
      <dsp:nvSpPr>
        <dsp:cNvPr id="0" name=""/>
        <dsp:cNvSpPr/>
      </dsp:nvSpPr>
      <dsp:spPr>
        <a:xfrm>
          <a:off x="2694387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Push,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Recall</a:t>
          </a:r>
        </a:p>
      </dsp:txBody>
      <dsp:txXfrm>
        <a:off x="2717728" y="2235776"/>
        <a:ext cx="1617848" cy="750246"/>
      </dsp:txXfrm>
    </dsp:sp>
    <dsp:sp modelId="{6638137D-FC9D-4D15-A1D2-C3425C9AFE8F}">
      <dsp:nvSpPr>
        <dsp:cNvPr id="0" name=""/>
        <dsp:cNvSpPr/>
      </dsp:nvSpPr>
      <dsp:spPr>
        <a:xfrm>
          <a:off x="2694387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Manual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&amp; Transfer Orders</a:t>
          </a:r>
        </a:p>
      </dsp:txBody>
      <dsp:txXfrm>
        <a:off x="2717728" y="3124955"/>
        <a:ext cx="1617848" cy="750246"/>
      </dsp:txXfrm>
    </dsp:sp>
    <dsp:sp modelId="{615FE7FD-5269-4D99-8785-BA5CB3DDA3F8}">
      <dsp:nvSpPr>
        <dsp:cNvPr id="0" name=""/>
        <dsp:cNvSpPr/>
      </dsp:nvSpPr>
      <dsp:spPr>
        <a:xfrm>
          <a:off x="2694387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Allocation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Rules</a:t>
          </a:r>
        </a:p>
      </dsp:txBody>
      <dsp:txXfrm>
        <a:off x="2717728" y="4014134"/>
        <a:ext cx="1617848" cy="750246"/>
      </dsp:txXfrm>
    </dsp:sp>
    <dsp:sp modelId="{B00991B9-FB43-4630-97CC-320C9739A9E6}">
      <dsp:nvSpPr>
        <dsp:cNvPr id="0" name=""/>
        <dsp:cNvSpPr/>
      </dsp:nvSpPr>
      <dsp:spPr>
        <a:xfrm>
          <a:off x="2694387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Variant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Weight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Dim. Pattern</a:t>
          </a:r>
        </a:p>
      </dsp:txBody>
      <dsp:txXfrm>
        <a:off x="2717728" y="4903312"/>
        <a:ext cx="1617848" cy="750246"/>
      </dsp:txXfrm>
    </dsp:sp>
    <dsp:sp modelId="{0C3E8D6A-E90C-40F0-A32D-21C1F54D47B8}">
      <dsp:nvSpPr>
        <dsp:cNvPr id="0" name=""/>
        <dsp:cNvSpPr/>
      </dsp:nvSpPr>
      <dsp:spPr>
        <a:xfrm>
          <a:off x="4807784" y="3799"/>
          <a:ext cx="2119230" cy="1223404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Automatic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</a:t>
          </a:r>
          <a:r>
            <a:rPr lang="de-AT" sz="2000" b="1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- </a:t>
          </a:r>
          <a:r>
            <a:rPr lang="de-AT" sz="2000" b="1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ment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4843616" y="39631"/>
        <a:ext cx="2047566" cy="1151740"/>
      </dsp:txXfrm>
    </dsp:sp>
    <dsp:sp modelId="{AC25EF84-41F4-45EC-804F-509575878D06}">
      <dsp:nvSpPr>
        <dsp:cNvPr id="0" name=""/>
        <dsp:cNvSpPr/>
      </dsp:nvSpPr>
      <dsp:spPr>
        <a:xfrm>
          <a:off x="5093259" y="1323255"/>
          <a:ext cx="1664530" cy="796928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Demand Forecasts</a:t>
          </a:r>
        </a:p>
      </dsp:txBody>
      <dsp:txXfrm>
        <a:off x="5116600" y="1346596"/>
        <a:ext cx="1617848" cy="750246"/>
      </dsp:txXfrm>
    </dsp:sp>
    <dsp:sp modelId="{88473963-1B37-4A6E-8B2D-22A37667C6A7}">
      <dsp:nvSpPr>
        <dsp:cNvPr id="0" name=""/>
        <dsp:cNvSpPr/>
      </dsp:nvSpPr>
      <dsp:spPr>
        <a:xfrm>
          <a:off x="5093259" y="2212435"/>
          <a:ext cx="1664530" cy="796928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 Item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Quantity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2235776"/>
        <a:ext cx="1617848" cy="750246"/>
      </dsp:txXfrm>
    </dsp:sp>
    <dsp:sp modelId="{0D1B110A-D420-4A1B-9EF6-8B88714449ED}">
      <dsp:nvSpPr>
        <dsp:cNvPr id="0" name=""/>
        <dsp:cNvSpPr/>
      </dsp:nvSpPr>
      <dsp:spPr>
        <a:xfrm>
          <a:off x="5093259" y="3101614"/>
          <a:ext cx="1664530" cy="796928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Replenishment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Journal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5116600" y="3124955"/>
        <a:ext cx="1617848" cy="750246"/>
      </dsp:txXfrm>
    </dsp:sp>
    <dsp:sp modelId="{59F91316-2966-42FA-B587-7EEA246086BF}">
      <dsp:nvSpPr>
        <dsp:cNvPr id="0" name=""/>
        <dsp:cNvSpPr/>
      </dsp:nvSpPr>
      <dsp:spPr>
        <a:xfrm>
          <a:off x="5093259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 Stock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Redistribution</a:t>
          </a:r>
        </a:p>
      </dsp:txBody>
      <dsp:txXfrm>
        <a:off x="5116600" y="4014134"/>
        <a:ext cx="1617848" cy="750246"/>
      </dsp:txXfrm>
    </dsp:sp>
    <dsp:sp modelId="{ACE92472-1851-4E19-BB88-6080375A5C85}">
      <dsp:nvSpPr>
        <dsp:cNvPr id="0" name=""/>
        <dsp:cNvSpPr/>
      </dsp:nvSpPr>
      <dsp:spPr>
        <a:xfrm>
          <a:off x="5093259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Threshold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Mgmt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.</a:t>
          </a:r>
        </a:p>
      </dsp:txBody>
      <dsp:txXfrm>
        <a:off x="5116600" y="4903312"/>
        <a:ext cx="1617848" cy="750246"/>
      </dsp:txXfrm>
    </dsp:sp>
    <dsp:sp modelId="{EF80D122-96E0-4792-99F9-0A6ED5EB2E87}">
      <dsp:nvSpPr>
        <dsp:cNvPr id="0" name=""/>
        <dsp:cNvSpPr/>
      </dsp:nvSpPr>
      <dsp:spPr>
        <a:xfrm>
          <a:off x="7206656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Execution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242488" y="39631"/>
        <a:ext cx="2047566" cy="1151740"/>
      </dsp:txXfrm>
    </dsp:sp>
    <dsp:sp modelId="{9A597187-DE2B-4A2F-978C-051C387C6571}">
      <dsp:nvSpPr>
        <dsp:cNvPr id="0" name=""/>
        <dsp:cNvSpPr/>
      </dsp:nvSpPr>
      <dsp:spPr>
        <a:xfrm>
          <a:off x="7492131" y="1323255"/>
          <a:ext cx="1664530" cy="796928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Purchase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&amp; Transfer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Orders</a:t>
          </a:r>
        </a:p>
      </dsp:txBody>
      <dsp:txXfrm>
        <a:off x="7515472" y="1346596"/>
        <a:ext cx="1617848" cy="750246"/>
      </dsp:txXfrm>
    </dsp:sp>
    <dsp:sp modelId="{BE2EF285-9B7A-48DE-B3AE-6D1456C76F04}">
      <dsp:nvSpPr>
        <dsp:cNvPr id="0" name=""/>
        <dsp:cNvSpPr/>
      </dsp:nvSpPr>
      <dsp:spPr>
        <a:xfrm>
          <a:off x="7492131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Cross Docking</a:t>
          </a:r>
        </a:p>
      </dsp:txBody>
      <dsp:txXfrm>
        <a:off x="7515472" y="2235776"/>
        <a:ext cx="1617848" cy="750246"/>
      </dsp:txXfrm>
    </dsp:sp>
    <dsp:sp modelId="{6DD4E472-9B53-4C4E-9B16-3E043CBFBA09}">
      <dsp:nvSpPr>
        <dsp:cNvPr id="0" name=""/>
        <dsp:cNvSpPr/>
      </dsp:nvSpPr>
      <dsp:spPr>
        <a:xfrm>
          <a:off x="7492131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Requisition</a:t>
          </a:r>
        </a:p>
      </dsp:txBody>
      <dsp:txXfrm>
        <a:off x="7515472" y="3124955"/>
        <a:ext cx="1617848" cy="750246"/>
      </dsp:txXfrm>
    </dsp:sp>
    <dsp:sp modelId="{30BE999D-8625-4058-9980-64DBC24B289A}">
      <dsp:nvSpPr>
        <dsp:cNvPr id="0" name=""/>
        <dsp:cNvSpPr/>
      </dsp:nvSpPr>
      <dsp:spPr>
        <a:xfrm>
          <a:off x="7492131" y="39907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Buyer‘s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Workbench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7515472" y="4014134"/>
        <a:ext cx="1617848" cy="750246"/>
      </dsp:txXfrm>
    </dsp:sp>
    <dsp:sp modelId="{617F52FD-EF3D-4BD6-A0E8-88151847AAFE}">
      <dsp:nvSpPr>
        <dsp:cNvPr id="0" name=""/>
        <dsp:cNvSpPr/>
      </dsp:nvSpPr>
      <dsp:spPr>
        <a:xfrm>
          <a:off x="7492131" y="4879971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Lifecycle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Planning</a:t>
          </a: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WS</a:t>
          </a:r>
        </a:p>
      </dsp:txBody>
      <dsp:txXfrm>
        <a:off x="7515472" y="4903312"/>
        <a:ext cx="1617848" cy="750246"/>
      </dsp:txXfrm>
    </dsp:sp>
    <dsp:sp modelId="{7F2ECC3B-CA27-4D36-8D36-A695B8C52102}">
      <dsp:nvSpPr>
        <dsp:cNvPr id="0" name=""/>
        <dsp:cNvSpPr/>
      </dsp:nvSpPr>
      <dsp:spPr>
        <a:xfrm>
          <a:off x="9605527" y="3799"/>
          <a:ext cx="2119230" cy="1223404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1" kern="1200">
              <a:solidFill>
                <a:schemeClr val="bg1"/>
              </a:solidFill>
              <a:latin typeface="Segoe UI"/>
              <a:ea typeface="+mn-ea"/>
              <a:cs typeface="+mn-cs"/>
            </a:rPr>
            <a:t>Monitoring</a:t>
          </a:r>
          <a:endParaRPr lang="de-AT" sz="2000" b="1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641359" y="39631"/>
        <a:ext cx="2047566" cy="1151740"/>
      </dsp:txXfrm>
    </dsp:sp>
    <dsp:sp modelId="{43EAEC1E-9F01-4BF0-A342-668B8851FB65}">
      <dsp:nvSpPr>
        <dsp:cNvPr id="0" name=""/>
        <dsp:cNvSpPr/>
      </dsp:nvSpPr>
      <dsp:spPr>
        <a:xfrm>
          <a:off x="9891003" y="1323255"/>
          <a:ext cx="1664530" cy="796928"/>
        </a:xfrm>
        <a:prstGeom prst="roundRect">
          <a:avLst>
            <a:gd name="adj" fmla="val 10000"/>
          </a:avLst>
        </a:prstGeom>
        <a:solidFill>
          <a:srgbClr val="FE8339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Inventory and Demand</a:t>
          </a:r>
        </a:p>
      </dsp:txBody>
      <dsp:txXfrm>
        <a:off x="9914344" y="1346596"/>
        <a:ext cx="1617848" cy="750246"/>
      </dsp:txXfrm>
    </dsp:sp>
    <dsp:sp modelId="{FBA2D90E-F7A0-4759-A540-0E4A3CBDD30A}">
      <dsp:nvSpPr>
        <dsp:cNvPr id="0" name=""/>
        <dsp:cNvSpPr/>
      </dsp:nvSpPr>
      <dsp:spPr>
        <a:xfrm>
          <a:off x="9891003" y="2212435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Out-of-Stock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Calculation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2235776"/>
        <a:ext cx="1617848" cy="750246"/>
      </dsp:txXfrm>
    </dsp:sp>
    <dsp:sp modelId="{2685F9F4-A71B-47EB-BB36-132E994629E4}">
      <dsp:nvSpPr>
        <dsp:cNvPr id="0" name=""/>
        <dsp:cNvSpPr/>
      </dsp:nvSpPr>
      <dsp:spPr>
        <a:xfrm>
          <a:off x="9891003" y="3101614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Store</a:t>
          </a:r>
          <a:b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</a:b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 </a:t>
          </a:r>
          <a:r>
            <a:rPr lang="de-AT" sz="1600" kern="1200" dirty="0" err="1">
              <a:solidFill>
                <a:schemeClr val="bg1"/>
              </a:solidFill>
              <a:latin typeface="Segoe UI"/>
              <a:ea typeface="+mn-ea"/>
              <a:cs typeface="+mn-cs"/>
            </a:rPr>
            <a:t>Capacity</a:t>
          </a:r>
          <a:endParaRPr lang="de-AT" sz="1600" kern="1200" dirty="0">
            <a:solidFill>
              <a:schemeClr val="bg1"/>
            </a:solidFill>
            <a:latin typeface="Segoe UI"/>
            <a:ea typeface="+mn-ea"/>
            <a:cs typeface="+mn-cs"/>
          </a:endParaRPr>
        </a:p>
      </dsp:txBody>
      <dsp:txXfrm>
        <a:off x="9914344" y="3124955"/>
        <a:ext cx="1617848" cy="750246"/>
      </dsp:txXfrm>
    </dsp:sp>
    <dsp:sp modelId="{629273CB-DC80-44ED-BFE3-4D1D1455228B}">
      <dsp:nvSpPr>
        <dsp:cNvPr id="0" name=""/>
        <dsp:cNvSpPr/>
      </dsp:nvSpPr>
      <dsp:spPr>
        <a:xfrm>
          <a:off x="9861940" y="3986993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Stock Coverage</a:t>
          </a:r>
        </a:p>
      </dsp:txBody>
      <dsp:txXfrm>
        <a:off x="9885281" y="4010334"/>
        <a:ext cx="1617848" cy="750246"/>
      </dsp:txXfrm>
    </dsp:sp>
    <dsp:sp modelId="{042B6F11-7910-418F-8FE4-E41035C7B948}">
      <dsp:nvSpPr>
        <dsp:cNvPr id="0" name=""/>
        <dsp:cNvSpPr/>
      </dsp:nvSpPr>
      <dsp:spPr>
        <a:xfrm>
          <a:off x="9832877" y="4876172"/>
          <a:ext cx="1664530" cy="796928"/>
        </a:xfrm>
        <a:prstGeom prst="roundRect">
          <a:avLst>
            <a:gd name="adj" fmla="val 10000"/>
          </a:avLst>
        </a:prstGeom>
        <a:solidFill>
          <a:srgbClr val="138890"/>
        </a:solidFill>
        <a:ln>
          <a:noFill/>
        </a:ln>
        <a:effectLst>
          <a:glow rad="228600">
            <a:srgbClr val="A5A5A5">
              <a:satMod val="175000"/>
              <a:alpha val="40000"/>
            </a:srgbClr>
          </a:glow>
        </a:effectLst>
        <a:scene3d>
          <a:camera prst="perspectiveRelaxedModerately" fov="1500000" zoom="92000">
            <a:rot lat="19527278" lon="20869773" rev="418345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600" kern="1200" dirty="0">
              <a:solidFill>
                <a:schemeClr val="bg1"/>
              </a:solidFill>
              <a:latin typeface="Segoe UI"/>
              <a:ea typeface="+mn-ea"/>
              <a:cs typeface="+mn-cs"/>
            </a:rPr>
            <a:t>Vendor Performance</a:t>
          </a:r>
        </a:p>
      </dsp:txBody>
      <dsp:txXfrm>
        <a:off x="9856218" y="4899513"/>
        <a:ext cx="1617848" cy="750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 dirty="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BED4B-64A3-4A50-8BCA-D4CDACE076AA}">
      <dsp:nvSpPr>
        <dsp:cNvPr id="0" name=""/>
        <dsp:cNvSpPr/>
      </dsp:nvSpPr>
      <dsp:spPr>
        <a:xfrm>
          <a:off x="8382173" y="2762885"/>
          <a:ext cx="536080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536080" y="680445"/>
              </a:lnTo>
              <a:lnTo>
                <a:pt x="53608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97DB84-EC4F-4C31-B7E9-A72DA9B5720E}">
      <dsp:nvSpPr>
        <dsp:cNvPr id="0" name=""/>
        <dsp:cNvSpPr/>
      </dsp:nvSpPr>
      <dsp:spPr>
        <a:xfrm>
          <a:off x="7790229" y="2762885"/>
          <a:ext cx="591943" cy="784187"/>
        </a:xfrm>
        <a:custGeom>
          <a:avLst/>
          <a:gdLst/>
          <a:ahLst/>
          <a:cxnLst/>
          <a:rect l="0" t="0" r="0" b="0"/>
          <a:pathLst>
            <a:path>
              <a:moveTo>
                <a:pt x="591943" y="0"/>
              </a:moveTo>
              <a:lnTo>
                <a:pt x="591943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05B160-6D20-41CB-BD5F-48BF4F1D1571}">
      <dsp:nvSpPr>
        <dsp:cNvPr id="0" name=""/>
        <dsp:cNvSpPr/>
      </dsp:nvSpPr>
      <dsp:spPr>
        <a:xfrm>
          <a:off x="5393408" y="2762885"/>
          <a:ext cx="1201315" cy="784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0445"/>
              </a:lnTo>
              <a:lnTo>
                <a:pt x="1201315" y="680445"/>
              </a:lnTo>
              <a:lnTo>
                <a:pt x="1201315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05DAD-9631-4E8D-8051-8CFAFF6E83C2}">
      <dsp:nvSpPr>
        <dsp:cNvPr id="0" name=""/>
        <dsp:cNvSpPr/>
      </dsp:nvSpPr>
      <dsp:spPr>
        <a:xfrm>
          <a:off x="5347688" y="2762885"/>
          <a:ext cx="91440" cy="7841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0445"/>
              </a:lnTo>
              <a:lnTo>
                <a:pt x="51529" y="680445"/>
              </a:lnTo>
              <a:lnTo>
                <a:pt x="51529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5BB5FA-8899-48D9-B68C-08D3DE5C7782}">
      <dsp:nvSpPr>
        <dsp:cNvPr id="0" name=""/>
        <dsp:cNvSpPr/>
      </dsp:nvSpPr>
      <dsp:spPr>
        <a:xfrm>
          <a:off x="4203712" y="2762885"/>
          <a:ext cx="1189696" cy="784187"/>
        </a:xfrm>
        <a:custGeom>
          <a:avLst/>
          <a:gdLst/>
          <a:ahLst/>
          <a:cxnLst/>
          <a:rect l="0" t="0" r="0" b="0"/>
          <a:pathLst>
            <a:path>
              <a:moveTo>
                <a:pt x="1189696" y="0"/>
              </a:moveTo>
              <a:lnTo>
                <a:pt x="1189696" y="680445"/>
              </a:lnTo>
              <a:lnTo>
                <a:pt x="0" y="680445"/>
              </a:lnTo>
              <a:lnTo>
                <a:pt x="0" y="784187"/>
              </a:lnTo>
            </a:path>
          </a:pathLst>
        </a:custGeom>
        <a:noFill/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BBFEF-EC7B-4E39-A2A9-CA89A7D94AEC}">
      <dsp:nvSpPr>
        <dsp:cNvPr id="0" name=""/>
        <dsp:cNvSpPr/>
      </dsp:nvSpPr>
      <dsp:spPr>
        <a:xfrm>
          <a:off x="2717708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A</a:t>
          </a:r>
        </a:p>
      </dsp:txBody>
      <dsp:txXfrm>
        <a:off x="2779671" y="1152462"/>
        <a:ext cx="1190814" cy="349330"/>
      </dsp:txXfrm>
    </dsp:sp>
    <dsp:sp modelId="{5E3210C3-39E1-4B9E-B522-C106647A2DBA}">
      <dsp:nvSpPr>
        <dsp:cNvPr id="0" name=""/>
        <dsp:cNvSpPr/>
      </dsp:nvSpPr>
      <dsp:spPr>
        <a:xfrm>
          <a:off x="4742746" y="1080122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</a:t>
          </a:r>
          <a:r>
            <a:rPr lang="de-AT" sz="2000" kern="1200" dirty="0"/>
            <a:t> B</a:t>
          </a:r>
        </a:p>
      </dsp:txBody>
      <dsp:txXfrm>
        <a:off x="4804709" y="1152462"/>
        <a:ext cx="1190814" cy="349330"/>
      </dsp:txXfrm>
    </dsp:sp>
    <dsp:sp modelId="{6B00ECE2-F1A3-47DB-B91A-8A7FC67BA7EE}">
      <dsp:nvSpPr>
        <dsp:cNvPr id="0" name=""/>
        <dsp:cNvSpPr/>
      </dsp:nvSpPr>
      <dsp:spPr>
        <a:xfrm>
          <a:off x="7767564" y="1090165"/>
          <a:ext cx="1314740" cy="494010"/>
        </a:xfrm>
        <a:prstGeom prst="flowChartTerminator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Vendor C</a:t>
          </a:r>
        </a:p>
      </dsp:txBody>
      <dsp:txXfrm>
        <a:off x="7829527" y="1162505"/>
        <a:ext cx="1190814" cy="349330"/>
      </dsp:txXfrm>
    </dsp:sp>
    <dsp:sp modelId="{A7759050-0E23-430D-84AB-F7C896378227}">
      <dsp:nvSpPr>
        <dsp:cNvPr id="0" name=""/>
        <dsp:cNvSpPr/>
      </dsp:nvSpPr>
      <dsp:spPr>
        <a:xfrm>
          <a:off x="4573113" y="2268875"/>
          <a:ext cx="1640589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1</a:t>
          </a:r>
        </a:p>
      </dsp:txBody>
      <dsp:txXfrm>
        <a:off x="4573113" y="2268875"/>
        <a:ext cx="1640589" cy="494010"/>
      </dsp:txXfrm>
    </dsp:sp>
    <dsp:sp modelId="{71D3AA72-29D6-4024-A97E-ACD3CD75BE9B}">
      <dsp:nvSpPr>
        <dsp:cNvPr id="0" name=""/>
        <dsp:cNvSpPr/>
      </dsp:nvSpPr>
      <dsp:spPr>
        <a:xfrm>
          <a:off x="3709701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1</a:t>
          </a:r>
        </a:p>
      </dsp:txBody>
      <dsp:txXfrm>
        <a:off x="3709701" y="3547073"/>
        <a:ext cx="988021" cy="494010"/>
      </dsp:txXfrm>
    </dsp:sp>
    <dsp:sp modelId="{9B70A1B2-9F02-4A0A-92E3-329BF3D6B7C5}">
      <dsp:nvSpPr>
        <dsp:cNvPr id="0" name=""/>
        <dsp:cNvSpPr/>
      </dsp:nvSpPr>
      <dsp:spPr>
        <a:xfrm>
          <a:off x="4905207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2</a:t>
          </a:r>
        </a:p>
      </dsp:txBody>
      <dsp:txXfrm>
        <a:off x="4905207" y="3547073"/>
        <a:ext cx="988021" cy="494010"/>
      </dsp:txXfrm>
    </dsp:sp>
    <dsp:sp modelId="{EA4FC67C-645A-413A-B813-B06F6A9009DE}">
      <dsp:nvSpPr>
        <dsp:cNvPr id="0" name=""/>
        <dsp:cNvSpPr/>
      </dsp:nvSpPr>
      <dsp:spPr>
        <a:xfrm>
          <a:off x="610071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3</a:t>
          </a:r>
        </a:p>
      </dsp:txBody>
      <dsp:txXfrm>
        <a:off x="6100713" y="3547073"/>
        <a:ext cx="988021" cy="494010"/>
      </dsp:txXfrm>
    </dsp:sp>
    <dsp:sp modelId="{8EDEA7EF-95EF-4CFB-8FEB-13C3F612DC88}">
      <dsp:nvSpPr>
        <dsp:cNvPr id="0" name=""/>
        <dsp:cNvSpPr/>
      </dsp:nvSpPr>
      <dsp:spPr>
        <a:xfrm>
          <a:off x="7579336" y="2268875"/>
          <a:ext cx="1605673" cy="494010"/>
        </a:xfrm>
        <a:prstGeom prst="rect">
          <a:avLst/>
        </a:prstGeom>
        <a:solidFill>
          <a:srgbClr val="351C5B"/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kern="1200" dirty="0">
              <a:solidFill>
                <a:prstClr val="white"/>
              </a:solidFill>
              <a:latin typeface="Segoe UI"/>
              <a:ea typeface="+mn-ea"/>
              <a:cs typeface="+mn-cs"/>
            </a:rPr>
            <a:t>Warehouse</a:t>
          </a:r>
          <a:r>
            <a:rPr lang="de-AT" sz="2000" b="0" kern="1200" dirty="0"/>
            <a:t> 2</a:t>
          </a:r>
        </a:p>
      </dsp:txBody>
      <dsp:txXfrm>
        <a:off x="7579336" y="2268875"/>
        <a:ext cx="1605673" cy="494010"/>
      </dsp:txXfrm>
    </dsp:sp>
    <dsp:sp modelId="{F896FC51-9C24-41AD-A6E5-D8C2DC41C243}">
      <dsp:nvSpPr>
        <dsp:cNvPr id="0" name=""/>
        <dsp:cNvSpPr/>
      </dsp:nvSpPr>
      <dsp:spPr>
        <a:xfrm>
          <a:off x="7296219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4</a:t>
          </a:r>
        </a:p>
      </dsp:txBody>
      <dsp:txXfrm>
        <a:off x="7296219" y="3547073"/>
        <a:ext cx="988021" cy="494010"/>
      </dsp:txXfrm>
    </dsp:sp>
    <dsp:sp modelId="{2C0EE6D1-59CF-4EBD-80E9-7BF24768F690}">
      <dsp:nvSpPr>
        <dsp:cNvPr id="0" name=""/>
        <dsp:cNvSpPr/>
      </dsp:nvSpPr>
      <dsp:spPr>
        <a:xfrm>
          <a:off x="8424243" y="3547073"/>
          <a:ext cx="988021" cy="494010"/>
        </a:xfrm>
        <a:prstGeom prst="rect">
          <a:avLst/>
        </a:prstGeom>
        <a:solidFill>
          <a:srgbClr val="0959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000" b="0" kern="1200" dirty="0"/>
            <a:t>Store 5</a:t>
          </a:r>
        </a:p>
      </dsp:txBody>
      <dsp:txXfrm>
        <a:off x="8424243" y="3547073"/>
        <a:ext cx="988021" cy="4940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(sales history)</a:t>
          </a:r>
          <a:endParaRPr lang="en-US" sz="1600" kern="1200" dirty="0">
            <a:solidFill>
              <a:srgbClr val="FFFFFF">
                <a:lumMod val="75000"/>
              </a:srgbClr>
            </a:solidFill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Advanced calc. rules (</a:t>
          </a:r>
          <a:r>
            <a:rPr lang="en-US" sz="14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history)</a:t>
          </a:r>
          <a:endParaRPr lang="en-US" sz="1600" kern="1200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1D805C-64F7-4743-876B-55D122A06274}">
      <dsp:nvSpPr>
        <dsp:cNvPr id="0" name=""/>
        <dsp:cNvSpPr/>
      </dsp:nvSpPr>
      <dsp:spPr>
        <a:xfrm>
          <a:off x="2570570" y="1582434"/>
          <a:ext cx="3844230" cy="38442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Replenishment </a:t>
          </a:r>
          <a:b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8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133544" y="2145408"/>
        <a:ext cx="2718282" cy="2718282"/>
      </dsp:txXfrm>
    </dsp:sp>
    <dsp:sp modelId="{A9D9CFE1-1DE8-4401-9DEC-E0605A8BA3FF}">
      <dsp:nvSpPr>
        <dsp:cNvPr id="0" name=""/>
        <dsp:cNvSpPr/>
      </dsp:nvSpPr>
      <dsp:spPr>
        <a:xfrm>
          <a:off x="3609570" y="155586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Basic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Setup</a:t>
          </a:r>
        </a:p>
      </dsp:txBody>
      <dsp:txXfrm>
        <a:off x="3868229" y="402636"/>
        <a:ext cx="1248913" cy="1192863"/>
      </dsp:txXfrm>
    </dsp:sp>
    <dsp:sp modelId="{ABA1A49F-0EF7-48FC-A5BF-59B643CA7C6A}">
      <dsp:nvSpPr>
        <dsp:cNvPr id="0" name=""/>
        <dsp:cNvSpPr/>
      </dsp:nvSpPr>
      <dsp:spPr>
        <a:xfrm>
          <a:off x="5220062" y="741757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Warehouse,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Store Locations</a:t>
          </a:r>
        </a:p>
      </dsp:txBody>
      <dsp:txXfrm>
        <a:off x="5478721" y="988807"/>
        <a:ext cx="1248913" cy="1192863"/>
      </dsp:txXfrm>
    </dsp:sp>
    <dsp:sp modelId="{29537E6C-3641-4D3A-BF87-C69C8C909B50}">
      <dsp:nvSpPr>
        <dsp:cNvPr id="0" name=""/>
        <dsp:cNvSpPr/>
      </dsp:nvSpPr>
      <dsp:spPr>
        <a:xfrm>
          <a:off x="6076987" y="2225995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Items,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Basic calc. rule</a:t>
          </a:r>
        </a:p>
      </dsp:txBody>
      <dsp:txXfrm>
        <a:off x="6335646" y="2473045"/>
        <a:ext cx="1248913" cy="1192863"/>
      </dsp:txXfrm>
    </dsp:sp>
    <dsp:sp modelId="{9AE1C352-D5E5-471B-81C4-0383414B9455}">
      <dsp:nvSpPr>
        <dsp:cNvPr id="0" name=""/>
        <dsp:cNvSpPr/>
      </dsp:nvSpPr>
      <dsp:spPr>
        <a:xfrm>
          <a:off x="5779380" y="3913808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Replen. </a:t>
          </a:r>
          <a:b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Journals</a:t>
          </a:r>
        </a:p>
      </dsp:txBody>
      <dsp:txXfrm>
        <a:off x="6038039" y="4160858"/>
        <a:ext cx="1248913" cy="1192863"/>
      </dsp:txXfrm>
    </dsp:sp>
    <dsp:sp modelId="{6B9C87DC-AC29-43B5-86C3-371F1C5D84AB}">
      <dsp:nvSpPr>
        <dsp:cNvPr id="0" name=""/>
        <dsp:cNvSpPr/>
      </dsp:nvSpPr>
      <dsp:spPr>
        <a:xfrm>
          <a:off x="4466495" y="5015449"/>
          <a:ext cx="1766231" cy="1686963"/>
        </a:xfrm>
        <a:prstGeom prst="ellipse">
          <a:avLst/>
        </a:prstGeom>
        <a:solidFill>
          <a:srgbClr val="43B3E6">
            <a:alpha val="50000"/>
            <a:hueOff val="0"/>
            <a:satOff val="0"/>
            <a:lumOff val="0"/>
            <a:alphaOff val="0"/>
          </a:srgbClr>
        </a:solidFill>
        <a:ln>
          <a:noFill/>
        </a:ln>
        <a:effectLst>
          <a:glow rad="228600">
            <a:srgbClr val="B8C0C2">
              <a:satMod val="175000"/>
              <a:alpha val="40000"/>
            </a:srgb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Advanced calc. rules (sales history)</a:t>
          </a:r>
        </a:p>
      </dsp:txBody>
      <dsp:txXfrm>
        <a:off x="4725154" y="5262499"/>
        <a:ext cx="1248913" cy="1192863"/>
      </dsp:txXfrm>
    </dsp:sp>
    <dsp:sp modelId="{B7448590-3CB0-47D9-B339-812307741B9D}">
      <dsp:nvSpPr>
        <dsp:cNvPr id="0" name=""/>
        <dsp:cNvSpPr/>
      </dsp:nvSpPr>
      <dsp:spPr>
        <a:xfrm>
          <a:off x="2752645" y="5015449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Sales History Adjustment</a:t>
          </a:r>
        </a:p>
      </dsp:txBody>
      <dsp:txXfrm>
        <a:off x="3011304" y="5262499"/>
        <a:ext cx="1248913" cy="1192863"/>
      </dsp:txXfrm>
    </dsp:sp>
    <dsp:sp modelId="{CA8EF4ED-B77D-4C3A-9357-5D83267AEC1A}">
      <dsp:nvSpPr>
        <dsp:cNvPr id="0" name=""/>
        <dsp:cNvSpPr/>
      </dsp:nvSpPr>
      <dsp:spPr>
        <a:xfrm>
          <a:off x="1439759" y="3913808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Planned Sales Demand</a:t>
          </a:r>
        </a:p>
      </dsp:txBody>
      <dsp:txXfrm>
        <a:off x="1698418" y="4160858"/>
        <a:ext cx="1248913" cy="1192863"/>
      </dsp:txXfrm>
    </dsp:sp>
    <dsp:sp modelId="{AE374778-9C0B-482A-87BB-EC1DE5AC9EB5}">
      <dsp:nvSpPr>
        <dsp:cNvPr id="0" name=""/>
        <dsp:cNvSpPr/>
      </dsp:nvSpPr>
      <dsp:spPr>
        <a:xfrm>
          <a:off x="1142152" y="2225995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Document Creation</a:t>
          </a:r>
        </a:p>
      </dsp:txBody>
      <dsp:txXfrm>
        <a:off x="1400811" y="2473045"/>
        <a:ext cx="1248913" cy="1192863"/>
      </dsp:txXfrm>
    </dsp:sp>
    <dsp:sp modelId="{88C75646-F718-4B17-9B7A-8BDE9A492FEE}">
      <dsp:nvSpPr>
        <dsp:cNvPr id="0" name=""/>
        <dsp:cNvSpPr/>
      </dsp:nvSpPr>
      <dsp:spPr>
        <a:xfrm>
          <a:off x="1999077" y="741757"/>
          <a:ext cx="1766231" cy="168696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Automation</a:t>
          </a:r>
          <a:b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</a:br>
          <a:r>
            <a:rPr lang="en-US" sz="1600" kern="1200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t>(Scheduler)</a:t>
          </a:r>
        </a:p>
      </dsp:txBody>
      <dsp:txXfrm>
        <a:off x="2257736" y="988807"/>
        <a:ext cx="1248913" cy="11928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3F4D1-A85D-4C71-8353-D298EED4662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24C1-22AA-445B-A3E5-B9751F333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5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85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64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1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3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575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49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2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6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13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3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5124C1-22AA-445B-A3E5-B9751F333E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6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6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0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B0FA2F2-0BF4-3448-9CEE-EC90A61A1F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11042469" cy="494111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D43E0E9B-627E-4393-8E4B-27BC13D7B5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E9474ED-0077-43B8-90D7-1EBA2EB26D2C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432D969-1203-FC45-AFF7-ADA71C719D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65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C1B818C3-3221-6246-B5D3-5E0E6C230C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3547"/>
            <a:ext cx="5712823" cy="497669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B67D75-87BE-3344-958A-DB8D9BAD6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53548"/>
            <a:ext cx="4946467" cy="497669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B37045E-26C4-4064-8FEB-96A71D1509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9FF5F9-5573-447E-991F-BB1B2C62BCFB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A11EC834-6720-494E-A4FA-6C004F62D7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5774575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10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354" y="1346433"/>
            <a:ext cx="7204484" cy="4774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4A18B0-BFFF-48F9-82A3-8F5E7FD7204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830592DC-432F-0846-ADE3-3FD3E7378B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487680" y="6347940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10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801FB4B-AE30-8B49-852D-5CC2AA451E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3178" y="0"/>
            <a:ext cx="402335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Click icon to add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B34BB62-EC72-A748-80AA-640356BAA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2627" y="1353066"/>
            <a:ext cx="7143751" cy="490485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400" baseline="0" smtClean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4262EA5-32C2-D04E-9019-701D3A6EEC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627" y="384459"/>
            <a:ext cx="6073321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A47F46-3B75-4F10-86A6-00365D37ABA0}"/>
              </a:ext>
            </a:extLst>
          </p:cNvPr>
          <p:cNvCxnSpPr>
            <a:cxnSpLocks/>
          </p:cNvCxnSpPr>
          <p:nvPr userDrawn="1"/>
        </p:nvCxnSpPr>
        <p:spPr>
          <a:xfrm>
            <a:off x="4702627" y="1194934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584FB78-446C-224E-83CE-11E218FED1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58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9" y="1351750"/>
            <a:ext cx="5712824" cy="48357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88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61592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17E40F9-89DB-4470-8A52-69445DB98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70E0A3-1FDF-46DE-BCC3-A0FDCF546489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361D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B1682DC-80D3-3344-BCEA-CCC1BED7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9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C38B428-131F-0241-A0B1-5BBF23B5F3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356369"/>
            <a:ext cx="5712823" cy="482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EBFAD573-9098-4866-BB44-F17C794446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353" y="1356369"/>
            <a:ext cx="4946469" cy="2225904"/>
          </a:xfrm>
          <a:prstGeom prst="rect">
            <a:avLst/>
          </a:prstGeom>
          <a:solidFill>
            <a:srgbClr val="943267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nr. 1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FE13DC7-1BEE-463B-BCEC-F7D59FF76D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6353" y="3957735"/>
            <a:ext cx="4946469" cy="2225904"/>
          </a:xfrm>
          <a:prstGeom prst="rect">
            <a:avLst/>
          </a:prstGeom>
          <a:solidFill>
            <a:srgbClr val="361A5D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lang="en-US" sz="2000" baseline="0" smtClean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box nr 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D1FCCF0-F189-42E0-B2C0-87C1604FCE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354" y="380502"/>
            <a:ext cx="9729368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rgbClr val="4A277D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F8323-C902-4D53-8D81-D06A8E9A4A8E}"/>
              </a:ext>
            </a:extLst>
          </p:cNvPr>
          <p:cNvCxnSpPr>
            <a:cxnSpLocks/>
          </p:cNvCxnSpPr>
          <p:nvPr userDrawn="1"/>
        </p:nvCxnSpPr>
        <p:spPr>
          <a:xfrm>
            <a:off x="766354" y="1161959"/>
            <a:ext cx="1632857" cy="0"/>
          </a:xfrm>
          <a:prstGeom prst="line">
            <a:avLst/>
          </a:prstGeom>
          <a:ln w="19050">
            <a:solidFill>
              <a:srgbClr val="4A27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58BA206-743E-C249-A397-91CCDCA20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11203527" y="6477498"/>
            <a:ext cx="642851" cy="3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6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6E14D-3D67-D14E-986B-9AC95A403A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559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:a16="http://schemas.microsoft.com/office/drawing/2014/main" id="{A8D94DB7-1906-B44C-B830-FB49F06E0C14}"/>
              </a:ext>
            </a:extLst>
          </p:cNvPr>
          <p:cNvSpPr/>
          <p:nvPr userDrawn="1"/>
        </p:nvSpPr>
        <p:spPr>
          <a:xfrm>
            <a:off x="-16273" y="-15876"/>
            <a:ext cx="6645673" cy="6897687"/>
          </a:xfrm>
          <a:custGeom>
            <a:avLst/>
            <a:gdLst>
              <a:gd name="connsiteX0" fmla="*/ 0 w 12192001"/>
              <a:gd name="connsiteY0" fmla="*/ 6881812 h 6881812"/>
              <a:gd name="connsiteX1" fmla="*/ 17204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4323953 w 12192001"/>
              <a:gd name="connsiteY1" fmla="*/ 154940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0 w 12192001"/>
              <a:gd name="connsiteY0" fmla="*/ 6881812 h 6881812"/>
              <a:gd name="connsiteX1" fmla="*/ 5593953 w 12192001"/>
              <a:gd name="connsiteY1" fmla="*/ 0 h 6881812"/>
              <a:gd name="connsiteX2" fmla="*/ 12192001 w 12192001"/>
              <a:gd name="connsiteY2" fmla="*/ 0 h 6881812"/>
              <a:gd name="connsiteX3" fmla="*/ 10471548 w 12192001"/>
              <a:gd name="connsiteY3" fmla="*/ 6881812 h 6881812"/>
              <a:gd name="connsiteX4" fmla="*/ 0 w 12192001"/>
              <a:gd name="connsiteY4" fmla="*/ 6881812 h 6881812"/>
              <a:gd name="connsiteX0" fmla="*/ 1556147 w 6598048"/>
              <a:gd name="connsiteY0" fmla="*/ 6246812 h 6881812"/>
              <a:gd name="connsiteX1" fmla="*/ 0 w 6598048"/>
              <a:gd name="connsiteY1" fmla="*/ 0 h 6881812"/>
              <a:gd name="connsiteX2" fmla="*/ 6598048 w 6598048"/>
              <a:gd name="connsiteY2" fmla="*/ 0 h 6881812"/>
              <a:gd name="connsiteX3" fmla="*/ 4877595 w 6598048"/>
              <a:gd name="connsiteY3" fmla="*/ 6881812 h 6881812"/>
              <a:gd name="connsiteX4" fmla="*/ 1556147 w 6598048"/>
              <a:gd name="connsiteY4" fmla="*/ 6246812 h 6881812"/>
              <a:gd name="connsiteX0" fmla="*/ 0 w 6645276"/>
              <a:gd name="connsiteY0" fmla="*/ 6872287 h 6881812"/>
              <a:gd name="connsiteX1" fmla="*/ 47228 w 6645276"/>
              <a:gd name="connsiteY1" fmla="*/ 0 h 6881812"/>
              <a:gd name="connsiteX2" fmla="*/ 6645276 w 6645276"/>
              <a:gd name="connsiteY2" fmla="*/ 0 h 6881812"/>
              <a:gd name="connsiteX3" fmla="*/ 4924823 w 6645276"/>
              <a:gd name="connsiteY3" fmla="*/ 6881812 h 6881812"/>
              <a:gd name="connsiteX4" fmla="*/ 0 w 6645276"/>
              <a:gd name="connsiteY4" fmla="*/ 6872287 h 6881812"/>
              <a:gd name="connsiteX0" fmla="*/ 397 w 6645673"/>
              <a:gd name="connsiteY0" fmla="*/ 6888162 h 6897687"/>
              <a:gd name="connsiteX1" fmla="*/ 0 w 6645673"/>
              <a:gd name="connsiteY1" fmla="*/ 0 h 6897687"/>
              <a:gd name="connsiteX2" fmla="*/ 6645673 w 6645673"/>
              <a:gd name="connsiteY2" fmla="*/ 15875 h 6897687"/>
              <a:gd name="connsiteX3" fmla="*/ 4925220 w 6645673"/>
              <a:gd name="connsiteY3" fmla="*/ 6897687 h 6897687"/>
              <a:gd name="connsiteX4" fmla="*/ 397 w 6645673"/>
              <a:gd name="connsiteY4" fmla="*/ 6888162 h 689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673" h="6897687">
                <a:moveTo>
                  <a:pt x="397" y="6888162"/>
                </a:moveTo>
                <a:cubicBezTo>
                  <a:pt x="265" y="4592108"/>
                  <a:pt x="132" y="2296054"/>
                  <a:pt x="0" y="0"/>
                </a:cubicBezTo>
                <a:lnTo>
                  <a:pt x="6645673" y="15875"/>
                </a:lnTo>
                <a:lnTo>
                  <a:pt x="4925220" y="6897687"/>
                </a:lnTo>
                <a:lnTo>
                  <a:pt x="397" y="68881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4196D97B-8DBB-E34A-8A5B-857B4557E7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4601" y="0"/>
            <a:ext cx="7137399" cy="6857999"/>
          </a:xfrm>
          <a:prstGeom prst="parallelogram">
            <a:avLst/>
          </a:prstGeom>
          <a:solidFill>
            <a:srgbClr val="BFECFF"/>
          </a:solidFill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5EBD1F7-DAAD-084F-BB0E-1FAD5E039F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4508" y="2187827"/>
            <a:ext cx="4800129" cy="124117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3600" b="1">
                <a:solidFill>
                  <a:srgbClr val="FFFFFF"/>
                </a:solidFill>
              </a:defRPr>
            </a:lvl1pPr>
            <a:lvl2pPr marL="457200" indent="0">
              <a:buNone/>
              <a:defRPr sz="32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Enter course title</a:t>
            </a:r>
            <a:br>
              <a:rPr lang="en-US"/>
            </a:br>
            <a:r>
              <a:rPr lang="en-US"/>
              <a:t>or chapter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7236104-106D-8846-A18E-9A2A3E8DE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6449635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D6B9E32-249B-4278-BC29-A69BCF1192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840" y="122722"/>
            <a:ext cx="2479235" cy="14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27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Academy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5B9A59D-5461-3545-AB69-7D50A1A830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86F7A9D-9A1C-4FC2-8BB0-1326D84564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5693162" y="6184899"/>
            <a:ext cx="898138" cy="5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25.sv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66" r:id="rId2"/>
    <p:sldLayoutId id="2147483667" r:id="rId3"/>
    <p:sldLayoutId id="2147483691" r:id="rId4"/>
    <p:sldLayoutId id="2147483706" r:id="rId5"/>
    <p:sldLayoutId id="2147483660" r:id="rId6"/>
    <p:sldLayoutId id="2147483661" r:id="rId7"/>
    <p:sldLayoutId id="2147483662" r:id="rId8"/>
    <p:sldLayoutId id="2147483649" r:id="rId9"/>
    <p:sldLayoutId id="2147483664" r:id="rId10"/>
    <p:sldLayoutId id="2147483665" r:id="rId11"/>
    <p:sldLayoutId id="2147483650" r:id="rId12"/>
    <p:sldLayoutId id="2147483651" r:id="rId13"/>
    <p:sldLayoutId id="2147483663" r:id="rId14"/>
    <p:sldLayoutId id="2147483714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7DDDCF-FC85-E643-9728-3B5F95971C47}"/>
              </a:ext>
            </a:extLst>
          </p:cNvPr>
          <p:cNvPicPr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DE7CE-FF03-804C-B4FF-B1E9C6BBDBD0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445F8C-941A-9F4D-AC9E-7833710773E5}"/>
              </a:ext>
            </a:extLst>
          </p:cNvPr>
          <p:cNvSpPr/>
          <p:nvPr userDrawn="1"/>
        </p:nvSpPr>
        <p:spPr>
          <a:xfrm>
            <a:off x="0" y="0"/>
            <a:ext cx="219847" cy="6858000"/>
          </a:xfrm>
          <a:prstGeom prst="rect">
            <a:avLst/>
          </a:prstGeom>
          <a:gradFill flip="none" rotWithShape="1">
            <a:gsLst>
              <a:gs pos="0">
                <a:srgbClr val="761449"/>
              </a:gs>
              <a:gs pos="100000">
                <a:srgbClr val="361A5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D95C4F-6D9D-FF49-ABDC-4FA2C65E06E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875846" y="195803"/>
            <a:ext cx="997198" cy="2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3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69">
          <p15:clr>
            <a:srgbClr val="5ACBF0"/>
          </p15:clr>
        </p15:guide>
        <p15:guide id="4" pos="7242">
          <p15:clr>
            <a:srgbClr val="A4A3A4"/>
          </p15:clr>
        </p15:guide>
        <p15:guide id="5" pos="7015">
          <p15:clr>
            <a:srgbClr val="A4A3A4"/>
          </p15:clr>
        </p15:guide>
        <p15:guide id="6" pos="6788">
          <p15:clr>
            <a:srgbClr val="A4A3A4"/>
          </p15:clr>
        </p15:guide>
        <p15:guide id="7" pos="6562">
          <p15:clr>
            <a:srgbClr val="A4A3A4"/>
          </p15:clr>
        </p15:guide>
        <p15:guide id="8" pos="6335">
          <p15:clr>
            <a:srgbClr val="A4A3A4"/>
          </p15:clr>
        </p15:guide>
        <p15:guide id="9" pos="6108">
          <p15:clr>
            <a:srgbClr val="A4A3A4"/>
          </p15:clr>
        </p15:guide>
        <p15:guide id="10" pos="5881">
          <p15:clr>
            <a:srgbClr val="A4A3A4"/>
          </p15:clr>
        </p15:guide>
        <p15:guide id="11" pos="5654">
          <p15:clr>
            <a:srgbClr val="A4A3A4"/>
          </p15:clr>
        </p15:guide>
        <p15:guide id="12" pos="5428">
          <p15:clr>
            <a:srgbClr val="A4A3A4"/>
          </p15:clr>
        </p15:guide>
        <p15:guide id="13" pos="5201">
          <p15:clr>
            <a:srgbClr val="A4A3A4"/>
          </p15:clr>
        </p15:guide>
        <p15:guide id="14" pos="4974">
          <p15:clr>
            <a:srgbClr val="A4A3A4"/>
          </p15:clr>
        </p15:guide>
        <p15:guide id="15" pos="4747">
          <p15:clr>
            <a:srgbClr val="A4A3A4"/>
          </p15:clr>
        </p15:guide>
        <p15:guide id="16" pos="4520">
          <p15:clr>
            <a:srgbClr val="A4A3A4"/>
          </p15:clr>
        </p15:guide>
        <p15:guide id="17" pos="4294">
          <p15:clr>
            <a:srgbClr val="A4A3A4"/>
          </p15:clr>
        </p15:guide>
        <p15:guide id="18" pos="4067">
          <p15:clr>
            <a:srgbClr val="A4A3A4"/>
          </p15:clr>
        </p15:guide>
        <p15:guide id="19" pos="3613">
          <p15:clr>
            <a:srgbClr val="A4A3A4"/>
          </p15:clr>
        </p15:guide>
        <p15:guide id="20" pos="3386">
          <p15:clr>
            <a:srgbClr val="A4A3A4"/>
          </p15:clr>
        </p15:guide>
        <p15:guide id="21" pos="3160">
          <p15:clr>
            <a:srgbClr val="A4A3A4"/>
          </p15:clr>
        </p15:guide>
        <p15:guide id="22" pos="2933">
          <p15:clr>
            <a:srgbClr val="A4A3A4"/>
          </p15:clr>
        </p15:guide>
        <p15:guide id="23" pos="2706">
          <p15:clr>
            <a:srgbClr val="A4A3A4"/>
          </p15:clr>
        </p15:guide>
        <p15:guide id="24" pos="2479">
          <p15:clr>
            <a:srgbClr val="A4A3A4"/>
          </p15:clr>
        </p15:guide>
        <p15:guide id="25" pos="2252">
          <p15:clr>
            <a:srgbClr val="A4A3A4"/>
          </p15:clr>
        </p15:guide>
        <p15:guide id="26" pos="2026">
          <p15:clr>
            <a:srgbClr val="A4A3A4"/>
          </p15:clr>
        </p15:guide>
        <p15:guide id="27" pos="1799">
          <p15:clr>
            <a:srgbClr val="A4A3A4"/>
          </p15:clr>
        </p15:guide>
        <p15:guide id="28" pos="1572">
          <p15:clr>
            <a:srgbClr val="A4A3A4"/>
          </p15:clr>
        </p15:guide>
        <p15:guide id="29" pos="1345">
          <p15:clr>
            <a:srgbClr val="A4A3A4"/>
          </p15:clr>
        </p15:guide>
        <p15:guide id="30" pos="1118">
          <p15:clr>
            <a:srgbClr val="A4A3A4"/>
          </p15:clr>
        </p15:guide>
        <p15:guide id="31" pos="892">
          <p15:clr>
            <a:srgbClr val="A4A3A4"/>
          </p15:clr>
        </p15:guide>
        <p15:guide id="32" pos="665">
          <p15:clr>
            <a:srgbClr val="A4A3A4"/>
          </p15:clr>
        </p15:guide>
        <p15:guide id="33" pos="438">
          <p15:clr>
            <a:srgbClr val="A4A3A4"/>
          </p15:clr>
        </p15:guide>
        <p15:guide id="34" pos="211">
          <p15:clr>
            <a:srgbClr val="5ACBF0"/>
          </p15:clr>
        </p15:guide>
        <p15:guide id="35" orient="horz" pos="119">
          <p15:clr>
            <a:srgbClr val="5ACBF0"/>
          </p15:clr>
        </p15:guide>
        <p15:guide id="36" orient="horz" pos="346">
          <p15:clr>
            <a:srgbClr val="A4A3A4"/>
          </p15:clr>
        </p15:guide>
        <p15:guide id="37" orient="horz" pos="572">
          <p15:clr>
            <a:srgbClr val="A4A3A4"/>
          </p15:clr>
        </p15:guide>
        <p15:guide id="38" orient="horz" pos="799">
          <p15:clr>
            <a:srgbClr val="A4A3A4"/>
          </p15:clr>
        </p15:guide>
        <p15:guide id="39" orient="horz" pos="1026">
          <p15:clr>
            <a:srgbClr val="A4A3A4"/>
          </p15:clr>
        </p15:guide>
        <p15:guide id="40" orient="horz" pos="1253">
          <p15:clr>
            <a:srgbClr val="A4A3A4"/>
          </p15:clr>
        </p15:guide>
        <p15:guide id="41" orient="horz" pos="1480">
          <p15:clr>
            <a:srgbClr val="A4A3A4"/>
          </p15:clr>
        </p15:guide>
        <p15:guide id="42" orient="horz" pos="1706">
          <p15:clr>
            <a:srgbClr val="A4A3A4"/>
          </p15:clr>
        </p15:guide>
        <p15:guide id="43" orient="horz" pos="1933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2614">
          <p15:clr>
            <a:srgbClr val="A4A3A4"/>
          </p15:clr>
        </p15:guide>
        <p15:guide id="46" orient="horz" pos="2840">
          <p15:clr>
            <a:srgbClr val="A4A3A4"/>
          </p15:clr>
        </p15:guide>
        <p15:guide id="47" orient="horz" pos="3067">
          <p15:clr>
            <a:srgbClr val="A4A3A4"/>
          </p15:clr>
        </p15:guide>
        <p15:guide id="48" orient="horz" pos="3294">
          <p15:clr>
            <a:srgbClr val="A4A3A4"/>
          </p15:clr>
        </p15:guide>
        <p15:guide id="49" orient="horz" pos="3521">
          <p15:clr>
            <a:srgbClr val="A4A3A4"/>
          </p15:clr>
        </p15:guide>
        <p15:guide id="50" orient="horz" pos="3748">
          <p15:clr>
            <a:srgbClr val="A4A3A4"/>
          </p15:clr>
        </p15:guide>
        <p15:guide id="51" orient="horz" pos="3974">
          <p15:clr>
            <a:srgbClr val="A4A3A4"/>
          </p15:clr>
        </p15:guide>
        <p15:guide id="52" orient="horz" pos="420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lsretail.com/ls-academy/" TargetMode="Externa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Warehouses and Stores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319943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tial Circle 5">
            <a:extLst>
              <a:ext uri="{FF2B5EF4-FFF2-40B4-BE49-F238E27FC236}">
                <a16:creationId xmlns:a16="http://schemas.microsoft.com/office/drawing/2014/main" id="{E21F2DFA-EC47-9797-4D10-53C29BC1F40A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3616897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9676433F-7521-BC42-4677-68E2855AD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034650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88672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Item Setup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C11E83-A9E8-676B-4AF8-993B6FA88B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Needed steps to activate items: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in which stores the items should be replenished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the replenishment calculation method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Specify parameters for the 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Store 2</a:t>
            </a:r>
          </a:p>
        </p:txBody>
      </p:sp>
    </p:spTree>
    <p:extLst>
      <p:ext uri="{BB962C8B-B14F-4D97-AF65-F5344CB8AC3E}">
        <p14:creationId xmlns:p14="http://schemas.microsoft.com/office/powerpoint/2010/main" val="1668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ethods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Point / Max. Inventory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Like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Estimate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Usage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 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 statistical methods  </a:t>
            </a: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Item Setup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C11E83-A9E8-676B-4AF8-993B6FA88B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Needed steps to activate items: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in which stores the items should be replenished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the replenishment calculation method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Specify parameters for the chosen method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0BD752C-5A24-4788-EAE8-3A2F03E08516}"/>
              </a:ext>
            </a:extLst>
          </p:cNvPr>
          <p:cNvSpPr/>
          <p:nvPr/>
        </p:nvSpPr>
        <p:spPr>
          <a:xfrm>
            <a:off x="7488000" y="1352550"/>
            <a:ext cx="3528000" cy="968925"/>
          </a:xfrm>
          <a:prstGeom prst="wedgeRoundRectCallout">
            <a:avLst>
              <a:gd name="adj1" fmla="val -95789"/>
              <a:gd name="adj2" fmla="val 75579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Stores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Store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Store 2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C238D8-BFD5-9512-AFAC-193BDB098953}"/>
              </a:ext>
            </a:extLst>
          </p:cNvPr>
          <p:cNvSpPr/>
          <p:nvPr/>
        </p:nvSpPr>
        <p:spPr>
          <a:xfrm>
            <a:off x="7488000" y="2520150"/>
            <a:ext cx="3528000" cy="1271925"/>
          </a:xfrm>
          <a:prstGeom prst="wedgeRoundRectCallout">
            <a:avLst>
              <a:gd name="adj1" fmla="val -94156"/>
              <a:gd name="adj2" fmla="val 42502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Stock Level</a:t>
            </a:r>
            <a:br>
              <a:rPr lang="en-US" sz="2400" dirty="0"/>
            </a:br>
            <a:r>
              <a:rPr lang="en-US" sz="2000" dirty="0"/>
              <a:t>ordering based on existing store stock</a:t>
            </a:r>
            <a:endParaRPr lang="en-US" sz="2400" dirty="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8D69EF-7104-0AF5-3BA5-D392295CE976}"/>
              </a:ext>
            </a:extLst>
          </p:cNvPr>
          <p:cNvSpPr/>
          <p:nvPr/>
        </p:nvSpPr>
        <p:spPr>
          <a:xfrm>
            <a:off x="7488000" y="4067387"/>
            <a:ext cx="3528000" cy="1494088"/>
          </a:xfrm>
          <a:prstGeom prst="wedgeRoundRectCallout">
            <a:avLst>
              <a:gd name="adj1" fmla="val -94155"/>
              <a:gd name="adj2" fmla="val 10313"/>
              <a:gd name="adj3" fmla="val 16667"/>
            </a:avLst>
          </a:prstGeom>
          <a:solidFill>
            <a:srgbClr val="095979"/>
          </a:solidFill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Fields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Vendor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Reorder Point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Max. Inventory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9EFAE-2469-CD7B-C69C-3CE59AA0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5" y="2321475"/>
            <a:ext cx="5545531" cy="33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…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Items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Replenishment</a:t>
            </a:r>
          </a:p>
        </p:txBody>
      </p:sp>
    </p:spTree>
    <p:extLst>
      <p:ext uri="{BB962C8B-B14F-4D97-AF65-F5344CB8AC3E}">
        <p14:creationId xmlns:p14="http://schemas.microsoft.com/office/powerpoint/2010/main" val="23943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1B41A5E0-6D9C-E6C5-247F-BC8903623D7E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6051854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1B05A53B-D026-6687-3AFB-FEB33BEB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852944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8566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Replenishment Journals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9A137-AF17-5DF3-C1DF-6E22AE90C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The place where we calculate </a:t>
            </a:r>
            <a:br>
              <a:rPr lang="en-US" sz="2400" dirty="0"/>
            </a:br>
            <a:r>
              <a:rPr lang="en-US" sz="2400" dirty="0"/>
              <a:t>the proposals for:</a:t>
            </a:r>
            <a:br>
              <a:rPr lang="en-US" sz="2400" dirty="0"/>
            </a:br>
            <a:endParaRPr lang="en-US" sz="1100" dirty="0"/>
          </a:p>
          <a:p>
            <a:pPr lvl="1"/>
            <a:r>
              <a:rPr lang="en-US" dirty="0"/>
              <a:t>Purchase Orders</a:t>
            </a:r>
          </a:p>
          <a:p>
            <a:pPr lvl="1"/>
            <a:r>
              <a:rPr lang="en-US" dirty="0"/>
              <a:t>Transfer Orders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Elements</a:t>
            </a:r>
          </a:p>
          <a:p>
            <a:pPr lvl="1"/>
            <a:r>
              <a:rPr lang="en-US" dirty="0"/>
              <a:t>Template</a:t>
            </a:r>
            <a:br>
              <a:rPr lang="en-US" dirty="0"/>
            </a:br>
            <a:r>
              <a:rPr lang="en-US" sz="1800" dirty="0"/>
              <a:t>Defines what should be calculated </a:t>
            </a:r>
            <a:br>
              <a:rPr lang="en-US" sz="1800" dirty="0"/>
            </a:br>
            <a:r>
              <a:rPr lang="en-US" sz="1800" dirty="0"/>
              <a:t>in the Journal and how (rules)</a:t>
            </a:r>
          </a:p>
          <a:p>
            <a:pPr lvl="1"/>
            <a:r>
              <a:rPr lang="en-US" dirty="0"/>
              <a:t>Batch</a:t>
            </a:r>
            <a:br>
              <a:rPr lang="en-US" dirty="0"/>
            </a:br>
            <a:r>
              <a:rPr lang="en-US" sz="1800" dirty="0"/>
              <a:t>Defines when (in which interval)</a:t>
            </a:r>
            <a:br>
              <a:rPr lang="en-US" sz="1800" dirty="0"/>
            </a:br>
            <a:r>
              <a:rPr lang="en-US" sz="1800" dirty="0"/>
              <a:t>the Journal should be calculated</a:t>
            </a:r>
            <a:endParaRPr lang="en-US" dirty="0"/>
          </a:p>
          <a:p>
            <a:pPr marL="457200" lvl="1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C11E83-A9E8-676B-4AF8-993B6FA88B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Picture 4" descr="Machine gears">
            <a:extLst>
              <a:ext uri="{FF2B5EF4-FFF2-40B4-BE49-F238E27FC236}">
                <a16:creationId xmlns:a16="http://schemas.microsoft.com/office/drawing/2014/main" id="{C25EC028-0CF5-4C91-BD2A-6D1AEBE1D0A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15317" r="15317"/>
          <a:stretch/>
        </p:blipFill>
        <p:spPr>
          <a:xfrm>
            <a:off x="8298574" y="0"/>
            <a:ext cx="5196626" cy="6857999"/>
          </a:xfrm>
          <a:prstGeom prst="parallelogram">
            <a:avLst/>
          </a:prstGeom>
          <a:solidFill>
            <a:srgbClr val="DA92B9">
              <a:alpha val="85882"/>
            </a:srgbClr>
          </a:solidFill>
        </p:spPr>
      </p:pic>
    </p:spTree>
    <p:extLst>
      <p:ext uri="{BB962C8B-B14F-4D97-AF65-F5344CB8AC3E}">
        <p14:creationId xmlns:p14="http://schemas.microsoft.com/office/powerpoint/2010/main" val="4733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253851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Types</a:t>
            </a:r>
            <a:br>
              <a:rPr lang="en-US" b="1" dirty="0"/>
            </a:br>
            <a:endParaRPr lang="en-US" sz="100" b="1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Warehouses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Transfer Order</a:t>
            </a:r>
          </a:p>
          <a:p>
            <a:pPr lvl="1"/>
            <a:r>
              <a:rPr lang="en-US" sz="1600" dirty="0"/>
              <a:t>Warehouses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Warehouses</a:t>
            </a:r>
            <a:br>
              <a:rPr lang="en-US" sz="1600" dirty="0"/>
            </a:br>
            <a:r>
              <a:rPr lang="en-US" sz="1600" dirty="0"/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Redistribution </a:t>
            </a:r>
          </a:p>
          <a:p>
            <a:pPr lvl="1"/>
            <a:r>
              <a:rPr lang="en-US" sz="1600" dirty="0"/>
              <a:t>Stores to Stores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Template Types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Store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Xdocking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05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Down 27">
            <a:extLst>
              <a:ext uri="{FF2B5EF4-FFF2-40B4-BE49-F238E27FC236}">
                <a16:creationId xmlns:a16="http://schemas.microsoft.com/office/drawing/2014/main" id="{FCA66A16-98D5-4E4B-9075-89143355283E}"/>
              </a:ext>
            </a:extLst>
          </p:cNvPr>
          <p:cNvSpPr/>
          <p:nvPr/>
        </p:nvSpPr>
        <p:spPr>
          <a:xfrm rot="296788">
            <a:off x="10566579" y="2752388"/>
            <a:ext cx="360040" cy="1743738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1699926-3B6C-45D2-8B65-B330EA5A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483319"/>
              </p:ext>
            </p:extLst>
          </p:nvPr>
        </p:nvGraphicFramePr>
        <p:xfrm>
          <a:off x="2419962" y="1124744"/>
          <a:ext cx="9480376" cy="573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877140CA-1402-4CEB-95B6-FACFB9F419FB}"/>
              </a:ext>
            </a:extLst>
          </p:cNvPr>
          <p:cNvSpPr/>
          <p:nvPr/>
        </p:nvSpPr>
        <p:spPr>
          <a:xfrm rot="20619077">
            <a:off x="5871988" y="2912417"/>
            <a:ext cx="360040" cy="1555660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Types</a:t>
            </a:r>
            <a:br>
              <a:rPr lang="en-US" b="1" dirty="0"/>
            </a:br>
            <a:endParaRPr lang="en-US" sz="100" b="1" dirty="0"/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Warehouses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Transfer Order</a:t>
            </a:r>
          </a:p>
          <a:p>
            <a:pPr lvl="1"/>
            <a:r>
              <a:rPr lang="en-US" sz="1600" dirty="0"/>
              <a:t>Warehouses to Stores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Purchase Order </a:t>
            </a:r>
          </a:p>
          <a:p>
            <a:pPr lvl="1"/>
            <a:r>
              <a:rPr lang="en-US" sz="1600" dirty="0"/>
              <a:t>Vendors to Warehouses</a:t>
            </a:r>
            <a:br>
              <a:rPr lang="en-US" sz="1600" dirty="0"/>
            </a:br>
            <a:r>
              <a:rPr lang="en-US" sz="1600" dirty="0"/>
              <a:t>with Cross Docking (Warehouses to Stores)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000" dirty="0"/>
              <a:t>Redistribution </a:t>
            </a:r>
          </a:p>
          <a:p>
            <a:pPr lvl="1"/>
            <a:r>
              <a:rPr lang="en-US" sz="1600" dirty="0"/>
              <a:t>Stores to Stores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C2EB1-5BBE-D83A-CF40-EAC4A2F9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Template Types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92B12078-9787-44FF-AFE9-6BC360229387}"/>
              </a:ext>
            </a:extLst>
          </p:cNvPr>
          <p:cNvSpPr txBox="1">
            <a:spLocks/>
          </p:cNvSpPr>
          <p:nvPr/>
        </p:nvSpPr>
        <p:spPr>
          <a:xfrm>
            <a:off x="6092371" y="908050"/>
            <a:ext cx="4752528" cy="4681538"/>
          </a:xfrm>
          <a:prstGeom prst="rect">
            <a:avLst/>
          </a:prstGeom>
        </p:spPr>
        <p:txBody>
          <a:bodyPr lIns="144000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de-AT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E1097D1-1AF2-44AE-B115-4FD7F13F58E5}"/>
              </a:ext>
            </a:extLst>
          </p:cNvPr>
          <p:cNvSpPr/>
          <p:nvPr/>
        </p:nvSpPr>
        <p:spPr>
          <a:xfrm>
            <a:off x="7676546" y="2780928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24F7E9AB-0799-46F1-81F8-9B1E03587923}"/>
              </a:ext>
            </a:extLst>
          </p:cNvPr>
          <p:cNvSpPr/>
          <p:nvPr/>
        </p:nvSpPr>
        <p:spPr>
          <a:xfrm>
            <a:off x="7676546" y="3991372"/>
            <a:ext cx="360040" cy="504056"/>
          </a:xfrm>
          <a:prstGeom prst="downArrow">
            <a:avLst/>
          </a:prstGeom>
          <a:solidFill>
            <a:srgbClr val="351C5B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4D19F-85ED-FE47-AE5A-2DAB1460AF72}"/>
              </a:ext>
            </a:extLst>
          </p:cNvPr>
          <p:cNvSpPr txBox="1"/>
          <p:nvPr/>
        </p:nvSpPr>
        <p:spPr>
          <a:xfrm>
            <a:off x="5249167" y="1636265"/>
            <a:ext cx="1003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Store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C0C25-B565-B947-BB22-96A7467C11B7}"/>
              </a:ext>
            </a:extLst>
          </p:cNvPr>
          <p:cNvSpPr txBox="1"/>
          <p:nvPr/>
        </p:nvSpPr>
        <p:spPr>
          <a:xfrm>
            <a:off x="7050159" y="1636265"/>
            <a:ext cx="1612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36F7A-320F-994D-BC29-844943595D30}"/>
              </a:ext>
            </a:extLst>
          </p:cNvPr>
          <p:cNvSpPr txBox="1"/>
          <p:nvPr/>
        </p:nvSpPr>
        <p:spPr>
          <a:xfrm>
            <a:off x="10022561" y="1536045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Segoe U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Warehouse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D8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Xdocking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539ADC-EE53-4AD9-B058-3129215669A1}"/>
              </a:ext>
            </a:extLst>
          </p:cNvPr>
          <p:cNvSpPr txBox="1"/>
          <p:nvPr/>
        </p:nvSpPr>
        <p:spPr>
          <a:xfrm>
            <a:off x="4983696" y="2852936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(A)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D939B-9399-4CC7-A9BA-FDED3A77246E}"/>
              </a:ext>
            </a:extLst>
          </p:cNvPr>
          <p:cNvSpPr txBox="1"/>
          <p:nvPr/>
        </p:nvSpPr>
        <p:spPr>
          <a:xfrm>
            <a:off x="6859551" y="2828442"/>
            <a:ext cx="681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62DDD0-8D2C-42F6-8F81-0C79588CA3D1}"/>
              </a:ext>
            </a:extLst>
          </p:cNvPr>
          <p:cNvSpPr txBox="1"/>
          <p:nvPr/>
        </p:nvSpPr>
        <p:spPr>
          <a:xfrm>
            <a:off x="9962946" y="2819144"/>
            <a:ext cx="715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EC3B8-3778-4B8C-B318-40E644A442AF}"/>
              </a:ext>
            </a:extLst>
          </p:cNvPr>
          <p:cNvSpPr txBox="1"/>
          <p:nvPr/>
        </p:nvSpPr>
        <p:spPr>
          <a:xfrm>
            <a:off x="7035247" y="3947405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(C)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83678657-1F8F-46F1-A1DF-493E2C0E967A}"/>
              </a:ext>
            </a:extLst>
          </p:cNvPr>
          <p:cNvSpPr/>
          <p:nvPr/>
        </p:nvSpPr>
        <p:spPr>
          <a:xfrm>
            <a:off x="7801502" y="5287545"/>
            <a:ext cx="1334266" cy="504056"/>
          </a:xfrm>
          <a:prstGeom prst="curvedUp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B05996-C640-4B37-A297-21F0CF056171}"/>
              </a:ext>
            </a:extLst>
          </p:cNvPr>
          <p:cNvSpPr txBox="1"/>
          <p:nvPr/>
        </p:nvSpPr>
        <p:spPr>
          <a:xfrm>
            <a:off x="8147873" y="5210036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17F65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(E)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17F65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6B0B2F0-0751-6E08-D777-2B53548000B6}"/>
              </a:ext>
            </a:extLst>
          </p:cNvPr>
          <p:cNvSpPr/>
          <p:nvPr/>
        </p:nvSpPr>
        <p:spPr>
          <a:xfrm rot="296788">
            <a:off x="10515984" y="3923923"/>
            <a:ext cx="360040" cy="570185"/>
          </a:xfrm>
          <a:prstGeom prst="downArrow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520157-7A26-C203-FB66-1B4CFF05F9D7}"/>
              </a:ext>
            </a:extLst>
          </p:cNvPr>
          <p:cNvSpPr/>
          <p:nvPr/>
        </p:nvSpPr>
        <p:spPr>
          <a:xfrm>
            <a:off x="236118" y="2412000"/>
            <a:ext cx="3444796" cy="1375200"/>
          </a:xfrm>
          <a:prstGeom prst="rect">
            <a:avLst/>
          </a:prstGeom>
          <a:solidFill>
            <a:srgbClr val="F2F2F2">
              <a:alpha val="5882"/>
            </a:srgbClr>
          </a:solidFill>
          <a:ln w="57150">
            <a:solidFill>
              <a:srgbClr val="351C5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8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erson wearing glasses and a tie&#10;&#10;Description automatically generated with medium confidence">
            <a:extLst>
              <a:ext uri="{FF2B5EF4-FFF2-40B4-BE49-F238E27FC236}">
                <a16:creationId xmlns:a16="http://schemas.microsoft.com/office/drawing/2014/main" id="{DED45A2D-0EFC-AE77-0970-CBC25A03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21" y="3009502"/>
            <a:ext cx="2076190" cy="2085714"/>
          </a:xfrm>
          <a:prstGeom prst="rect">
            <a:avLst/>
          </a:prstGeom>
        </p:spPr>
      </p:pic>
      <p:pic>
        <p:nvPicPr>
          <p:cNvPr id="1026" name="Picture 2" descr="1,000+ Free Rocket &amp; Spaceship Images - Pixabay">
            <a:extLst>
              <a:ext uri="{FF2B5EF4-FFF2-40B4-BE49-F238E27FC236}">
                <a16:creationId xmlns:a16="http://schemas.microsoft.com/office/drawing/2014/main" id="{48952DF3-81F7-09F3-66E1-7415004E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38" y="3987480"/>
            <a:ext cx="2731629" cy="26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D2355-4989-D251-AD07-F97012109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998" y="5162399"/>
            <a:ext cx="7666402" cy="536559"/>
          </a:xfrm>
        </p:spPr>
        <p:txBody>
          <a:bodyPr/>
          <a:lstStyle/>
          <a:p>
            <a:r>
              <a:rPr lang="en-US" sz="2000" dirty="0"/>
              <a:t>Martin Kleindl  | Brad Winslow  | Frederic Descoust</a:t>
            </a:r>
            <a:endParaRPr lang="en-I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66439-B047-FCF5-9FA6-76C2CAA2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998" y="5510779"/>
            <a:ext cx="6967370" cy="376360"/>
          </a:xfrm>
        </p:spPr>
        <p:txBody>
          <a:bodyPr/>
          <a:lstStyle/>
          <a:p>
            <a:r>
              <a:rPr lang="en-US" sz="1800" dirty="0"/>
              <a:t>Product Director    | </a:t>
            </a:r>
            <a:r>
              <a:rPr lang="en-US" sz="1800" dirty="0" err="1"/>
              <a:t>Funct</a:t>
            </a:r>
            <a:r>
              <a:rPr lang="en-US" sz="1800" dirty="0"/>
              <a:t>. Consultant | Consultant</a:t>
            </a:r>
            <a:endParaRPr lang="en-IS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20AC61-1E73-D54D-F68E-D6B89D8374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8078" y="2690905"/>
            <a:ext cx="6397536" cy="624611"/>
          </a:xfrm>
        </p:spPr>
        <p:txBody>
          <a:bodyPr/>
          <a:lstStyle/>
          <a:p>
            <a:r>
              <a:rPr lang="en-US" dirty="0"/>
              <a:t>Replenishment</a:t>
            </a:r>
          </a:p>
          <a:p>
            <a:r>
              <a:rPr lang="en-US" sz="3200" b="0" dirty="0"/>
              <a:t>Start me up!</a:t>
            </a:r>
            <a:br>
              <a:rPr lang="en-US" sz="3200" b="0" dirty="0"/>
            </a:br>
            <a:endParaRPr lang="en-IS" sz="3200" b="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l="9107" t="2786" r="15651" b="26164"/>
          <a:stretch/>
        </p:blipFill>
        <p:spPr>
          <a:xfrm>
            <a:off x="521450" y="3103200"/>
            <a:ext cx="1764234" cy="1779360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C790055-BBF0-EA97-1354-9D9739122F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4" b="99905" l="10210" r="96565">
                        <a14:foregroundMark x1="79962" y1="72137" x2="95515" y2="87786"/>
                        <a14:foregroundMark x1="95515" y1="87786" x2="96565" y2="95038"/>
                        <a14:foregroundMark x1="39218" y1="69656" x2="16698" y2="87023"/>
                        <a14:foregroundMark x1="16698" y1="87023" x2="11737" y2="99237"/>
                        <a14:foregroundMark x1="50382" y1="73282" x2="43034" y2="95324"/>
                        <a14:foregroundMark x1="43034" y1="95324" x2="44656" y2="99905"/>
                        <a14:foregroundMark x1="55821" y1="12023" x2="68511" y2="26813"/>
                        <a14:foregroundMark x1="60019" y1="12977" x2="71469" y2="29676"/>
                        <a14:foregroundMark x1="71469" y1="29676" x2="71469" y2="31393"/>
                        <a14:foregroundMark x1="62500" y1="13263" x2="71469" y2="24714"/>
                        <a14:foregroundMark x1="60973" y1="12977" x2="69275" y2="38263"/>
                        <a14:foregroundMark x1="69275" y1="38263" x2="62786" y2="54866"/>
                        <a14:foregroundMark x1="61546" y1="12691" x2="56393" y2="9924"/>
                      </a14:backgroundRemoval>
                    </a14:imgEffect>
                  </a14:imgLayer>
                </a14:imgProps>
              </a:ext>
            </a:extLst>
          </a:blip>
          <a:srcRect l="425" r="425"/>
          <a:stretch/>
        </p:blipFill>
        <p:spPr>
          <a:xfrm>
            <a:off x="2554047" y="3103200"/>
            <a:ext cx="1764234" cy="1779360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4" name="Picture 13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9EA4594-62C6-09D2-519D-910B271D0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91" y="3086305"/>
            <a:ext cx="1767993" cy="1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set up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Replenishment Templates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our first calculation)</a:t>
            </a: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3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64497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ow to Test Your Wi-Fi Speed | WIRED">
            <a:extLst>
              <a:ext uri="{FF2B5EF4-FFF2-40B4-BE49-F238E27FC236}">
                <a16:creationId xmlns:a16="http://schemas.microsoft.com/office/drawing/2014/main" id="{849F5401-558E-B2D9-93AC-0FAC2D7F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562" y="1044000"/>
            <a:ext cx="6520437" cy="489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66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C3488EC8-0525-B719-E520-56134C7F7F8C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836293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EFD6BC09-EB80-3862-6301-AD9EFF64D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21473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0655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94F7B5-9B87-B93A-FC55-E66F38FB8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69" r="13969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C3E067-B2C3-4DC8-6B19-A9A23499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Replenishment calculation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7CD37-4466-D169-FE61-BDABD7E76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Demand calculation </a:t>
            </a:r>
            <a:r>
              <a:rPr lang="en-US" sz="20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ethods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Supported methods: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Reorder Point / Max. Inventory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 for Like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Manual Estimate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Average Usage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Adaptive models 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Seasonality (Forward Profiles)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Replenishment Calendars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(moving events like Easter)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Forecast </a:t>
            </a:r>
          </a:p>
          <a:p>
            <a:pPr marL="10287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‑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 statistical methods  </a:t>
            </a:r>
          </a:p>
          <a:p>
            <a:pPr marL="800100" lvl="1" indent="-342900">
              <a:lnSpc>
                <a:spcPct val="100000"/>
              </a:lnSpc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EC42D-A1B4-C686-AB44-FBE5D429B718}"/>
              </a:ext>
            </a:extLst>
          </p:cNvPr>
          <p:cNvSpPr/>
          <p:nvPr/>
        </p:nvSpPr>
        <p:spPr>
          <a:xfrm>
            <a:off x="10713600" y="0"/>
            <a:ext cx="1477152" cy="488601"/>
          </a:xfrm>
          <a:prstGeom prst="rect">
            <a:avLst/>
          </a:prstGeom>
          <a:solidFill>
            <a:srgbClr val="351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1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CB871BD2-8BAF-5D63-8D2B-35607E8F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417" y="2036161"/>
            <a:ext cx="5959292" cy="3348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0E87AF-F665-BC0B-2FCD-64E9BAB1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Calculation methods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0B3303-3E9D-5101-37A3-E19781859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5425763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Historical sales: Average usage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b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Transfer Orders and/or Purchase Orders are proposed, based on sales history.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 dirty="0">
              <a:solidFill>
                <a:srgbClr val="361D5C"/>
              </a:solidFill>
              <a:latin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Needed fields: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</a:b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Sales Profile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defines time horizon how far we look back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dirty="0">
                <a:solidFill>
                  <a:srgbClr val="361D5C"/>
                </a:solidFill>
                <a:latin typeface="Segoe UI"/>
              </a:rPr>
              <a:t>Coverage Period</a:t>
            </a:r>
            <a:r>
              <a:rPr lang="en-US" sz="2000" dirty="0">
                <a:solidFill>
                  <a:srgbClr val="361D5C"/>
                </a:solidFill>
                <a:latin typeface="Segoe UI"/>
              </a:rPr>
              <a:t> 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Warehouse: based on purchase interval</a:t>
            </a:r>
          </a:p>
          <a:p>
            <a:pPr lvl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600" dirty="0">
                <a:solidFill>
                  <a:srgbClr val="361D5C"/>
                </a:solidFill>
                <a:latin typeface="Segoe UI"/>
              </a:rPr>
              <a:t>Stores: based on store replenishment interval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64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change our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Item’s setup to use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Average Usage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3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0FCF1315-28D3-AB68-B33E-DFF5587D21E1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0783171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F71B2A9-E357-04D2-4327-3AE62AE9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0918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0670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2DF6-6078-A855-9688-5FFF19051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Sales history Adjustments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9DADC-0955-C8F4-A647-FAD288480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Simulation or adjustment of Sales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Methods: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Simulate sales history for new items or stores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(from other item’s sales history with factors)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Correction of sales history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Automatic outlier detection,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Planned demand event / promotions tracking,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Manual corrections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B0F59-60DE-7732-54DA-1B826E21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2533350"/>
            <a:ext cx="4488884" cy="2697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8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simulate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sales history for our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new item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calculation)</a:t>
            </a: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3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56010C54-ACB9-2C15-A6F5-AF055A7B19F4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3198400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B3639492-E19A-85CA-CE7F-C0D65E72A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6387155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59909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t Me Up - Wikipedia">
            <a:extLst>
              <a:ext uri="{FF2B5EF4-FFF2-40B4-BE49-F238E27FC236}">
                <a16:creationId xmlns:a16="http://schemas.microsoft.com/office/drawing/2014/main" id="{D7E23698-F492-2C9A-19DB-A79175F3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6" y="1007836"/>
            <a:ext cx="5810250" cy="45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CBD577-D19B-C05B-590F-19FBFC9F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66" y="1007836"/>
            <a:ext cx="6126237" cy="45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15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383CE4-CFB8-D2B8-022B-D7C0E210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Planned demand events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8C659-8EDE-BD8A-36C0-85D1D4F47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6420509" cy="4673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Exhibitions, Events, Festivals, Promotions…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b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Semibold" panose="020B0702040204020203" pitchFamily="34" charset="0"/>
                <a:cs typeface="Segoe UI Semibold" panose="020B0702040204020203" pitchFamily="34" charset="0"/>
              </a:rPr>
              <a:t>Feature: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Increase demand for future periods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with absolute or percentage values.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000" dirty="0">
              <a:latin typeface="Segoe U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Needed information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800100" lvl="1" indent="-342900">
              <a:lnSpc>
                <a:spcPct val="100000"/>
              </a:lnSpc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Which items </a:t>
            </a:r>
          </a:p>
          <a:p>
            <a:pPr marL="800100" lvl="1" indent="-342900">
              <a:lnSpc>
                <a:spcPct val="100000"/>
              </a:lnSpc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Which stores</a:t>
            </a:r>
          </a:p>
          <a:p>
            <a:pPr marL="800100" lvl="1" indent="-342900">
              <a:lnSpc>
                <a:spcPct val="100000"/>
              </a:lnSpc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Date period</a:t>
            </a:r>
          </a:p>
          <a:p>
            <a:pPr marL="800100" lvl="1" indent="-342900">
              <a:lnSpc>
                <a:spcPct val="100000"/>
              </a:lnSpc>
              <a:defRPr/>
            </a:pPr>
            <a:r>
              <a:rPr lang="en-US" sz="1800" dirty="0">
                <a:latin typeface="Segoe UI"/>
                <a:cs typeface="+mn-cs"/>
              </a:rPr>
              <a:t>Effect on demand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7BFBF3-E041-2F9C-80E9-CA02D8A7A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407" y="2161318"/>
            <a:ext cx="4527528" cy="2720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9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create 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 planned demand event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for our item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do another calculation</a:t>
            </a:r>
            <a:b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and review the results)</a:t>
            </a: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45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93048D09-1023-EB13-363D-62C7D08D4199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5604479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B331CEF0-9213-73EE-2959-43395881C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374051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5168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Let’s create 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Purchase Orders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2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36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sz="3600" i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from the Template)</a:t>
            </a: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1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BE3FF077-1B0E-5F4B-4272-E52A6D213F66}"/>
              </a:ext>
            </a:extLst>
          </p:cNvPr>
          <p:cNvSpPr/>
          <p:nvPr/>
        </p:nvSpPr>
        <p:spPr>
          <a:xfrm rot="16200000">
            <a:off x="2005202" y="1594800"/>
            <a:ext cx="3823200" cy="3830398"/>
          </a:xfrm>
          <a:prstGeom prst="pie">
            <a:avLst>
              <a:gd name="adj1" fmla="val 0"/>
              <a:gd name="adj2" fmla="val 18003384"/>
            </a:avLst>
          </a:prstGeom>
          <a:solidFill>
            <a:srgbClr val="2165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0E664C-6402-C954-D902-A526F866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1016021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48491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725" y="2275911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How to automate  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this process?</a:t>
            </a:r>
            <a:br>
              <a:rPr lang="en-US" sz="4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20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br>
              <a:rPr lang="en-US" sz="1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endParaRPr lang="en-US" sz="4800" i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10E664C-6402-C954-D902-A526F866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178396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 descr="A picture containing holding, dark, light&#10;&#10;Description automatically generated">
            <a:extLst>
              <a:ext uri="{FF2B5EF4-FFF2-40B4-BE49-F238E27FC236}">
                <a16:creationId xmlns:a16="http://schemas.microsoft.com/office/drawing/2014/main" id="{251BBD84-93A5-9A72-CEF2-00FBEE1F21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250" y="1413641"/>
            <a:ext cx="9061654" cy="40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5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MISSION: Start me up!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Activate Replenishment for 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Houston Space Center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Automatic PO &amp; TO creation for Stores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Stock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based on Sales History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Low/Medium.  Time = 60 minutes 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Hint 1: use Replenishment Implementation Guide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Hint 2: focus on a couple of items first, before you </a:t>
            </a:r>
            <a:b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      setup all items  </a:t>
            </a:r>
          </a:p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2" name="Picture 4" descr="How to Test Your Wi-Fi Speed | WIRED">
            <a:extLst>
              <a:ext uri="{FF2B5EF4-FFF2-40B4-BE49-F238E27FC236}">
                <a16:creationId xmlns:a16="http://schemas.microsoft.com/office/drawing/2014/main" id="{B2D67CF5-D04A-E3CE-6D02-BCDE8C645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49" y="-81116"/>
            <a:ext cx="9252152" cy="69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26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F3F7C2-59C7-1E34-83AF-2105B4B3BB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111208"/>
              </p:ext>
            </p:extLst>
          </p:nvPr>
        </p:nvGraphicFramePr>
        <p:xfrm>
          <a:off x="276160" y="1364224"/>
          <a:ext cx="11734799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Diagram group">
            <a:extLst>
              <a:ext uri="{FF2B5EF4-FFF2-40B4-BE49-F238E27FC236}">
                <a16:creationId xmlns:a16="http://schemas.microsoft.com/office/drawing/2014/main" id="{B4E30192-39CD-655D-4D7C-C1C56B1754F2}"/>
              </a:ext>
            </a:extLst>
          </p:cNvPr>
          <p:cNvGrpSpPr/>
          <p:nvPr/>
        </p:nvGrpSpPr>
        <p:grpSpPr>
          <a:xfrm>
            <a:off x="457200" y="922304"/>
            <a:ext cx="10513167" cy="1071125"/>
            <a:chOff x="10431" y="1450"/>
            <a:chExt cx="2201798" cy="1523087"/>
          </a:xfrm>
          <a:solidFill>
            <a:srgbClr val="138890"/>
          </a:solidFill>
          <a:scene3d>
            <a:camera prst="perspectiveRelaxedModerately" fov="1500000" zoom="92000">
              <a:rot lat="19527276" lon="20869771" rev="360000"/>
            </a:camera>
            <a:lightRig rig="balanced" dir="t">
              <a:rot lat="0" lon="0" rev="12700000"/>
            </a:lightRig>
          </a:scene3d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1091EF-0746-3871-8FB7-4ED6C29C2585}"/>
                </a:ext>
              </a:extLst>
            </p:cNvPr>
            <p:cNvGrpSpPr/>
            <p:nvPr/>
          </p:nvGrpSpPr>
          <p:grpSpPr>
            <a:xfrm>
              <a:off x="10431" y="1450"/>
              <a:ext cx="2201798" cy="1523087"/>
              <a:chOff x="10431" y="1450"/>
              <a:chExt cx="2201798" cy="1523087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23F4C812-89D3-E5EA-B56C-B92A4EEB7184}"/>
                  </a:ext>
                </a:extLst>
              </p:cNvPr>
              <p:cNvSpPr/>
              <p:nvPr/>
            </p:nvSpPr>
            <p:spPr>
              <a:xfrm>
                <a:off x="10431" y="1450"/>
                <a:ext cx="2201798" cy="1523087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sp3d prstMaterial="plastic">
                <a:bevelT w="50800" h="50800"/>
                <a:bevelB w="50800" h="50800"/>
              </a:sp3d>
            </p:spPr>
          </p:sp>
          <p:sp>
            <p:nvSpPr>
              <p:cNvPr id="13" name="Rectangle: Rounded Corners 4">
                <a:extLst>
                  <a:ext uri="{FF2B5EF4-FFF2-40B4-BE49-F238E27FC236}">
                    <a16:creationId xmlns:a16="http://schemas.microsoft.com/office/drawing/2014/main" id="{4E40F818-D5BD-B2D9-CB5A-B726995345C2}"/>
                  </a:ext>
                </a:extLst>
              </p:cNvPr>
              <p:cNvSpPr txBox="1"/>
              <p:nvPr/>
            </p:nvSpPr>
            <p:spPr>
              <a:xfrm>
                <a:off x="55041" y="46060"/>
                <a:ext cx="2112578" cy="1433867"/>
              </a:xfrm>
              <a:prstGeom prst="rect">
                <a:avLst/>
              </a:prstGeom>
              <a:grpFill/>
              <a:ln>
                <a:noFill/>
              </a:ln>
              <a:effectLst/>
              <a:sp3d/>
            </p:spPr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marR="0" lvl="0" indent="0" algn="ctr" defTabSz="10668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Replenishment</a:t>
                </a:r>
                <a:endParaRPr kumimoji="0" lang="de-AT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48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5B96-CBF2-B4E3-6E53-7799B6716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get started?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2A0DEC-93FF-E5FA-7ECD-21163BF88ED8}"/>
              </a:ext>
            </a:extLst>
          </p:cNvPr>
          <p:cNvSpPr txBox="1"/>
          <p:nvPr/>
        </p:nvSpPr>
        <p:spPr>
          <a:xfrm>
            <a:off x="340291" y="1489917"/>
            <a:ext cx="6226864" cy="4280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Training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Retail Academy – training course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38890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https://www.lsretail.com/ls-academy/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3889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Individual training through LS Retail Consulting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Webinars, LS Central Online Help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Sales support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Presales, Solution design, Concept reviews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Implementation support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LS Retail Consulting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89EAC0-A839-9911-E679-4A976E1EB5BB}"/>
              </a:ext>
            </a:extLst>
          </p:cNvPr>
          <p:cNvGrpSpPr/>
          <p:nvPr/>
        </p:nvGrpSpPr>
        <p:grpSpPr>
          <a:xfrm>
            <a:off x="7957096" y="676920"/>
            <a:ext cx="3625304" cy="5504160"/>
            <a:chOff x="8977089" y="1777618"/>
            <a:chExt cx="3056420" cy="498040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6BEDB54-7050-0A41-8603-6FE9C85F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7089" y="1777618"/>
              <a:ext cx="3056420" cy="176690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003A38-DA35-81C2-5A27-BE103F20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7089" y="3544525"/>
              <a:ext cx="3056420" cy="321349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760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t Me Up - Wikipedia">
            <a:extLst>
              <a:ext uri="{FF2B5EF4-FFF2-40B4-BE49-F238E27FC236}">
                <a16:creationId xmlns:a16="http://schemas.microsoft.com/office/drawing/2014/main" id="{D7E23698-F492-2C9A-19DB-A79175F37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6" y="1007836"/>
            <a:ext cx="5810250" cy="45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ACBD577-D19B-C05B-590F-19FBFC9F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66" y="1007836"/>
            <a:ext cx="6126237" cy="459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artmeup">
            <a:hlinkClick r:id="" action="ppaction://media"/>
            <a:extLst>
              <a:ext uri="{FF2B5EF4-FFF2-40B4-BE49-F238E27FC236}">
                <a16:creationId xmlns:a16="http://schemas.microsoft.com/office/drawing/2014/main" id="{45FAD672-3264-FCBE-20EE-25F2AC867F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9639" y="1591026"/>
            <a:ext cx="5879690" cy="34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E7466A-059D-4DD8-1E3F-4A97D48D8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B38EE-70B8-E2B4-B0AC-C6C3BF0BDAC6}"/>
              </a:ext>
            </a:extLst>
          </p:cNvPr>
          <p:cNvSpPr txBox="1">
            <a:spLocks/>
          </p:cNvSpPr>
          <p:nvPr/>
        </p:nvSpPr>
        <p:spPr>
          <a:xfrm rot="21145520">
            <a:off x="210124" y="2889000"/>
            <a:ext cx="11512550" cy="588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3800" dirty="0"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</a:rPr>
              <a:t>start me up !</a:t>
            </a:r>
            <a:br>
              <a:rPr lang="en-US" sz="13800" dirty="0"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</a:rPr>
            </a:br>
            <a:r>
              <a:rPr lang="en-US" sz="7200" dirty="0">
                <a:effectLst>
                  <a:glow rad="228600">
                    <a:schemeClr val="tx2">
                      <a:lumMod val="60000"/>
                      <a:lumOff val="40000"/>
                      <a:alpha val="40000"/>
                    </a:schemeClr>
                  </a:glow>
                </a:effectLst>
              </a:rPr>
              <a:t>(Replenishment)</a:t>
            </a:r>
            <a:endParaRPr lang="en-US" sz="13800" dirty="0">
              <a:effectLst>
                <a:glow rad="228600">
                  <a:schemeClr val="tx2">
                    <a:lumMod val="60000"/>
                    <a:lumOff val="40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387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F5338E-63DB-183D-8F5D-6976A89C6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A012D-381F-DF56-CC90-288973FC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857" y="737931"/>
            <a:ext cx="990686" cy="198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94E664-C721-C4F5-F3C6-1776F0F09AC2}"/>
              </a:ext>
            </a:extLst>
          </p:cNvPr>
          <p:cNvSpPr txBox="1"/>
          <p:nvPr/>
        </p:nvSpPr>
        <p:spPr>
          <a:xfrm>
            <a:off x="1461600" y="652333"/>
            <a:ext cx="45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MISSION: Start me up!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5781-0F86-D652-CE70-376B29C80201}"/>
              </a:ext>
            </a:extLst>
          </p:cNvPr>
          <p:cNvSpPr/>
          <p:nvPr/>
        </p:nvSpPr>
        <p:spPr>
          <a:xfrm>
            <a:off x="6213600" y="1021665"/>
            <a:ext cx="4500000" cy="1311135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49EF8-4FFD-0F7D-E031-E13E3886153E}"/>
              </a:ext>
            </a:extLst>
          </p:cNvPr>
          <p:cNvSpPr/>
          <p:nvPr/>
        </p:nvSpPr>
        <p:spPr>
          <a:xfrm>
            <a:off x="6213600" y="2793601"/>
            <a:ext cx="4500000" cy="907200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591D5-1383-5907-6658-B9705098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30" b="94234" l="8690" r="94207">
                        <a14:foregroundMark x1="9793" y1="25992" x2="9448" y2="27505"/>
                        <a14:foregroundMark x1="8690" y1="50567" x2="8690" y2="50567"/>
                        <a14:foregroundMark x1="89586" y1="81758" x2="90897" y2="89414"/>
                        <a14:foregroundMark x1="90897" y1="89414" x2="87586" y2="89981"/>
                        <a14:foregroundMark x1="94207" y1="86673" x2="94207" y2="86673"/>
                        <a14:foregroundMark x1="89655" y1="94234" x2="8965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460" y="1494414"/>
            <a:ext cx="3265064" cy="2382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D5DA9F-FC4D-B6A8-DF5D-710D29286CE5}"/>
              </a:ext>
            </a:extLst>
          </p:cNvPr>
          <p:cNvSpPr txBox="1"/>
          <p:nvPr/>
        </p:nvSpPr>
        <p:spPr>
          <a:xfrm>
            <a:off x="3420924" y="2323680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640891-E07B-96F6-7F08-0E98D6B63000}"/>
              </a:ext>
            </a:extLst>
          </p:cNvPr>
          <p:cNvSpPr txBox="1"/>
          <p:nvPr/>
        </p:nvSpPr>
        <p:spPr>
          <a:xfrm>
            <a:off x="1574743" y="313626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Store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50423A-258A-45F4-B9E4-319FFDB6DE31}"/>
              </a:ext>
            </a:extLst>
          </p:cNvPr>
          <p:cNvSpPr txBox="1"/>
          <p:nvPr/>
        </p:nvSpPr>
        <p:spPr>
          <a:xfrm>
            <a:off x="4099200" y="2865006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A86156-00D2-5C10-1B1B-7185C5090E53}"/>
              </a:ext>
            </a:extLst>
          </p:cNvPr>
          <p:cNvSpPr txBox="1"/>
          <p:nvPr/>
        </p:nvSpPr>
        <p:spPr>
          <a:xfrm>
            <a:off x="6271200" y="1043871"/>
            <a:ext cx="43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Activate Replenishment for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Houston Space Center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 for 2 Stores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endParaRPr lang="en-US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596040-3DBE-5F8F-7F6B-02110D26B75F}"/>
              </a:ext>
            </a:extLst>
          </p:cNvPr>
          <p:cNvSpPr txBox="1"/>
          <p:nvPr/>
        </p:nvSpPr>
        <p:spPr>
          <a:xfrm>
            <a:off x="6267600" y="2793601"/>
            <a:ext cx="43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Automatic PO &amp; TO creation for Stores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Stock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- based on Sales History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3C9956-4C14-F055-E3B8-E1E30FDCDE11}"/>
              </a:ext>
            </a:extLst>
          </p:cNvPr>
          <p:cNvSpPr/>
          <p:nvPr/>
        </p:nvSpPr>
        <p:spPr>
          <a:xfrm>
            <a:off x="6159600" y="4149798"/>
            <a:ext cx="4500000" cy="451002"/>
          </a:xfrm>
          <a:prstGeom prst="rect">
            <a:avLst/>
          </a:prstGeom>
          <a:solidFill>
            <a:srgbClr val="0014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DB5811-19C8-8C8D-9FDC-97DD39804603}"/>
              </a:ext>
            </a:extLst>
          </p:cNvPr>
          <p:cNvSpPr txBox="1"/>
          <p:nvPr/>
        </p:nvSpPr>
        <p:spPr>
          <a:xfrm>
            <a:off x="6213600" y="4162803"/>
            <a:ext cx="43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Low/Medium.  Time = 60 minutes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43676-F28C-10DD-A4A3-35DCAC02C2B7}"/>
              </a:ext>
            </a:extLst>
          </p:cNvPr>
          <p:cNvSpPr txBox="1"/>
          <p:nvPr/>
        </p:nvSpPr>
        <p:spPr>
          <a:xfrm>
            <a:off x="1694485" y="1132557"/>
            <a:ext cx="193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Small Warehouse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E59AEB-5DD5-458B-8F1F-DA95164A8347}"/>
              </a:ext>
            </a:extLst>
          </p:cNvPr>
          <p:cNvSpPr txBox="1"/>
          <p:nvPr/>
        </p:nvSpPr>
        <p:spPr>
          <a:xfrm>
            <a:off x="1767600" y="5536347"/>
            <a:ext cx="534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Hint 1: use Replenishment Implementation Guide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Hint 2: focus on a couple of items first, before you </a:t>
            </a:r>
            <a:b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</a:br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            setup all items  </a:t>
            </a:r>
          </a:p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2" name="Picture 1" descr="How to Test Your Wi-Fi Speed | WIRED">
            <a:extLst>
              <a:ext uri="{FF2B5EF4-FFF2-40B4-BE49-F238E27FC236}">
                <a16:creationId xmlns:a16="http://schemas.microsoft.com/office/drawing/2014/main" id="{3515337F-4B3C-9BDC-6F17-2EFBF5F3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9875">
                        <a14:foregroundMark x1="89917" y1="44722" x2="97958" y2="50389"/>
                        <a14:foregroundMark x1="97958" y1="50389" x2="99875" y2="50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00" y="-38701"/>
            <a:ext cx="9247200" cy="693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/>
      <p:bldP spid="16" grpId="0"/>
      <p:bldP spid="18" grpId="0"/>
      <p:bldP spid="19" grpId="0" build="allAtOnce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4353848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1,000+ Free Rocket &amp; Spaceship Images - Pixabay">
            <a:extLst>
              <a:ext uri="{FF2B5EF4-FFF2-40B4-BE49-F238E27FC236}">
                <a16:creationId xmlns:a16="http://schemas.microsoft.com/office/drawing/2014/main" id="{87094E0A-A1C0-9CE2-D640-8EF2CE83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957" y="6175462"/>
            <a:ext cx="1570392" cy="15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,000+ Free Rocket &amp; Spaceship Images - Pixabay">
            <a:extLst>
              <a:ext uri="{FF2B5EF4-FFF2-40B4-BE49-F238E27FC236}">
                <a16:creationId xmlns:a16="http://schemas.microsoft.com/office/drawing/2014/main" id="{80C67BD5-BD02-91C6-8825-70CB3C859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9035">
            <a:off x="7618574" y="6387376"/>
            <a:ext cx="1570392" cy="15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,000+ Free Rocket &amp; Spaceship Images - Pixabay">
            <a:extLst>
              <a:ext uri="{FF2B5EF4-FFF2-40B4-BE49-F238E27FC236}">
                <a16:creationId xmlns:a16="http://schemas.microsoft.com/office/drawing/2014/main" id="{8B9A0F45-835E-0D7F-17CC-E46C2FF3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02756">
            <a:off x="3295169" y="6841450"/>
            <a:ext cx="1570392" cy="15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41075993-4B70-5CB5-9049-BABB71312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9D9CFE1-1DE8-4401-9DEC-E0605A8BA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graphicEl>
                                              <a:dgm id="{ABA1A49F-0EF7-48FC-A5BF-59B643CA7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graphicEl>
                                              <a:dgm id="{29537E6C-3641-4D3A-BF87-C69C8C909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graphicEl>
                                              <a:dgm id="{9AE1C352-D5E5-471B-81C4-0383414B9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>
                                            <p:graphicEl>
                                              <a:dgm id="{6B9C87DC-AC29-43B5-86C3-371F1C5D8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graphicEl>
                                              <a:dgm id="{B7448590-3CB0-47D9-B339-812307741B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">
                                            <p:graphicEl>
                                              <a:dgm id="{CA8EF4ED-B77D-4C3A-9357-5D83267AE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>
                                            <p:graphicEl>
                                              <a:dgm id="{AE374778-9C0B-482A-87BB-EC1DE5AC9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">
                                            <p:graphicEl>
                                              <a:dgm id="{88C75646-F718-4B17-9B7A-8BDE9A492F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717 L 0.79597 -1.0615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96" y="-5344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717 L -0.72304 -1.1169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5" y="-5620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718 L -0.0629 -1.20579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93B49E-013B-486E-2526-3619215E6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3168980"/>
              </p:ext>
            </p:extLst>
          </p:nvPr>
        </p:nvGraphicFramePr>
        <p:xfrm>
          <a:off x="-581601" y="0"/>
          <a:ext cx="89853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AD14D0C3-7ECC-CCDA-F054-58ACD5B5B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24" y="1868129"/>
            <a:ext cx="7389391" cy="482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2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9FB3-3C64-B989-2E93-F6CFF0EE3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Setup, Warehouse, Store Locations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C11E83-A9E8-676B-4AF8-993B6FA88B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0492FDE-A1B5-D841-5DF3-FFCC4EF56F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How to start?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Replenishment Implement. Guide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Provides:</a:t>
            </a:r>
          </a:p>
          <a:p>
            <a:pPr lvl="1"/>
            <a:r>
              <a:rPr lang="en-US" sz="2000" dirty="0"/>
              <a:t>Workflow for implementation</a:t>
            </a:r>
          </a:p>
          <a:p>
            <a:pPr lvl="1"/>
            <a:r>
              <a:rPr lang="en-US" sz="2000" dirty="0"/>
              <a:t>Description what information is needed</a:t>
            </a:r>
          </a:p>
          <a:p>
            <a:pPr lvl="1"/>
            <a:r>
              <a:rPr lang="en-US" sz="2000" dirty="0"/>
              <a:t>Explains different use cases / scenarios</a:t>
            </a:r>
          </a:p>
          <a:p>
            <a:pPr lvl="1"/>
            <a:r>
              <a:rPr lang="en-US" sz="2000" dirty="0"/>
              <a:t>Best practices </a:t>
            </a:r>
          </a:p>
          <a:p>
            <a:pPr lvl="1"/>
            <a:r>
              <a:rPr lang="en-US" sz="2000" dirty="0"/>
              <a:t>References to Online Help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A70D5C-10CD-48B3-BEFC-DD91C429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789" y="1352550"/>
            <a:ext cx="5202918" cy="34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0A792D8D-98DB-2A4F-8E1D-47899531A9FA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CC0754D0-6304-D143-BD32-63ED56FA9EE7}"/>
    </a:ext>
  </a:extLst>
</a:theme>
</file>

<file path=ppt/theme/theme5.xml><?xml version="1.0" encoding="utf-8"?>
<a:theme xmlns:a="http://schemas.openxmlformats.org/drawingml/2006/main" name="1_Whit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9" id="{C2493F94-079C-BC40-B61D-532B724CF925}" vid="{D8847102-740E-9C4A-AB98-2CE50352C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c22545-32f7-47c8-afbd-c0084660662b">
      <Terms xmlns="http://schemas.microsoft.com/office/infopath/2007/PartnerControls"/>
    </lcf76f155ced4ddcb4097134ff3c332f>
    <TaxCatchAll xmlns="a1a525c2-d4eb-46fe-9b09-8f8634d7947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a1a525c2-d4eb-46fe-9b09-8f8634d7947d"/>
    <ds:schemaRef ds:uri="0ec22545-32f7-47c8-afbd-c0084660662b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8E6FBE5-EBE7-467E-9A88-C554251F163D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ls-retail-powerpoint-template-2022</Template>
  <TotalTime>25456</TotalTime>
  <Words>1538</Words>
  <Application>Microsoft Office PowerPoint</Application>
  <PresentationFormat>Widescreen</PresentationFormat>
  <Paragraphs>377</Paragraphs>
  <Slides>40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Roboto</vt:lpstr>
      <vt:lpstr>Segoe UI</vt:lpstr>
      <vt:lpstr>Segoe UI Bold</vt:lpstr>
      <vt:lpstr>Segoe UI Semibold</vt:lpstr>
      <vt:lpstr>Purple slides</vt:lpstr>
      <vt:lpstr>White slides</vt:lpstr>
      <vt:lpstr>Purple product slides</vt:lpstr>
      <vt:lpstr>White product slides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Setup, Warehouse, Store Locations</vt:lpstr>
      <vt:lpstr>Let’s set up …   Warehouses and Stores  for Replenishment</vt:lpstr>
      <vt:lpstr>PowerPoint Presentation</vt:lpstr>
      <vt:lpstr>Item Setup</vt:lpstr>
      <vt:lpstr>Replenishment calculation</vt:lpstr>
      <vt:lpstr>Item Setup</vt:lpstr>
      <vt:lpstr>Let’s set up …   Items  for Replenishment</vt:lpstr>
      <vt:lpstr>PowerPoint Presentation</vt:lpstr>
      <vt:lpstr>Replenishment Journals</vt:lpstr>
      <vt:lpstr>Template Types</vt:lpstr>
      <vt:lpstr>Template Types</vt:lpstr>
      <vt:lpstr>Let’s set up    Replenishment Templates  (and do our first calculation)</vt:lpstr>
      <vt:lpstr>PowerPoint Presentation</vt:lpstr>
      <vt:lpstr>PowerPoint Presentation</vt:lpstr>
      <vt:lpstr>Replenishment calculation</vt:lpstr>
      <vt:lpstr>Calculation methods</vt:lpstr>
      <vt:lpstr>Let’s change our    Item’s setup to use  Average Usage   (and do another calculation)</vt:lpstr>
      <vt:lpstr>PowerPoint Presentation</vt:lpstr>
      <vt:lpstr>Sales history Adjustments</vt:lpstr>
      <vt:lpstr>Let’s simulate  sales history for our  new item   (and do another calculation)</vt:lpstr>
      <vt:lpstr>PowerPoint Presentation</vt:lpstr>
      <vt:lpstr>Planned demand events </vt:lpstr>
      <vt:lpstr>Let’s create   a planned demand event  for our item   (and do another calculation and review the results)</vt:lpstr>
      <vt:lpstr>PowerPoint Presentation</vt:lpstr>
      <vt:lpstr>Let’s create   Purchase Orders  (from the Template)</vt:lpstr>
      <vt:lpstr>PowerPoint Presentation</vt:lpstr>
      <vt:lpstr>How to automate   this process?   </vt:lpstr>
      <vt:lpstr>PowerPoint Presentation</vt:lpstr>
      <vt:lpstr>PowerPoint Presentation</vt:lpstr>
      <vt:lpstr>PowerPoint Presentation</vt:lpstr>
      <vt:lpstr>How to get started?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Wojciech Januszauskas</dc:creator>
  <cp:lastModifiedBy>Bjorn Jonsson</cp:lastModifiedBy>
  <cp:revision>10</cp:revision>
  <dcterms:created xsi:type="dcterms:W3CDTF">2022-06-23T15:46:48Z</dcterms:created>
  <dcterms:modified xsi:type="dcterms:W3CDTF">2023-05-08T06:30:47Z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