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  <p:sldMasterId id="2147483732" r:id="rId9"/>
    <p:sldMasterId id="2147483790" r:id="rId10"/>
    <p:sldMasterId id="2147483819" r:id="rId11"/>
  </p:sldMasterIdLst>
  <p:notesMasterIdLst>
    <p:notesMasterId r:id="rId47"/>
  </p:notesMasterIdLst>
  <p:sldIdLst>
    <p:sldId id="2146845772" r:id="rId12"/>
    <p:sldId id="2146845829" r:id="rId13"/>
    <p:sldId id="2146845830" r:id="rId14"/>
    <p:sldId id="476" r:id="rId15"/>
    <p:sldId id="469" r:id="rId16"/>
    <p:sldId id="471" r:id="rId17"/>
    <p:sldId id="472" r:id="rId18"/>
    <p:sldId id="465" r:id="rId19"/>
    <p:sldId id="286" r:id="rId20"/>
    <p:sldId id="290" r:id="rId21"/>
    <p:sldId id="467" r:id="rId22"/>
    <p:sldId id="514" r:id="rId23"/>
    <p:sldId id="477" r:id="rId24"/>
    <p:sldId id="2146845831" r:id="rId25"/>
    <p:sldId id="2146845832" r:id="rId26"/>
    <p:sldId id="2146845833" r:id="rId27"/>
    <p:sldId id="302" r:id="rId28"/>
    <p:sldId id="518" r:id="rId29"/>
    <p:sldId id="520" r:id="rId30"/>
    <p:sldId id="303" r:id="rId31"/>
    <p:sldId id="475" r:id="rId32"/>
    <p:sldId id="478" r:id="rId33"/>
    <p:sldId id="2146845834" r:id="rId34"/>
    <p:sldId id="2146845835" r:id="rId35"/>
    <p:sldId id="498" r:id="rId36"/>
    <p:sldId id="451" r:id="rId37"/>
    <p:sldId id="500" r:id="rId38"/>
    <p:sldId id="502" r:id="rId39"/>
    <p:sldId id="504" r:id="rId40"/>
    <p:sldId id="505" r:id="rId41"/>
    <p:sldId id="501" r:id="rId42"/>
    <p:sldId id="508" r:id="rId43"/>
    <p:sldId id="511" r:id="rId44"/>
    <p:sldId id="479" r:id="rId45"/>
    <p:sldId id="509" r:id="rId4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1717138E-E308-C940-A345-391241ED4264}">
          <p14:sldIdLst>
            <p14:sldId id="2146845772"/>
            <p14:sldId id="2146845829"/>
            <p14:sldId id="2146845830"/>
          </p14:sldIdLst>
        </p14:section>
        <p14:section name="Architecture" id="{D0B8626C-2520-4D39-9AD0-8CA965C0F06C}">
          <p14:sldIdLst>
            <p14:sldId id="476"/>
            <p14:sldId id="469"/>
            <p14:sldId id="471"/>
            <p14:sldId id="472"/>
          </p14:sldIdLst>
        </p14:section>
        <p14:section name="Scheduler" id="{5DB94AF5-80F0-4089-A07E-F2DB0FAFD134}">
          <p14:sldIdLst>
            <p14:sldId id="465"/>
            <p14:sldId id="286"/>
          </p14:sldIdLst>
        </p14:section>
        <p14:section name="DataDirector" id="{86D20AFF-D120-4B96-8B7B-75AA7DBF7042}">
          <p14:sldIdLst>
            <p14:sldId id="290"/>
            <p14:sldId id="467"/>
            <p14:sldId id="514"/>
            <p14:sldId id="477"/>
            <p14:sldId id="2146845831"/>
            <p14:sldId id="2146845832"/>
            <p14:sldId id="2146845833"/>
          </p14:sldIdLst>
        </p14:section>
        <p14:section name="Web Replication" id="{532EAEEF-FF49-4C99-931F-0D7361CBCC1D}">
          <p14:sldIdLst>
            <p14:sldId id="302"/>
            <p14:sldId id="518"/>
            <p14:sldId id="520"/>
            <p14:sldId id="303"/>
            <p14:sldId id="475"/>
          </p14:sldIdLst>
        </p14:section>
        <p14:section name="Company Replication" id="{1DD43B87-FC16-4095-A1BB-E2A81BB80361}">
          <p14:sldIdLst>
            <p14:sldId id="478"/>
            <p14:sldId id="2146845834"/>
            <p14:sldId id="2146845835"/>
          </p14:sldIdLst>
        </p14:section>
        <p14:section name="Hybrid" id="{E3E08474-D075-41A3-9BA0-13479A0BE02A}">
          <p14:sldIdLst>
            <p14:sldId id="498"/>
            <p14:sldId id="451"/>
            <p14:sldId id="500"/>
            <p14:sldId id="502"/>
            <p14:sldId id="504"/>
            <p14:sldId id="505"/>
            <p14:sldId id="501"/>
            <p14:sldId id="508"/>
            <p14:sldId id="511"/>
            <p14:sldId id="479"/>
            <p14:sldId id="5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C4099-2F00-597C-91E7-1C88AB8A1A87}" name="Wojciech Januszauskas" initials="WJ" userId="S::wojciechja@lsretail.com::283006d7-7365-4ce6-9b04-25a42527db96" providerId="AD"/>
  <p188:author id="{46AF1FC1-EA8B-17EC-5A04-48DA33D86967}" name="Adalbjorg Karlsdottir" initials="AK" userId="S::adalbjorg@lsretail.com::73a1fade-35d2-4abb-8fff-103bcc4d95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44B"/>
    <a:srgbClr val="291349"/>
    <a:srgbClr val="D8E2EB"/>
    <a:srgbClr val="D1D9E5"/>
    <a:srgbClr val="03A486"/>
    <a:srgbClr val="28ADBE"/>
    <a:srgbClr val="052852"/>
    <a:srgbClr val="29B4A9"/>
    <a:srgbClr val="361D5C"/>
    <a:srgbClr val="32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Matthiasson" userId="da5879a5-7ced-44b7-b25c-c3fa19602b52" providerId="ADAL" clId="{06599A2B-9681-4B0E-B49B-EE48EB71062D}"/>
    <pc:docChg chg="undo custSel modSld">
      <pc:chgData name="Matthias Matthiasson" userId="da5879a5-7ced-44b7-b25c-c3fa19602b52" providerId="ADAL" clId="{06599A2B-9681-4B0E-B49B-EE48EB71062D}" dt="2023-02-28T09:56:21" v="180" actId="114"/>
      <pc:docMkLst>
        <pc:docMk/>
      </pc:docMkLst>
      <pc:sldChg chg="modAnim">
        <pc:chgData name="Matthias Matthiasson" userId="da5879a5-7ced-44b7-b25c-c3fa19602b52" providerId="ADAL" clId="{06599A2B-9681-4B0E-B49B-EE48EB71062D}" dt="2023-02-28T09:52:20.120" v="175"/>
        <pc:sldMkLst>
          <pc:docMk/>
          <pc:sldMk cId="4233042721" sldId="303"/>
        </pc:sldMkLst>
      </pc:sldChg>
      <pc:sldChg chg="modSp mod">
        <pc:chgData name="Matthias Matthiasson" userId="da5879a5-7ced-44b7-b25c-c3fa19602b52" providerId="ADAL" clId="{06599A2B-9681-4B0E-B49B-EE48EB71062D}" dt="2023-02-28T09:48:37.471" v="156" actId="166"/>
        <pc:sldMkLst>
          <pc:docMk/>
          <pc:sldMk cId="3867660655" sldId="467"/>
        </pc:sldMkLst>
        <pc:spChg chg="ord">
          <ac:chgData name="Matthias Matthiasson" userId="da5879a5-7ced-44b7-b25c-c3fa19602b52" providerId="ADAL" clId="{06599A2B-9681-4B0E-B49B-EE48EB71062D}" dt="2023-02-28T09:48:37.471" v="156" actId="166"/>
          <ac:spMkLst>
            <pc:docMk/>
            <pc:sldMk cId="3867660655" sldId="467"/>
            <ac:spMk id="44" creationId="{F0A82046-1DBC-F242-B299-83A88B4ADE03}"/>
          </ac:spMkLst>
        </pc:spChg>
      </pc:sldChg>
      <pc:sldChg chg="addSp delSp modSp mod">
        <pc:chgData name="Matthias Matthiasson" userId="da5879a5-7ced-44b7-b25c-c3fa19602b52" providerId="ADAL" clId="{06599A2B-9681-4B0E-B49B-EE48EB71062D}" dt="2023-02-28T09:49:50.991" v="163" actId="1037"/>
        <pc:sldMkLst>
          <pc:docMk/>
          <pc:sldMk cId="336313853" sldId="514"/>
        </pc:sldMkLst>
        <pc:spChg chg="add mod ord">
          <ac:chgData name="Matthias Matthiasson" userId="da5879a5-7ced-44b7-b25c-c3fa19602b52" providerId="ADAL" clId="{06599A2B-9681-4B0E-B49B-EE48EB71062D}" dt="2023-02-28T09:47:24.950" v="152" actId="167"/>
          <ac:spMkLst>
            <pc:docMk/>
            <pc:sldMk cId="336313853" sldId="514"/>
            <ac:spMk id="13" creationId="{57946B48-8539-5D0C-BF3A-715372432533}"/>
          </ac:spMkLst>
        </pc:spChg>
        <pc:spChg chg="add mod">
          <ac:chgData name="Matthias Matthiasson" userId="da5879a5-7ced-44b7-b25c-c3fa19602b52" providerId="ADAL" clId="{06599A2B-9681-4B0E-B49B-EE48EB71062D}" dt="2023-02-28T09:49:50.991" v="163" actId="1037"/>
          <ac:spMkLst>
            <pc:docMk/>
            <pc:sldMk cId="336313853" sldId="514"/>
            <ac:spMk id="14" creationId="{BB16F8DA-A12C-B066-B9EA-3BB593DE4850}"/>
          </ac:spMkLst>
        </pc:spChg>
        <pc:spChg chg="del">
          <ac:chgData name="Matthias Matthiasson" userId="da5879a5-7ced-44b7-b25c-c3fa19602b52" providerId="ADAL" clId="{06599A2B-9681-4B0E-B49B-EE48EB71062D}" dt="2023-02-28T09:48:00.025" v="153" actId="478"/>
          <ac:spMkLst>
            <pc:docMk/>
            <pc:sldMk cId="336313853" sldId="514"/>
            <ac:spMk id="19" creationId="{C0C5CB41-8042-E166-661D-56197F928B77}"/>
          </ac:spMkLst>
        </pc:spChg>
        <pc:grpChg chg="ord">
          <ac:chgData name="Matthias Matthiasson" userId="da5879a5-7ced-44b7-b25c-c3fa19602b52" providerId="ADAL" clId="{06599A2B-9681-4B0E-B49B-EE48EB71062D}" dt="2023-02-28T09:48:22.683" v="155" actId="167"/>
          <ac:grpSpMkLst>
            <pc:docMk/>
            <pc:sldMk cId="336313853" sldId="514"/>
            <ac:grpSpMk id="16" creationId="{E3C165B9-2C49-2A40-7545-0E093EB0D05D}"/>
          </ac:grpSpMkLst>
        </pc:grpChg>
      </pc:sldChg>
      <pc:sldChg chg="modSp">
        <pc:chgData name="Matthias Matthiasson" userId="da5879a5-7ced-44b7-b25c-c3fa19602b52" providerId="ADAL" clId="{06599A2B-9681-4B0E-B49B-EE48EB71062D}" dt="2023-02-28T09:56:21" v="180" actId="114"/>
        <pc:sldMkLst>
          <pc:docMk/>
          <pc:sldMk cId="2225435751" sldId="2146845831"/>
        </pc:sldMkLst>
        <pc:spChg chg="mod">
          <ac:chgData name="Matthias Matthiasson" userId="da5879a5-7ced-44b7-b25c-c3fa19602b52" providerId="ADAL" clId="{06599A2B-9681-4B0E-B49B-EE48EB71062D}" dt="2023-02-28T09:56:21" v="180" actId="114"/>
          <ac:spMkLst>
            <pc:docMk/>
            <pc:sldMk cId="2225435751" sldId="2146845831"/>
            <ac:spMk id="4" creationId="{880F3E25-0399-05EB-643C-19615BF8E5A3}"/>
          </ac:spMkLst>
        </pc:spChg>
      </pc:sldChg>
      <pc:sldChg chg="modSp mod">
        <pc:chgData name="Matthias Matthiasson" userId="da5879a5-7ced-44b7-b25c-c3fa19602b52" providerId="ADAL" clId="{06599A2B-9681-4B0E-B49B-EE48EB71062D}" dt="2023-02-28T09:32:14.900" v="150" actId="20577"/>
        <pc:sldMkLst>
          <pc:docMk/>
          <pc:sldMk cId="3271171050" sldId="2146845833"/>
        </pc:sldMkLst>
        <pc:spChg chg="mod">
          <ac:chgData name="Matthias Matthiasson" userId="da5879a5-7ced-44b7-b25c-c3fa19602b52" providerId="ADAL" clId="{06599A2B-9681-4B0E-B49B-EE48EB71062D}" dt="2023-02-28T09:32:14.900" v="150" actId="20577"/>
          <ac:spMkLst>
            <pc:docMk/>
            <pc:sldMk cId="3271171050" sldId="2146845833"/>
            <ac:spMk id="3" creationId="{AA8F4451-C931-4E40-81C2-FB149E29DD70}"/>
          </ac:spMkLst>
        </pc:spChg>
      </pc:sldChg>
    </pc:docChg>
  </pc:docChgLst>
  <pc:docChgLst>
    <pc:chgData name="Matthias Matthiasson" userId="246fdcc469335985" providerId="LiveId" clId="{09490534-CD5E-4A32-AC21-0EF70805F5D2}"/>
    <pc:docChg chg="undo custSel addSld delSld modSld sldOrd addSection delSection modSection">
      <pc:chgData name="Matthias Matthiasson" userId="246fdcc469335985" providerId="LiveId" clId="{09490534-CD5E-4A32-AC21-0EF70805F5D2}" dt="2023-02-20T14:21:24.428" v="4654" actId="404"/>
      <pc:docMkLst>
        <pc:docMk/>
      </pc:docMkLst>
      <pc:sldChg chg="del ord">
        <pc:chgData name="Matthias Matthiasson" userId="246fdcc469335985" providerId="LiveId" clId="{09490534-CD5E-4A32-AC21-0EF70805F5D2}" dt="2023-02-12T17:09:56.977" v="497" actId="47"/>
        <pc:sldMkLst>
          <pc:docMk/>
          <pc:sldMk cId="3990627660" sldId="256"/>
        </pc:sldMkLst>
      </pc:sldChg>
      <pc:sldChg chg="del">
        <pc:chgData name="Matthias Matthiasson" userId="246fdcc469335985" providerId="LiveId" clId="{09490534-CD5E-4A32-AC21-0EF70805F5D2}" dt="2023-02-12T15:18:15.947" v="74" actId="47"/>
        <pc:sldMkLst>
          <pc:docMk/>
          <pc:sldMk cId="3474820565" sldId="279"/>
        </pc:sldMkLst>
      </pc:sldChg>
      <pc:sldChg chg="del">
        <pc:chgData name="Matthias Matthiasson" userId="246fdcc469335985" providerId="LiveId" clId="{09490534-CD5E-4A32-AC21-0EF70805F5D2}" dt="2023-02-12T15:18:15.947" v="74" actId="47"/>
        <pc:sldMkLst>
          <pc:docMk/>
          <pc:sldMk cId="2527301476" sldId="280"/>
        </pc:sldMkLst>
      </pc:sldChg>
      <pc:sldChg chg="del">
        <pc:chgData name="Matthias Matthiasson" userId="246fdcc469335985" providerId="LiveId" clId="{09490534-CD5E-4A32-AC21-0EF70805F5D2}" dt="2023-02-12T15:18:15.947" v="74" actId="47"/>
        <pc:sldMkLst>
          <pc:docMk/>
          <pc:sldMk cId="1874870390" sldId="281"/>
        </pc:sldMkLst>
      </pc:sldChg>
      <pc:sldChg chg="del">
        <pc:chgData name="Matthias Matthiasson" userId="246fdcc469335985" providerId="LiveId" clId="{09490534-CD5E-4A32-AC21-0EF70805F5D2}" dt="2023-02-12T15:18:15.947" v="74" actId="47"/>
        <pc:sldMkLst>
          <pc:docMk/>
          <pc:sldMk cId="1139301337" sldId="282"/>
        </pc:sldMkLst>
      </pc:sldChg>
      <pc:sldChg chg="del">
        <pc:chgData name="Matthias Matthiasson" userId="246fdcc469335985" providerId="LiveId" clId="{09490534-CD5E-4A32-AC21-0EF70805F5D2}" dt="2023-02-12T15:18:15.947" v="74" actId="47"/>
        <pc:sldMkLst>
          <pc:docMk/>
          <pc:sldMk cId="154315528" sldId="283"/>
        </pc:sldMkLst>
      </pc:sldChg>
      <pc:sldChg chg="modSp del mod">
        <pc:chgData name="Matthias Matthiasson" userId="246fdcc469335985" providerId="LiveId" clId="{09490534-CD5E-4A32-AC21-0EF70805F5D2}" dt="2023-02-12T17:09:56.977" v="497" actId="47"/>
        <pc:sldMkLst>
          <pc:docMk/>
          <pc:sldMk cId="1365881434" sldId="284"/>
        </pc:sldMkLst>
        <pc:spChg chg="mod">
          <ac:chgData name="Matthias Matthiasson" userId="246fdcc469335985" providerId="LiveId" clId="{09490534-CD5E-4A32-AC21-0EF70805F5D2}" dt="2023-02-12T15:07:47.666" v="21" actId="20577"/>
          <ac:spMkLst>
            <pc:docMk/>
            <pc:sldMk cId="1365881434" sldId="284"/>
            <ac:spMk id="5" creationId="{C496F847-FD9D-DFF5-BD13-2F760AD4AA53}"/>
          </ac:spMkLst>
        </pc:spChg>
        <pc:spChg chg="mod">
          <ac:chgData name="Matthias Matthiasson" userId="246fdcc469335985" providerId="LiveId" clId="{09490534-CD5E-4A32-AC21-0EF70805F5D2}" dt="2023-02-12T15:07:58.383" v="37" actId="20577"/>
          <ac:spMkLst>
            <pc:docMk/>
            <pc:sldMk cId="1365881434" sldId="284"/>
            <ac:spMk id="6" creationId="{84DA1A58-C220-9487-012C-138B2FE15C23}"/>
          </ac:spMkLst>
        </pc:spChg>
      </pc:sldChg>
      <pc:sldChg chg="modSp mod">
        <pc:chgData name="Matthias Matthiasson" userId="246fdcc469335985" providerId="LiveId" clId="{09490534-CD5E-4A32-AC21-0EF70805F5D2}" dt="2023-02-16T11:23:26.081" v="1881" actId="20577"/>
        <pc:sldMkLst>
          <pc:docMk/>
          <pc:sldMk cId="4256899391" sldId="286"/>
        </pc:sldMkLst>
        <pc:spChg chg="mod">
          <ac:chgData name="Matthias Matthiasson" userId="246fdcc469335985" providerId="LiveId" clId="{09490534-CD5E-4A32-AC21-0EF70805F5D2}" dt="2023-02-16T11:23:26.081" v="1881" actId="20577"/>
          <ac:spMkLst>
            <pc:docMk/>
            <pc:sldMk cId="4256899391" sldId="286"/>
            <ac:spMk id="3" creationId="{5BFE9F5A-22DB-6A1F-7D82-2656251EC04C}"/>
          </ac:spMkLst>
        </pc:spChg>
      </pc:sldChg>
      <pc:sldChg chg="del">
        <pc:chgData name="Matthias Matthiasson" userId="246fdcc469335985" providerId="LiveId" clId="{09490534-CD5E-4A32-AC21-0EF70805F5D2}" dt="2023-02-16T11:20:30.047" v="1790" actId="47"/>
        <pc:sldMkLst>
          <pc:docMk/>
          <pc:sldMk cId="1282805164" sldId="297"/>
        </pc:sldMkLst>
      </pc:sldChg>
      <pc:sldChg chg="del">
        <pc:chgData name="Matthias Matthiasson" userId="246fdcc469335985" providerId="LiveId" clId="{09490534-CD5E-4A32-AC21-0EF70805F5D2}" dt="2023-02-16T11:20:27.741" v="1788" actId="47"/>
        <pc:sldMkLst>
          <pc:docMk/>
          <pc:sldMk cId="435492259" sldId="298"/>
        </pc:sldMkLst>
      </pc:sldChg>
      <pc:sldChg chg="addSp modSp add del mod">
        <pc:chgData name="Matthias Matthiasson" userId="246fdcc469335985" providerId="LiveId" clId="{09490534-CD5E-4A32-AC21-0EF70805F5D2}" dt="2023-02-20T14:14:43.386" v="4510" actId="47"/>
        <pc:sldMkLst>
          <pc:docMk/>
          <pc:sldMk cId="992726809" sldId="300"/>
        </pc:sldMkLst>
        <pc:spChg chg="add mod">
          <ac:chgData name="Matthias Matthiasson" userId="246fdcc469335985" providerId="LiveId" clId="{09490534-CD5E-4A32-AC21-0EF70805F5D2}" dt="2023-02-16T15:33:31.860" v="2206" actId="164"/>
          <ac:spMkLst>
            <pc:docMk/>
            <pc:sldMk cId="992726809" sldId="300"/>
            <ac:spMk id="9" creationId="{DB174C53-D1B5-8935-6FA9-42ED2E7A0415}"/>
          </ac:spMkLst>
        </pc:spChg>
        <pc:spChg chg="add mod">
          <ac:chgData name="Matthias Matthiasson" userId="246fdcc469335985" providerId="LiveId" clId="{09490534-CD5E-4A32-AC21-0EF70805F5D2}" dt="2023-02-16T15:33:22.276" v="2205" actId="1076"/>
          <ac:spMkLst>
            <pc:docMk/>
            <pc:sldMk cId="992726809" sldId="300"/>
            <ac:spMk id="12" creationId="{1C6CB184-290A-90BA-FCFC-34C80170513A}"/>
          </ac:spMkLst>
        </pc:spChg>
        <pc:spChg chg="mod">
          <ac:chgData name="Matthias Matthiasson" userId="246fdcc469335985" providerId="LiveId" clId="{09490534-CD5E-4A32-AC21-0EF70805F5D2}" dt="2023-02-16T15:33:38.012" v="2208"/>
          <ac:spMkLst>
            <pc:docMk/>
            <pc:sldMk cId="992726809" sldId="300"/>
            <ac:spMk id="18" creationId="{87B25C9A-0025-CA07-FF6E-43FB0294E53F}"/>
          </ac:spMkLst>
        </pc:spChg>
        <pc:grpChg chg="add mod">
          <ac:chgData name="Matthias Matthiasson" userId="246fdcc469335985" providerId="LiveId" clId="{09490534-CD5E-4A32-AC21-0EF70805F5D2}" dt="2023-02-16T15:33:47.473" v="2211" actId="1076"/>
          <ac:grpSpMkLst>
            <pc:docMk/>
            <pc:sldMk cId="992726809" sldId="300"/>
            <ac:grpSpMk id="15" creationId="{2815E6C8-4A13-296E-AE97-C2676BB824B8}"/>
          </ac:grpSpMkLst>
        </pc:grpChg>
        <pc:grpChg chg="add mod">
          <ac:chgData name="Matthias Matthiasson" userId="246fdcc469335985" providerId="LiveId" clId="{09490534-CD5E-4A32-AC21-0EF70805F5D2}" dt="2023-02-16T15:33:43.923" v="2210" actId="1076"/>
          <ac:grpSpMkLst>
            <pc:docMk/>
            <pc:sldMk cId="992726809" sldId="300"/>
            <ac:grpSpMk id="16" creationId="{D071CB85-A507-6570-FE87-BCB2C2D82BB9}"/>
          </ac:grpSpMkLst>
        </pc:grpChg>
        <pc:picChg chg="add mod ord">
          <ac:chgData name="Matthias Matthiasson" userId="246fdcc469335985" providerId="LiveId" clId="{09490534-CD5E-4A32-AC21-0EF70805F5D2}" dt="2023-02-16T15:33:31.860" v="2206" actId="164"/>
          <ac:picMkLst>
            <pc:docMk/>
            <pc:sldMk cId="992726809" sldId="300"/>
            <ac:picMk id="7" creationId="{1E527682-86A4-3489-3C66-AF3DAECB8536}"/>
          </ac:picMkLst>
        </pc:picChg>
        <pc:picChg chg="add mod">
          <ac:chgData name="Matthias Matthiasson" userId="246fdcc469335985" providerId="LiveId" clId="{09490534-CD5E-4A32-AC21-0EF70805F5D2}" dt="2023-02-16T15:33:31.860" v="2206" actId="164"/>
          <ac:picMkLst>
            <pc:docMk/>
            <pc:sldMk cId="992726809" sldId="300"/>
            <ac:picMk id="8" creationId="{49247FCB-1290-CC7C-952F-354ED5463FD2}"/>
          </ac:picMkLst>
        </pc:picChg>
        <pc:picChg chg="add mod">
          <ac:chgData name="Matthias Matthiasson" userId="246fdcc469335985" providerId="LiveId" clId="{09490534-CD5E-4A32-AC21-0EF70805F5D2}" dt="2023-02-16T15:33:22.276" v="2205" actId="1076"/>
          <ac:picMkLst>
            <pc:docMk/>
            <pc:sldMk cId="992726809" sldId="300"/>
            <ac:picMk id="11" creationId="{1B9ECF3B-EBBA-E5C2-A93E-34184373BECD}"/>
          </ac:picMkLst>
        </pc:picChg>
        <pc:picChg chg="add mod">
          <ac:chgData name="Matthias Matthiasson" userId="246fdcc469335985" providerId="LiveId" clId="{09490534-CD5E-4A32-AC21-0EF70805F5D2}" dt="2023-02-16T15:33:22.276" v="2205" actId="1076"/>
          <ac:picMkLst>
            <pc:docMk/>
            <pc:sldMk cId="992726809" sldId="300"/>
            <ac:picMk id="13" creationId="{7606D89D-82E2-3367-16E6-BE36A3715134}"/>
          </ac:picMkLst>
        </pc:picChg>
        <pc:picChg chg="mod">
          <ac:chgData name="Matthias Matthiasson" userId="246fdcc469335985" providerId="LiveId" clId="{09490534-CD5E-4A32-AC21-0EF70805F5D2}" dt="2023-02-16T15:33:38.012" v="2208"/>
          <ac:picMkLst>
            <pc:docMk/>
            <pc:sldMk cId="992726809" sldId="300"/>
            <ac:picMk id="17" creationId="{16BFF4C3-F1D2-3D2C-A05C-4B8224DB2116}"/>
          </ac:picMkLst>
        </pc:picChg>
        <pc:picChg chg="mod">
          <ac:chgData name="Matthias Matthiasson" userId="246fdcc469335985" providerId="LiveId" clId="{09490534-CD5E-4A32-AC21-0EF70805F5D2}" dt="2023-02-16T15:33:38.012" v="2208"/>
          <ac:picMkLst>
            <pc:docMk/>
            <pc:sldMk cId="992726809" sldId="300"/>
            <ac:picMk id="19" creationId="{102B6C63-C685-2237-067F-42A5D060BF95}"/>
          </ac:picMkLst>
        </pc:picChg>
      </pc:sldChg>
      <pc:sldChg chg="addSp modSp del mod modClrScheme chgLayout">
        <pc:chgData name="Matthias Matthiasson" userId="246fdcc469335985" providerId="LiveId" clId="{09490534-CD5E-4A32-AC21-0EF70805F5D2}" dt="2023-02-12T15:12:21.192" v="51" actId="47"/>
        <pc:sldMkLst>
          <pc:docMk/>
          <pc:sldMk cId="1912103994" sldId="388"/>
        </pc:sldMkLst>
        <pc:spChg chg="add mod ord">
          <ac:chgData name="Matthias Matthiasson" userId="246fdcc469335985" providerId="LiveId" clId="{09490534-CD5E-4A32-AC21-0EF70805F5D2}" dt="2023-02-12T15:10:24.549" v="47" actId="27636"/>
          <ac:spMkLst>
            <pc:docMk/>
            <pc:sldMk cId="1912103994" sldId="388"/>
            <ac:spMk id="2" creationId="{D1F0731C-99A5-5EA7-8F69-7BD5E6EEAD45}"/>
          </ac:spMkLst>
        </pc:spChg>
        <pc:spChg chg="mod ord">
          <ac:chgData name="Matthias Matthiasson" userId="246fdcc469335985" providerId="LiveId" clId="{09490534-CD5E-4A32-AC21-0EF70805F5D2}" dt="2023-02-12T15:10:24.475" v="42" actId="700"/>
          <ac:spMkLst>
            <pc:docMk/>
            <pc:sldMk cId="1912103994" sldId="388"/>
            <ac:spMk id="4" creationId="{3DA07485-310E-CE43-9707-9BFB3791E336}"/>
          </ac:spMkLst>
        </pc:spChg>
      </pc:sldChg>
      <pc:sldChg chg="addSp modSp del mod modClrScheme chgLayout">
        <pc:chgData name="Matthias Matthiasson" userId="246fdcc469335985" providerId="LiveId" clId="{09490534-CD5E-4A32-AC21-0EF70805F5D2}" dt="2023-02-12T15:12:21.192" v="51" actId="47"/>
        <pc:sldMkLst>
          <pc:docMk/>
          <pc:sldMk cId="1508950175" sldId="389"/>
        </pc:sldMkLst>
        <pc:spChg chg="add mod ord">
          <ac:chgData name="Matthias Matthiasson" userId="246fdcc469335985" providerId="LiveId" clId="{09490534-CD5E-4A32-AC21-0EF70805F5D2}" dt="2023-02-12T15:10:24.547" v="46" actId="27636"/>
          <ac:spMkLst>
            <pc:docMk/>
            <pc:sldMk cId="1508950175" sldId="389"/>
            <ac:spMk id="2" creationId="{1C95173E-3162-0384-B49C-E2992751F71E}"/>
          </ac:spMkLst>
        </pc:spChg>
        <pc:spChg chg="mod ord">
          <ac:chgData name="Matthias Matthiasson" userId="246fdcc469335985" providerId="LiveId" clId="{09490534-CD5E-4A32-AC21-0EF70805F5D2}" dt="2023-02-12T15:10:24.475" v="42" actId="700"/>
          <ac:spMkLst>
            <pc:docMk/>
            <pc:sldMk cId="1508950175" sldId="389"/>
            <ac:spMk id="4" creationId="{3DA07485-310E-CE43-9707-9BFB3791E336}"/>
          </ac:spMkLst>
        </pc:spChg>
      </pc:sldChg>
      <pc:sldChg chg="addSp modSp del mod modClrScheme chgLayout">
        <pc:chgData name="Matthias Matthiasson" userId="246fdcc469335985" providerId="LiveId" clId="{09490534-CD5E-4A32-AC21-0EF70805F5D2}" dt="2023-02-12T15:12:21.192" v="51" actId="47"/>
        <pc:sldMkLst>
          <pc:docMk/>
          <pc:sldMk cId="1532762837" sldId="390"/>
        </pc:sldMkLst>
        <pc:spChg chg="add mod ord">
          <ac:chgData name="Matthias Matthiasson" userId="246fdcc469335985" providerId="LiveId" clId="{09490534-CD5E-4A32-AC21-0EF70805F5D2}" dt="2023-02-12T15:10:24.545" v="45" actId="27636"/>
          <ac:spMkLst>
            <pc:docMk/>
            <pc:sldMk cId="1532762837" sldId="390"/>
            <ac:spMk id="2" creationId="{67722084-4D27-8102-CF3A-C328C4A1F03D}"/>
          </ac:spMkLst>
        </pc:spChg>
        <pc:spChg chg="mod ord">
          <ac:chgData name="Matthias Matthiasson" userId="246fdcc469335985" providerId="LiveId" clId="{09490534-CD5E-4A32-AC21-0EF70805F5D2}" dt="2023-02-12T15:10:24.475" v="42" actId="700"/>
          <ac:spMkLst>
            <pc:docMk/>
            <pc:sldMk cId="1532762837" sldId="390"/>
            <ac:spMk id="4" creationId="{3DA07485-310E-CE43-9707-9BFB3791E336}"/>
          </ac:spMkLst>
        </pc:spChg>
      </pc:sldChg>
      <pc:sldChg chg="addSp modSp del mod modClrScheme chgLayout">
        <pc:chgData name="Matthias Matthiasson" userId="246fdcc469335985" providerId="LiveId" clId="{09490534-CD5E-4A32-AC21-0EF70805F5D2}" dt="2023-02-12T15:12:21.192" v="51" actId="47"/>
        <pc:sldMkLst>
          <pc:docMk/>
          <pc:sldMk cId="2897370976" sldId="391"/>
        </pc:sldMkLst>
        <pc:spChg chg="add mod ord">
          <ac:chgData name="Matthias Matthiasson" userId="246fdcc469335985" providerId="LiveId" clId="{09490534-CD5E-4A32-AC21-0EF70805F5D2}" dt="2023-02-12T15:10:24.543" v="44" actId="27636"/>
          <ac:spMkLst>
            <pc:docMk/>
            <pc:sldMk cId="2897370976" sldId="391"/>
            <ac:spMk id="2" creationId="{5D6F694A-B1BB-CEEE-9453-630D9C4B8D1B}"/>
          </ac:spMkLst>
        </pc:spChg>
        <pc:spChg chg="mod ord">
          <ac:chgData name="Matthias Matthiasson" userId="246fdcc469335985" providerId="LiveId" clId="{09490534-CD5E-4A32-AC21-0EF70805F5D2}" dt="2023-02-12T15:10:24.475" v="42" actId="700"/>
          <ac:spMkLst>
            <pc:docMk/>
            <pc:sldMk cId="2897370976" sldId="391"/>
            <ac:spMk id="4" creationId="{3DA07485-310E-CE43-9707-9BFB3791E336}"/>
          </ac:spMkLst>
        </pc:spChg>
      </pc:sldChg>
      <pc:sldChg chg="addSp delSp modSp del mod modClrScheme chgLayout">
        <pc:chgData name="Matthias Matthiasson" userId="246fdcc469335985" providerId="LiveId" clId="{09490534-CD5E-4A32-AC21-0EF70805F5D2}" dt="2023-02-12T15:12:21.192" v="51" actId="47"/>
        <pc:sldMkLst>
          <pc:docMk/>
          <pc:sldMk cId="2457659987" sldId="392"/>
        </pc:sldMkLst>
        <pc:spChg chg="add mod ord">
          <ac:chgData name="Matthias Matthiasson" userId="246fdcc469335985" providerId="LiveId" clId="{09490534-CD5E-4A32-AC21-0EF70805F5D2}" dt="2023-02-12T15:10:39.969" v="48"/>
          <ac:spMkLst>
            <pc:docMk/>
            <pc:sldMk cId="2457659987" sldId="392"/>
            <ac:spMk id="2" creationId="{6AF3240F-7B81-7BBA-7EC8-1A12A705D9A0}"/>
          </ac:spMkLst>
        </pc:spChg>
        <pc:spChg chg="del mod ord">
          <ac:chgData name="Matthias Matthiasson" userId="246fdcc469335985" providerId="LiveId" clId="{09490534-CD5E-4A32-AC21-0EF70805F5D2}" dt="2023-02-12T15:10:44.659" v="49" actId="478"/>
          <ac:spMkLst>
            <pc:docMk/>
            <pc:sldMk cId="2457659987" sldId="392"/>
            <ac:spMk id="4" creationId="{3DA07485-310E-CE43-9707-9BFB3791E336}"/>
          </ac:spMkLst>
        </pc:spChg>
        <pc:spChg chg="add del mod">
          <ac:chgData name="Matthias Matthiasson" userId="246fdcc469335985" providerId="LiveId" clId="{09490534-CD5E-4A32-AC21-0EF70805F5D2}" dt="2023-02-12T15:10:47.589" v="50" actId="478"/>
          <ac:spMkLst>
            <pc:docMk/>
            <pc:sldMk cId="2457659987" sldId="392"/>
            <ac:spMk id="5" creationId="{A0D6B232-3868-70B6-355D-203BA3B5BE59}"/>
          </ac:spMkLst>
        </pc:spChg>
      </pc:sldChg>
      <pc:sldChg chg="del">
        <pc:chgData name="Matthias Matthiasson" userId="246fdcc469335985" providerId="LiveId" clId="{09490534-CD5E-4A32-AC21-0EF70805F5D2}" dt="2023-02-12T15:20:21.365" v="117" actId="47"/>
        <pc:sldMkLst>
          <pc:docMk/>
          <pc:sldMk cId="441927231" sldId="395"/>
        </pc:sldMkLst>
      </pc:sldChg>
      <pc:sldChg chg="delSp modSp del mod">
        <pc:chgData name="Matthias Matthiasson" userId="246fdcc469335985" providerId="LiveId" clId="{09490534-CD5E-4A32-AC21-0EF70805F5D2}" dt="2023-02-16T10:24:24.825" v="1094" actId="2696"/>
        <pc:sldMkLst>
          <pc:docMk/>
          <pc:sldMk cId="4093061896" sldId="409"/>
        </pc:sldMkLst>
        <pc:spChg chg="mod">
          <ac:chgData name="Matthias Matthiasson" userId="246fdcc469335985" providerId="LiveId" clId="{09490534-CD5E-4A32-AC21-0EF70805F5D2}" dt="2023-02-16T10:23:03.174" v="1091" actId="20577"/>
          <ac:spMkLst>
            <pc:docMk/>
            <pc:sldMk cId="4093061896" sldId="409"/>
            <ac:spMk id="5" creationId="{6712F250-08EF-4E34-9358-7968ECF5E810}"/>
          </ac:spMkLst>
        </pc:spChg>
        <pc:picChg chg="mod">
          <ac:chgData name="Matthias Matthiasson" userId="246fdcc469335985" providerId="LiveId" clId="{09490534-CD5E-4A32-AC21-0EF70805F5D2}" dt="2023-02-16T10:19:44.521" v="1042" actId="1076"/>
          <ac:picMkLst>
            <pc:docMk/>
            <pc:sldMk cId="4093061896" sldId="409"/>
            <ac:picMk id="3" creationId="{BC326C74-A0E3-8F7C-3703-040DA7F0A68A}"/>
          </ac:picMkLst>
        </pc:picChg>
        <pc:picChg chg="del mod">
          <ac:chgData name="Matthias Matthiasson" userId="246fdcc469335985" providerId="LiveId" clId="{09490534-CD5E-4A32-AC21-0EF70805F5D2}" dt="2023-02-16T10:21:46.325" v="1050" actId="478"/>
          <ac:picMkLst>
            <pc:docMk/>
            <pc:sldMk cId="4093061896" sldId="409"/>
            <ac:picMk id="7" creationId="{E77C2AF1-6B93-4C8F-DE39-124160493146}"/>
          </ac:picMkLst>
        </pc:picChg>
      </pc:sldChg>
      <pc:sldChg chg="del">
        <pc:chgData name="Matthias Matthiasson" userId="246fdcc469335985" providerId="LiveId" clId="{09490534-CD5E-4A32-AC21-0EF70805F5D2}" dt="2023-02-16T11:03:45.568" v="1573" actId="47"/>
        <pc:sldMkLst>
          <pc:docMk/>
          <pc:sldMk cId="2151069939" sldId="410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4186855820" sldId="430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1468242795" sldId="431"/>
        </pc:sldMkLst>
      </pc:sldChg>
      <pc:sldChg chg="del">
        <pc:chgData name="Matthias Matthiasson" userId="246fdcc469335985" providerId="LiveId" clId="{09490534-CD5E-4A32-AC21-0EF70805F5D2}" dt="2023-02-12T15:19:18.420" v="96" actId="47"/>
        <pc:sldMkLst>
          <pc:docMk/>
          <pc:sldMk cId="530838165" sldId="441"/>
        </pc:sldMkLst>
      </pc:sldChg>
      <pc:sldChg chg="del">
        <pc:chgData name="Matthias Matthiasson" userId="246fdcc469335985" providerId="LiveId" clId="{09490534-CD5E-4A32-AC21-0EF70805F5D2}" dt="2023-02-12T15:20:21.197" v="116" actId="47"/>
        <pc:sldMkLst>
          <pc:docMk/>
          <pc:sldMk cId="1594907691" sldId="443"/>
        </pc:sldMkLst>
      </pc:sldChg>
      <pc:sldChg chg="del">
        <pc:chgData name="Matthias Matthiasson" userId="246fdcc469335985" providerId="LiveId" clId="{09490534-CD5E-4A32-AC21-0EF70805F5D2}" dt="2023-02-12T15:22:01.601" v="120" actId="47"/>
        <pc:sldMkLst>
          <pc:docMk/>
          <pc:sldMk cId="2036691129" sldId="444"/>
        </pc:sldMkLst>
      </pc:sldChg>
      <pc:sldChg chg="modSp mod modAnim">
        <pc:chgData name="Matthias Matthiasson" userId="246fdcc469335985" providerId="LiveId" clId="{09490534-CD5E-4A32-AC21-0EF70805F5D2}" dt="2023-02-16T10:51:49.589" v="1436"/>
        <pc:sldMkLst>
          <pc:docMk/>
          <pc:sldMk cId="1448821671" sldId="445"/>
        </pc:sldMkLst>
        <pc:spChg chg="mod">
          <ac:chgData name="Matthias Matthiasson" userId="246fdcc469335985" providerId="LiveId" clId="{09490534-CD5E-4A32-AC21-0EF70805F5D2}" dt="2023-02-16T10:49:54.450" v="1421" actId="5793"/>
          <ac:spMkLst>
            <pc:docMk/>
            <pc:sldMk cId="1448821671" sldId="445"/>
            <ac:spMk id="5" creationId="{6712F250-08EF-4E34-9358-7968ECF5E810}"/>
          </ac:spMkLst>
        </pc:spChg>
        <pc:picChg chg="mod">
          <ac:chgData name="Matthias Matthiasson" userId="246fdcc469335985" providerId="LiveId" clId="{09490534-CD5E-4A32-AC21-0EF70805F5D2}" dt="2023-02-16T10:50:16.625" v="1422" actId="1076"/>
          <ac:picMkLst>
            <pc:docMk/>
            <pc:sldMk cId="1448821671" sldId="445"/>
            <ac:picMk id="7" creationId="{84B15CBB-42D3-A7EF-FCE5-8F620C22BB21}"/>
          </ac:picMkLst>
        </pc:picChg>
        <pc:picChg chg="mod">
          <ac:chgData name="Matthias Matthiasson" userId="246fdcc469335985" providerId="LiveId" clId="{09490534-CD5E-4A32-AC21-0EF70805F5D2}" dt="2023-02-16T10:50:18.386" v="1423" actId="1076"/>
          <ac:picMkLst>
            <pc:docMk/>
            <pc:sldMk cId="1448821671" sldId="445"/>
            <ac:picMk id="9" creationId="{678865A2-47F0-75C1-6B3A-A2B4DCEC5BC6}"/>
          </ac:picMkLst>
        </pc:picChg>
        <pc:picChg chg="mod">
          <ac:chgData name="Matthias Matthiasson" userId="246fdcc469335985" providerId="LiveId" clId="{09490534-CD5E-4A32-AC21-0EF70805F5D2}" dt="2023-02-16T10:50:20.310" v="1424" actId="1076"/>
          <ac:picMkLst>
            <pc:docMk/>
            <pc:sldMk cId="1448821671" sldId="445"/>
            <ac:picMk id="11" creationId="{DB43506A-2026-C9A5-D94B-4FE4C3C3BF0E}"/>
          </ac:picMkLst>
        </pc:picChg>
      </pc:sldChg>
      <pc:sldChg chg="del">
        <pc:chgData name="Matthias Matthiasson" userId="246fdcc469335985" providerId="LiveId" clId="{09490534-CD5E-4A32-AC21-0EF70805F5D2}" dt="2023-02-12T16:25:51.579" v="164" actId="47"/>
        <pc:sldMkLst>
          <pc:docMk/>
          <pc:sldMk cId="1795850294" sldId="448"/>
        </pc:sldMkLst>
      </pc:sldChg>
      <pc:sldChg chg="del">
        <pc:chgData name="Matthias Matthiasson" userId="246fdcc469335985" providerId="LiveId" clId="{09490534-CD5E-4A32-AC21-0EF70805F5D2}" dt="2023-02-12T16:25:33.480" v="163" actId="47"/>
        <pc:sldMkLst>
          <pc:docMk/>
          <pc:sldMk cId="3289217943" sldId="449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2465001539" sldId="450"/>
        </pc:sldMkLst>
      </pc:sldChg>
      <pc:sldChg chg="modSp mod">
        <pc:chgData name="Matthias Matthiasson" userId="246fdcc469335985" providerId="LiveId" clId="{09490534-CD5E-4A32-AC21-0EF70805F5D2}" dt="2023-02-15T15:14:29.372" v="946" actId="404"/>
        <pc:sldMkLst>
          <pc:docMk/>
          <pc:sldMk cId="3233797985" sldId="451"/>
        </pc:sldMkLst>
        <pc:spChg chg="mod">
          <ac:chgData name="Matthias Matthiasson" userId="246fdcc469335985" providerId="LiveId" clId="{09490534-CD5E-4A32-AC21-0EF70805F5D2}" dt="2023-02-15T15:14:29.372" v="946" actId="404"/>
          <ac:spMkLst>
            <pc:docMk/>
            <pc:sldMk cId="3233797985" sldId="451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5:14:29.372" v="946" actId="404"/>
          <ac:spMkLst>
            <pc:docMk/>
            <pc:sldMk cId="3233797985" sldId="451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5:14:29.372" v="946" actId="404"/>
          <ac:spMkLst>
            <pc:docMk/>
            <pc:sldMk cId="3233797985" sldId="451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4:29.372" v="946" actId="404"/>
          <ac:spMkLst>
            <pc:docMk/>
            <pc:sldMk cId="3233797985" sldId="451"/>
            <ac:spMk id="158" creationId="{1B8A113E-88B5-884C-9832-D74047B32F64}"/>
          </ac:spMkLst>
        </pc:spChg>
        <pc:grpChg chg="mod">
          <ac:chgData name="Matthias Matthiasson" userId="246fdcc469335985" providerId="LiveId" clId="{09490534-CD5E-4A32-AC21-0EF70805F5D2}" dt="2023-02-12T16:26:22.536" v="165" actId="1076"/>
          <ac:grpSpMkLst>
            <pc:docMk/>
            <pc:sldMk cId="3233797985" sldId="451"/>
            <ac:grpSpMk id="32" creationId="{D3602811-D44B-4F4D-8E20-7ACE225F22BD}"/>
          </ac:grpSpMkLst>
        </pc:grpChg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255556800" sldId="452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2768686720" sldId="453"/>
        </pc:sldMkLst>
      </pc:sldChg>
      <pc:sldChg chg="addSp delSp modSp mod">
        <pc:chgData name="Matthias Matthiasson" userId="246fdcc469335985" providerId="LiveId" clId="{09490534-CD5E-4A32-AC21-0EF70805F5D2}" dt="2023-02-16T11:09:33.752" v="1574" actId="2710"/>
        <pc:sldMkLst>
          <pc:docMk/>
          <pc:sldMk cId="3867660655" sldId="467"/>
        </pc:sldMkLst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4" creationId="{61A954FC-D446-E28D-9364-55DC8861CE8B}"/>
          </ac:spMkLst>
        </pc:spChg>
        <pc:spChg chg="mod topLvl">
          <ac:chgData name="Matthias Matthiasson" userId="246fdcc469335985" providerId="LiveId" clId="{09490534-CD5E-4A32-AC21-0EF70805F5D2}" dt="2023-02-15T11:43:47.326" v="921" actId="207"/>
          <ac:spMkLst>
            <pc:docMk/>
            <pc:sldMk cId="3867660655" sldId="467"/>
            <ac:spMk id="5" creationId="{B56CDBCA-0A31-D631-C613-2BC63ED8111E}"/>
          </ac:spMkLst>
        </pc:spChg>
        <pc:spChg chg="mod topLvl">
          <ac:chgData name="Matthias Matthiasson" userId="246fdcc469335985" providerId="LiveId" clId="{09490534-CD5E-4A32-AC21-0EF70805F5D2}" dt="2023-02-15T11:43:47.326" v="921" actId="207"/>
          <ac:spMkLst>
            <pc:docMk/>
            <pc:sldMk cId="3867660655" sldId="467"/>
            <ac:spMk id="6" creationId="{1C58841D-2F4A-90A7-4A1A-D4081B9EDF93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10" creationId="{8C6235D6-4DE7-880A-5E90-85A4F52AC50A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12" creationId="{778BD855-23C3-25D9-27DE-C3D3E14DEDED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13" creationId="{AD2BE33D-6036-CC2F-7FE3-8357FC564DE0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14" creationId="{73D633D2-7A65-E0FD-AF72-376E1AB65CF2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16" creationId="{A6572BE4-C30C-AFE8-6AB0-6D34E58AF03E}"/>
          </ac:spMkLst>
        </pc:spChg>
        <pc:spChg chg="mod">
          <ac:chgData name="Matthias Matthiasson" userId="246fdcc469335985" providerId="LiveId" clId="{09490534-CD5E-4A32-AC21-0EF70805F5D2}" dt="2023-02-16T11:09:33.752" v="1574" actId="2710"/>
          <ac:spMkLst>
            <pc:docMk/>
            <pc:sldMk cId="3867660655" sldId="467"/>
            <ac:spMk id="18" creationId="{565A208A-A6C6-BB0A-BE3F-BEE9F1F8905C}"/>
          </ac:spMkLst>
        </pc:spChg>
        <pc:spChg chg="del">
          <ac:chgData name="Matthias Matthiasson" userId="246fdcc469335985" providerId="LiveId" clId="{09490534-CD5E-4A32-AC21-0EF70805F5D2}" dt="2023-02-14T15:48:42.579" v="663" actId="478"/>
          <ac:spMkLst>
            <pc:docMk/>
            <pc:sldMk cId="3867660655" sldId="467"/>
            <ac:spMk id="19" creationId="{DEAA284B-ACF8-88D5-8950-00EA609BBDE0}"/>
          </ac:spMkLst>
        </pc:spChg>
        <pc:spChg chg="del">
          <ac:chgData name="Matthias Matthiasson" userId="246fdcc469335985" providerId="LiveId" clId="{09490534-CD5E-4A32-AC21-0EF70805F5D2}" dt="2023-02-14T15:48:42.579" v="663" actId="478"/>
          <ac:spMkLst>
            <pc:docMk/>
            <pc:sldMk cId="3867660655" sldId="467"/>
            <ac:spMk id="20" creationId="{23476B6A-C9E9-FC8F-AD0E-A79893AAD1AA}"/>
          </ac:spMkLst>
        </pc:spChg>
        <pc:spChg chg="mod">
          <ac:chgData name="Matthias Matthiasson" userId="246fdcc469335985" providerId="LiveId" clId="{09490534-CD5E-4A32-AC21-0EF70805F5D2}" dt="2023-02-14T15:48:23.739" v="661"/>
          <ac:spMkLst>
            <pc:docMk/>
            <pc:sldMk cId="3867660655" sldId="467"/>
            <ac:spMk id="33" creationId="{77513AA7-4C9C-372A-CDCB-37DAC5F94AD8}"/>
          </ac:spMkLst>
        </pc:spChg>
        <pc:spChg chg="del mod">
          <ac:chgData name="Matthias Matthiasson" userId="246fdcc469335985" providerId="LiveId" clId="{09490534-CD5E-4A32-AC21-0EF70805F5D2}" dt="2023-02-15T11:35:27.032" v="685" actId="478"/>
          <ac:spMkLst>
            <pc:docMk/>
            <pc:sldMk cId="3867660655" sldId="467"/>
            <ac:spMk id="35" creationId="{230BA1EB-DA11-1178-0702-E8AF0036C38B}"/>
          </ac:spMkLst>
        </pc:spChg>
        <pc:spChg chg="mod">
          <ac:chgData name="Matthias Matthiasson" userId="246fdcc469335985" providerId="LiveId" clId="{09490534-CD5E-4A32-AC21-0EF70805F5D2}" dt="2023-02-15T11:32:12.723" v="673" actId="207"/>
          <ac:spMkLst>
            <pc:docMk/>
            <pc:sldMk cId="3867660655" sldId="467"/>
            <ac:spMk id="41" creationId="{6A65F4A5-1A72-002A-F075-E021B761AB4D}"/>
          </ac:spMkLst>
        </pc:spChg>
        <pc:spChg chg="mod topLvl">
          <ac:chgData name="Matthias Matthiasson" userId="246fdcc469335985" providerId="LiveId" clId="{09490534-CD5E-4A32-AC21-0EF70805F5D2}" dt="2023-02-15T11:40:11.951" v="901" actId="14100"/>
          <ac:spMkLst>
            <pc:docMk/>
            <pc:sldMk cId="3867660655" sldId="467"/>
            <ac:spMk id="43" creationId="{4378A34B-043A-6B58-F22F-84808599F8F6}"/>
          </ac:spMkLst>
        </pc:spChg>
        <pc:spChg chg="mod topLvl">
          <ac:chgData name="Matthias Matthiasson" userId="246fdcc469335985" providerId="LiveId" clId="{09490534-CD5E-4A32-AC21-0EF70805F5D2}" dt="2023-02-15T11:39:52.662" v="872" actId="404"/>
          <ac:spMkLst>
            <pc:docMk/>
            <pc:sldMk cId="3867660655" sldId="467"/>
            <ac:spMk id="44" creationId="{F0A82046-1DBC-F242-B299-83A88B4ADE03}"/>
          </ac:spMkLst>
        </pc:spChg>
        <pc:spChg chg="mod topLvl">
          <ac:chgData name="Matthias Matthiasson" userId="246fdcc469335985" providerId="LiveId" clId="{09490534-CD5E-4A32-AC21-0EF70805F5D2}" dt="2023-02-15T11:40:06.369" v="900" actId="1035"/>
          <ac:spMkLst>
            <pc:docMk/>
            <pc:sldMk cId="3867660655" sldId="467"/>
            <ac:spMk id="45" creationId="{DFBA6FBE-58A7-8058-D968-A205D10D4501}"/>
          </ac:spMkLst>
        </pc:spChg>
        <pc:spChg chg="mod topLvl">
          <ac:chgData name="Matthias Matthiasson" userId="246fdcc469335985" providerId="LiveId" clId="{09490534-CD5E-4A32-AC21-0EF70805F5D2}" dt="2023-02-15T11:40:06.369" v="900" actId="1035"/>
          <ac:spMkLst>
            <pc:docMk/>
            <pc:sldMk cId="3867660655" sldId="467"/>
            <ac:spMk id="47" creationId="{442612C4-C3BD-28B2-7F42-0745B1D031EF}"/>
          </ac:spMkLst>
        </pc:spChg>
        <pc:spChg chg="mod topLvl">
          <ac:chgData name="Matthias Matthiasson" userId="246fdcc469335985" providerId="LiveId" clId="{09490534-CD5E-4A32-AC21-0EF70805F5D2}" dt="2023-02-15T11:40:06.369" v="900" actId="1035"/>
          <ac:spMkLst>
            <pc:docMk/>
            <pc:sldMk cId="3867660655" sldId="467"/>
            <ac:spMk id="50" creationId="{96C1CBCC-DB57-B3C6-17E4-B0FAF38D2FCB}"/>
          </ac:spMkLst>
        </pc:spChg>
        <pc:grpChg chg="add del mod">
          <ac:chgData name="Matthias Matthiasson" userId="246fdcc469335985" providerId="LiveId" clId="{09490534-CD5E-4A32-AC21-0EF70805F5D2}" dt="2023-02-14T15:48:33.151" v="662"/>
          <ac:grpSpMkLst>
            <pc:docMk/>
            <pc:sldMk cId="3867660655" sldId="467"/>
            <ac:grpSpMk id="3" creationId="{D564273A-444D-939D-2949-F4A6AC2893A5}"/>
          </ac:grpSpMkLst>
        </pc:grpChg>
        <pc:grpChg chg="add del mod">
          <ac:chgData name="Matthias Matthiasson" userId="246fdcc469335985" providerId="LiveId" clId="{09490534-CD5E-4A32-AC21-0EF70805F5D2}" dt="2023-02-15T11:41:15.667" v="907" actId="165"/>
          <ac:grpSpMkLst>
            <pc:docMk/>
            <pc:sldMk cId="3867660655" sldId="467"/>
            <ac:grpSpMk id="4" creationId="{E8290F44-0F99-E850-E799-84640DD33436}"/>
          </ac:grpSpMkLst>
        </pc:grpChg>
        <pc:grpChg chg="add del mod">
          <ac:chgData name="Matthias Matthiasson" userId="246fdcc469335985" providerId="LiveId" clId="{09490534-CD5E-4A32-AC21-0EF70805F5D2}" dt="2023-02-14T15:48:33.151" v="662"/>
          <ac:grpSpMkLst>
            <pc:docMk/>
            <pc:sldMk cId="3867660655" sldId="467"/>
            <ac:grpSpMk id="7" creationId="{1E9733CE-4694-5FB1-B7C7-18239A4C456A}"/>
          </ac:grpSpMkLst>
        </pc:grpChg>
        <pc:grpChg chg="add del mod">
          <ac:chgData name="Matthias Matthiasson" userId="246fdcc469335985" providerId="LiveId" clId="{09490534-CD5E-4A32-AC21-0EF70805F5D2}" dt="2023-02-14T15:48:33.151" v="662"/>
          <ac:grpSpMkLst>
            <pc:docMk/>
            <pc:sldMk cId="3867660655" sldId="467"/>
            <ac:grpSpMk id="11" creationId="{69BD46C8-2FA2-0FD4-D545-D5A25E97FC0C}"/>
          </ac:grpSpMkLst>
        </pc:grpChg>
        <pc:grpChg chg="add del mod">
          <ac:chgData name="Matthias Matthiasson" userId="246fdcc469335985" providerId="LiveId" clId="{09490534-CD5E-4A32-AC21-0EF70805F5D2}" dt="2023-02-15T11:35:33.232" v="686" actId="478"/>
          <ac:grpSpMkLst>
            <pc:docMk/>
            <pc:sldMk cId="3867660655" sldId="467"/>
            <ac:grpSpMk id="34" creationId="{BD3CCF0A-D1B1-6573-E182-9EF75EFDD646}"/>
          </ac:grpSpMkLst>
        </pc:grpChg>
        <pc:grpChg chg="add mod">
          <ac:chgData name="Matthias Matthiasson" userId="246fdcc469335985" providerId="LiveId" clId="{09490534-CD5E-4A32-AC21-0EF70805F5D2}" dt="2023-02-15T11:39:24.312" v="811" actId="1035"/>
          <ac:grpSpMkLst>
            <pc:docMk/>
            <pc:sldMk cId="3867660655" sldId="467"/>
            <ac:grpSpMk id="38" creationId="{592AA86E-4DF8-0663-194C-21F9A111F08E}"/>
          </ac:grpSpMkLst>
        </pc:grpChg>
        <pc:grpChg chg="add del mod">
          <ac:chgData name="Matthias Matthiasson" userId="246fdcc469335985" providerId="LiveId" clId="{09490534-CD5E-4A32-AC21-0EF70805F5D2}" dt="2023-02-15T11:36:16.056" v="688" actId="165"/>
          <ac:grpSpMkLst>
            <pc:docMk/>
            <pc:sldMk cId="3867660655" sldId="467"/>
            <ac:grpSpMk id="42" creationId="{06B30705-19CC-A0F2-2A80-CBECD89C2261}"/>
          </ac:grpSpMkLst>
        </pc:grpChg>
        <pc:picChg chg="add mod">
          <ac:chgData name="Matthias Matthiasson" userId="246fdcc469335985" providerId="LiveId" clId="{09490534-CD5E-4A32-AC21-0EF70805F5D2}" dt="2023-02-15T11:40:06.369" v="900" actId="1035"/>
          <ac:picMkLst>
            <pc:docMk/>
            <pc:sldMk cId="3867660655" sldId="467"/>
            <ac:picMk id="3" creationId="{85F72264-B2DC-D31D-D2C7-F287A600A7EE}"/>
          </ac:picMkLst>
        </pc:picChg>
        <pc:picChg chg="mod">
          <ac:chgData name="Matthias Matthiasson" userId="246fdcc469335985" providerId="LiveId" clId="{09490534-CD5E-4A32-AC21-0EF70805F5D2}" dt="2023-02-14T15:48:23.739" v="661"/>
          <ac:picMkLst>
            <pc:docMk/>
            <pc:sldMk cId="3867660655" sldId="467"/>
            <ac:picMk id="6" creationId="{68AA72B4-9E49-8DCA-0273-49311D6BA17E}"/>
          </ac:picMkLst>
        </pc:picChg>
        <pc:picChg chg="mod topLvl">
          <ac:chgData name="Matthias Matthiasson" userId="246fdcc469335985" providerId="LiveId" clId="{09490534-CD5E-4A32-AC21-0EF70805F5D2}" dt="2023-02-15T11:41:15.667" v="907" actId="165"/>
          <ac:picMkLst>
            <pc:docMk/>
            <pc:sldMk cId="3867660655" sldId="467"/>
            <ac:picMk id="7" creationId="{BCF6471A-F39A-DB15-9FCE-E9AA67510FFB}"/>
          </ac:picMkLst>
        </pc:picChg>
        <pc:picChg chg="mod topLvl">
          <ac:chgData name="Matthias Matthiasson" userId="246fdcc469335985" providerId="LiveId" clId="{09490534-CD5E-4A32-AC21-0EF70805F5D2}" dt="2023-02-15T11:41:15.667" v="907" actId="165"/>
          <ac:picMkLst>
            <pc:docMk/>
            <pc:sldMk cId="3867660655" sldId="467"/>
            <ac:picMk id="8" creationId="{B27362D9-F4F6-EE30-540F-AEC0661D003B}"/>
          </ac:picMkLst>
        </pc:picChg>
        <pc:picChg chg="mod topLvl">
          <ac:chgData name="Matthias Matthiasson" userId="246fdcc469335985" providerId="LiveId" clId="{09490534-CD5E-4A32-AC21-0EF70805F5D2}" dt="2023-02-15T11:43:22.097" v="916"/>
          <ac:picMkLst>
            <pc:docMk/>
            <pc:sldMk cId="3867660655" sldId="467"/>
            <ac:picMk id="9" creationId="{A15E7289-D619-7323-0520-ECC7AC5C9CA8}"/>
          </ac:picMkLst>
        </pc:picChg>
        <pc:picChg chg="mod topLvl">
          <ac:chgData name="Matthias Matthiasson" userId="246fdcc469335985" providerId="LiveId" clId="{09490534-CD5E-4A32-AC21-0EF70805F5D2}" dt="2023-02-15T11:43:12.635" v="915"/>
          <ac:picMkLst>
            <pc:docMk/>
            <pc:sldMk cId="3867660655" sldId="467"/>
            <ac:picMk id="10" creationId="{4513BFB2-A483-747C-9E54-FE436C77CAC5}"/>
          </ac:picMkLst>
        </pc:picChg>
        <pc:picChg chg="mod">
          <ac:chgData name="Matthias Matthiasson" userId="246fdcc469335985" providerId="LiveId" clId="{09490534-CD5E-4A32-AC21-0EF70805F5D2}" dt="2023-02-14T15:48:23.739" v="661"/>
          <ac:picMkLst>
            <pc:docMk/>
            <pc:sldMk cId="3867660655" sldId="467"/>
            <ac:picMk id="15" creationId="{C21002A1-5B69-EE3B-2CE3-A373AB910A9F}"/>
          </ac:picMkLst>
        </pc:picChg>
        <pc:picChg chg="mod">
          <ac:chgData name="Matthias Matthiasson" userId="246fdcc469335985" providerId="LiveId" clId="{09490534-CD5E-4A32-AC21-0EF70805F5D2}" dt="2023-02-14T15:48:23.739" v="661"/>
          <ac:picMkLst>
            <pc:docMk/>
            <pc:sldMk cId="3867660655" sldId="467"/>
            <ac:picMk id="17" creationId="{4FF72715-FCF0-16AD-09C7-2109D8E80A35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21" creationId="{C0F00B6D-3F3F-96AC-82FB-59B65B07FC2E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22" creationId="{1C8E4F36-16F1-40C2-3B4C-593CFFAA5071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23" creationId="{0DA86C08-60BA-6D2C-FF2A-1D3D43657F27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24" creationId="{00876239-307D-F388-325F-A9CBFEE812E0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30" creationId="{78F90028-7980-8BB7-6293-64AE572ABDCF}"/>
          </ac:picMkLst>
        </pc:picChg>
        <pc:picChg chg="del">
          <ac:chgData name="Matthias Matthiasson" userId="246fdcc469335985" providerId="LiveId" clId="{09490534-CD5E-4A32-AC21-0EF70805F5D2}" dt="2023-02-14T15:48:42.579" v="663" actId="478"/>
          <ac:picMkLst>
            <pc:docMk/>
            <pc:sldMk cId="3867660655" sldId="467"/>
            <ac:picMk id="31" creationId="{1F52E6A6-AAD7-4F5F-A32B-E7B4BCCF0FD4}"/>
          </ac:picMkLst>
        </pc:picChg>
        <pc:picChg chg="mod">
          <ac:chgData name="Matthias Matthiasson" userId="246fdcc469335985" providerId="LiveId" clId="{09490534-CD5E-4A32-AC21-0EF70805F5D2}" dt="2023-02-14T15:48:23.739" v="661"/>
          <ac:picMkLst>
            <pc:docMk/>
            <pc:sldMk cId="3867660655" sldId="467"/>
            <ac:picMk id="32" creationId="{FFA2B2FC-2CE1-17F0-E7F5-123FCBC96322}"/>
          </ac:picMkLst>
        </pc:picChg>
        <pc:picChg chg="mod topLvl">
          <ac:chgData name="Matthias Matthiasson" userId="246fdcc469335985" providerId="LiveId" clId="{09490534-CD5E-4A32-AC21-0EF70805F5D2}" dt="2023-02-15T11:39:17.934" v="797" actId="1036"/>
          <ac:picMkLst>
            <pc:docMk/>
            <pc:sldMk cId="3867660655" sldId="467"/>
            <ac:picMk id="37" creationId="{59BEBA38-D13A-2FB5-FBE8-F613A7B78184}"/>
          </ac:picMkLst>
        </pc:picChg>
        <pc:picChg chg="mod ord topLvl">
          <ac:chgData name="Matthias Matthiasson" userId="246fdcc469335985" providerId="LiveId" clId="{09490534-CD5E-4A32-AC21-0EF70805F5D2}" dt="2023-02-15T11:40:06.369" v="900" actId="1035"/>
          <ac:picMkLst>
            <pc:docMk/>
            <pc:sldMk cId="3867660655" sldId="467"/>
            <ac:picMk id="46" creationId="{B3825029-37B8-A7D4-6DCA-80FC5E10D199}"/>
          </ac:picMkLst>
        </pc:picChg>
        <pc:picChg chg="mod topLvl">
          <ac:chgData name="Matthias Matthiasson" userId="246fdcc469335985" providerId="LiveId" clId="{09490534-CD5E-4A32-AC21-0EF70805F5D2}" dt="2023-02-15T11:40:06.369" v="900" actId="1035"/>
          <ac:picMkLst>
            <pc:docMk/>
            <pc:sldMk cId="3867660655" sldId="467"/>
            <ac:picMk id="48" creationId="{25C22C3C-7650-0B6A-9418-D93BAADDC38E}"/>
          </ac:picMkLst>
        </pc:picChg>
        <pc:picChg chg="mod topLvl">
          <ac:chgData name="Matthias Matthiasson" userId="246fdcc469335985" providerId="LiveId" clId="{09490534-CD5E-4A32-AC21-0EF70805F5D2}" dt="2023-02-15T11:40:06.369" v="900" actId="1035"/>
          <ac:picMkLst>
            <pc:docMk/>
            <pc:sldMk cId="3867660655" sldId="467"/>
            <ac:picMk id="49" creationId="{E8BA256A-E70F-BF0B-D155-A95EFCF60D8B}"/>
          </ac:picMkLst>
        </pc:picChg>
        <pc:cxnChg chg="mod">
          <ac:chgData name="Matthias Matthiasson" userId="246fdcc469335985" providerId="LiveId" clId="{09490534-CD5E-4A32-AC21-0EF70805F5D2}" dt="2023-02-14T15:48:23.739" v="661"/>
          <ac:cxnSpMkLst>
            <pc:docMk/>
            <pc:sldMk cId="3867660655" sldId="467"/>
            <ac:cxnSpMk id="5" creationId="{33EC1D5B-6B01-F278-12D6-F6BF64104C7C}"/>
          </ac:cxnSpMkLst>
        </pc:cxnChg>
        <pc:cxnChg chg="mod">
          <ac:chgData name="Matthias Matthiasson" userId="246fdcc469335985" providerId="LiveId" clId="{09490534-CD5E-4A32-AC21-0EF70805F5D2}" dt="2023-02-14T15:48:23.739" v="661"/>
          <ac:cxnSpMkLst>
            <pc:docMk/>
            <pc:sldMk cId="3867660655" sldId="467"/>
            <ac:cxnSpMk id="8" creationId="{09FF934C-C9E2-F2F9-5627-283595831F18}"/>
          </ac:cxnSpMkLst>
        </pc:cxnChg>
        <pc:cxnChg chg="mod">
          <ac:chgData name="Matthias Matthiasson" userId="246fdcc469335985" providerId="LiveId" clId="{09490534-CD5E-4A32-AC21-0EF70805F5D2}" dt="2023-02-14T15:48:23.739" v="661"/>
          <ac:cxnSpMkLst>
            <pc:docMk/>
            <pc:sldMk cId="3867660655" sldId="467"/>
            <ac:cxnSpMk id="9" creationId="{DFB569AB-88BB-7DC3-A436-A575AD0CA9C3}"/>
          </ac:cxnSpMkLst>
        </pc:cxnChg>
        <pc:cxnChg chg="del mod">
          <ac:chgData name="Matthias Matthiasson" userId="246fdcc469335985" providerId="LiveId" clId="{09490534-CD5E-4A32-AC21-0EF70805F5D2}" dt="2023-02-14T15:48:42.579" v="663" actId="478"/>
          <ac:cxnSpMkLst>
            <pc:docMk/>
            <pc:sldMk cId="3867660655" sldId="467"/>
            <ac:cxnSpMk id="25" creationId="{3381F28F-ACA0-5242-8A67-37CF750AFE09}"/>
          </ac:cxnSpMkLst>
        </pc:cxnChg>
        <pc:cxnChg chg="del mod">
          <ac:chgData name="Matthias Matthiasson" userId="246fdcc469335985" providerId="LiveId" clId="{09490534-CD5E-4A32-AC21-0EF70805F5D2}" dt="2023-02-14T15:48:42.579" v="663" actId="478"/>
          <ac:cxnSpMkLst>
            <pc:docMk/>
            <pc:sldMk cId="3867660655" sldId="467"/>
            <ac:cxnSpMk id="26" creationId="{A76AE978-1E80-3A35-C753-86A956663979}"/>
          </ac:cxnSpMkLst>
        </pc:cxnChg>
        <pc:cxnChg chg="del mod">
          <ac:chgData name="Matthias Matthiasson" userId="246fdcc469335985" providerId="LiveId" clId="{09490534-CD5E-4A32-AC21-0EF70805F5D2}" dt="2023-02-14T15:48:42.579" v="663" actId="478"/>
          <ac:cxnSpMkLst>
            <pc:docMk/>
            <pc:sldMk cId="3867660655" sldId="467"/>
            <ac:cxnSpMk id="27" creationId="{3D04FB01-69BF-A8D8-5927-6163891A1B04}"/>
          </ac:cxnSpMkLst>
        </pc:cxnChg>
        <pc:cxnChg chg="del">
          <ac:chgData name="Matthias Matthiasson" userId="246fdcc469335985" providerId="LiveId" clId="{09490534-CD5E-4A32-AC21-0EF70805F5D2}" dt="2023-02-14T15:48:42.579" v="663" actId="478"/>
          <ac:cxnSpMkLst>
            <pc:docMk/>
            <pc:sldMk cId="3867660655" sldId="467"/>
            <ac:cxnSpMk id="28" creationId="{59D19C20-AC0B-8113-1B29-E50ED35C082E}"/>
          </ac:cxnSpMkLst>
        </pc:cxnChg>
        <pc:cxnChg chg="del">
          <ac:chgData name="Matthias Matthiasson" userId="246fdcc469335985" providerId="LiveId" clId="{09490534-CD5E-4A32-AC21-0EF70805F5D2}" dt="2023-02-14T15:48:42.579" v="663" actId="478"/>
          <ac:cxnSpMkLst>
            <pc:docMk/>
            <pc:sldMk cId="3867660655" sldId="467"/>
            <ac:cxnSpMk id="29" creationId="{30E1DAFD-CBFB-4EBE-8840-79F3ECD616A3}"/>
          </ac:cxnSpMkLst>
        </pc:cxnChg>
        <pc:cxnChg chg="del mod topLvl">
          <ac:chgData name="Matthias Matthiasson" userId="246fdcc469335985" providerId="LiveId" clId="{09490534-CD5E-4A32-AC21-0EF70805F5D2}" dt="2023-02-15T11:35:33.232" v="686" actId="478"/>
          <ac:cxnSpMkLst>
            <pc:docMk/>
            <pc:sldMk cId="3867660655" sldId="467"/>
            <ac:cxnSpMk id="36" creationId="{DB937C89-96C5-FE21-B8E1-2ED4634F549B}"/>
          </ac:cxnSpMkLst>
        </pc:cxnChg>
        <pc:cxnChg chg="mod">
          <ac:chgData name="Matthias Matthiasson" userId="246fdcc469335985" providerId="LiveId" clId="{09490534-CD5E-4A32-AC21-0EF70805F5D2}" dt="2023-02-14T15:49:17.985" v="665"/>
          <ac:cxnSpMkLst>
            <pc:docMk/>
            <pc:sldMk cId="3867660655" sldId="467"/>
            <ac:cxnSpMk id="39" creationId="{BACDA507-8A71-8F8C-B2B6-D38B80CFE8FE}"/>
          </ac:cxnSpMkLst>
        </pc:cxnChg>
        <pc:cxnChg chg="mod">
          <ac:chgData name="Matthias Matthiasson" userId="246fdcc469335985" providerId="LiveId" clId="{09490534-CD5E-4A32-AC21-0EF70805F5D2}" dt="2023-02-14T15:49:17.985" v="665"/>
          <ac:cxnSpMkLst>
            <pc:docMk/>
            <pc:sldMk cId="3867660655" sldId="467"/>
            <ac:cxnSpMk id="40" creationId="{9C6140D8-E938-8662-CB85-87809FB5664E}"/>
          </ac:cxnSpMkLst>
        </pc:cxnChg>
      </pc:sldChg>
      <pc:sldChg chg="del ord">
        <pc:chgData name="Matthias Matthiasson" userId="246fdcc469335985" providerId="LiveId" clId="{09490534-CD5E-4A32-AC21-0EF70805F5D2}" dt="2023-02-12T17:09:56.977" v="497" actId="47"/>
        <pc:sldMkLst>
          <pc:docMk/>
          <pc:sldMk cId="35831800" sldId="468"/>
        </pc:sldMkLst>
      </pc:sldChg>
      <pc:sldChg chg="del">
        <pc:chgData name="Matthias Matthiasson" userId="246fdcc469335985" providerId="LiveId" clId="{09490534-CD5E-4A32-AC21-0EF70805F5D2}" dt="2023-02-17T10:36:12.425" v="2400" actId="2696"/>
        <pc:sldMkLst>
          <pc:docMk/>
          <pc:sldMk cId="1154447106" sldId="470"/>
        </pc:sldMkLst>
      </pc:sldChg>
      <pc:sldChg chg="del">
        <pc:chgData name="Matthias Matthiasson" userId="246fdcc469335985" providerId="LiveId" clId="{09490534-CD5E-4A32-AC21-0EF70805F5D2}" dt="2023-02-16T11:20:29.107" v="1789" actId="47"/>
        <pc:sldMkLst>
          <pc:docMk/>
          <pc:sldMk cId="681687582" sldId="473"/>
        </pc:sldMkLst>
      </pc:sldChg>
      <pc:sldChg chg="del">
        <pc:chgData name="Matthias Matthiasson" userId="246fdcc469335985" providerId="LiveId" clId="{09490534-CD5E-4A32-AC21-0EF70805F5D2}" dt="2023-02-16T11:20:31.380" v="1791" actId="47"/>
        <pc:sldMkLst>
          <pc:docMk/>
          <pc:sldMk cId="1749996473" sldId="474"/>
        </pc:sldMkLst>
      </pc:sldChg>
      <pc:sldChg chg="modSp mod">
        <pc:chgData name="Matthias Matthiasson" userId="246fdcc469335985" providerId="LiveId" clId="{09490534-CD5E-4A32-AC21-0EF70805F5D2}" dt="2023-02-12T15:13:33.940" v="65" actId="20577"/>
        <pc:sldMkLst>
          <pc:docMk/>
          <pc:sldMk cId="4130317832" sldId="476"/>
        </pc:sldMkLst>
        <pc:spChg chg="mod">
          <ac:chgData name="Matthias Matthiasson" userId="246fdcc469335985" providerId="LiveId" clId="{09490534-CD5E-4A32-AC21-0EF70805F5D2}" dt="2023-02-12T15:13:33.940" v="65" actId="20577"/>
          <ac:spMkLst>
            <pc:docMk/>
            <pc:sldMk cId="4130317832" sldId="476"/>
            <ac:spMk id="2" creationId="{B82E8A45-AF17-D7F9-FBA8-E45211EF3012}"/>
          </ac:spMkLst>
        </pc:spChg>
      </pc:sldChg>
      <pc:sldChg chg="modSp mod">
        <pc:chgData name="Matthias Matthiasson" userId="246fdcc469335985" providerId="LiveId" clId="{09490534-CD5E-4A32-AC21-0EF70805F5D2}" dt="2023-02-12T15:19:15.166" v="95" actId="20577"/>
        <pc:sldMkLst>
          <pc:docMk/>
          <pc:sldMk cId="3740210999" sldId="477"/>
        </pc:sldMkLst>
        <pc:spChg chg="mod">
          <ac:chgData name="Matthias Matthiasson" userId="246fdcc469335985" providerId="LiveId" clId="{09490534-CD5E-4A32-AC21-0EF70805F5D2}" dt="2023-02-12T15:19:15.166" v="95" actId="20577"/>
          <ac:spMkLst>
            <pc:docMk/>
            <pc:sldMk cId="3740210999" sldId="477"/>
            <ac:spMk id="2" creationId="{B82E8A45-AF17-D7F9-FBA8-E45211EF3012}"/>
          </ac:spMkLst>
        </pc:spChg>
      </pc:sldChg>
      <pc:sldChg chg="modSp mod">
        <pc:chgData name="Matthias Matthiasson" userId="246fdcc469335985" providerId="LiveId" clId="{09490534-CD5E-4A32-AC21-0EF70805F5D2}" dt="2023-02-12T15:20:16.199" v="115" actId="20577"/>
        <pc:sldMkLst>
          <pc:docMk/>
          <pc:sldMk cId="1071883042" sldId="478"/>
        </pc:sldMkLst>
        <pc:spChg chg="mod">
          <ac:chgData name="Matthias Matthiasson" userId="246fdcc469335985" providerId="LiveId" clId="{09490534-CD5E-4A32-AC21-0EF70805F5D2}" dt="2023-02-12T15:20:16.199" v="115" actId="20577"/>
          <ac:spMkLst>
            <pc:docMk/>
            <pc:sldMk cId="1071883042" sldId="478"/>
            <ac:spMk id="2" creationId="{B82E8A45-AF17-D7F9-FBA8-E45211EF3012}"/>
          </ac:spMkLst>
        </pc:spChg>
      </pc:sldChg>
      <pc:sldChg chg="modSp mod">
        <pc:chgData name="Matthias Matthiasson" userId="246fdcc469335985" providerId="LiveId" clId="{09490534-CD5E-4A32-AC21-0EF70805F5D2}" dt="2023-02-12T17:05:19.330" v="495" actId="20577"/>
        <pc:sldMkLst>
          <pc:docMk/>
          <pc:sldMk cId="587420597" sldId="479"/>
        </pc:sldMkLst>
        <pc:spChg chg="mod">
          <ac:chgData name="Matthias Matthiasson" userId="246fdcc469335985" providerId="LiveId" clId="{09490534-CD5E-4A32-AC21-0EF70805F5D2}" dt="2023-02-12T17:05:19.330" v="495" actId="20577"/>
          <ac:spMkLst>
            <pc:docMk/>
            <pc:sldMk cId="587420597" sldId="479"/>
            <ac:spMk id="2" creationId="{4AD063D3-9154-3EE8-CA98-9A4DC143707F}"/>
          </ac:spMkLst>
        </pc:spChg>
      </pc:sldChg>
      <pc:sldChg chg="del">
        <pc:chgData name="Matthias Matthiasson" userId="246fdcc469335985" providerId="LiveId" clId="{09490534-CD5E-4A32-AC21-0EF70805F5D2}" dt="2023-02-12T15:22:27.278" v="129" actId="47"/>
        <pc:sldMkLst>
          <pc:docMk/>
          <pc:sldMk cId="3031213365" sldId="491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1096661305" sldId="492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59026389" sldId="493"/>
        </pc:sldMkLst>
      </pc:sldChg>
      <pc:sldChg chg="del">
        <pc:chgData name="Matthias Matthiasson" userId="246fdcc469335985" providerId="LiveId" clId="{09490534-CD5E-4A32-AC21-0EF70805F5D2}" dt="2023-02-12T16:28:08.085" v="167" actId="47"/>
        <pc:sldMkLst>
          <pc:docMk/>
          <pc:sldMk cId="1971748345" sldId="494"/>
        </pc:sldMkLst>
      </pc:sldChg>
      <pc:sldChg chg="del">
        <pc:chgData name="Matthias Matthiasson" userId="246fdcc469335985" providerId="LiveId" clId="{09490534-CD5E-4A32-AC21-0EF70805F5D2}" dt="2023-02-12T16:26:50.739" v="166" actId="47"/>
        <pc:sldMkLst>
          <pc:docMk/>
          <pc:sldMk cId="2168668444" sldId="497"/>
        </pc:sldMkLst>
      </pc:sldChg>
      <pc:sldChg chg="modSp mod">
        <pc:chgData name="Matthias Matthiasson" userId="246fdcc469335985" providerId="LiveId" clId="{09490534-CD5E-4A32-AC21-0EF70805F5D2}" dt="2023-02-12T15:22:08.654" v="126" actId="20577"/>
        <pc:sldMkLst>
          <pc:docMk/>
          <pc:sldMk cId="3400464426" sldId="498"/>
        </pc:sldMkLst>
        <pc:spChg chg="mod">
          <ac:chgData name="Matthias Matthiasson" userId="246fdcc469335985" providerId="LiveId" clId="{09490534-CD5E-4A32-AC21-0EF70805F5D2}" dt="2023-02-12T15:22:08.654" v="126" actId="20577"/>
          <ac:spMkLst>
            <pc:docMk/>
            <pc:sldMk cId="3400464426" sldId="498"/>
            <ac:spMk id="2" creationId="{B82E8A45-AF17-D7F9-FBA8-E45211EF3012}"/>
          </ac:spMkLst>
        </pc:spChg>
      </pc:sldChg>
      <pc:sldChg chg="add del">
        <pc:chgData name="Matthias Matthiasson" userId="246fdcc469335985" providerId="LiveId" clId="{09490534-CD5E-4A32-AC21-0EF70805F5D2}" dt="2023-02-12T15:23:17.291" v="131" actId="47"/>
        <pc:sldMkLst>
          <pc:docMk/>
          <pc:sldMk cId="3429744844" sldId="499"/>
        </pc:sldMkLst>
      </pc:sldChg>
      <pc:sldChg chg="modSp mod">
        <pc:chgData name="Matthias Matthiasson" userId="246fdcc469335985" providerId="LiveId" clId="{09490534-CD5E-4A32-AC21-0EF70805F5D2}" dt="2023-02-12T15:23:26.841" v="147" actId="20577"/>
        <pc:sldMkLst>
          <pc:docMk/>
          <pc:sldMk cId="1491493911" sldId="500"/>
        </pc:sldMkLst>
        <pc:spChg chg="mod">
          <ac:chgData name="Matthias Matthiasson" userId="246fdcc469335985" providerId="LiveId" clId="{09490534-CD5E-4A32-AC21-0EF70805F5D2}" dt="2023-02-12T15:23:26.841" v="147" actId="20577"/>
          <ac:spMkLst>
            <pc:docMk/>
            <pc:sldMk cId="1491493911" sldId="500"/>
            <ac:spMk id="2" creationId="{B82E8A45-AF17-D7F9-FBA8-E45211EF3012}"/>
          </ac:spMkLst>
        </pc:spChg>
      </pc:sldChg>
      <pc:sldChg chg="modSp add mod">
        <pc:chgData name="Matthias Matthiasson" userId="246fdcc469335985" providerId="LiveId" clId="{09490534-CD5E-4A32-AC21-0EF70805F5D2}" dt="2023-02-12T15:25:29.465" v="162" actId="20577"/>
        <pc:sldMkLst>
          <pc:docMk/>
          <pc:sldMk cId="1891752968" sldId="501"/>
        </pc:sldMkLst>
        <pc:spChg chg="mod">
          <ac:chgData name="Matthias Matthiasson" userId="246fdcc469335985" providerId="LiveId" clId="{09490534-CD5E-4A32-AC21-0EF70805F5D2}" dt="2023-02-12T15:25:29.465" v="162" actId="20577"/>
          <ac:spMkLst>
            <pc:docMk/>
            <pc:sldMk cId="1891752968" sldId="501"/>
            <ac:spMk id="2" creationId="{B82E8A45-AF17-D7F9-FBA8-E45211EF3012}"/>
          </ac:spMkLst>
        </pc:spChg>
      </pc:sldChg>
      <pc:sldChg chg="modSp add del mod ord modAnim">
        <pc:chgData name="Matthias Matthiasson" userId="246fdcc469335985" providerId="LiveId" clId="{09490534-CD5E-4A32-AC21-0EF70805F5D2}" dt="2023-02-15T15:14:15.709" v="944" actId="404"/>
        <pc:sldMkLst>
          <pc:docMk/>
          <pc:sldMk cId="525400100" sldId="502"/>
        </pc:sldMkLst>
        <pc:spChg chg="mod">
          <ac:chgData name="Matthias Matthiasson" userId="246fdcc469335985" providerId="LiveId" clId="{09490534-CD5E-4A32-AC21-0EF70805F5D2}" dt="2023-02-15T15:14:15.709" v="944" actId="404"/>
          <ac:spMkLst>
            <pc:docMk/>
            <pc:sldMk cId="525400100" sldId="502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5:14:15.709" v="944" actId="404"/>
          <ac:spMkLst>
            <pc:docMk/>
            <pc:sldMk cId="525400100" sldId="502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5:14:15.709" v="944" actId="404"/>
          <ac:spMkLst>
            <pc:docMk/>
            <pc:sldMk cId="525400100" sldId="502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4:15.709" v="944" actId="404"/>
          <ac:spMkLst>
            <pc:docMk/>
            <pc:sldMk cId="525400100" sldId="502"/>
            <ac:spMk id="158" creationId="{1B8A113E-88B5-884C-9832-D74047B32F64}"/>
          </ac:spMkLst>
        </pc:spChg>
      </pc:sldChg>
      <pc:sldChg chg="addSp delSp modSp add del mod delAnim">
        <pc:chgData name="Matthias Matthiasson" userId="246fdcc469335985" providerId="LiveId" clId="{09490534-CD5E-4A32-AC21-0EF70805F5D2}" dt="2023-02-12T16:52:26.091" v="397" actId="2696"/>
        <pc:sldMkLst>
          <pc:docMk/>
          <pc:sldMk cId="1765887074" sldId="503"/>
        </pc:sldMkLst>
        <pc:spChg chg="del mod topLvl">
          <ac:chgData name="Matthias Matthiasson" userId="246fdcc469335985" providerId="LiveId" clId="{09490534-CD5E-4A32-AC21-0EF70805F5D2}" dt="2023-02-12T16:51:25.475" v="395" actId="478"/>
          <ac:spMkLst>
            <pc:docMk/>
            <pc:sldMk cId="1765887074" sldId="503"/>
            <ac:spMk id="5" creationId="{2C0CC269-6495-2B83-98D6-461B4349C5A3}"/>
          </ac:spMkLst>
        </pc:spChg>
        <pc:spChg chg="mod">
          <ac:chgData name="Matthias Matthiasson" userId="246fdcc469335985" providerId="LiveId" clId="{09490534-CD5E-4A32-AC21-0EF70805F5D2}" dt="2023-02-12T16:35:02.490" v="254" actId="404"/>
          <ac:spMkLst>
            <pc:docMk/>
            <pc:sldMk cId="1765887074" sldId="503"/>
            <ac:spMk id="43" creationId="{C257DB01-994B-D54E-90F7-C04BE09D71CC}"/>
          </ac:spMkLst>
        </pc:spChg>
        <pc:spChg chg="mod">
          <ac:chgData name="Matthias Matthiasson" userId="246fdcc469335985" providerId="LiveId" clId="{09490534-CD5E-4A32-AC21-0EF70805F5D2}" dt="2023-02-12T16:33:33.324" v="219" actId="14100"/>
          <ac:spMkLst>
            <pc:docMk/>
            <pc:sldMk cId="1765887074" sldId="503"/>
            <ac:spMk id="55" creationId="{348418CC-76CA-2C4E-A423-A8B8BB886F98}"/>
          </ac:spMkLst>
        </pc:spChg>
        <pc:spChg chg="mod">
          <ac:chgData name="Matthias Matthiasson" userId="246fdcc469335985" providerId="LiveId" clId="{09490534-CD5E-4A32-AC21-0EF70805F5D2}" dt="2023-02-12T16:35:07.558" v="255" actId="404"/>
          <ac:spMkLst>
            <pc:docMk/>
            <pc:sldMk cId="1765887074" sldId="503"/>
            <ac:spMk id="118" creationId="{3C0396AD-8BB4-0247-BAE0-7E159F6C27E2}"/>
          </ac:spMkLst>
        </pc:spChg>
        <pc:grpChg chg="del">
          <ac:chgData name="Matthias Matthiasson" userId="246fdcc469335985" providerId="LiveId" clId="{09490534-CD5E-4A32-AC21-0EF70805F5D2}" dt="2023-02-12T16:32:43.265" v="209" actId="478"/>
          <ac:grpSpMkLst>
            <pc:docMk/>
            <pc:sldMk cId="1765887074" sldId="503"/>
            <ac:grpSpMk id="3" creationId="{500546F2-4B75-49AD-9198-E3B446F5B2CE}"/>
          </ac:grpSpMkLst>
        </pc:grpChg>
        <pc:grpChg chg="add del mod">
          <ac:chgData name="Matthias Matthiasson" userId="246fdcc469335985" providerId="LiveId" clId="{09490534-CD5E-4A32-AC21-0EF70805F5D2}" dt="2023-02-12T16:29:54.171" v="176" actId="165"/>
          <ac:grpSpMkLst>
            <pc:docMk/>
            <pc:sldMk cId="1765887074" sldId="503"/>
            <ac:grpSpMk id="4" creationId="{10FD4874-8944-5ABC-EBB7-EC3F314BDFC3}"/>
          </ac:grpSpMkLst>
        </pc:grpChg>
        <pc:grpChg chg="mod">
          <ac:chgData name="Matthias Matthiasson" userId="246fdcc469335985" providerId="LiveId" clId="{09490534-CD5E-4A32-AC21-0EF70805F5D2}" dt="2023-02-12T16:34:51.852" v="253" actId="1038"/>
          <ac:grpSpMkLst>
            <pc:docMk/>
            <pc:sldMk cId="1765887074" sldId="503"/>
            <ac:grpSpMk id="18" creationId="{3DE7237A-D520-4DAB-95EF-B35D59D833A1}"/>
          </ac:grpSpMkLst>
        </pc:grpChg>
        <pc:grpChg chg="mod">
          <ac:chgData name="Matthias Matthiasson" userId="246fdcc469335985" providerId="LiveId" clId="{09490534-CD5E-4A32-AC21-0EF70805F5D2}" dt="2023-02-12T16:34:51.852" v="253" actId="1038"/>
          <ac:grpSpMkLst>
            <pc:docMk/>
            <pc:sldMk cId="1765887074" sldId="503"/>
            <ac:grpSpMk id="32" creationId="{D3602811-D44B-4F4D-8E20-7ACE225F22BD}"/>
          </ac:grpSpMkLst>
        </pc:grpChg>
        <pc:grpChg chg="del">
          <ac:chgData name="Matthias Matthiasson" userId="246fdcc469335985" providerId="LiveId" clId="{09490534-CD5E-4A32-AC21-0EF70805F5D2}" dt="2023-02-12T16:32:52.032" v="210" actId="478"/>
          <ac:grpSpMkLst>
            <pc:docMk/>
            <pc:sldMk cId="1765887074" sldId="503"/>
            <ac:grpSpMk id="41" creationId="{8562421A-3E86-40A2-94AA-F1A6BE5ACA3E}"/>
          </ac:grpSpMkLst>
        </pc:grpChg>
        <pc:grpChg chg="mod">
          <ac:chgData name="Matthias Matthiasson" userId="246fdcc469335985" providerId="LiveId" clId="{09490534-CD5E-4A32-AC21-0EF70805F5D2}" dt="2023-02-12T16:34:51.852" v="253" actId="1038"/>
          <ac:grpSpMkLst>
            <pc:docMk/>
            <pc:sldMk cId="1765887074" sldId="503"/>
            <ac:grpSpMk id="47" creationId="{273AE2B0-E338-4915-A34E-CB36ADD9F97B}"/>
          </ac:grpSpMkLst>
        </pc:grpChg>
        <pc:grpChg chg="mod">
          <ac:chgData name="Matthias Matthiasson" userId="246fdcc469335985" providerId="LiveId" clId="{09490534-CD5E-4A32-AC21-0EF70805F5D2}" dt="2023-02-12T16:34:51.852" v="253" actId="1038"/>
          <ac:grpSpMkLst>
            <pc:docMk/>
            <pc:sldMk cId="1765887074" sldId="503"/>
            <ac:grpSpMk id="61" creationId="{192D196C-2EA4-4A6D-AEA6-4B6B484124C9}"/>
          </ac:grpSpMkLst>
        </pc:grpChg>
        <pc:grpChg chg="del">
          <ac:chgData name="Matthias Matthiasson" userId="246fdcc469335985" providerId="LiveId" clId="{09490534-CD5E-4A32-AC21-0EF70805F5D2}" dt="2023-02-12T16:32:55.938" v="211" actId="478"/>
          <ac:grpSpMkLst>
            <pc:docMk/>
            <pc:sldMk cId="1765887074" sldId="503"/>
            <ac:grpSpMk id="63" creationId="{D34F2ACB-68A0-4231-8572-AB6A34DBDDFC}"/>
          </ac:grpSpMkLst>
        </pc:grpChg>
        <pc:picChg chg="del mod topLvl">
          <ac:chgData name="Matthias Matthiasson" userId="246fdcc469335985" providerId="LiveId" clId="{09490534-CD5E-4A32-AC21-0EF70805F5D2}" dt="2023-02-12T16:51:25.475" v="395" actId="478"/>
          <ac:picMkLst>
            <pc:docMk/>
            <pc:sldMk cId="1765887074" sldId="503"/>
            <ac:picMk id="9" creationId="{D1C80AAD-3775-7F48-550D-13225A06AD73}"/>
          </ac:picMkLst>
        </pc:picChg>
        <pc:cxnChg chg="del mod topLvl">
          <ac:chgData name="Matthias Matthiasson" userId="246fdcc469335985" providerId="LiveId" clId="{09490534-CD5E-4A32-AC21-0EF70805F5D2}" dt="2023-02-12T16:30:41.696" v="201" actId="478"/>
          <ac:cxnSpMkLst>
            <pc:docMk/>
            <pc:sldMk cId="1765887074" sldId="503"/>
            <ac:cxnSpMk id="8" creationId="{C5C5D5C8-D574-2490-5AD8-1A63DC6ACB9D}"/>
          </ac:cxnSpMkLst>
        </pc:cxnChg>
        <pc:cxnChg chg="mod">
          <ac:chgData name="Matthias Matthiasson" userId="246fdcc469335985" providerId="LiveId" clId="{09490534-CD5E-4A32-AC21-0EF70805F5D2}" dt="2023-02-12T16:35:02.490" v="254" actId="404"/>
          <ac:cxnSpMkLst>
            <pc:docMk/>
            <pc:sldMk cId="1765887074" sldId="503"/>
            <ac:cxnSpMk id="26" creationId="{F8A1A4BA-7058-BC4C-BBF3-64A61702FF0B}"/>
          </ac:cxnSpMkLst>
        </pc:cxnChg>
        <pc:cxnChg chg="mod">
          <ac:chgData name="Matthias Matthiasson" userId="246fdcc469335985" providerId="LiveId" clId="{09490534-CD5E-4A32-AC21-0EF70805F5D2}" dt="2023-02-12T16:34:19.617" v="233" actId="14100"/>
          <ac:cxnSpMkLst>
            <pc:docMk/>
            <pc:sldMk cId="1765887074" sldId="503"/>
            <ac:cxnSpMk id="31" creationId="{40EEC38A-4AF2-4569-B49E-2A1D5C3F7C79}"/>
          </ac:cxnSpMkLst>
        </pc:cxnChg>
        <pc:cxnChg chg="del">
          <ac:chgData name="Matthias Matthiasson" userId="246fdcc469335985" providerId="LiveId" clId="{09490534-CD5E-4A32-AC21-0EF70805F5D2}" dt="2023-02-12T16:33:35.166" v="220" actId="478"/>
          <ac:cxnSpMkLst>
            <pc:docMk/>
            <pc:sldMk cId="1765887074" sldId="503"/>
            <ac:cxnSpMk id="183" creationId="{2025302D-2E8B-6245-8AC3-FB5A83D9B0DC}"/>
          </ac:cxnSpMkLst>
        </pc:cxnChg>
      </pc:sldChg>
      <pc:sldChg chg="addSp delSp modSp add mod modAnim">
        <pc:chgData name="Matthias Matthiasson" userId="246fdcc469335985" providerId="LiveId" clId="{09490534-CD5E-4A32-AC21-0EF70805F5D2}" dt="2023-02-17T13:34:23.714" v="2705"/>
        <pc:sldMkLst>
          <pc:docMk/>
          <pc:sldMk cId="2288489697" sldId="504"/>
        </pc:sldMkLst>
        <pc:spChg chg="del">
          <ac:chgData name="Matthias Matthiasson" userId="246fdcc469335985" providerId="LiveId" clId="{09490534-CD5E-4A32-AC21-0EF70805F5D2}" dt="2023-02-12T16:51:29.923" v="396" actId="478"/>
          <ac:spMkLst>
            <pc:docMk/>
            <pc:sldMk cId="2288489697" sldId="504"/>
            <ac:spMk id="5" creationId="{2C0CC269-6495-2B83-98D6-461B4349C5A3}"/>
          </ac:spMkLst>
        </pc:spChg>
        <pc:spChg chg="add del mod">
          <ac:chgData name="Matthias Matthiasson" userId="246fdcc469335985" providerId="LiveId" clId="{09490534-CD5E-4A32-AC21-0EF70805F5D2}" dt="2023-02-17T13:34:23.714" v="2705"/>
          <ac:spMkLst>
            <pc:docMk/>
            <pc:sldMk cId="2288489697" sldId="504"/>
            <ac:spMk id="5" creationId="{3F6731B6-7DBB-C692-8C5C-5707AFFF8BE2}"/>
          </ac:spMkLst>
        </pc:spChg>
        <pc:spChg chg="mod topLvl">
          <ac:chgData name="Matthias Matthiasson" userId="246fdcc469335985" providerId="LiveId" clId="{09490534-CD5E-4A32-AC21-0EF70805F5D2}" dt="2023-02-17T13:34:23.115" v="2704" actId="1038"/>
          <ac:spMkLst>
            <pc:docMk/>
            <pc:sldMk cId="2288489697" sldId="504"/>
            <ac:spMk id="6" creationId="{43B3AD56-C16C-8B49-94F5-3E8233E5F2B4}"/>
          </ac:spMkLst>
        </pc:spChg>
        <pc:spChg chg="mod topLvl">
          <ac:chgData name="Matthias Matthiasson" userId="246fdcc469335985" providerId="LiveId" clId="{09490534-CD5E-4A32-AC21-0EF70805F5D2}" dt="2023-02-12T16:41:53.900" v="288" actId="164"/>
          <ac:spMkLst>
            <pc:docMk/>
            <pc:sldMk cId="2288489697" sldId="504"/>
            <ac:spMk id="13" creationId="{03295388-7C5C-916F-74E7-FBADB2564411}"/>
          </ac:spMkLst>
        </pc:spChg>
        <pc:spChg chg="mod">
          <ac:chgData name="Matthias Matthiasson" userId="246fdcc469335985" providerId="LiveId" clId="{09490534-CD5E-4A32-AC21-0EF70805F5D2}" dt="2023-02-12T16:38:25.111" v="265" actId="165"/>
          <ac:spMkLst>
            <pc:docMk/>
            <pc:sldMk cId="2288489697" sldId="504"/>
            <ac:spMk id="43" creationId="{C257DB01-994B-D54E-90F7-C04BE09D71CC}"/>
          </ac:spMkLst>
        </pc:spChg>
        <pc:spChg chg="mod topLvl">
          <ac:chgData name="Matthias Matthiasson" userId="246fdcc469335985" providerId="LiveId" clId="{09490534-CD5E-4A32-AC21-0EF70805F5D2}" dt="2023-02-12T16:38:49.610" v="266" actId="164"/>
          <ac:spMkLst>
            <pc:docMk/>
            <pc:sldMk cId="2288489697" sldId="504"/>
            <ac:spMk id="74" creationId="{B6056382-A8B3-4744-A2F6-2310C7CFF165}"/>
          </ac:spMkLst>
        </pc:spChg>
        <pc:spChg chg="mod topLvl">
          <ac:chgData name="Matthias Matthiasson" userId="246fdcc469335985" providerId="LiveId" clId="{09490534-CD5E-4A32-AC21-0EF70805F5D2}" dt="2023-02-17T13:34:23.115" v="2704" actId="1038"/>
          <ac:spMkLst>
            <pc:docMk/>
            <pc:sldMk cId="2288489697" sldId="504"/>
            <ac:spMk id="102" creationId="{51EED36D-41F6-1343-8B4D-338EE34BAE3C}"/>
          </ac:spMkLst>
        </pc:spChg>
        <pc:spChg chg="mod topLvl">
          <ac:chgData name="Matthias Matthiasson" userId="246fdcc469335985" providerId="LiveId" clId="{09490534-CD5E-4A32-AC21-0EF70805F5D2}" dt="2023-02-12T16:37:49.750" v="263" actId="164"/>
          <ac:spMkLst>
            <pc:docMk/>
            <pc:sldMk cId="2288489697" sldId="504"/>
            <ac:spMk id="103" creationId="{5032E9B6-CA95-7A40-9ADE-C9E84A9C54AF}"/>
          </ac:spMkLst>
        </pc:spChg>
        <pc:spChg chg="mod topLvl">
          <ac:chgData name="Matthias Matthiasson" userId="246fdcc469335985" providerId="LiveId" clId="{09490534-CD5E-4A32-AC21-0EF70805F5D2}" dt="2023-02-17T13:34:23.115" v="2704" actId="1038"/>
          <ac:spMkLst>
            <pc:docMk/>
            <pc:sldMk cId="2288489697" sldId="504"/>
            <ac:spMk id="104" creationId="{BDC92545-FAD5-C54B-9D15-06BB8D9D9867}"/>
          </ac:spMkLst>
        </pc:spChg>
        <pc:spChg chg="mod topLvl">
          <ac:chgData name="Matthias Matthiasson" userId="246fdcc469335985" providerId="LiveId" clId="{09490534-CD5E-4A32-AC21-0EF70805F5D2}" dt="2023-02-12T16:38:49.610" v="266" actId="164"/>
          <ac:spMkLst>
            <pc:docMk/>
            <pc:sldMk cId="2288489697" sldId="504"/>
            <ac:spMk id="106" creationId="{B7AADC28-8A1C-7C4C-ABB2-0998D2A51D45}"/>
          </ac:spMkLst>
        </pc:spChg>
        <pc:spChg chg="mod">
          <ac:chgData name="Matthias Matthiasson" userId="246fdcc469335985" providerId="LiveId" clId="{09490534-CD5E-4A32-AC21-0EF70805F5D2}" dt="2023-02-15T15:14:02.742" v="942" actId="404"/>
          <ac:spMkLst>
            <pc:docMk/>
            <pc:sldMk cId="2288489697" sldId="504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2T16:38:25.111" v="265" actId="165"/>
          <ac:spMkLst>
            <pc:docMk/>
            <pc:sldMk cId="2288489697" sldId="504"/>
            <ac:spMk id="118" creationId="{3C0396AD-8BB4-0247-BAE0-7E159F6C27E2}"/>
          </ac:spMkLst>
        </pc:spChg>
        <pc:spChg chg="mod">
          <ac:chgData name="Matthias Matthiasson" userId="246fdcc469335985" providerId="LiveId" clId="{09490534-CD5E-4A32-AC21-0EF70805F5D2}" dt="2023-02-15T15:14:02.742" v="942" actId="404"/>
          <ac:spMkLst>
            <pc:docMk/>
            <pc:sldMk cId="2288489697" sldId="504"/>
            <ac:spMk id="120" creationId="{1ADAA4AB-5576-CA45-A10D-4562615DDD46}"/>
          </ac:spMkLst>
        </pc:spChg>
        <pc:spChg chg="mod topLvl">
          <ac:chgData name="Matthias Matthiasson" userId="246fdcc469335985" providerId="LiveId" clId="{09490534-CD5E-4A32-AC21-0EF70805F5D2}" dt="2023-02-12T16:37:49.750" v="263" actId="164"/>
          <ac:spMkLst>
            <pc:docMk/>
            <pc:sldMk cId="2288489697" sldId="504"/>
            <ac:spMk id="127" creationId="{D6C19C23-4DF6-A844-B59A-CFDEE645379F}"/>
          </ac:spMkLst>
        </pc:spChg>
        <pc:spChg chg="mod">
          <ac:chgData name="Matthias Matthiasson" userId="246fdcc469335985" providerId="LiveId" clId="{09490534-CD5E-4A32-AC21-0EF70805F5D2}" dt="2023-02-15T15:14:02.742" v="942" actId="404"/>
          <ac:spMkLst>
            <pc:docMk/>
            <pc:sldMk cId="2288489697" sldId="504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4:02.742" v="942" actId="404"/>
          <ac:spMkLst>
            <pc:docMk/>
            <pc:sldMk cId="2288489697" sldId="504"/>
            <ac:spMk id="158" creationId="{1B8A113E-88B5-884C-9832-D74047B32F64}"/>
          </ac:spMkLst>
        </pc:spChg>
        <pc:grpChg chg="add mod">
          <ac:chgData name="Matthias Matthiasson" userId="246fdcc469335985" providerId="LiveId" clId="{09490534-CD5E-4A32-AC21-0EF70805F5D2}" dt="2023-02-17T13:34:23.115" v="2704" actId="1038"/>
          <ac:grpSpMkLst>
            <pc:docMk/>
            <pc:sldMk cId="2288489697" sldId="504"/>
            <ac:grpSpMk id="2" creationId="{E3425237-A7CB-9B9B-943F-BD40B3D9ECF3}"/>
          </ac:grpSpMkLst>
        </pc:grpChg>
        <pc:grpChg chg="add mod">
          <ac:chgData name="Matthias Matthiasson" userId="246fdcc469335985" providerId="LiveId" clId="{09490534-CD5E-4A32-AC21-0EF70805F5D2}" dt="2023-02-17T13:34:23.115" v="2704" actId="1038"/>
          <ac:grpSpMkLst>
            <pc:docMk/>
            <pc:sldMk cId="2288489697" sldId="504"/>
            <ac:grpSpMk id="3" creationId="{79A43ECC-99AF-FF78-3973-2393358985C6}"/>
          </ac:grpSpMkLst>
        </pc:grpChg>
        <pc:grpChg chg="add mod">
          <ac:chgData name="Matthias Matthiasson" userId="246fdcc469335985" providerId="LiveId" clId="{09490534-CD5E-4A32-AC21-0EF70805F5D2}" dt="2023-02-17T13:34:23.115" v="2704" actId="1038"/>
          <ac:grpSpMkLst>
            <pc:docMk/>
            <pc:sldMk cId="2288489697" sldId="504"/>
            <ac:grpSpMk id="4" creationId="{D9B53C0B-E9E3-C58E-D751-0A703078D3BE}"/>
          </ac:grpSpMkLst>
        </pc:grpChg>
        <pc:grpChg chg="del">
          <ac:chgData name="Matthias Matthiasson" userId="246fdcc469335985" providerId="LiveId" clId="{09490534-CD5E-4A32-AC21-0EF70805F5D2}" dt="2023-02-12T16:37:26.450" v="262" actId="165"/>
          <ac:grpSpMkLst>
            <pc:docMk/>
            <pc:sldMk cId="2288489697" sldId="504"/>
            <ac:grpSpMk id="18" creationId="{3DE7237A-D520-4DAB-95EF-B35D59D833A1}"/>
          </ac:grpSpMkLst>
        </pc:grpChg>
        <pc:grpChg chg="mod">
          <ac:chgData name="Matthias Matthiasson" userId="246fdcc469335985" providerId="LiveId" clId="{09490534-CD5E-4A32-AC21-0EF70805F5D2}" dt="2023-02-12T16:38:25.111" v="265" actId="165"/>
          <ac:grpSpMkLst>
            <pc:docMk/>
            <pc:sldMk cId="2288489697" sldId="504"/>
            <ac:grpSpMk id="21" creationId="{783F1E08-2BBB-47EB-84A7-D279862E5571}"/>
          </ac:grpSpMkLst>
        </pc:grpChg>
        <pc:grpChg chg="mod">
          <ac:chgData name="Matthias Matthiasson" userId="246fdcc469335985" providerId="LiveId" clId="{09490534-CD5E-4A32-AC21-0EF70805F5D2}" dt="2023-02-12T16:38:25.111" v="265" actId="165"/>
          <ac:grpSpMkLst>
            <pc:docMk/>
            <pc:sldMk cId="2288489697" sldId="504"/>
            <ac:grpSpMk id="24" creationId="{1ED5A0E3-5213-431D-B8D3-031F4318FAAE}"/>
          </ac:grpSpMkLst>
        </pc:grpChg>
        <pc:grpChg chg="mod">
          <ac:chgData name="Matthias Matthiasson" userId="246fdcc469335985" providerId="LiveId" clId="{09490534-CD5E-4A32-AC21-0EF70805F5D2}" dt="2023-02-12T16:38:25.111" v="265" actId="165"/>
          <ac:grpSpMkLst>
            <pc:docMk/>
            <pc:sldMk cId="2288489697" sldId="504"/>
            <ac:grpSpMk id="27" creationId="{34D7EBEC-D1F5-45C3-8039-EE50917F1224}"/>
          </ac:grpSpMkLst>
        </pc:grpChg>
        <pc:grpChg chg="mod">
          <ac:chgData name="Matthias Matthiasson" userId="246fdcc469335985" providerId="LiveId" clId="{09490534-CD5E-4A32-AC21-0EF70805F5D2}" dt="2023-02-17T13:34:23.115" v="2704" actId="1038"/>
          <ac:grpSpMkLst>
            <pc:docMk/>
            <pc:sldMk cId="2288489697" sldId="504"/>
            <ac:grpSpMk id="32" creationId="{D3602811-D44B-4F4D-8E20-7ACE225F22BD}"/>
          </ac:grpSpMkLst>
        </pc:grpChg>
        <pc:grpChg chg="mod topLvl">
          <ac:chgData name="Matthias Matthiasson" userId="246fdcc469335985" providerId="LiveId" clId="{09490534-CD5E-4A32-AC21-0EF70805F5D2}" dt="2023-02-17T13:34:23.115" v="2704" actId="1038"/>
          <ac:grpSpMkLst>
            <pc:docMk/>
            <pc:sldMk cId="2288489697" sldId="504"/>
            <ac:grpSpMk id="33" creationId="{57D03F49-25EB-43BF-9338-F4DC796894D8}"/>
          </ac:grpSpMkLst>
        </pc:grpChg>
        <pc:grpChg chg="del">
          <ac:chgData name="Matthias Matthiasson" userId="246fdcc469335985" providerId="LiveId" clId="{09490534-CD5E-4A32-AC21-0EF70805F5D2}" dt="2023-02-12T16:36:42.741" v="258" actId="165"/>
          <ac:grpSpMkLst>
            <pc:docMk/>
            <pc:sldMk cId="2288489697" sldId="504"/>
            <ac:grpSpMk id="47" creationId="{273AE2B0-E338-4915-A34E-CB36ADD9F97B}"/>
          </ac:grpSpMkLst>
        </pc:grpChg>
        <pc:grpChg chg="del">
          <ac:chgData name="Matthias Matthiasson" userId="246fdcc469335985" providerId="LiveId" clId="{09490534-CD5E-4A32-AC21-0EF70805F5D2}" dt="2023-02-12T16:38:25.111" v="265" actId="165"/>
          <ac:grpSpMkLst>
            <pc:docMk/>
            <pc:sldMk cId="2288489697" sldId="504"/>
            <ac:grpSpMk id="61" creationId="{192D196C-2EA4-4A6D-AEA6-4B6B484124C9}"/>
          </ac:grpSpMkLst>
        </pc:grpChg>
        <pc:picChg chg="del">
          <ac:chgData name="Matthias Matthiasson" userId="246fdcc469335985" providerId="LiveId" clId="{09490534-CD5E-4A32-AC21-0EF70805F5D2}" dt="2023-02-12T16:51:29.923" v="396" actId="478"/>
          <ac:picMkLst>
            <pc:docMk/>
            <pc:sldMk cId="2288489697" sldId="504"/>
            <ac:picMk id="9" creationId="{D1C80AAD-3775-7F48-550D-13225A06AD73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25" creationId="{DE97E1B5-6117-4324-93A7-C55476905156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29" creationId="{8FB8F740-7A93-4809-BE43-FB54DECEEDFB}"/>
          </ac:picMkLst>
        </pc:picChg>
        <pc:picChg chg="mod topLvl">
          <ac:chgData name="Matthias Matthiasson" userId="246fdcc469335985" providerId="LiveId" clId="{09490534-CD5E-4A32-AC21-0EF70805F5D2}" dt="2023-02-12T16:37:49.750" v="263" actId="164"/>
          <ac:picMkLst>
            <pc:docMk/>
            <pc:sldMk cId="2288489697" sldId="504"/>
            <ac:picMk id="35" creationId="{B8712B74-D46C-446F-84E5-72C4859B485E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71" creationId="{F765A35D-85DE-46F2-B3A6-EF5A9538E6CA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73" creationId="{B7F13196-DFDD-4BE2-A0F7-858965930F2E}"/>
          </ac:picMkLst>
        </pc:picChg>
        <pc:picChg chg="mod topLvl">
          <ac:chgData name="Matthias Matthiasson" userId="246fdcc469335985" providerId="LiveId" clId="{09490534-CD5E-4A32-AC21-0EF70805F5D2}" dt="2023-02-12T16:37:49.750" v="263" actId="164"/>
          <ac:picMkLst>
            <pc:docMk/>
            <pc:sldMk cId="2288489697" sldId="504"/>
            <ac:picMk id="77" creationId="{B1F74CF4-E01C-4DA2-8D1D-AF60A478C979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88" creationId="{DDD54CD7-9BA9-4AF0-85E7-F4714AAF249A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90" creationId="{8867831A-0B5F-4FCF-AD8F-4D83C914B9F4}"/>
          </ac:picMkLst>
        </pc:picChg>
        <pc:picChg chg="mod">
          <ac:chgData name="Matthias Matthiasson" userId="246fdcc469335985" providerId="LiveId" clId="{09490534-CD5E-4A32-AC21-0EF70805F5D2}" dt="2023-02-12T16:38:25.111" v="265" actId="165"/>
          <ac:picMkLst>
            <pc:docMk/>
            <pc:sldMk cId="2288489697" sldId="504"/>
            <ac:picMk id="92" creationId="{6D55FCF9-1A09-45D2-B1F4-780DA97C178E}"/>
          </ac:picMkLst>
        </pc:picChg>
        <pc:picChg chg="mod topLvl">
          <ac:chgData name="Matthias Matthiasson" userId="246fdcc469335985" providerId="LiveId" clId="{09490534-CD5E-4A32-AC21-0EF70805F5D2}" dt="2023-02-17T13:34:23.115" v="2704" actId="1038"/>
          <ac:picMkLst>
            <pc:docMk/>
            <pc:sldMk cId="2288489697" sldId="504"/>
            <ac:picMk id="136" creationId="{C70DA0D7-B2E2-C446-B970-468E88F13303}"/>
          </ac:picMkLst>
        </pc:picChg>
        <pc:cxnChg chg="mod topLvl">
          <ac:chgData name="Matthias Matthiasson" userId="246fdcc469335985" providerId="LiveId" clId="{09490534-CD5E-4A32-AC21-0EF70805F5D2}" dt="2023-02-17T13:34:23.115" v="2704" actId="1038"/>
          <ac:cxnSpMkLst>
            <pc:docMk/>
            <pc:sldMk cId="2288489697" sldId="504"/>
            <ac:cxnSpMk id="26" creationId="{F8A1A4BA-7058-BC4C-BBF3-64A61702FF0B}"/>
          </ac:cxnSpMkLst>
        </pc:cxnChg>
        <pc:cxnChg chg="mod">
          <ac:chgData name="Matthias Matthiasson" userId="246fdcc469335985" providerId="LiveId" clId="{09490534-CD5E-4A32-AC21-0EF70805F5D2}" dt="2023-02-12T16:38:25.111" v="265" actId="165"/>
          <ac:cxnSpMkLst>
            <pc:docMk/>
            <pc:sldMk cId="2288489697" sldId="504"/>
            <ac:cxnSpMk id="31" creationId="{40EEC38A-4AF2-4569-B49E-2A1D5C3F7C79}"/>
          </ac:cxnSpMkLst>
        </pc:cxnChg>
        <pc:cxnChg chg="mod">
          <ac:chgData name="Matthias Matthiasson" userId="246fdcc469335985" providerId="LiveId" clId="{09490534-CD5E-4A32-AC21-0EF70805F5D2}" dt="2023-02-12T16:38:25.111" v="265" actId="165"/>
          <ac:cxnSpMkLst>
            <pc:docMk/>
            <pc:sldMk cId="2288489697" sldId="504"/>
            <ac:cxnSpMk id="152" creationId="{22BF0371-A2C8-2447-AA71-DA8214FEF3A9}"/>
          </ac:cxnSpMkLst>
        </pc:cxnChg>
        <pc:cxnChg chg="mod">
          <ac:chgData name="Matthias Matthiasson" userId="246fdcc469335985" providerId="LiveId" clId="{09490534-CD5E-4A32-AC21-0EF70805F5D2}" dt="2023-02-12T16:38:25.111" v="265" actId="165"/>
          <ac:cxnSpMkLst>
            <pc:docMk/>
            <pc:sldMk cId="2288489697" sldId="504"/>
            <ac:cxnSpMk id="166" creationId="{FB06AE7C-73DD-3D4F-BDE6-C4949008B7D5}"/>
          </ac:cxnSpMkLst>
        </pc:cxnChg>
        <pc:cxnChg chg="mod topLvl">
          <ac:chgData name="Matthias Matthiasson" userId="246fdcc469335985" providerId="LiveId" clId="{09490534-CD5E-4A32-AC21-0EF70805F5D2}" dt="2023-02-12T16:41:53.900" v="288" actId="164"/>
          <ac:cxnSpMkLst>
            <pc:docMk/>
            <pc:sldMk cId="2288489697" sldId="504"/>
            <ac:cxnSpMk id="187" creationId="{4D3AE1E8-013C-A348-8AB1-645B9BDB91E5}"/>
          </ac:cxnSpMkLst>
        </pc:cxnChg>
        <pc:cxnChg chg="mod topLvl">
          <ac:chgData name="Matthias Matthiasson" userId="246fdcc469335985" providerId="LiveId" clId="{09490534-CD5E-4A32-AC21-0EF70805F5D2}" dt="2023-02-12T16:38:49.610" v="266" actId="164"/>
          <ac:cxnSpMkLst>
            <pc:docMk/>
            <pc:sldMk cId="2288489697" sldId="504"/>
            <ac:cxnSpMk id="188" creationId="{932ADF71-668E-B547-9CBF-79536540DE16}"/>
          </ac:cxnSpMkLst>
        </pc:cxnChg>
        <pc:cxnChg chg="mod topLvl">
          <ac:chgData name="Matthias Matthiasson" userId="246fdcc469335985" providerId="LiveId" clId="{09490534-CD5E-4A32-AC21-0EF70805F5D2}" dt="2023-02-12T16:41:53.900" v="288" actId="164"/>
          <ac:cxnSpMkLst>
            <pc:docMk/>
            <pc:sldMk cId="2288489697" sldId="504"/>
            <ac:cxnSpMk id="205" creationId="{423D6A5F-D3B2-A64A-BB27-F1FAAF86E258}"/>
          </ac:cxnSpMkLst>
        </pc:cxnChg>
      </pc:sldChg>
      <pc:sldChg chg="addSp delSp modSp add mod addAnim delAnim modAnim">
        <pc:chgData name="Matthias Matthiasson" userId="246fdcc469335985" providerId="LiveId" clId="{09490534-CD5E-4A32-AC21-0EF70805F5D2}" dt="2023-02-17T13:34:19.357" v="2697"/>
        <pc:sldMkLst>
          <pc:docMk/>
          <pc:sldMk cId="1625951022" sldId="505"/>
        </pc:sldMkLst>
        <pc:spChg chg="add del mod">
          <ac:chgData name="Matthias Matthiasson" userId="246fdcc469335985" providerId="LiveId" clId="{09490534-CD5E-4A32-AC21-0EF70805F5D2}" dt="2023-02-17T13:34:19.357" v="2697"/>
          <ac:spMkLst>
            <pc:docMk/>
            <pc:sldMk cId="1625951022" sldId="505"/>
            <ac:spMk id="2" creationId="{884DF3CB-87F1-9B29-44F4-5077E1F4BE5D}"/>
          </ac:spMkLst>
        </pc:spChg>
        <pc:spChg chg="add mod">
          <ac:chgData name="Matthias Matthiasson" userId="246fdcc469335985" providerId="LiveId" clId="{09490534-CD5E-4A32-AC21-0EF70805F5D2}" dt="2023-02-12T16:43:18.950" v="329" actId="164"/>
          <ac:spMkLst>
            <pc:docMk/>
            <pc:sldMk cId="1625951022" sldId="505"/>
            <ac:spMk id="4" creationId="{2B172C98-5DFD-7587-FF0C-3C3B875ED822}"/>
          </ac:spMkLst>
        </pc:spChg>
        <pc:spChg chg="mod">
          <ac:chgData name="Matthias Matthiasson" userId="246fdcc469335985" providerId="LiveId" clId="{09490534-CD5E-4A32-AC21-0EF70805F5D2}" dt="2023-02-12T16:43:18.950" v="329" actId="164"/>
          <ac:spMkLst>
            <pc:docMk/>
            <pc:sldMk cId="1625951022" sldId="505"/>
            <ac:spMk id="5" creationId="{2C0CC269-6495-2B83-98D6-461B4349C5A3}"/>
          </ac:spMkLst>
        </pc:spChg>
        <pc:spChg chg="mod">
          <ac:chgData name="Matthias Matthiasson" userId="246fdcc469335985" providerId="LiveId" clId="{09490534-CD5E-4A32-AC21-0EF70805F5D2}" dt="2023-02-12T16:43:48.117" v="332" actId="164"/>
          <ac:spMkLst>
            <pc:docMk/>
            <pc:sldMk cId="1625951022" sldId="505"/>
            <ac:spMk id="6" creationId="{43B3AD56-C16C-8B49-94F5-3E8233E5F2B4}"/>
          </ac:spMkLst>
        </pc:spChg>
        <pc:spChg chg="add mod">
          <ac:chgData name="Matthias Matthiasson" userId="246fdcc469335985" providerId="LiveId" clId="{09490534-CD5E-4A32-AC21-0EF70805F5D2}" dt="2023-02-16T11:31:53.705" v="1985" actId="164"/>
          <ac:spMkLst>
            <pc:docMk/>
            <pc:sldMk cId="1625951022" sldId="505"/>
            <ac:spMk id="12" creationId="{78186EBF-7CF1-2939-2D72-CF3CC5704B62}"/>
          </ac:spMkLst>
        </pc:spChg>
        <pc:spChg chg="del">
          <ac:chgData name="Matthias Matthiasson" userId="246fdcc469335985" providerId="LiveId" clId="{09490534-CD5E-4A32-AC21-0EF70805F5D2}" dt="2023-02-12T16:40:16.036" v="272" actId="478"/>
          <ac:spMkLst>
            <pc:docMk/>
            <pc:sldMk cId="1625951022" sldId="505"/>
            <ac:spMk id="13" creationId="{03295388-7C5C-916F-74E7-FBADB2564411}"/>
          </ac:spMkLst>
        </pc:spChg>
        <pc:spChg chg="add mod">
          <ac:chgData name="Matthias Matthiasson" userId="246fdcc469335985" providerId="LiveId" clId="{09490534-CD5E-4A32-AC21-0EF70805F5D2}" dt="2023-02-16T11:33:47.622" v="2012" actId="164"/>
          <ac:spMkLst>
            <pc:docMk/>
            <pc:sldMk cId="1625951022" sldId="505"/>
            <ac:spMk id="13" creationId="{4EA2CA6E-7A3F-3A4B-2865-E3F8DB0DFC03}"/>
          </ac:spMkLst>
        </pc:spChg>
        <pc:spChg chg="add mod">
          <ac:chgData name="Matthias Matthiasson" userId="246fdcc469335985" providerId="LiveId" clId="{09490534-CD5E-4A32-AC21-0EF70805F5D2}" dt="2023-02-16T11:29:29.632" v="1956" actId="164"/>
          <ac:spMkLst>
            <pc:docMk/>
            <pc:sldMk cId="1625951022" sldId="505"/>
            <ac:spMk id="16" creationId="{E0B8DDFA-8821-CF5E-EA39-404BC3F6BE27}"/>
          </ac:spMkLst>
        </pc:spChg>
        <pc:spChg chg="add mod">
          <ac:chgData name="Matthias Matthiasson" userId="246fdcc469335985" providerId="LiveId" clId="{09490534-CD5E-4A32-AC21-0EF70805F5D2}" dt="2023-02-16T11:29:29.632" v="1956" actId="164"/>
          <ac:spMkLst>
            <pc:docMk/>
            <pc:sldMk cId="1625951022" sldId="505"/>
            <ac:spMk id="22" creationId="{CE941EC1-BD78-3C1A-2A34-EF68CC356126}"/>
          </ac:spMkLst>
        </pc:spChg>
        <pc:spChg chg="add mod">
          <ac:chgData name="Matthias Matthiasson" userId="246fdcc469335985" providerId="LiveId" clId="{09490534-CD5E-4A32-AC21-0EF70805F5D2}" dt="2023-02-16T11:29:29.632" v="1956" actId="164"/>
          <ac:spMkLst>
            <pc:docMk/>
            <pc:sldMk cId="1625951022" sldId="505"/>
            <ac:spMk id="26" creationId="{A3FE1A8C-8012-BDF2-AE54-588D9A4F6A57}"/>
          </ac:spMkLst>
        </pc:spChg>
        <pc:spChg chg="add mod">
          <ac:chgData name="Matthias Matthiasson" userId="246fdcc469335985" providerId="LiveId" clId="{09490534-CD5E-4A32-AC21-0EF70805F5D2}" dt="2023-02-16T11:39:56.498" v="2031" actId="165"/>
          <ac:spMkLst>
            <pc:docMk/>
            <pc:sldMk cId="1625951022" sldId="505"/>
            <ac:spMk id="42" creationId="{B907C325-B6B1-D802-B132-06C2E63E6BC6}"/>
          </ac:spMkLst>
        </pc:spChg>
        <pc:spChg chg="add mod topLvl">
          <ac:chgData name="Matthias Matthiasson" userId="246fdcc469335985" providerId="LiveId" clId="{09490534-CD5E-4A32-AC21-0EF70805F5D2}" dt="2023-02-16T11:40:16.933" v="2032" actId="164"/>
          <ac:spMkLst>
            <pc:docMk/>
            <pc:sldMk cId="1625951022" sldId="505"/>
            <ac:spMk id="47" creationId="{9C4EBFC9-4803-121B-834B-3A0664E89452}"/>
          </ac:spMkLst>
        </pc:spChg>
        <pc:spChg chg="mod">
          <ac:chgData name="Matthias Matthiasson" userId="246fdcc469335985" providerId="LiveId" clId="{09490534-CD5E-4A32-AC21-0EF70805F5D2}" dt="2023-02-12T16:43:48.117" v="332" actId="164"/>
          <ac:spMkLst>
            <pc:docMk/>
            <pc:sldMk cId="1625951022" sldId="505"/>
            <ac:spMk id="102" creationId="{51EED36D-41F6-1343-8B4D-338EE34BAE3C}"/>
          </ac:spMkLst>
        </pc:spChg>
        <pc:spChg chg="mod">
          <ac:chgData name="Matthias Matthiasson" userId="246fdcc469335985" providerId="LiveId" clId="{09490534-CD5E-4A32-AC21-0EF70805F5D2}" dt="2023-02-12T16:43:48.117" v="332" actId="164"/>
          <ac:spMkLst>
            <pc:docMk/>
            <pc:sldMk cId="1625951022" sldId="505"/>
            <ac:spMk id="104" creationId="{BDC92545-FAD5-C54B-9D15-06BB8D9D9867}"/>
          </ac:spMkLst>
        </pc:spChg>
        <pc:spChg chg="mod">
          <ac:chgData name="Matthias Matthiasson" userId="246fdcc469335985" providerId="LiveId" clId="{09490534-CD5E-4A32-AC21-0EF70805F5D2}" dt="2023-02-15T15:13:48.679" v="940" actId="404"/>
          <ac:spMkLst>
            <pc:docMk/>
            <pc:sldMk cId="1625951022" sldId="505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5:13:48.679" v="940" actId="404"/>
          <ac:spMkLst>
            <pc:docMk/>
            <pc:sldMk cId="1625951022" sldId="505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5:13:48.679" v="940" actId="404"/>
          <ac:spMkLst>
            <pc:docMk/>
            <pc:sldMk cId="1625951022" sldId="505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3:48.679" v="940" actId="404"/>
          <ac:spMkLst>
            <pc:docMk/>
            <pc:sldMk cId="1625951022" sldId="505"/>
            <ac:spMk id="158" creationId="{1B8A113E-88B5-884C-9832-D74047B32F64}"/>
          </ac:spMkLst>
        </pc:spChg>
        <pc:grpChg chg="del">
          <ac:chgData name="Matthias Matthiasson" userId="246fdcc469335985" providerId="LiveId" clId="{09490534-CD5E-4A32-AC21-0EF70805F5D2}" dt="2023-02-12T16:40:17.702" v="273" actId="478"/>
          <ac:grpSpMkLst>
            <pc:docMk/>
            <pc:sldMk cId="1625951022" sldId="505"/>
            <ac:grpSpMk id="2" creationId="{E3425237-A7CB-9B9B-943F-BD40B3D9ECF3}"/>
          </ac:grpSpMkLst>
        </pc:grpChg>
        <pc:grpChg chg="del">
          <ac:chgData name="Matthias Matthiasson" userId="246fdcc469335985" providerId="LiveId" clId="{09490534-CD5E-4A32-AC21-0EF70805F5D2}" dt="2023-02-12T16:40:14.322" v="271" actId="478"/>
          <ac:grpSpMkLst>
            <pc:docMk/>
            <pc:sldMk cId="1625951022" sldId="505"/>
            <ac:grpSpMk id="3" creationId="{79A43ECC-99AF-FF78-3973-2393358985C6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7" creationId="{EC47C45E-E532-292A-E3A1-99BEF6F64046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8" creationId="{8ACDE9FE-6BCA-3998-6ACD-448720990114}"/>
          </ac:grpSpMkLst>
        </pc:grpChg>
        <pc:grpChg chg="add mod">
          <ac:chgData name="Matthias Matthiasson" userId="246fdcc469335985" providerId="LiveId" clId="{09490534-CD5E-4A32-AC21-0EF70805F5D2}" dt="2023-02-12T16:49:24.580" v="387" actId="164"/>
          <ac:grpSpMkLst>
            <pc:docMk/>
            <pc:sldMk cId="1625951022" sldId="505"/>
            <ac:grpSpMk id="19" creationId="{925A9465-1159-A961-E432-5C4E3C9EC5F1}"/>
          </ac:grpSpMkLst>
        </pc:grpChg>
        <pc:grpChg chg="add del mod topLvl">
          <ac:chgData name="Matthias Matthiasson" userId="246fdcc469335985" providerId="LiveId" clId="{09490534-CD5E-4A32-AC21-0EF70805F5D2}" dt="2023-02-16T11:29:57.641" v="1960" actId="165"/>
          <ac:grpSpMkLst>
            <pc:docMk/>
            <pc:sldMk cId="1625951022" sldId="505"/>
            <ac:grpSpMk id="30" creationId="{4CBC2D28-00B1-A8CF-8BE5-5E453D84EB92}"/>
          </ac:grpSpMkLst>
        </pc:grpChg>
        <pc:grpChg chg="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32" creationId="{D3602811-D44B-4F4D-8E20-7ACE225F22BD}"/>
          </ac:grpSpMkLst>
        </pc:grpChg>
        <pc:grpChg chg="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33" creationId="{57D03F49-25EB-43BF-9338-F4DC796894D8}"/>
          </ac:grpSpMkLst>
        </pc:grpChg>
        <pc:grpChg chg="add mod">
          <ac:chgData name="Matthias Matthiasson" userId="246fdcc469335985" providerId="LiveId" clId="{09490534-CD5E-4A32-AC21-0EF70805F5D2}" dt="2023-02-16T11:30:25.522" v="1963" actId="164"/>
          <ac:grpSpMkLst>
            <pc:docMk/>
            <pc:sldMk cId="1625951022" sldId="505"/>
            <ac:grpSpMk id="35" creationId="{328C3067-6DD3-4814-F1BA-BC6B8E832331}"/>
          </ac:grpSpMkLst>
        </pc:grpChg>
        <pc:grpChg chg="add mod">
          <ac:chgData name="Matthias Matthiasson" userId="246fdcc469335985" providerId="LiveId" clId="{09490534-CD5E-4A32-AC21-0EF70805F5D2}" dt="2023-02-16T11:29:29.632" v="1956" actId="164"/>
          <ac:grpSpMkLst>
            <pc:docMk/>
            <pc:sldMk cId="1625951022" sldId="505"/>
            <ac:grpSpMk id="37" creationId="{0D0BF902-0259-B951-C274-24A08A41EF99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39" creationId="{BBD8A34B-BAED-B075-4DC7-3D72FCB43F43}"/>
          </ac:grpSpMkLst>
        </pc:grpChg>
        <pc:grpChg chg="add del mod">
          <ac:chgData name="Matthias Matthiasson" userId="246fdcc469335985" providerId="LiveId" clId="{09490534-CD5E-4A32-AC21-0EF70805F5D2}" dt="2023-02-16T11:29:49.923" v="1959" actId="165"/>
          <ac:grpSpMkLst>
            <pc:docMk/>
            <pc:sldMk cId="1625951022" sldId="505"/>
            <ac:grpSpMk id="40" creationId="{0DAC815F-82AC-D004-A24B-1DC70E0B4963}"/>
          </ac:grpSpMkLst>
        </pc:grpChg>
        <pc:grpChg chg="add mod">
          <ac:chgData name="Matthias Matthiasson" userId="246fdcc469335985" providerId="LiveId" clId="{09490534-CD5E-4A32-AC21-0EF70805F5D2}" dt="2023-02-16T11:32:16.406" v="1987" actId="164"/>
          <ac:grpSpMkLst>
            <pc:docMk/>
            <pc:sldMk cId="1625951022" sldId="505"/>
            <ac:grpSpMk id="41" creationId="{053432C3-A553-A15D-D321-300B1314F8F6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44" creationId="{29EF9120-B346-1870-EE8D-1DEA5ECD3298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45" creationId="{1EB40F52-D688-3437-DE40-A0415C06B2FF}"/>
          </ac:grpSpMkLst>
        </pc:grpChg>
        <pc:grpChg chg="add mod topLvl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46" creationId="{F424E036-982B-372B-61A2-E939965FE1C2}"/>
          </ac:grpSpMkLst>
        </pc:grpChg>
        <pc:grpChg chg="add del mod">
          <ac:chgData name="Matthias Matthiasson" userId="246fdcc469335985" providerId="LiveId" clId="{09490534-CD5E-4A32-AC21-0EF70805F5D2}" dt="2023-02-16T11:39:56.498" v="2031" actId="165"/>
          <ac:grpSpMkLst>
            <pc:docMk/>
            <pc:sldMk cId="1625951022" sldId="505"/>
            <ac:grpSpMk id="48" creationId="{35791400-2F7B-4325-5A14-1895C3EB04EE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49" creationId="{0604A7A8-2501-4846-AD3A-7A1AB45E679B}"/>
          </ac:grpSpMkLst>
        </pc:grpChg>
        <pc:grpChg chg="add mod">
          <ac:chgData name="Matthias Matthiasson" userId="246fdcc469335985" providerId="LiveId" clId="{09490534-CD5E-4A32-AC21-0EF70805F5D2}" dt="2023-02-17T13:34:19.049" v="2696" actId="1038"/>
          <ac:grpSpMkLst>
            <pc:docMk/>
            <pc:sldMk cId="1625951022" sldId="505"/>
            <ac:grpSpMk id="54" creationId="{FDEFF1CC-0816-C573-2170-1D0209FA0282}"/>
          </ac:grpSpMkLst>
        </pc:grpChg>
        <pc:picChg chg="mod">
          <ac:chgData name="Matthias Matthiasson" userId="246fdcc469335985" providerId="LiveId" clId="{09490534-CD5E-4A32-AC21-0EF70805F5D2}" dt="2023-02-12T16:43:18.950" v="329" actId="164"/>
          <ac:picMkLst>
            <pc:docMk/>
            <pc:sldMk cId="1625951022" sldId="505"/>
            <ac:picMk id="9" creationId="{D1C80AAD-3775-7F48-550D-13225A06AD73}"/>
          </ac:picMkLst>
        </pc:picChg>
        <pc:picChg chg="add mod">
          <ac:chgData name="Matthias Matthiasson" userId="246fdcc469335985" providerId="LiveId" clId="{09490534-CD5E-4A32-AC21-0EF70805F5D2}" dt="2023-02-16T11:30:25.522" v="1963" actId="164"/>
          <ac:picMkLst>
            <pc:docMk/>
            <pc:sldMk cId="1625951022" sldId="505"/>
            <ac:picMk id="15" creationId="{7901743C-C17F-6F93-F96B-A64841FF95DE}"/>
          </ac:picMkLst>
        </pc:picChg>
        <pc:picChg chg="add mod">
          <ac:chgData name="Matthias Matthiasson" userId="246fdcc469335985" providerId="LiveId" clId="{09490534-CD5E-4A32-AC21-0EF70805F5D2}" dt="2023-02-12T16:46:36.427" v="369" actId="164"/>
          <ac:picMkLst>
            <pc:docMk/>
            <pc:sldMk cId="1625951022" sldId="505"/>
            <ac:picMk id="17" creationId="{B2A44A8C-1C94-6D69-533E-128C2805CAA8}"/>
          </ac:picMkLst>
        </pc:picChg>
        <pc:picChg chg="add mod">
          <ac:chgData name="Matthias Matthiasson" userId="246fdcc469335985" providerId="LiveId" clId="{09490534-CD5E-4A32-AC21-0EF70805F5D2}" dt="2023-02-12T16:46:36.427" v="369" actId="164"/>
          <ac:picMkLst>
            <pc:docMk/>
            <pc:sldMk cId="1625951022" sldId="505"/>
            <ac:picMk id="18" creationId="{0A80507B-7D90-F091-0A9E-52EC2E378B38}"/>
          </ac:picMkLst>
        </pc:picChg>
        <pc:picChg chg="mod topLvl">
          <ac:chgData name="Matthias Matthiasson" userId="246fdcc469335985" providerId="LiveId" clId="{09490534-CD5E-4A32-AC21-0EF70805F5D2}" dt="2023-02-16T11:30:25.522" v="1963" actId="164"/>
          <ac:picMkLst>
            <pc:docMk/>
            <pc:sldMk cId="1625951022" sldId="505"/>
            <ac:picMk id="34" creationId="{689A38DE-8392-F343-4F88-783F610AE64E}"/>
          </ac:picMkLst>
        </pc:picChg>
        <pc:picChg chg="mod topLvl">
          <ac:chgData name="Matthias Matthiasson" userId="246fdcc469335985" providerId="LiveId" clId="{09490534-CD5E-4A32-AC21-0EF70805F5D2}" dt="2023-02-16T11:30:25.522" v="1963" actId="164"/>
          <ac:picMkLst>
            <pc:docMk/>
            <pc:sldMk cId="1625951022" sldId="505"/>
            <ac:picMk id="36" creationId="{76403224-85FE-24FA-E393-5C919A99FDEB}"/>
          </ac:picMkLst>
        </pc:picChg>
        <pc:picChg chg="add del mod">
          <ac:chgData name="Matthias Matthiasson" userId="246fdcc469335985" providerId="LiveId" clId="{09490534-CD5E-4A32-AC21-0EF70805F5D2}" dt="2023-02-16T11:38:15.854" v="2023" actId="478"/>
          <ac:picMkLst>
            <pc:docMk/>
            <pc:sldMk cId="1625951022" sldId="505"/>
            <ac:picMk id="51" creationId="{5D86B226-A439-9D3D-D326-9C0B24D6E810}"/>
          </ac:picMkLst>
        </pc:picChg>
        <pc:picChg chg="add mod modCrop">
          <ac:chgData name="Matthias Matthiasson" userId="246fdcc469335985" providerId="LiveId" clId="{09490534-CD5E-4A32-AC21-0EF70805F5D2}" dt="2023-02-17T13:34:19.049" v="2696" actId="1038"/>
          <ac:picMkLst>
            <pc:docMk/>
            <pc:sldMk cId="1625951022" sldId="505"/>
            <ac:picMk id="53" creationId="{812C59DE-92AC-8B8C-FBD4-CB12482425B1}"/>
          </ac:picMkLst>
        </pc:picChg>
        <pc:picChg chg="mod">
          <ac:chgData name="Matthias Matthiasson" userId="246fdcc469335985" providerId="LiveId" clId="{09490534-CD5E-4A32-AC21-0EF70805F5D2}" dt="2023-02-12T16:43:48.117" v="332" actId="164"/>
          <ac:picMkLst>
            <pc:docMk/>
            <pc:sldMk cId="1625951022" sldId="505"/>
            <ac:picMk id="136" creationId="{C70DA0D7-B2E2-C446-B970-468E88F13303}"/>
          </ac:picMkLst>
        </pc:picChg>
        <pc:cxnChg chg="add mod">
          <ac:chgData name="Matthias Matthiasson" userId="246fdcc469335985" providerId="LiveId" clId="{09490534-CD5E-4A32-AC21-0EF70805F5D2}" dt="2023-02-16T11:39:56.498" v="2031" actId="165"/>
          <ac:cxnSpMkLst>
            <pc:docMk/>
            <pc:sldMk cId="1625951022" sldId="505"/>
            <ac:cxnSpMk id="3" creationId="{C6E8A9FA-1FC1-0CB3-BE6C-1EFB3D26245F}"/>
          </ac:cxnSpMkLst>
        </pc:cxnChg>
        <pc:cxnChg chg="add del mod">
          <ac:chgData name="Matthias Matthiasson" userId="246fdcc469335985" providerId="LiveId" clId="{09490534-CD5E-4A32-AC21-0EF70805F5D2}" dt="2023-02-16T11:40:16.933" v="2032" actId="164"/>
          <ac:cxnSpMkLst>
            <pc:docMk/>
            <pc:sldMk cId="1625951022" sldId="505"/>
            <ac:cxnSpMk id="10" creationId="{359D310F-184D-FFA0-3284-540D38C8C08D}"/>
          </ac:cxnSpMkLst>
        </pc:cxnChg>
        <pc:cxnChg chg="add mod">
          <ac:chgData name="Matthias Matthiasson" userId="246fdcc469335985" providerId="LiveId" clId="{09490534-CD5E-4A32-AC21-0EF70805F5D2}" dt="2023-02-12T16:49:24.580" v="387" actId="164"/>
          <ac:cxnSpMkLst>
            <pc:docMk/>
            <pc:sldMk cId="1625951022" sldId="505"/>
            <ac:cxnSpMk id="14" creationId="{7BBF2858-95AF-DF5D-4DCC-07CA7AABBA1F}"/>
          </ac:cxnSpMkLst>
        </pc:cxnChg>
        <pc:cxnChg chg="add mod">
          <ac:chgData name="Matthias Matthiasson" userId="246fdcc469335985" providerId="LiveId" clId="{09490534-CD5E-4A32-AC21-0EF70805F5D2}" dt="2023-02-16T11:31:53.705" v="1985" actId="164"/>
          <ac:cxnSpMkLst>
            <pc:docMk/>
            <pc:sldMk cId="1625951022" sldId="505"/>
            <ac:cxnSpMk id="20" creationId="{87190F55-8F87-7ED2-DBCC-7F29FFCAC30C}"/>
          </ac:cxnSpMkLst>
        </pc:cxnChg>
        <pc:cxnChg chg="mod">
          <ac:chgData name="Matthias Matthiasson" userId="246fdcc469335985" providerId="LiveId" clId="{09490534-CD5E-4A32-AC21-0EF70805F5D2}" dt="2023-02-12T16:40:14.322" v="271" actId="478"/>
          <ac:cxnSpMkLst>
            <pc:docMk/>
            <pc:sldMk cId="1625951022" sldId="505"/>
            <ac:cxnSpMk id="26" creationId="{F8A1A4BA-7058-BC4C-BBF3-64A61702FF0B}"/>
          </ac:cxnSpMkLst>
        </pc:cxnChg>
        <pc:cxnChg chg="add mod topLvl">
          <ac:chgData name="Matthias Matthiasson" userId="246fdcc469335985" providerId="LiveId" clId="{09490534-CD5E-4A32-AC21-0EF70805F5D2}" dt="2023-02-16T11:32:16.406" v="1987" actId="164"/>
          <ac:cxnSpMkLst>
            <pc:docMk/>
            <pc:sldMk cId="1625951022" sldId="505"/>
            <ac:cxnSpMk id="28" creationId="{771368F1-FBD4-0EEF-3D16-DFD5DA0D12C3}"/>
          </ac:cxnSpMkLst>
        </pc:cxnChg>
        <pc:cxnChg chg="add mod">
          <ac:chgData name="Matthias Matthiasson" userId="246fdcc469335985" providerId="LiveId" clId="{09490534-CD5E-4A32-AC21-0EF70805F5D2}" dt="2023-02-16T11:33:47.622" v="2012" actId="164"/>
          <ac:cxnSpMkLst>
            <pc:docMk/>
            <pc:sldMk cId="1625951022" sldId="505"/>
            <ac:cxnSpMk id="38" creationId="{7744843B-E4C3-0678-3FA4-FBF20C5968F0}"/>
          </ac:cxnSpMkLst>
        </pc:cxnChg>
        <pc:cxnChg chg="del">
          <ac:chgData name="Matthias Matthiasson" userId="246fdcc469335985" providerId="LiveId" clId="{09490534-CD5E-4A32-AC21-0EF70805F5D2}" dt="2023-02-12T16:42:17.195" v="292" actId="478"/>
          <ac:cxnSpMkLst>
            <pc:docMk/>
            <pc:sldMk cId="1625951022" sldId="505"/>
            <ac:cxnSpMk id="187" creationId="{4D3AE1E8-013C-A348-8AB1-645B9BDB91E5}"/>
          </ac:cxnSpMkLst>
        </pc:cxnChg>
        <pc:cxnChg chg="del">
          <ac:chgData name="Matthias Matthiasson" userId="246fdcc469335985" providerId="LiveId" clId="{09490534-CD5E-4A32-AC21-0EF70805F5D2}" dt="2023-02-12T16:42:15.268" v="291" actId="478"/>
          <ac:cxnSpMkLst>
            <pc:docMk/>
            <pc:sldMk cId="1625951022" sldId="505"/>
            <ac:cxnSpMk id="205" creationId="{423D6A5F-D3B2-A64A-BB27-F1FAAF86E258}"/>
          </ac:cxnSpMkLst>
        </pc:cxnChg>
      </pc:sldChg>
      <pc:sldChg chg="addSp delSp modSp del mod modAnim">
        <pc:chgData name="Matthias Matthiasson" userId="246fdcc469335985" providerId="LiveId" clId="{09490534-CD5E-4A32-AC21-0EF70805F5D2}" dt="2023-02-12T17:03:02.456" v="465" actId="47"/>
        <pc:sldMkLst>
          <pc:docMk/>
          <pc:sldMk cId="1679661572" sldId="506"/>
        </pc:sldMkLst>
        <pc:spChg chg="del mod topLvl">
          <ac:chgData name="Matthias Matthiasson" userId="246fdcc469335985" providerId="LiveId" clId="{09490534-CD5E-4A32-AC21-0EF70805F5D2}" dt="2023-02-12T16:57:22.141" v="410" actId="478"/>
          <ac:spMkLst>
            <pc:docMk/>
            <pc:sldMk cId="1679661572" sldId="506"/>
            <ac:spMk id="3" creationId="{55E7C8C9-5DAE-8EDF-EAED-28F42E6BC6D1}"/>
          </ac:spMkLst>
        </pc:spChg>
        <pc:spChg chg="mod topLvl">
          <ac:chgData name="Matthias Matthiasson" userId="246fdcc469335985" providerId="LiveId" clId="{09490534-CD5E-4A32-AC21-0EF70805F5D2}" dt="2023-02-12T17:00:43.176" v="434" actId="1076"/>
          <ac:spMkLst>
            <pc:docMk/>
            <pc:sldMk cId="1679661572" sldId="506"/>
            <ac:spMk id="12" creationId="{32A83D96-1E0A-A9A1-5C6A-1953547A87F0}"/>
          </ac:spMkLst>
        </pc:spChg>
        <pc:spChg chg="del mod topLvl">
          <ac:chgData name="Matthias Matthiasson" userId="246fdcc469335985" providerId="LiveId" clId="{09490534-CD5E-4A32-AC21-0EF70805F5D2}" dt="2023-02-12T17:00:54.152" v="436" actId="478"/>
          <ac:spMkLst>
            <pc:docMk/>
            <pc:sldMk cId="1679661572" sldId="506"/>
            <ac:spMk id="15" creationId="{7C31A85B-1AFE-E462-CA29-AB2556149100}"/>
          </ac:spMkLst>
        </pc:spChg>
        <pc:spChg chg="del mod topLvl">
          <ac:chgData name="Matthias Matthiasson" userId="246fdcc469335985" providerId="LiveId" clId="{09490534-CD5E-4A32-AC21-0EF70805F5D2}" dt="2023-02-12T17:00:58.489" v="437" actId="478"/>
          <ac:spMkLst>
            <pc:docMk/>
            <pc:sldMk cId="1679661572" sldId="506"/>
            <ac:spMk id="16" creationId="{0F0E9C46-407E-A0F3-AD1F-7FB880608F41}"/>
          </ac:spMkLst>
        </pc:spChg>
        <pc:spChg chg="del mod topLvl">
          <ac:chgData name="Matthias Matthiasson" userId="246fdcc469335985" providerId="LiveId" clId="{09490534-CD5E-4A32-AC21-0EF70805F5D2}" dt="2023-02-12T17:00:58.489" v="437" actId="478"/>
          <ac:spMkLst>
            <pc:docMk/>
            <pc:sldMk cId="1679661572" sldId="506"/>
            <ac:spMk id="26" creationId="{C41D25AB-49E8-0578-2FD1-6293ED9AA507}"/>
          </ac:spMkLst>
        </pc:spChg>
        <pc:spChg chg="add del mod">
          <ac:chgData name="Matthias Matthiasson" userId="246fdcc469335985" providerId="LiveId" clId="{09490534-CD5E-4A32-AC21-0EF70805F5D2}" dt="2023-02-12T17:00:58.489" v="437" actId="478"/>
          <ac:spMkLst>
            <pc:docMk/>
            <pc:sldMk cId="1679661572" sldId="506"/>
            <ac:spMk id="42" creationId="{E5533284-3601-C6FA-4052-B0B448ED5313}"/>
          </ac:spMkLst>
        </pc:spChg>
        <pc:spChg chg="add mod">
          <ac:chgData name="Matthias Matthiasson" userId="246fdcc469335985" providerId="LiveId" clId="{09490534-CD5E-4A32-AC21-0EF70805F5D2}" dt="2023-02-12T17:00:01.490" v="430" actId="164"/>
          <ac:spMkLst>
            <pc:docMk/>
            <pc:sldMk cId="1679661572" sldId="506"/>
            <ac:spMk id="44" creationId="{B81135E7-6F09-83D6-30B8-5738427F27F7}"/>
          </ac:spMkLst>
        </pc:spChg>
        <pc:spChg chg="mod">
          <ac:chgData name="Matthias Matthiasson" userId="246fdcc469335985" providerId="LiveId" clId="{09490534-CD5E-4A32-AC21-0EF70805F5D2}" dt="2023-02-12T17:01:04.093" v="438"/>
          <ac:spMkLst>
            <pc:docMk/>
            <pc:sldMk cId="1679661572" sldId="506"/>
            <ac:spMk id="48" creationId="{84574224-E4F4-358E-31BA-6F8688EC94C0}"/>
          </ac:spMkLst>
        </pc:spChg>
        <pc:spChg chg="mod">
          <ac:chgData name="Matthias Matthiasson" userId="246fdcc469335985" providerId="LiveId" clId="{09490534-CD5E-4A32-AC21-0EF70805F5D2}" dt="2023-02-12T17:01:39.642" v="457" actId="14100"/>
          <ac:spMkLst>
            <pc:docMk/>
            <pc:sldMk cId="1679661572" sldId="506"/>
            <ac:spMk id="51" creationId="{0D39A795-5704-8AD0-80F9-438CC86D4273}"/>
          </ac:spMkLst>
        </pc:spChg>
        <pc:grpChg chg="add del mod">
          <ac:chgData name="Matthias Matthiasson" userId="246fdcc469335985" providerId="LiveId" clId="{09490534-CD5E-4A32-AC21-0EF70805F5D2}" dt="2023-02-12T16:57:15.008" v="409" actId="165"/>
          <ac:grpSpMkLst>
            <pc:docMk/>
            <pc:sldMk cId="1679661572" sldId="506"/>
            <ac:grpSpMk id="2" creationId="{AE72A05D-FF1C-E8B9-25E6-162A46A756C1}"/>
          </ac:grpSpMkLst>
        </pc:grpChg>
        <pc:grpChg chg="add del mod">
          <ac:chgData name="Matthias Matthiasson" userId="246fdcc469335985" providerId="LiveId" clId="{09490534-CD5E-4A32-AC21-0EF70805F5D2}" dt="2023-02-12T16:58:12.583" v="413" actId="165"/>
          <ac:grpSpMkLst>
            <pc:docMk/>
            <pc:sldMk cId="1679661572" sldId="506"/>
            <ac:grpSpMk id="13" creationId="{BBD56B6E-D0E8-467D-8631-75EAF51CE83E}"/>
          </ac:grpSpMkLst>
        </pc:grpChg>
        <pc:grpChg chg="add mod">
          <ac:chgData name="Matthias Matthiasson" userId="246fdcc469335985" providerId="LiveId" clId="{09490534-CD5E-4A32-AC21-0EF70805F5D2}" dt="2023-02-12T17:00:35.777" v="433" actId="1076"/>
          <ac:grpSpMkLst>
            <pc:docMk/>
            <pc:sldMk cId="1679661572" sldId="506"/>
            <ac:grpSpMk id="45" creationId="{ED9DD2DA-0837-0AD6-25FC-912AC991268E}"/>
          </ac:grpSpMkLst>
        </pc:grpChg>
        <pc:grpChg chg="add mod">
          <ac:chgData name="Matthias Matthiasson" userId="246fdcc469335985" providerId="LiveId" clId="{09490534-CD5E-4A32-AC21-0EF70805F5D2}" dt="2023-02-12T17:01:58.336" v="460" actId="1076"/>
          <ac:grpSpMkLst>
            <pc:docMk/>
            <pc:sldMk cId="1679661572" sldId="506"/>
            <ac:grpSpMk id="46" creationId="{69DB5638-7370-ABCC-4385-F8B49AD94661}"/>
          </ac:grpSpMkLst>
        </pc:grpChg>
        <pc:picChg chg="mod topLvl">
          <ac:chgData name="Matthias Matthiasson" userId="246fdcc469335985" providerId="LiveId" clId="{09490534-CD5E-4A32-AC21-0EF70805F5D2}" dt="2023-02-12T17:00:01.490" v="430" actId="164"/>
          <ac:picMkLst>
            <pc:docMk/>
            <pc:sldMk cId="1679661572" sldId="506"/>
            <ac:picMk id="11" creationId="{E4453FF0-7876-5494-9501-06AA079F8099}"/>
          </ac:picMkLst>
        </pc:picChg>
        <pc:picChg chg="del mod topLvl">
          <ac:chgData name="Matthias Matthiasson" userId="246fdcc469335985" providerId="LiveId" clId="{09490534-CD5E-4A32-AC21-0EF70805F5D2}" dt="2023-02-12T17:00:58.489" v="437" actId="478"/>
          <ac:picMkLst>
            <pc:docMk/>
            <pc:sldMk cId="1679661572" sldId="506"/>
            <ac:picMk id="22" creationId="{006CD23F-0274-489F-48D4-154188172BC5}"/>
          </ac:picMkLst>
        </pc:picChg>
        <pc:picChg chg="add mod ord">
          <ac:chgData name="Matthias Matthiasson" userId="246fdcc469335985" providerId="LiveId" clId="{09490534-CD5E-4A32-AC21-0EF70805F5D2}" dt="2023-02-12T17:00:01.490" v="430" actId="164"/>
          <ac:picMkLst>
            <pc:docMk/>
            <pc:sldMk cId="1679661572" sldId="506"/>
            <ac:picMk id="35" creationId="{C7C8063C-35AE-9A96-BE3F-00DCA9A032B0}"/>
          </ac:picMkLst>
        </pc:picChg>
        <pc:picChg chg="add mod">
          <ac:chgData name="Matthias Matthiasson" userId="246fdcc469335985" providerId="LiveId" clId="{09490534-CD5E-4A32-AC21-0EF70805F5D2}" dt="2023-02-12T17:00:01.490" v="430" actId="164"/>
          <ac:picMkLst>
            <pc:docMk/>
            <pc:sldMk cId="1679661572" sldId="506"/>
            <ac:picMk id="41" creationId="{7AACEAB3-DA27-9E93-D344-E64C2EF8AEEA}"/>
          </ac:picMkLst>
        </pc:picChg>
        <pc:picChg chg="mod">
          <ac:chgData name="Matthias Matthiasson" userId="246fdcc469335985" providerId="LiveId" clId="{09490534-CD5E-4A32-AC21-0EF70805F5D2}" dt="2023-02-12T17:01:04.093" v="438"/>
          <ac:picMkLst>
            <pc:docMk/>
            <pc:sldMk cId="1679661572" sldId="506"/>
            <ac:picMk id="47" creationId="{577F0B96-CD5A-AECD-EE72-4BC2951A0C86}"/>
          </ac:picMkLst>
        </pc:picChg>
        <pc:picChg chg="mod">
          <ac:chgData name="Matthias Matthiasson" userId="246fdcc469335985" providerId="LiveId" clId="{09490534-CD5E-4A32-AC21-0EF70805F5D2}" dt="2023-02-12T17:01:04.093" v="438"/>
          <ac:picMkLst>
            <pc:docMk/>
            <pc:sldMk cId="1679661572" sldId="506"/>
            <ac:picMk id="49" creationId="{A8092A0A-0796-CDFE-D8BB-419A4B503704}"/>
          </ac:picMkLst>
        </pc:picChg>
        <pc:picChg chg="mod">
          <ac:chgData name="Matthias Matthiasson" userId="246fdcc469335985" providerId="LiveId" clId="{09490534-CD5E-4A32-AC21-0EF70805F5D2}" dt="2023-02-12T17:01:36.608" v="456" actId="1076"/>
          <ac:picMkLst>
            <pc:docMk/>
            <pc:sldMk cId="1679661572" sldId="506"/>
            <ac:picMk id="50" creationId="{3737BA09-3409-6F5C-400C-25DA9F8B5438}"/>
          </ac:picMkLst>
        </pc:picChg>
      </pc:sldChg>
      <pc:sldChg chg="del">
        <pc:chgData name="Matthias Matthiasson" userId="246fdcc469335985" providerId="LiveId" clId="{09490534-CD5E-4A32-AC21-0EF70805F5D2}" dt="2023-02-12T17:02:55.164" v="464" actId="47"/>
        <pc:sldMkLst>
          <pc:docMk/>
          <pc:sldMk cId="1434359334" sldId="507"/>
        </pc:sldMkLst>
      </pc:sldChg>
      <pc:sldChg chg="addSp delSp modSp add mod modAnim">
        <pc:chgData name="Matthias Matthiasson" userId="246fdcc469335985" providerId="LiveId" clId="{09490534-CD5E-4A32-AC21-0EF70805F5D2}" dt="2023-02-17T13:38:00.965" v="2752"/>
        <pc:sldMkLst>
          <pc:docMk/>
          <pc:sldMk cId="508660657" sldId="508"/>
        </pc:sldMkLst>
        <pc:spChg chg="add mod">
          <ac:chgData name="Matthias Matthiasson" userId="246fdcc469335985" providerId="LiveId" clId="{09490534-CD5E-4A32-AC21-0EF70805F5D2}" dt="2023-02-17T13:34:58.770" v="2707" actId="164"/>
          <ac:spMkLst>
            <pc:docMk/>
            <pc:sldMk cId="508660657" sldId="508"/>
            <ac:spMk id="2" creationId="{409C82DC-4CA9-E29F-A69F-25DC3FF1F902}"/>
          </ac:spMkLst>
        </pc:spChg>
        <pc:spChg chg="mod">
          <ac:chgData name="Matthias Matthiasson" userId="246fdcc469335985" providerId="LiveId" clId="{09490534-CD5E-4A32-AC21-0EF70805F5D2}" dt="2023-02-15T15:13:15.026" v="936" actId="404"/>
          <ac:spMkLst>
            <pc:docMk/>
            <pc:sldMk cId="508660657" sldId="508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5:13:15.026" v="936" actId="404"/>
          <ac:spMkLst>
            <pc:docMk/>
            <pc:sldMk cId="508660657" sldId="508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5:13:15.026" v="936" actId="404"/>
          <ac:spMkLst>
            <pc:docMk/>
            <pc:sldMk cId="508660657" sldId="508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3:15.026" v="936" actId="404"/>
          <ac:spMkLst>
            <pc:docMk/>
            <pc:sldMk cId="508660657" sldId="508"/>
            <ac:spMk id="158" creationId="{1B8A113E-88B5-884C-9832-D74047B32F64}"/>
          </ac:spMkLst>
        </pc:spChg>
        <pc:grpChg chg="add mod">
          <ac:chgData name="Matthias Matthiasson" userId="246fdcc469335985" providerId="LiveId" clId="{09490534-CD5E-4A32-AC21-0EF70805F5D2}" dt="2023-02-17T13:34:58.770" v="2707" actId="164"/>
          <ac:grpSpMkLst>
            <pc:docMk/>
            <pc:sldMk cId="508660657" sldId="508"/>
            <ac:grpSpMk id="3" creationId="{4CD2591E-3A49-4261-9875-30F7FB198FC3}"/>
          </ac:grpSpMkLst>
        </pc:grpChg>
        <pc:grpChg chg="add del">
          <ac:chgData name="Matthias Matthiasson" userId="246fdcc469335985" providerId="LiveId" clId="{09490534-CD5E-4A32-AC21-0EF70805F5D2}" dt="2023-02-15T15:12:48.260" v="934" actId="478"/>
          <ac:grpSpMkLst>
            <pc:docMk/>
            <pc:sldMk cId="508660657" sldId="508"/>
            <ac:grpSpMk id="39" creationId="{BBD8A34B-BAED-B075-4DC7-3D72FCB43F43}"/>
          </ac:grpSpMkLst>
        </pc:grpChg>
        <pc:grpChg chg="add del">
          <ac:chgData name="Matthias Matthiasson" userId="246fdcc469335985" providerId="LiveId" clId="{09490534-CD5E-4A32-AC21-0EF70805F5D2}" dt="2023-02-15T15:12:40.222" v="933" actId="478"/>
          <ac:grpSpMkLst>
            <pc:docMk/>
            <pc:sldMk cId="508660657" sldId="508"/>
            <ac:grpSpMk id="40" creationId="{0DAC815F-82AC-D004-A24B-1DC70E0B4963}"/>
          </ac:grpSpMkLst>
        </pc:grpChg>
        <pc:grpChg chg="mod">
          <ac:chgData name="Matthias Matthiasson" userId="246fdcc469335985" providerId="LiveId" clId="{09490534-CD5E-4A32-AC21-0EF70805F5D2}" dt="2023-02-17T13:34:58.770" v="2707" actId="164"/>
          <ac:grpSpMkLst>
            <pc:docMk/>
            <pc:sldMk cId="508660657" sldId="508"/>
            <ac:grpSpMk id="46" creationId="{69DB5638-7370-ABCC-4385-F8B49AD94661}"/>
          </ac:grpSpMkLst>
        </pc:grpChg>
      </pc:sldChg>
      <pc:sldChg chg="add">
        <pc:chgData name="Matthias Matthiasson" userId="246fdcc469335985" providerId="LiveId" clId="{09490534-CD5E-4A32-AC21-0EF70805F5D2}" dt="2023-02-12T17:04:57.908" v="472" actId="2890"/>
        <pc:sldMkLst>
          <pc:docMk/>
          <pc:sldMk cId="4145601599" sldId="509"/>
        </pc:sldMkLst>
      </pc:sldChg>
      <pc:sldChg chg="add del">
        <pc:chgData name="Matthias Matthiasson" userId="246fdcc469335985" providerId="LiveId" clId="{09490534-CD5E-4A32-AC21-0EF70805F5D2}" dt="2023-02-16T11:20:04.816" v="1787" actId="47"/>
        <pc:sldMkLst>
          <pc:docMk/>
          <pc:sldMk cId="3449664538" sldId="510"/>
        </pc:sldMkLst>
      </pc:sldChg>
      <pc:sldChg chg="delSp modSp add del mod">
        <pc:chgData name="Matthias Matthiasson" userId="246fdcc469335985" providerId="LiveId" clId="{09490534-CD5E-4A32-AC21-0EF70805F5D2}" dt="2023-02-15T11:40:53.618" v="906" actId="2696"/>
        <pc:sldMkLst>
          <pc:docMk/>
          <pc:sldMk cId="1672519623" sldId="511"/>
        </pc:sldMkLst>
        <pc:spChg chg="mod topLvl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43" creationId="{C257DB01-994B-D54E-90F7-C04BE09D71CC}"/>
          </ac:spMkLst>
        </pc:spChg>
        <pc:spChg chg="mod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118" creationId="{3C0396AD-8BB4-0247-BAE0-7E159F6C27E2}"/>
          </ac:spMkLst>
        </pc:spChg>
        <pc:spChg chg="mod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1:38:38.781" v="772" actId="165"/>
          <ac:spMkLst>
            <pc:docMk/>
            <pc:sldMk cId="1672519623" sldId="511"/>
            <ac:spMk id="158" creationId="{1B8A113E-88B5-884C-9832-D74047B32F64}"/>
          </ac:spMkLst>
        </pc:spChg>
        <pc:grpChg chg="mod topLvl">
          <ac:chgData name="Matthias Matthiasson" userId="246fdcc469335985" providerId="LiveId" clId="{09490534-CD5E-4A32-AC21-0EF70805F5D2}" dt="2023-02-15T11:38:38.781" v="772" actId="165"/>
          <ac:grpSpMkLst>
            <pc:docMk/>
            <pc:sldMk cId="1672519623" sldId="511"/>
            <ac:grpSpMk id="21" creationId="{783F1E08-2BBB-47EB-84A7-D279862E5571}"/>
          </ac:grpSpMkLst>
        </pc:grpChg>
        <pc:grpChg chg="mod topLvl">
          <ac:chgData name="Matthias Matthiasson" userId="246fdcc469335985" providerId="LiveId" clId="{09490534-CD5E-4A32-AC21-0EF70805F5D2}" dt="2023-02-15T11:38:38.781" v="772" actId="165"/>
          <ac:grpSpMkLst>
            <pc:docMk/>
            <pc:sldMk cId="1672519623" sldId="511"/>
            <ac:grpSpMk id="24" creationId="{1ED5A0E3-5213-431D-B8D3-031F4318FAAE}"/>
          </ac:grpSpMkLst>
        </pc:grpChg>
        <pc:grpChg chg="del mod topLvl">
          <ac:chgData name="Matthias Matthiasson" userId="246fdcc469335985" providerId="LiveId" clId="{09490534-CD5E-4A32-AC21-0EF70805F5D2}" dt="2023-02-15T11:38:38.781" v="772" actId="165"/>
          <ac:grpSpMkLst>
            <pc:docMk/>
            <pc:sldMk cId="1672519623" sldId="511"/>
            <ac:grpSpMk id="27" creationId="{34D7EBEC-D1F5-45C3-8039-EE50917F1224}"/>
          </ac:grpSpMkLst>
        </pc:grpChg>
        <pc:grpChg chg="del mod">
          <ac:chgData name="Matthias Matthiasson" userId="246fdcc469335985" providerId="LiveId" clId="{09490534-CD5E-4A32-AC21-0EF70805F5D2}" dt="2023-02-15T11:38:22.421" v="771" actId="165"/>
          <ac:grpSpMkLst>
            <pc:docMk/>
            <pc:sldMk cId="1672519623" sldId="511"/>
            <ac:grpSpMk id="33" creationId="{57D03F49-25EB-43BF-9338-F4DC796894D8}"/>
          </ac:grpSpMkLst>
        </pc:grp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25" creationId="{DE97E1B5-6117-4324-93A7-C55476905156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29" creationId="{8FB8F740-7A93-4809-BE43-FB54DECEEDFB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71" creationId="{F765A35D-85DE-46F2-B3A6-EF5A9538E6CA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73" creationId="{B7F13196-DFDD-4BE2-A0F7-858965930F2E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88" creationId="{DDD54CD7-9BA9-4AF0-85E7-F4714AAF249A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90" creationId="{8867831A-0B5F-4FCF-AD8F-4D83C914B9F4}"/>
          </ac:picMkLst>
        </pc:picChg>
        <pc:picChg chg="mod">
          <ac:chgData name="Matthias Matthiasson" userId="246fdcc469335985" providerId="LiveId" clId="{09490534-CD5E-4A32-AC21-0EF70805F5D2}" dt="2023-02-15T11:38:38.781" v="772" actId="165"/>
          <ac:picMkLst>
            <pc:docMk/>
            <pc:sldMk cId="1672519623" sldId="511"/>
            <ac:picMk id="92" creationId="{6D55FCF9-1A09-45D2-B1F4-780DA97C178E}"/>
          </ac:picMkLst>
        </pc:picChg>
        <pc:cxnChg chg="mod">
          <ac:chgData name="Matthias Matthiasson" userId="246fdcc469335985" providerId="LiveId" clId="{09490534-CD5E-4A32-AC21-0EF70805F5D2}" dt="2023-02-15T11:38:14.395" v="770" actId="1076"/>
          <ac:cxnSpMkLst>
            <pc:docMk/>
            <pc:sldMk cId="1672519623" sldId="511"/>
            <ac:cxnSpMk id="26" creationId="{F8A1A4BA-7058-BC4C-BBF3-64A61702FF0B}"/>
          </ac:cxnSpMkLst>
        </pc:cxnChg>
        <pc:cxnChg chg="mod topLvl">
          <ac:chgData name="Matthias Matthiasson" userId="246fdcc469335985" providerId="LiveId" clId="{09490534-CD5E-4A32-AC21-0EF70805F5D2}" dt="2023-02-15T11:38:22.421" v="771" actId="165"/>
          <ac:cxnSpMkLst>
            <pc:docMk/>
            <pc:sldMk cId="1672519623" sldId="511"/>
            <ac:cxnSpMk id="31" creationId="{40EEC38A-4AF2-4569-B49E-2A1D5C3F7C79}"/>
          </ac:cxnSpMkLst>
        </pc:cxnChg>
        <pc:cxnChg chg="mod">
          <ac:chgData name="Matthias Matthiasson" userId="246fdcc469335985" providerId="LiveId" clId="{09490534-CD5E-4A32-AC21-0EF70805F5D2}" dt="2023-02-15T11:38:38.781" v="772" actId="165"/>
          <ac:cxnSpMkLst>
            <pc:docMk/>
            <pc:sldMk cId="1672519623" sldId="511"/>
            <ac:cxnSpMk id="152" creationId="{22BF0371-A2C8-2447-AA71-DA8214FEF3A9}"/>
          </ac:cxnSpMkLst>
        </pc:cxnChg>
        <pc:cxnChg chg="mod">
          <ac:chgData name="Matthias Matthiasson" userId="246fdcc469335985" providerId="LiveId" clId="{09490534-CD5E-4A32-AC21-0EF70805F5D2}" dt="2023-02-15T11:38:38.781" v="772" actId="165"/>
          <ac:cxnSpMkLst>
            <pc:docMk/>
            <pc:sldMk cId="1672519623" sldId="511"/>
            <ac:cxnSpMk id="166" creationId="{FB06AE7C-73DD-3D4F-BDE6-C4949008B7D5}"/>
          </ac:cxnSpMkLst>
        </pc:cxnChg>
      </pc:sldChg>
      <pc:sldChg chg="addSp delSp modSp add mod delAnim modAnim">
        <pc:chgData name="Matthias Matthiasson" userId="246fdcc469335985" providerId="LiveId" clId="{09490534-CD5E-4A32-AC21-0EF70805F5D2}" dt="2023-02-17T13:34:24.780" v="2706" actId="20577"/>
        <pc:sldMkLst>
          <pc:docMk/>
          <pc:sldMk cId="2573417628" sldId="511"/>
        </pc:sldMkLst>
        <pc:spChg chg="add mod">
          <ac:chgData name="Matthias Matthiasson" userId="246fdcc469335985" providerId="LiveId" clId="{09490534-CD5E-4A32-AC21-0EF70805F5D2}" dt="2023-02-17T11:50:20.553" v="2455" actId="1036"/>
          <ac:spMkLst>
            <pc:docMk/>
            <pc:sldMk cId="2573417628" sldId="511"/>
            <ac:spMk id="3" creationId="{388734C3-62B2-E5E1-DD55-DF6627A25721}"/>
          </ac:spMkLst>
        </pc:spChg>
        <pc:spChg chg="del topLvl">
          <ac:chgData name="Matthias Matthiasson" userId="246fdcc469335985" providerId="LiveId" clId="{09490534-CD5E-4A32-AC21-0EF70805F5D2}" dt="2023-02-15T15:18:04.389" v="985" actId="478"/>
          <ac:spMkLst>
            <pc:docMk/>
            <pc:sldMk cId="2573417628" sldId="511"/>
            <ac:spMk id="4" creationId="{2B172C98-5DFD-7587-FF0C-3C3B875ED822}"/>
          </ac:spMkLst>
        </pc:spChg>
        <pc:spChg chg="add mod">
          <ac:chgData name="Matthias Matthiasson" userId="246fdcc469335985" providerId="LiveId" clId="{09490534-CD5E-4A32-AC21-0EF70805F5D2}" dt="2023-02-17T11:50:20.553" v="2455" actId="1036"/>
          <ac:spMkLst>
            <pc:docMk/>
            <pc:sldMk cId="2573417628" sldId="511"/>
            <ac:spMk id="4" creationId="{6199F9AD-96FE-2D4D-9491-80CDC9063C16}"/>
          </ac:spMkLst>
        </pc:spChg>
        <pc:spChg chg="del">
          <ac:chgData name="Matthias Matthiasson" userId="246fdcc469335985" providerId="LiveId" clId="{09490534-CD5E-4A32-AC21-0EF70805F5D2}" dt="2023-02-15T15:17:25.310" v="981" actId="478"/>
          <ac:spMkLst>
            <pc:docMk/>
            <pc:sldMk cId="2573417628" sldId="511"/>
            <ac:spMk id="5" creationId="{2C0CC269-6495-2B83-98D6-461B4349C5A3}"/>
          </ac:spMkLst>
        </pc:spChg>
        <pc:spChg chg="add mod">
          <ac:chgData name="Matthias Matthiasson" userId="246fdcc469335985" providerId="LiveId" clId="{09490534-CD5E-4A32-AC21-0EF70805F5D2}" dt="2023-02-16T11:46:49.689" v="2183" actId="164"/>
          <ac:spMkLst>
            <pc:docMk/>
            <pc:sldMk cId="2573417628" sldId="511"/>
            <ac:spMk id="5" creationId="{5EA9B60F-7480-CFD5-1D82-D83EFFBB38CA}"/>
          </ac:spMkLst>
        </pc:spChg>
        <pc:spChg chg="del">
          <ac:chgData name="Matthias Matthiasson" userId="246fdcc469335985" providerId="LiveId" clId="{09490534-CD5E-4A32-AC21-0EF70805F5D2}" dt="2023-02-15T15:17:30.397" v="982" actId="478"/>
          <ac:spMkLst>
            <pc:docMk/>
            <pc:sldMk cId="2573417628" sldId="511"/>
            <ac:spMk id="12" creationId="{32A83D96-1E0A-A9A1-5C6A-1953547A87F0}"/>
          </ac:spMkLst>
        </pc:spChg>
        <pc:spChg chg="mod">
          <ac:chgData name="Matthias Matthiasson" userId="246fdcc469335985" providerId="LiveId" clId="{09490534-CD5E-4A32-AC21-0EF70805F5D2}" dt="2023-02-15T15:18:57.597" v="1008" actId="1076"/>
          <ac:spMkLst>
            <pc:docMk/>
            <pc:sldMk cId="2573417628" sldId="511"/>
            <ac:spMk id="26" creationId="{52304447-ABB4-F950-198E-414D4FC18C56}"/>
          </ac:spMkLst>
        </pc:spChg>
        <pc:spChg chg="add del mod">
          <ac:chgData name="Matthias Matthiasson" userId="246fdcc469335985" providerId="LiveId" clId="{09490534-CD5E-4A32-AC21-0EF70805F5D2}" dt="2023-02-16T11:46:26.318" v="2179" actId="478"/>
          <ac:spMkLst>
            <pc:docMk/>
            <pc:sldMk cId="2573417628" sldId="511"/>
            <ac:spMk id="37" creationId="{26AB0169-1A5B-33EF-E7C2-7B9958826B74}"/>
          </ac:spMkLst>
        </pc:spChg>
        <pc:spChg chg="add del mod">
          <ac:chgData name="Matthias Matthiasson" userId="246fdcc469335985" providerId="LiveId" clId="{09490534-CD5E-4A32-AC21-0EF70805F5D2}" dt="2023-02-16T11:46:25.223" v="2178" actId="478"/>
          <ac:spMkLst>
            <pc:docMk/>
            <pc:sldMk cId="2573417628" sldId="511"/>
            <ac:spMk id="42" creationId="{BB2DDD67-AE55-EF4B-8323-F4BF2170749B}"/>
          </ac:spMkLst>
        </pc:spChg>
        <pc:spChg chg="add del mod">
          <ac:chgData name="Matthias Matthiasson" userId="246fdcc469335985" providerId="LiveId" clId="{09490534-CD5E-4A32-AC21-0EF70805F5D2}" dt="2023-02-16T11:46:23.850" v="2177" actId="478"/>
          <ac:spMkLst>
            <pc:docMk/>
            <pc:sldMk cId="2573417628" sldId="511"/>
            <ac:spMk id="52" creationId="{1D8BE88A-036B-0798-F854-F0D9544EC396}"/>
          </ac:spMkLst>
        </pc:spChg>
        <pc:spChg chg="mod">
          <ac:chgData name="Matthias Matthiasson" userId="246fdcc469335985" providerId="LiveId" clId="{09490534-CD5E-4A32-AC21-0EF70805F5D2}" dt="2023-02-17T13:34:24.780" v="2706" actId="20577"/>
          <ac:spMkLst>
            <pc:docMk/>
            <pc:sldMk cId="2573417628" sldId="511"/>
            <ac:spMk id="55" creationId="{348418CC-76CA-2C4E-A423-A8B8BB886F98}"/>
          </ac:spMkLst>
        </pc:spChg>
        <pc:spChg chg="mod">
          <ac:chgData name="Matthias Matthiasson" userId="246fdcc469335985" providerId="LiveId" clId="{09490534-CD5E-4A32-AC21-0EF70805F5D2}" dt="2023-02-15T15:13:34.840" v="938" actId="404"/>
          <ac:spMkLst>
            <pc:docMk/>
            <pc:sldMk cId="2573417628" sldId="511"/>
            <ac:spMk id="115" creationId="{B0D78314-1CAD-E34E-AADB-38AAB783D478}"/>
          </ac:spMkLst>
        </pc:spChg>
        <pc:spChg chg="mod">
          <ac:chgData name="Matthias Matthiasson" userId="246fdcc469335985" providerId="LiveId" clId="{09490534-CD5E-4A32-AC21-0EF70805F5D2}" dt="2023-02-15T15:13:34.840" v="938" actId="404"/>
          <ac:spMkLst>
            <pc:docMk/>
            <pc:sldMk cId="2573417628" sldId="511"/>
            <ac:spMk id="120" creationId="{1ADAA4AB-5576-CA45-A10D-4562615DDD46}"/>
          </ac:spMkLst>
        </pc:spChg>
        <pc:spChg chg="mod">
          <ac:chgData name="Matthias Matthiasson" userId="246fdcc469335985" providerId="LiveId" clId="{09490534-CD5E-4A32-AC21-0EF70805F5D2}" dt="2023-02-15T15:13:34.840" v="938" actId="404"/>
          <ac:spMkLst>
            <pc:docMk/>
            <pc:sldMk cId="2573417628" sldId="511"/>
            <ac:spMk id="151" creationId="{F189662E-7825-B842-8C0B-A36C45223E51}"/>
          </ac:spMkLst>
        </pc:spChg>
        <pc:spChg chg="mod">
          <ac:chgData name="Matthias Matthiasson" userId="246fdcc469335985" providerId="LiveId" clId="{09490534-CD5E-4A32-AC21-0EF70805F5D2}" dt="2023-02-15T15:13:34.840" v="938" actId="404"/>
          <ac:spMkLst>
            <pc:docMk/>
            <pc:sldMk cId="2573417628" sldId="511"/>
            <ac:spMk id="158" creationId="{1B8A113E-88B5-884C-9832-D74047B32F64}"/>
          </ac:spMkLst>
        </pc:spChg>
        <pc:grpChg chg="add mod">
          <ac:chgData name="Matthias Matthiasson" userId="246fdcc469335985" providerId="LiveId" clId="{09490534-CD5E-4A32-AC21-0EF70805F5D2}" dt="2023-02-17T11:50:20.553" v="2455" actId="1036"/>
          <ac:grpSpMkLst>
            <pc:docMk/>
            <pc:sldMk cId="2573417628" sldId="511"/>
            <ac:grpSpMk id="6" creationId="{44C2F65E-D796-4803-8DEF-C971D3732F77}"/>
          </ac:grpSpMkLst>
        </pc:grpChg>
        <pc:grpChg chg="del mod">
          <ac:chgData name="Matthias Matthiasson" userId="246fdcc469335985" providerId="LiveId" clId="{09490534-CD5E-4A32-AC21-0EF70805F5D2}" dt="2023-02-15T15:18:04.389" v="985" actId="478"/>
          <ac:grpSpMkLst>
            <pc:docMk/>
            <pc:sldMk cId="2573417628" sldId="511"/>
            <ac:grpSpMk id="7" creationId="{EC47C45E-E532-292A-E3A1-99BEF6F64046}"/>
          </ac:grpSpMkLst>
        </pc:grpChg>
        <pc:grpChg chg="del">
          <ac:chgData name="Matthias Matthiasson" userId="246fdcc469335985" providerId="LiveId" clId="{09490534-CD5E-4A32-AC21-0EF70805F5D2}" dt="2023-02-15T15:16:17.317" v="955" actId="478"/>
          <ac:grpSpMkLst>
            <pc:docMk/>
            <pc:sldMk cId="2573417628" sldId="511"/>
            <ac:grpSpMk id="8" creationId="{8ACDE9FE-6BCA-3998-6ACD-448720990114}"/>
          </ac:grpSpMkLst>
        </pc:grpChg>
        <pc:grpChg chg="add mod">
          <ac:chgData name="Matthias Matthiasson" userId="246fdcc469335985" providerId="LiveId" clId="{09490534-CD5E-4A32-AC21-0EF70805F5D2}" dt="2023-02-16T11:46:49.689" v="2183" actId="164"/>
          <ac:grpSpMkLst>
            <pc:docMk/>
            <pc:sldMk cId="2573417628" sldId="511"/>
            <ac:grpSpMk id="13" creationId="{5FEFA391-FC22-9097-BC08-3F6C0EEDF2AC}"/>
          </ac:grpSpMkLst>
        </pc:grpChg>
        <pc:grpChg chg="del">
          <ac:chgData name="Matthias Matthiasson" userId="246fdcc469335985" providerId="LiveId" clId="{09490534-CD5E-4A32-AC21-0EF70805F5D2}" dt="2023-02-15T15:16:43.610" v="958" actId="478"/>
          <ac:grpSpMkLst>
            <pc:docMk/>
            <pc:sldMk cId="2573417628" sldId="511"/>
            <ac:grpSpMk id="19" creationId="{925A9465-1159-A961-E432-5C4E3C9EC5F1}"/>
          </ac:grpSpMkLst>
        </pc:grpChg>
        <pc:grpChg chg="mod">
          <ac:chgData name="Matthias Matthiasson" userId="246fdcc469335985" providerId="LiveId" clId="{09490534-CD5E-4A32-AC21-0EF70805F5D2}" dt="2023-02-17T11:50:20.553" v="2455" actId="1036"/>
          <ac:grpSpMkLst>
            <pc:docMk/>
            <pc:sldMk cId="2573417628" sldId="511"/>
            <ac:grpSpMk id="32" creationId="{D3602811-D44B-4F4D-8E20-7ACE225F22BD}"/>
          </ac:grpSpMkLst>
        </pc:grpChg>
        <pc:grpChg chg="mod">
          <ac:chgData name="Matthias Matthiasson" userId="246fdcc469335985" providerId="LiveId" clId="{09490534-CD5E-4A32-AC21-0EF70805F5D2}" dt="2023-02-16T11:44:40.564" v="2167" actId="1038"/>
          <ac:grpSpMkLst>
            <pc:docMk/>
            <pc:sldMk cId="2573417628" sldId="511"/>
            <ac:grpSpMk id="33" creationId="{57D03F49-25EB-43BF-9338-F4DC796894D8}"/>
          </ac:grpSpMkLst>
        </pc:grpChg>
        <pc:grpChg chg="del">
          <ac:chgData name="Matthias Matthiasson" userId="246fdcc469335985" providerId="LiveId" clId="{09490534-CD5E-4A32-AC21-0EF70805F5D2}" dt="2023-02-15T15:16:46.251" v="959" actId="478"/>
          <ac:grpSpMkLst>
            <pc:docMk/>
            <pc:sldMk cId="2573417628" sldId="511"/>
            <ac:grpSpMk id="39" creationId="{BBD8A34B-BAED-B075-4DC7-3D72FCB43F43}"/>
          </ac:grpSpMkLst>
        </pc:grpChg>
        <pc:grpChg chg="del">
          <ac:chgData name="Matthias Matthiasson" userId="246fdcc469335985" providerId="LiveId" clId="{09490534-CD5E-4A32-AC21-0EF70805F5D2}" dt="2023-02-15T15:16:36.273" v="957" actId="478"/>
          <ac:grpSpMkLst>
            <pc:docMk/>
            <pc:sldMk cId="2573417628" sldId="511"/>
            <ac:grpSpMk id="40" creationId="{0DAC815F-82AC-D004-A24B-1DC70E0B4963}"/>
          </ac:grpSpMkLst>
        </pc:grpChg>
        <pc:grpChg chg="mod">
          <ac:chgData name="Matthias Matthiasson" userId="246fdcc469335985" providerId="LiveId" clId="{09490534-CD5E-4A32-AC21-0EF70805F5D2}" dt="2023-02-17T11:50:20.553" v="2455" actId="1036"/>
          <ac:grpSpMkLst>
            <pc:docMk/>
            <pc:sldMk cId="2573417628" sldId="511"/>
            <ac:grpSpMk id="45" creationId="{ED9DD2DA-0837-0AD6-25FC-912AC991268E}"/>
          </ac:grpSpMkLst>
        </pc:grpChg>
        <pc:grpChg chg="del">
          <ac:chgData name="Matthias Matthiasson" userId="246fdcc469335985" providerId="LiveId" clId="{09490534-CD5E-4A32-AC21-0EF70805F5D2}" dt="2023-02-15T15:17:58.796" v="984" actId="478"/>
          <ac:grpSpMkLst>
            <pc:docMk/>
            <pc:sldMk cId="2573417628" sldId="511"/>
            <ac:grpSpMk id="46" creationId="{69DB5638-7370-ABCC-4385-F8B49AD94661}"/>
          </ac:grpSpMkLst>
        </pc:grpChg>
        <pc:picChg chg="add mod ord">
          <ac:chgData name="Matthias Matthiasson" userId="246fdcc469335985" providerId="LiveId" clId="{09490534-CD5E-4A32-AC21-0EF70805F5D2}" dt="2023-02-17T11:50:20.553" v="2455" actId="1036"/>
          <ac:picMkLst>
            <pc:docMk/>
            <pc:sldMk cId="2573417628" sldId="511"/>
            <ac:picMk id="2" creationId="{2B51BC9A-BFB4-66D6-0794-4A538CD2BEB3}"/>
          </ac:picMkLst>
        </pc:picChg>
        <pc:picChg chg="mod topLvl">
          <ac:chgData name="Matthias Matthiasson" userId="246fdcc469335985" providerId="LiveId" clId="{09490534-CD5E-4A32-AC21-0EF70805F5D2}" dt="2023-02-17T11:50:20.553" v="2455" actId="1036"/>
          <ac:picMkLst>
            <pc:docMk/>
            <pc:sldMk cId="2573417628" sldId="511"/>
            <ac:picMk id="9" creationId="{D1C80AAD-3775-7F48-550D-13225A06AD73}"/>
          </ac:picMkLst>
        </pc:picChg>
        <pc:picChg chg="mod">
          <ac:chgData name="Matthias Matthiasson" userId="246fdcc469335985" providerId="LiveId" clId="{09490534-CD5E-4A32-AC21-0EF70805F5D2}" dt="2023-02-15T15:18:13.796" v="986"/>
          <ac:picMkLst>
            <pc:docMk/>
            <pc:sldMk cId="2573417628" sldId="511"/>
            <ac:picMk id="15" creationId="{C72D8C42-6C7E-3790-9DEC-76A1D59BF994}"/>
          </ac:picMkLst>
        </pc:picChg>
        <pc:picChg chg="mod">
          <ac:chgData name="Matthias Matthiasson" userId="246fdcc469335985" providerId="LiveId" clId="{09490534-CD5E-4A32-AC21-0EF70805F5D2}" dt="2023-02-15T15:18:13.796" v="986"/>
          <ac:picMkLst>
            <pc:docMk/>
            <pc:sldMk cId="2573417628" sldId="511"/>
            <ac:picMk id="16" creationId="{4F502EE1-9209-7233-2424-E2BB504060E1}"/>
          </ac:picMkLst>
        </pc:picChg>
        <pc:picChg chg="del">
          <ac:chgData name="Matthias Matthiasson" userId="246fdcc469335985" providerId="LiveId" clId="{09490534-CD5E-4A32-AC21-0EF70805F5D2}" dt="2023-02-15T15:16:43.610" v="958" actId="478"/>
          <ac:picMkLst>
            <pc:docMk/>
            <pc:sldMk cId="2573417628" sldId="511"/>
            <ac:picMk id="18" creationId="{0A80507B-7D90-F091-0A9E-52EC2E378B38}"/>
          </ac:picMkLst>
        </pc:picChg>
        <pc:picChg chg="mod">
          <ac:chgData name="Matthias Matthiasson" userId="246fdcc469335985" providerId="LiveId" clId="{09490534-CD5E-4A32-AC21-0EF70805F5D2}" dt="2023-02-15T15:18:47.517" v="1005" actId="1076"/>
          <ac:picMkLst>
            <pc:docMk/>
            <pc:sldMk cId="2573417628" sldId="511"/>
            <ac:picMk id="22" creationId="{2639F4D7-12A0-3FF3-AE5E-054A1081BD49}"/>
          </ac:picMkLst>
        </pc:picChg>
        <pc:picChg chg="mod">
          <ac:chgData name="Matthias Matthiasson" userId="246fdcc469335985" providerId="LiveId" clId="{09490534-CD5E-4A32-AC21-0EF70805F5D2}" dt="2023-02-15T15:17:47.769" v="983" actId="1076"/>
          <ac:picMkLst>
            <pc:docMk/>
            <pc:sldMk cId="2573417628" sldId="511"/>
            <ac:picMk id="47" creationId="{577F0B96-CD5A-AECD-EE72-4BC2951A0C86}"/>
          </ac:picMkLst>
        </pc:picChg>
        <pc:cxnChg chg="del">
          <ac:chgData name="Matthias Matthiasson" userId="246fdcc469335985" providerId="LiveId" clId="{09490534-CD5E-4A32-AC21-0EF70805F5D2}" dt="2023-02-15T15:16:36.273" v="957" actId="478"/>
          <ac:cxnSpMkLst>
            <pc:docMk/>
            <pc:sldMk cId="2573417628" sldId="511"/>
            <ac:cxnSpMk id="10" creationId="{359D310F-184D-FFA0-3284-540D38C8C08D}"/>
          </ac:cxnSpMkLst>
        </pc:cxnChg>
        <pc:cxnChg chg="del">
          <ac:chgData name="Matthias Matthiasson" userId="246fdcc469335985" providerId="LiveId" clId="{09490534-CD5E-4A32-AC21-0EF70805F5D2}" dt="2023-02-15T15:16:36.273" v="957" actId="478"/>
          <ac:cxnSpMkLst>
            <pc:docMk/>
            <pc:sldMk cId="2573417628" sldId="511"/>
            <ac:cxnSpMk id="20" creationId="{87190F55-8F87-7ED2-DBCC-7F29FFCAC30C}"/>
          </ac:cxnSpMkLst>
        </pc:cxnChg>
        <pc:cxnChg chg="del">
          <ac:chgData name="Matthias Matthiasson" userId="246fdcc469335985" providerId="LiveId" clId="{09490534-CD5E-4A32-AC21-0EF70805F5D2}" dt="2023-02-15T15:16:36.273" v="957" actId="478"/>
          <ac:cxnSpMkLst>
            <pc:docMk/>
            <pc:sldMk cId="2573417628" sldId="511"/>
            <ac:cxnSpMk id="38" creationId="{7744843B-E4C3-0678-3FA4-FBF20C5968F0}"/>
          </ac:cxnSpMkLst>
        </pc:cxnChg>
      </pc:sldChg>
      <pc:sldChg chg="addSp delSp modSp add del mod">
        <pc:chgData name="Matthias Matthiasson" userId="246fdcc469335985" providerId="LiveId" clId="{09490534-CD5E-4A32-AC21-0EF70805F5D2}" dt="2023-02-15T11:35:48.580" v="687" actId="47"/>
        <pc:sldMkLst>
          <pc:docMk/>
          <pc:sldMk cId="3872287182" sldId="511"/>
        </pc:sldMkLst>
        <pc:spChg chg="del mod topLvl">
          <ac:chgData name="Matthias Matthiasson" userId="246fdcc469335985" providerId="LiveId" clId="{09490534-CD5E-4A32-AC21-0EF70805F5D2}" dt="2023-02-15T11:33:27.550" v="679" actId="478"/>
          <ac:spMkLst>
            <pc:docMk/>
            <pc:sldMk cId="3872287182" sldId="511"/>
            <ac:spMk id="43" creationId="{4378A34B-043A-6B58-F22F-84808599F8F6}"/>
          </ac:spMkLst>
        </pc:spChg>
        <pc:spChg chg="mod topLvl">
          <ac:chgData name="Matthias Matthiasson" userId="246fdcc469335985" providerId="LiveId" clId="{09490534-CD5E-4A32-AC21-0EF70805F5D2}" dt="2023-02-15T11:33:17.626" v="678" actId="165"/>
          <ac:spMkLst>
            <pc:docMk/>
            <pc:sldMk cId="3872287182" sldId="511"/>
            <ac:spMk id="44" creationId="{F0A82046-1DBC-F242-B299-83A88B4ADE03}"/>
          </ac:spMkLst>
        </pc:spChg>
        <pc:spChg chg="mod topLvl">
          <ac:chgData name="Matthias Matthiasson" userId="246fdcc469335985" providerId="LiveId" clId="{09490534-CD5E-4A32-AC21-0EF70805F5D2}" dt="2023-02-15T11:33:17.626" v="678" actId="165"/>
          <ac:spMkLst>
            <pc:docMk/>
            <pc:sldMk cId="3872287182" sldId="511"/>
            <ac:spMk id="45" creationId="{DFBA6FBE-58A7-8058-D968-A205D10D4501}"/>
          </ac:spMkLst>
        </pc:spChg>
        <pc:spChg chg="mod topLvl">
          <ac:chgData name="Matthias Matthiasson" userId="246fdcc469335985" providerId="LiveId" clId="{09490534-CD5E-4A32-AC21-0EF70805F5D2}" dt="2023-02-15T11:33:17.626" v="678" actId="165"/>
          <ac:spMkLst>
            <pc:docMk/>
            <pc:sldMk cId="3872287182" sldId="511"/>
            <ac:spMk id="47" creationId="{442612C4-C3BD-28B2-7F42-0745B1D031EF}"/>
          </ac:spMkLst>
        </pc:spChg>
        <pc:spChg chg="mod topLvl">
          <ac:chgData name="Matthias Matthiasson" userId="246fdcc469335985" providerId="LiveId" clId="{09490534-CD5E-4A32-AC21-0EF70805F5D2}" dt="2023-02-15T11:33:17.626" v="678" actId="165"/>
          <ac:spMkLst>
            <pc:docMk/>
            <pc:sldMk cId="3872287182" sldId="511"/>
            <ac:spMk id="50" creationId="{96C1CBCC-DB57-B3C6-17E4-B0FAF38D2FCB}"/>
          </ac:spMkLst>
        </pc:spChg>
        <pc:grpChg chg="add del">
          <ac:chgData name="Matthias Matthiasson" userId="246fdcc469335985" providerId="LiveId" clId="{09490534-CD5E-4A32-AC21-0EF70805F5D2}" dt="2023-02-15T11:33:17.626" v="678" actId="165"/>
          <ac:grpSpMkLst>
            <pc:docMk/>
            <pc:sldMk cId="3872287182" sldId="511"/>
            <ac:grpSpMk id="42" creationId="{06B30705-19CC-A0F2-2A80-CBECD89C2261}"/>
          </ac:grpSpMkLst>
        </pc:grpChg>
        <pc:picChg chg="mod topLvl">
          <ac:chgData name="Matthias Matthiasson" userId="246fdcc469335985" providerId="LiveId" clId="{09490534-CD5E-4A32-AC21-0EF70805F5D2}" dt="2023-02-15T11:33:35.537" v="680" actId="1076"/>
          <ac:picMkLst>
            <pc:docMk/>
            <pc:sldMk cId="3872287182" sldId="511"/>
            <ac:picMk id="46" creationId="{B3825029-37B8-A7D4-6DCA-80FC5E10D199}"/>
          </ac:picMkLst>
        </pc:picChg>
        <pc:picChg chg="mod topLvl">
          <ac:chgData name="Matthias Matthiasson" userId="246fdcc469335985" providerId="LiveId" clId="{09490534-CD5E-4A32-AC21-0EF70805F5D2}" dt="2023-02-15T11:33:17.626" v="678" actId="165"/>
          <ac:picMkLst>
            <pc:docMk/>
            <pc:sldMk cId="3872287182" sldId="511"/>
            <ac:picMk id="48" creationId="{25C22C3C-7650-0B6A-9418-D93BAADDC38E}"/>
          </ac:picMkLst>
        </pc:picChg>
        <pc:picChg chg="mod topLvl">
          <ac:chgData name="Matthias Matthiasson" userId="246fdcc469335985" providerId="LiveId" clId="{09490534-CD5E-4A32-AC21-0EF70805F5D2}" dt="2023-02-15T11:33:17.626" v="678" actId="165"/>
          <ac:picMkLst>
            <pc:docMk/>
            <pc:sldMk cId="3872287182" sldId="511"/>
            <ac:picMk id="49" creationId="{E8BA256A-E70F-BF0B-D155-A95EFCF60D8B}"/>
          </ac:picMkLst>
        </pc:picChg>
      </pc:sldChg>
      <pc:sldChg chg="delSp modSp add mod">
        <pc:chgData name="Matthias Matthiasson" userId="246fdcc469335985" providerId="LiveId" clId="{09490534-CD5E-4A32-AC21-0EF70805F5D2}" dt="2023-02-16T10:57:05.571" v="1484" actId="20577"/>
        <pc:sldMkLst>
          <pc:docMk/>
          <pc:sldMk cId="1240379728" sldId="512"/>
        </pc:sldMkLst>
        <pc:spChg chg="mod">
          <ac:chgData name="Matthias Matthiasson" userId="246fdcc469335985" providerId="LiveId" clId="{09490534-CD5E-4A32-AC21-0EF70805F5D2}" dt="2023-02-16T10:57:05.571" v="1484" actId="20577"/>
          <ac:spMkLst>
            <pc:docMk/>
            <pc:sldMk cId="1240379728" sldId="512"/>
            <ac:spMk id="5" creationId="{6712F250-08EF-4E34-9358-7968ECF5E810}"/>
          </ac:spMkLst>
        </pc:spChg>
        <pc:picChg chg="mod">
          <ac:chgData name="Matthias Matthiasson" userId="246fdcc469335985" providerId="LiveId" clId="{09490534-CD5E-4A32-AC21-0EF70805F5D2}" dt="2023-02-16T10:28:53.911" v="1151" actId="1076"/>
          <ac:picMkLst>
            <pc:docMk/>
            <pc:sldMk cId="1240379728" sldId="512"/>
            <ac:picMk id="3" creationId="{BC326C74-A0E3-8F7C-3703-040DA7F0A68A}"/>
          </ac:picMkLst>
        </pc:picChg>
        <pc:picChg chg="del">
          <ac:chgData name="Matthias Matthiasson" userId="246fdcc469335985" providerId="LiveId" clId="{09490534-CD5E-4A32-AC21-0EF70805F5D2}" dt="2023-02-16T10:28:47.950" v="1150" actId="478"/>
          <ac:picMkLst>
            <pc:docMk/>
            <pc:sldMk cId="1240379728" sldId="512"/>
            <ac:picMk id="7" creationId="{E77C2AF1-6B93-4C8F-DE39-124160493146}"/>
          </ac:picMkLst>
        </pc:picChg>
      </pc:sldChg>
      <pc:sldChg chg="add del">
        <pc:chgData name="Matthias Matthiasson" userId="246fdcc469335985" providerId="LiveId" clId="{09490534-CD5E-4A32-AC21-0EF70805F5D2}" dt="2023-02-16T10:20:38.202" v="1047" actId="47"/>
        <pc:sldMkLst>
          <pc:docMk/>
          <pc:sldMk cId="2069603807" sldId="512"/>
        </pc:sldMkLst>
      </pc:sldChg>
      <pc:sldChg chg="add del">
        <pc:chgData name="Matthias Matthiasson" userId="246fdcc469335985" providerId="LiveId" clId="{09490534-CD5E-4A32-AC21-0EF70805F5D2}" dt="2023-02-15T11:34:01.433" v="682" actId="2890"/>
        <pc:sldMkLst>
          <pc:docMk/>
          <pc:sldMk cId="4253292647" sldId="512"/>
        </pc:sldMkLst>
      </pc:sldChg>
      <pc:sldChg chg="delSp modSp add mod">
        <pc:chgData name="Matthias Matthiasson" userId="246fdcc469335985" providerId="LiveId" clId="{09490534-CD5E-4A32-AC21-0EF70805F5D2}" dt="2023-02-16T11:21:59.637" v="1798" actId="113"/>
        <pc:sldMkLst>
          <pc:docMk/>
          <pc:sldMk cId="2166432724" sldId="513"/>
        </pc:sldMkLst>
        <pc:spChg chg="mod">
          <ac:chgData name="Matthias Matthiasson" userId="246fdcc469335985" providerId="LiveId" clId="{09490534-CD5E-4A32-AC21-0EF70805F5D2}" dt="2023-02-16T11:21:59.637" v="1798" actId="113"/>
          <ac:spMkLst>
            <pc:docMk/>
            <pc:sldMk cId="2166432724" sldId="513"/>
            <ac:spMk id="5" creationId="{6712F250-08EF-4E34-9358-7968ECF5E810}"/>
          </ac:spMkLst>
        </pc:spChg>
        <pc:picChg chg="del">
          <ac:chgData name="Matthias Matthiasson" userId="246fdcc469335985" providerId="LiveId" clId="{09490534-CD5E-4A32-AC21-0EF70805F5D2}" dt="2023-02-16T10:38:28.114" v="1315" actId="478"/>
          <ac:picMkLst>
            <pc:docMk/>
            <pc:sldMk cId="2166432724" sldId="513"/>
            <ac:picMk id="3" creationId="{BC326C74-A0E3-8F7C-3703-040DA7F0A68A}"/>
          </ac:picMkLst>
        </pc:picChg>
        <pc:picChg chg="mod">
          <ac:chgData name="Matthias Matthiasson" userId="246fdcc469335985" providerId="LiveId" clId="{09490534-CD5E-4A32-AC21-0EF70805F5D2}" dt="2023-02-16T10:38:32.235" v="1316" actId="1076"/>
          <ac:picMkLst>
            <pc:docMk/>
            <pc:sldMk cId="2166432724" sldId="513"/>
            <ac:picMk id="7" creationId="{E77C2AF1-6B93-4C8F-DE39-124160493146}"/>
          </ac:picMkLst>
        </pc:picChg>
      </pc:sldChg>
      <pc:sldChg chg="addSp delSp modSp add mod modAnim">
        <pc:chgData name="Matthias Matthiasson" userId="246fdcc469335985" providerId="LiveId" clId="{09490534-CD5E-4A32-AC21-0EF70805F5D2}" dt="2023-02-16T11:19:32.521" v="1786" actId="1076"/>
        <pc:sldMkLst>
          <pc:docMk/>
          <pc:sldMk cId="336313853" sldId="514"/>
        </pc:sldMkLst>
        <pc:spChg chg="del mod">
          <ac:chgData name="Matthias Matthiasson" userId="246fdcc469335985" providerId="LiveId" clId="{09490534-CD5E-4A32-AC21-0EF70805F5D2}" dt="2023-02-16T11:14:39.955" v="1710" actId="478"/>
          <ac:spMkLst>
            <pc:docMk/>
            <pc:sldMk cId="336313853" sldId="514"/>
            <ac:spMk id="13" creationId="{98DA5C6A-8500-7DC5-D533-B26321A6A319}"/>
          </ac:spMkLst>
        </pc:spChg>
        <pc:spChg chg="add del mod">
          <ac:chgData name="Matthias Matthiasson" userId="246fdcc469335985" providerId="LiveId" clId="{09490534-CD5E-4A32-AC21-0EF70805F5D2}" dt="2023-02-16T11:17:42.144" v="1777" actId="478"/>
          <ac:spMkLst>
            <pc:docMk/>
            <pc:sldMk cId="336313853" sldId="514"/>
            <ac:spMk id="14" creationId="{32248D41-801D-2973-19A9-FC9F9FC233E6}"/>
          </ac:spMkLst>
        </pc:spChg>
        <pc:spChg chg="mod">
          <ac:chgData name="Matthias Matthiasson" userId="246fdcc469335985" providerId="LiveId" clId="{09490534-CD5E-4A32-AC21-0EF70805F5D2}" dt="2023-02-16T11:19:00.618" v="1785" actId="208"/>
          <ac:spMkLst>
            <pc:docMk/>
            <pc:sldMk cId="336313853" sldId="514"/>
            <ac:spMk id="17" creationId="{831E5478-E9F5-A9C1-D9AE-029FBB8A74C1}"/>
          </ac:spMkLst>
        </pc:spChg>
        <pc:spChg chg="mod">
          <ac:chgData name="Matthias Matthiasson" userId="246fdcc469335985" providerId="LiveId" clId="{09490534-CD5E-4A32-AC21-0EF70805F5D2}" dt="2023-02-16T11:16:52.839" v="1773" actId="20577"/>
          <ac:spMkLst>
            <pc:docMk/>
            <pc:sldMk cId="336313853" sldId="514"/>
            <ac:spMk id="18" creationId="{565A208A-A6C6-BB0A-BE3F-BEE9F1F8905C}"/>
          </ac:spMkLst>
        </pc:spChg>
        <pc:spChg chg="mod">
          <ac:chgData name="Matthias Matthiasson" userId="246fdcc469335985" providerId="LiveId" clId="{09490534-CD5E-4A32-AC21-0EF70805F5D2}" dt="2023-02-16T11:17:54.368" v="1779"/>
          <ac:spMkLst>
            <pc:docMk/>
            <pc:sldMk cId="336313853" sldId="514"/>
            <ac:spMk id="19" creationId="{C0C5CB41-8042-E166-661D-56197F928B77}"/>
          </ac:spMkLst>
        </pc:spChg>
        <pc:spChg chg="mod">
          <ac:chgData name="Matthias Matthiasson" userId="246fdcc469335985" providerId="LiveId" clId="{09490534-CD5E-4A32-AC21-0EF70805F5D2}" dt="2023-02-16T11:17:54.368" v="1779"/>
          <ac:spMkLst>
            <pc:docMk/>
            <pc:sldMk cId="336313853" sldId="514"/>
            <ac:spMk id="20" creationId="{05B789F8-5EBF-D9F0-BF42-D80670DB48D3}"/>
          </ac:spMkLst>
        </pc:spChg>
        <pc:spChg chg="mod">
          <ac:chgData name="Matthias Matthiasson" userId="246fdcc469335985" providerId="LiveId" clId="{09490534-CD5E-4A32-AC21-0EF70805F5D2}" dt="2023-02-16T11:17:54.368" v="1779"/>
          <ac:spMkLst>
            <pc:docMk/>
            <pc:sldMk cId="336313853" sldId="514"/>
            <ac:spMk id="21" creationId="{E7EFB5A0-81F5-114C-2C98-B0A13B736F66}"/>
          </ac:spMkLst>
        </pc:spChg>
        <pc:spChg chg="mod">
          <ac:chgData name="Matthias Matthiasson" userId="246fdcc469335985" providerId="LiveId" clId="{09490534-CD5E-4A32-AC21-0EF70805F5D2}" dt="2023-02-16T11:17:54.368" v="1779"/>
          <ac:spMkLst>
            <pc:docMk/>
            <pc:sldMk cId="336313853" sldId="514"/>
            <ac:spMk id="24" creationId="{DC58B1CF-3468-61CC-9F7B-39A9236DACE9}"/>
          </ac:spMkLst>
        </pc:spChg>
        <pc:spChg chg="mod">
          <ac:chgData name="Matthias Matthiasson" userId="246fdcc469335985" providerId="LiveId" clId="{09490534-CD5E-4A32-AC21-0EF70805F5D2}" dt="2023-02-16T11:17:51.719" v="1778" actId="164"/>
          <ac:spMkLst>
            <pc:docMk/>
            <pc:sldMk cId="336313853" sldId="514"/>
            <ac:spMk id="43" creationId="{4378A34B-043A-6B58-F22F-84808599F8F6}"/>
          </ac:spMkLst>
        </pc:spChg>
        <pc:spChg chg="mod">
          <ac:chgData name="Matthias Matthiasson" userId="246fdcc469335985" providerId="LiveId" clId="{09490534-CD5E-4A32-AC21-0EF70805F5D2}" dt="2023-02-16T11:17:51.719" v="1778" actId="164"/>
          <ac:spMkLst>
            <pc:docMk/>
            <pc:sldMk cId="336313853" sldId="514"/>
            <ac:spMk id="44" creationId="{F0A82046-1DBC-F242-B299-83A88B4ADE03}"/>
          </ac:spMkLst>
        </pc:spChg>
        <pc:spChg chg="mod">
          <ac:chgData name="Matthias Matthiasson" userId="246fdcc469335985" providerId="LiveId" clId="{09490534-CD5E-4A32-AC21-0EF70805F5D2}" dt="2023-02-16T11:17:51.719" v="1778" actId="164"/>
          <ac:spMkLst>
            <pc:docMk/>
            <pc:sldMk cId="336313853" sldId="514"/>
            <ac:spMk id="45" creationId="{DFBA6FBE-58A7-8058-D968-A205D10D4501}"/>
          </ac:spMkLst>
        </pc:spChg>
        <pc:spChg chg="mod">
          <ac:chgData name="Matthias Matthiasson" userId="246fdcc469335985" providerId="LiveId" clId="{09490534-CD5E-4A32-AC21-0EF70805F5D2}" dt="2023-02-16T11:17:51.719" v="1778" actId="164"/>
          <ac:spMkLst>
            <pc:docMk/>
            <pc:sldMk cId="336313853" sldId="514"/>
            <ac:spMk id="47" creationId="{442612C4-C3BD-28B2-7F42-0745B1D031EF}"/>
          </ac:spMkLst>
        </pc:spChg>
        <pc:spChg chg="mod">
          <ac:chgData name="Matthias Matthiasson" userId="246fdcc469335985" providerId="LiveId" clId="{09490534-CD5E-4A32-AC21-0EF70805F5D2}" dt="2023-02-16T11:17:51.719" v="1778" actId="164"/>
          <ac:spMkLst>
            <pc:docMk/>
            <pc:sldMk cId="336313853" sldId="514"/>
            <ac:spMk id="50" creationId="{96C1CBCC-DB57-B3C6-17E4-B0FAF38D2FCB}"/>
          </ac:spMkLst>
        </pc:spChg>
        <pc:grpChg chg="add mod">
          <ac:chgData name="Matthias Matthiasson" userId="246fdcc469335985" providerId="LiveId" clId="{09490534-CD5E-4A32-AC21-0EF70805F5D2}" dt="2023-02-16T11:19:32.521" v="1786" actId="1076"/>
          <ac:grpSpMkLst>
            <pc:docMk/>
            <pc:sldMk cId="336313853" sldId="514"/>
            <ac:grpSpMk id="4" creationId="{2CCA43C0-597B-542C-218D-DEBA70EF02B0}"/>
          </ac:grpSpMkLst>
        </pc:grpChg>
        <pc:grpChg chg="add mod">
          <ac:chgData name="Matthias Matthiasson" userId="246fdcc469335985" providerId="LiveId" clId="{09490534-CD5E-4A32-AC21-0EF70805F5D2}" dt="2023-02-16T11:17:51.719" v="1778" actId="164"/>
          <ac:grpSpMkLst>
            <pc:docMk/>
            <pc:sldMk cId="336313853" sldId="514"/>
            <ac:grpSpMk id="15" creationId="{1E3C3845-9C9C-D676-CAB4-E8929844B1F3}"/>
          </ac:grpSpMkLst>
        </pc:grpChg>
        <pc:grpChg chg="add mod">
          <ac:chgData name="Matthias Matthiasson" userId="246fdcc469335985" providerId="LiveId" clId="{09490534-CD5E-4A32-AC21-0EF70805F5D2}" dt="2023-02-16T11:18:26.761" v="1784" actId="1076"/>
          <ac:grpSpMkLst>
            <pc:docMk/>
            <pc:sldMk cId="336313853" sldId="514"/>
            <ac:grpSpMk id="16" creationId="{E3C165B9-2C49-2A40-7545-0E093EB0D05D}"/>
          </ac:grpSpMkLst>
        </pc:grpChg>
        <pc:picChg chg="mod">
          <ac:chgData name="Matthias Matthiasson" userId="246fdcc469335985" providerId="LiveId" clId="{09490534-CD5E-4A32-AC21-0EF70805F5D2}" dt="2023-02-16T11:17:51.719" v="1778" actId="164"/>
          <ac:picMkLst>
            <pc:docMk/>
            <pc:sldMk cId="336313853" sldId="514"/>
            <ac:picMk id="3" creationId="{85F72264-B2DC-D31D-D2C7-F287A600A7EE}"/>
          </ac:picMkLst>
        </pc:picChg>
        <pc:picChg chg="mod">
          <ac:chgData name="Matthias Matthiasson" userId="246fdcc469335985" providerId="LiveId" clId="{09490534-CD5E-4A32-AC21-0EF70805F5D2}" dt="2023-02-16T11:17:54.368" v="1779"/>
          <ac:picMkLst>
            <pc:docMk/>
            <pc:sldMk cId="336313853" sldId="514"/>
            <ac:picMk id="22" creationId="{E8C545DA-B4BA-6610-7733-C6EFCCBD1038}"/>
          </ac:picMkLst>
        </pc:picChg>
        <pc:picChg chg="mod">
          <ac:chgData name="Matthias Matthiasson" userId="246fdcc469335985" providerId="LiveId" clId="{09490534-CD5E-4A32-AC21-0EF70805F5D2}" dt="2023-02-16T11:17:54.368" v="1779"/>
          <ac:picMkLst>
            <pc:docMk/>
            <pc:sldMk cId="336313853" sldId="514"/>
            <ac:picMk id="23" creationId="{4F80A821-EBCC-BD5A-6DEA-13279EC9757E}"/>
          </ac:picMkLst>
        </pc:picChg>
        <pc:picChg chg="mod">
          <ac:chgData name="Matthias Matthiasson" userId="246fdcc469335985" providerId="LiveId" clId="{09490534-CD5E-4A32-AC21-0EF70805F5D2}" dt="2023-02-16T11:17:54.368" v="1779"/>
          <ac:picMkLst>
            <pc:docMk/>
            <pc:sldMk cId="336313853" sldId="514"/>
            <ac:picMk id="25" creationId="{B12FA262-1C63-A477-97A2-23BEE3ADC604}"/>
          </ac:picMkLst>
        </pc:picChg>
        <pc:picChg chg="mod">
          <ac:chgData name="Matthias Matthiasson" userId="246fdcc469335985" providerId="LiveId" clId="{09490534-CD5E-4A32-AC21-0EF70805F5D2}" dt="2023-02-16T11:17:54.368" v="1779"/>
          <ac:picMkLst>
            <pc:docMk/>
            <pc:sldMk cId="336313853" sldId="514"/>
            <ac:picMk id="26" creationId="{650875DD-6EF3-9ED0-F6F8-C4E9887C6950}"/>
          </ac:picMkLst>
        </pc:picChg>
        <pc:picChg chg="mod">
          <ac:chgData name="Matthias Matthiasson" userId="246fdcc469335985" providerId="LiveId" clId="{09490534-CD5E-4A32-AC21-0EF70805F5D2}" dt="2023-02-16T11:17:51.719" v="1778" actId="164"/>
          <ac:picMkLst>
            <pc:docMk/>
            <pc:sldMk cId="336313853" sldId="514"/>
            <ac:picMk id="46" creationId="{B3825029-37B8-A7D4-6DCA-80FC5E10D199}"/>
          </ac:picMkLst>
        </pc:picChg>
        <pc:picChg chg="mod">
          <ac:chgData name="Matthias Matthiasson" userId="246fdcc469335985" providerId="LiveId" clId="{09490534-CD5E-4A32-AC21-0EF70805F5D2}" dt="2023-02-16T11:17:51.719" v="1778" actId="164"/>
          <ac:picMkLst>
            <pc:docMk/>
            <pc:sldMk cId="336313853" sldId="514"/>
            <ac:picMk id="48" creationId="{25C22C3C-7650-0B6A-9418-D93BAADDC38E}"/>
          </ac:picMkLst>
        </pc:picChg>
        <pc:picChg chg="mod">
          <ac:chgData name="Matthias Matthiasson" userId="246fdcc469335985" providerId="LiveId" clId="{09490534-CD5E-4A32-AC21-0EF70805F5D2}" dt="2023-02-16T11:17:51.719" v="1778" actId="164"/>
          <ac:picMkLst>
            <pc:docMk/>
            <pc:sldMk cId="336313853" sldId="514"/>
            <ac:picMk id="49" creationId="{E8BA256A-E70F-BF0B-D155-A95EFCF60D8B}"/>
          </ac:picMkLst>
        </pc:picChg>
        <pc:cxnChg chg="mod">
          <ac:chgData name="Matthias Matthiasson" userId="246fdcc469335985" providerId="LiveId" clId="{09490534-CD5E-4A32-AC21-0EF70805F5D2}" dt="2023-02-16T11:15:31.494" v="1711" actId="208"/>
          <ac:cxnSpMkLst>
            <pc:docMk/>
            <pc:sldMk cId="336313853" sldId="514"/>
            <ac:cxnSpMk id="11" creationId="{5BEE10E4-9A99-8C50-FB6B-142FEC8B294C}"/>
          </ac:cxnSpMkLst>
        </pc:cxnChg>
        <pc:cxnChg chg="mod">
          <ac:chgData name="Matthias Matthiasson" userId="246fdcc469335985" providerId="LiveId" clId="{09490534-CD5E-4A32-AC21-0EF70805F5D2}" dt="2023-02-16T11:15:31.494" v="1711" actId="208"/>
          <ac:cxnSpMkLst>
            <pc:docMk/>
            <pc:sldMk cId="336313853" sldId="514"/>
            <ac:cxnSpMk id="12" creationId="{9DEC83D5-208A-903E-0515-B0B715093E11}"/>
          </ac:cxnSpMkLst>
        </pc:cxnChg>
      </pc:sldChg>
      <pc:sldChg chg="add del">
        <pc:chgData name="Matthias Matthiasson" userId="246fdcc469335985" providerId="LiveId" clId="{09490534-CD5E-4A32-AC21-0EF70805F5D2}" dt="2023-02-16T11:03:40.898" v="1572" actId="47"/>
        <pc:sldMkLst>
          <pc:docMk/>
          <pc:sldMk cId="3832210420" sldId="514"/>
        </pc:sldMkLst>
      </pc:sldChg>
      <pc:sldChg chg="add del">
        <pc:chgData name="Matthias Matthiasson" userId="246fdcc469335985" providerId="LiveId" clId="{09490534-CD5E-4A32-AC21-0EF70805F5D2}" dt="2023-02-20T14:14:43.386" v="4510" actId="47"/>
        <pc:sldMkLst>
          <pc:docMk/>
          <pc:sldMk cId="1469523509" sldId="515"/>
        </pc:sldMkLst>
      </pc:sldChg>
      <pc:sldChg chg="addSp delSp modSp new del mod modClrScheme modAnim chgLayout">
        <pc:chgData name="Matthias Matthiasson" userId="246fdcc469335985" providerId="LiveId" clId="{09490534-CD5E-4A32-AC21-0EF70805F5D2}" dt="2023-02-17T14:31:03.054" v="3293" actId="47"/>
        <pc:sldMkLst>
          <pc:docMk/>
          <pc:sldMk cId="3189960291" sldId="516"/>
        </pc:sldMkLst>
        <pc:spChg chg="add mod">
          <ac:chgData name="Matthias Matthiasson" userId="246fdcc469335985" providerId="LiveId" clId="{09490534-CD5E-4A32-AC21-0EF70805F5D2}" dt="2023-02-17T13:48:55.989" v="2832" actId="1076"/>
          <ac:spMkLst>
            <pc:docMk/>
            <pc:sldMk cId="3189960291" sldId="516"/>
            <ac:spMk id="2" creationId="{4B971A86-3E50-009E-453D-E4A636429018}"/>
          </ac:spMkLst>
        </pc:spChg>
        <pc:spChg chg="add mod">
          <ac:chgData name="Matthias Matthiasson" userId="246fdcc469335985" providerId="LiveId" clId="{09490534-CD5E-4A32-AC21-0EF70805F5D2}" dt="2023-02-17T13:48:17.918" v="2828" actId="1076"/>
          <ac:spMkLst>
            <pc:docMk/>
            <pc:sldMk cId="3189960291" sldId="516"/>
            <ac:spMk id="3" creationId="{6AB4A5F7-9A6F-C4CE-A08F-47909C824D5C}"/>
          </ac:spMkLst>
        </pc:spChg>
        <pc:spChg chg="add del mod">
          <ac:chgData name="Matthias Matthiasson" userId="246fdcc469335985" providerId="LiveId" clId="{09490534-CD5E-4A32-AC21-0EF70805F5D2}" dt="2023-02-17T13:57:49.670" v="2880" actId="11529"/>
          <ac:spMkLst>
            <pc:docMk/>
            <pc:sldMk cId="3189960291" sldId="516"/>
            <ac:spMk id="4" creationId="{B0E4F2A6-3684-F22C-07FA-3715C6652F49}"/>
          </ac:spMkLst>
        </pc:spChg>
        <pc:spChg chg="mod">
          <ac:chgData name="Matthias Matthiasson" userId="246fdcc469335985" providerId="LiveId" clId="{09490534-CD5E-4A32-AC21-0EF70805F5D2}" dt="2023-02-16T15:34:10.894" v="2214"/>
          <ac:spMkLst>
            <pc:docMk/>
            <pc:sldMk cId="3189960291" sldId="516"/>
            <ac:spMk id="4" creationId="{B9C7EFF7-72C4-38F5-6C2C-8317E7428BB7}"/>
          </ac:spMkLst>
        </pc:spChg>
        <pc:spChg chg="mod">
          <ac:chgData name="Matthias Matthiasson" userId="246fdcc469335985" providerId="LiveId" clId="{09490534-CD5E-4A32-AC21-0EF70805F5D2}" dt="2023-02-16T15:34:10.894" v="2214"/>
          <ac:spMkLst>
            <pc:docMk/>
            <pc:sldMk cId="3189960291" sldId="516"/>
            <ac:spMk id="8" creationId="{CE2A93A1-AF4E-148D-89CE-D1581CE3217E}"/>
          </ac:spMkLst>
        </pc:spChg>
        <pc:spChg chg="add del">
          <ac:chgData name="Matthias Matthiasson" userId="246fdcc469335985" providerId="LiveId" clId="{09490534-CD5E-4A32-AC21-0EF70805F5D2}" dt="2023-02-16T15:34:41.381" v="2219" actId="478"/>
          <ac:spMkLst>
            <pc:docMk/>
            <pc:sldMk cId="3189960291" sldId="516"/>
            <ac:spMk id="10" creationId="{FF256D96-6811-3FF7-29EA-BD227C7388F2}"/>
          </ac:spMkLst>
        </pc:spChg>
        <pc:spChg chg="add mod">
          <ac:chgData name="Matthias Matthiasson" userId="246fdcc469335985" providerId="LiveId" clId="{09490534-CD5E-4A32-AC21-0EF70805F5D2}" dt="2023-02-16T15:41:48.429" v="2377" actId="1076"/>
          <ac:spMkLst>
            <pc:docMk/>
            <pc:sldMk cId="3189960291" sldId="516"/>
            <ac:spMk id="11" creationId="{50E149BD-230B-51F7-BB4E-A494345D9A3F}"/>
          </ac:spMkLst>
        </pc:spChg>
        <pc:spChg chg="add mod">
          <ac:chgData name="Matthias Matthiasson" userId="246fdcc469335985" providerId="LiveId" clId="{09490534-CD5E-4A32-AC21-0EF70805F5D2}" dt="2023-02-16T15:41:48.429" v="2377" actId="1076"/>
          <ac:spMkLst>
            <pc:docMk/>
            <pc:sldMk cId="3189960291" sldId="516"/>
            <ac:spMk id="12" creationId="{9372AAD8-8949-09E7-7CAE-031D9DBBD594}"/>
          </ac:spMkLst>
        </pc:spChg>
        <pc:spChg chg="add mod">
          <ac:chgData name="Matthias Matthiasson" userId="246fdcc469335985" providerId="LiveId" clId="{09490534-CD5E-4A32-AC21-0EF70805F5D2}" dt="2023-02-17T13:58:36.411" v="2909" actId="1036"/>
          <ac:spMkLst>
            <pc:docMk/>
            <pc:sldMk cId="3189960291" sldId="516"/>
            <ac:spMk id="13" creationId="{CDE61BC2-CB85-C472-7F10-D3C17597F909}"/>
          </ac:spMkLst>
        </pc:spChg>
        <pc:spChg chg="add mod">
          <ac:chgData name="Matthias Matthiasson" userId="246fdcc469335985" providerId="LiveId" clId="{09490534-CD5E-4A32-AC21-0EF70805F5D2}" dt="2023-02-17T13:58:36.411" v="2909" actId="1036"/>
          <ac:spMkLst>
            <pc:docMk/>
            <pc:sldMk cId="3189960291" sldId="516"/>
            <ac:spMk id="14" creationId="{A2C916D8-40A4-76C8-BB7F-DB160F3A37DE}"/>
          </ac:spMkLst>
        </pc:spChg>
        <pc:spChg chg="add mod">
          <ac:chgData name="Matthias Matthiasson" userId="246fdcc469335985" providerId="LiveId" clId="{09490534-CD5E-4A32-AC21-0EF70805F5D2}" dt="2023-02-17T13:58:36.411" v="2909" actId="1036"/>
          <ac:spMkLst>
            <pc:docMk/>
            <pc:sldMk cId="3189960291" sldId="516"/>
            <ac:spMk id="15" creationId="{0616B925-6D77-9245-3E6F-83F7C29F32D5}"/>
          </ac:spMkLst>
        </pc:spChg>
        <pc:spChg chg="add mod">
          <ac:chgData name="Matthias Matthiasson" userId="246fdcc469335985" providerId="LiveId" clId="{09490534-CD5E-4A32-AC21-0EF70805F5D2}" dt="2023-02-17T13:58:36.411" v="2909" actId="1036"/>
          <ac:spMkLst>
            <pc:docMk/>
            <pc:sldMk cId="3189960291" sldId="516"/>
            <ac:spMk id="16" creationId="{F55252DB-AA45-05F9-EEF0-96078DAC6EB6}"/>
          </ac:spMkLst>
        </pc:spChg>
        <pc:spChg chg="add mod">
          <ac:chgData name="Matthias Matthiasson" userId="246fdcc469335985" providerId="LiveId" clId="{09490534-CD5E-4A32-AC21-0EF70805F5D2}" dt="2023-02-17T13:58:36.411" v="2909" actId="1036"/>
          <ac:spMkLst>
            <pc:docMk/>
            <pc:sldMk cId="3189960291" sldId="516"/>
            <ac:spMk id="17" creationId="{48F88204-B696-7EB7-2A0A-BB033E72F355}"/>
          </ac:spMkLst>
        </pc:spChg>
        <pc:spChg chg="add mod ord">
          <ac:chgData name="Matthias Matthiasson" userId="246fdcc469335985" providerId="LiveId" clId="{09490534-CD5E-4A32-AC21-0EF70805F5D2}" dt="2023-02-17T14:02:44.436" v="2931" actId="1076"/>
          <ac:spMkLst>
            <pc:docMk/>
            <pc:sldMk cId="3189960291" sldId="516"/>
            <ac:spMk id="18" creationId="{E3E5938E-C136-6691-046B-479D7CFFAE78}"/>
          </ac:spMkLst>
        </pc:spChg>
        <pc:spChg chg="add del mod">
          <ac:chgData name="Matthias Matthiasson" userId="246fdcc469335985" providerId="LiveId" clId="{09490534-CD5E-4A32-AC21-0EF70805F5D2}" dt="2023-02-17T13:41:12.877" v="2792" actId="478"/>
          <ac:spMkLst>
            <pc:docMk/>
            <pc:sldMk cId="3189960291" sldId="516"/>
            <ac:spMk id="19" creationId="{5574149B-8497-5EBB-4D70-2EE2F65DFC31}"/>
          </ac:spMkLst>
        </pc:spChg>
        <pc:spChg chg="add del mod">
          <ac:chgData name="Matthias Matthiasson" userId="246fdcc469335985" providerId="LiveId" clId="{09490534-CD5E-4A32-AC21-0EF70805F5D2}" dt="2023-02-17T13:41:12.877" v="2792" actId="478"/>
          <ac:spMkLst>
            <pc:docMk/>
            <pc:sldMk cId="3189960291" sldId="516"/>
            <ac:spMk id="20" creationId="{DE464006-6A5B-2158-F7A5-DB0E2750970F}"/>
          </ac:spMkLst>
        </pc:spChg>
        <pc:spChg chg="add del mod">
          <ac:chgData name="Matthias Matthiasson" userId="246fdcc469335985" providerId="LiveId" clId="{09490534-CD5E-4A32-AC21-0EF70805F5D2}" dt="2023-02-17T13:41:12.877" v="2792" actId="478"/>
          <ac:spMkLst>
            <pc:docMk/>
            <pc:sldMk cId="3189960291" sldId="516"/>
            <ac:spMk id="21" creationId="{FF44C5D1-D92A-48EF-C554-A91791D11CDF}"/>
          </ac:spMkLst>
        </pc:spChg>
        <pc:spChg chg="add del mod">
          <ac:chgData name="Matthias Matthiasson" userId="246fdcc469335985" providerId="LiveId" clId="{09490534-CD5E-4A32-AC21-0EF70805F5D2}" dt="2023-02-17T13:41:12.877" v="2792" actId="478"/>
          <ac:spMkLst>
            <pc:docMk/>
            <pc:sldMk cId="3189960291" sldId="516"/>
            <ac:spMk id="22" creationId="{EBBBDCFF-F101-EF84-8F63-B865DCFADD37}"/>
          </ac:spMkLst>
        </pc:spChg>
        <pc:spChg chg="add del mod">
          <ac:chgData name="Matthias Matthiasson" userId="246fdcc469335985" providerId="LiveId" clId="{09490534-CD5E-4A32-AC21-0EF70805F5D2}" dt="2023-02-16T15:37:39.972" v="2303" actId="478"/>
          <ac:spMkLst>
            <pc:docMk/>
            <pc:sldMk cId="3189960291" sldId="516"/>
            <ac:spMk id="23" creationId="{058B3DB0-643B-50C6-DCC3-75F0E3D62302}"/>
          </ac:spMkLst>
        </pc:spChg>
        <pc:spChg chg="add mod">
          <ac:chgData name="Matthias Matthiasson" userId="246fdcc469335985" providerId="LiveId" clId="{09490534-CD5E-4A32-AC21-0EF70805F5D2}" dt="2023-02-16T15:41:48.429" v="2377" actId="1076"/>
          <ac:spMkLst>
            <pc:docMk/>
            <pc:sldMk cId="3189960291" sldId="516"/>
            <ac:spMk id="24" creationId="{45C9BA90-BF96-D466-2B7E-CAD1EE1677D5}"/>
          </ac:spMkLst>
        </pc:spChg>
        <pc:spChg chg="add mod ord">
          <ac:chgData name="Matthias Matthiasson" userId="246fdcc469335985" providerId="LiveId" clId="{09490534-CD5E-4A32-AC21-0EF70805F5D2}" dt="2023-02-17T13:48:43.816" v="2831" actId="14100"/>
          <ac:spMkLst>
            <pc:docMk/>
            <pc:sldMk cId="3189960291" sldId="516"/>
            <ac:spMk id="25" creationId="{43C34085-9A83-2CB1-3D0C-8B98D5938FB9}"/>
          </ac:spMkLst>
        </pc:spChg>
        <pc:spChg chg="add mod ord">
          <ac:chgData name="Matthias Matthiasson" userId="246fdcc469335985" providerId="LiveId" clId="{09490534-CD5E-4A32-AC21-0EF70805F5D2}" dt="2023-02-17T13:48:13.997" v="2827" actId="14100"/>
          <ac:spMkLst>
            <pc:docMk/>
            <pc:sldMk cId="3189960291" sldId="516"/>
            <ac:spMk id="26" creationId="{A7B0DD76-0FFA-8E41-533D-B38DF275962E}"/>
          </ac:spMkLst>
        </pc:spChg>
        <pc:spChg chg="add mod ord">
          <ac:chgData name="Matthias Matthiasson" userId="246fdcc469335985" providerId="LiveId" clId="{09490534-CD5E-4A32-AC21-0EF70805F5D2}" dt="2023-02-16T15:41:35.356" v="2375" actId="27636"/>
          <ac:spMkLst>
            <pc:docMk/>
            <pc:sldMk cId="3189960291" sldId="516"/>
            <ac:spMk id="27" creationId="{3BF99715-15C7-F391-9B1A-F9C18D15CF77}"/>
          </ac:spMkLst>
        </pc:spChg>
        <pc:spChg chg="add mod ord">
          <ac:chgData name="Matthias Matthiasson" userId="246fdcc469335985" providerId="LiveId" clId="{09490534-CD5E-4A32-AC21-0EF70805F5D2}" dt="2023-02-16T15:43:44.186" v="2398" actId="20577"/>
          <ac:spMkLst>
            <pc:docMk/>
            <pc:sldMk cId="3189960291" sldId="516"/>
            <ac:spMk id="28" creationId="{4FD1E2BE-E617-22CA-710C-B8E205223B5C}"/>
          </ac:spMkLst>
        </pc:spChg>
        <pc:spChg chg="add del mod">
          <ac:chgData name="Matthias Matthiasson" userId="246fdcc469335985" providerId="LiveId" clId="{09490534-CD5E-4A32-AC21-0EF70805F5D2}" dt="2023-02-16T15:42:32.847" v="2385" actId="21"/>
          <ac:spMkLst>
            <pc:docMk/>
            <pc:sldMk cId="3189960291" sldId="516"/>
            <ac:spMk id="29" creationId="{F0022B45-172F-55CD-F29F-FDFD8633EAD9}"/>
          </ac:spMkLst>
        </pc:spChg>
        <pc:spChg chg="add mod">
          <ac:chgData name="Matthias Matthiasson" userId="246fdcc469335985" providerId="LiveId" clId="{09490534-CD5E-4A32-AC21-0EF70805F5D2}" dt="2023-02-16T15:43:40.820" v="2395" actId="207"/>
          <ac:spMkLst>
            <pc:docMk/>
            <pc:sldMk cId="3189960291" sldId="516"/>
            <ac:spMk id="30" creationId="{25185AEC-AD0A-05AA-7BA3-CBC895355AB4}"/>
          </ac:spMkLst>
        </pc:spChg>
        <pc:grpChg chg="add del mod">
          <ac:chgData name="Matthias Matthiasson" userId="246fdcc469335985" providerId="LiveId" clId="{09490534-CD5E-4A32-AC21-0EF70805F5D2}" dt="2023-02-16T15:43:48.628" v="2399" actId="478"/>
          <ac:grpSpMkLst>
            <pc:docMk/>
            <pc:sldMk cId="3189960291" sldId="516"/>
            <ac:grpSpMk id="2" creationId="{C6BEF28C-E04F-ED0C-1FD1-727274B309BB}"/>
          </ac:grpSpMkLst>
        </pc:grpChg>
        <pc:grpChg chg="add mod">
          <ac:chgData name="Matthias Matthiasson" userId="246fdcc469335985" providerId="LiveId" clId="{09490534-CD5E-4A32-AC21-0EF70805F5D2}" dt="2023-02-16T15:34:13.273" v="2215" actId="1076"/>
          <ac:grpSpMkLst>
            <pc:docMk/>
            <pc:sldMk cId="3189960291" sldId="516"/>
            <ac:grpSpMk id="6" creationId="{E52F600D-ACAB-3773-ED26-CB242AB8A128}"/>
          </ac:grpSpMkLst>
        </pc:grpChg>
        <pc:picChg chg="mod">
          <ac:chgData name="Matthias Matthiasson" userId="246fdcc469335985" providerId="LiveId" clId="{09490534-CD5E-4A32-AC21-0EF70805F5D2}" dt="2023-02-16T15:34:10.894" v="2214"/>
          <ac:picMkLst>
            <pc:docMk/>
            <pc:sldMk cId="3189960291" sldId="516"/>
            <ac:picMk id="3" creationId="{FF05F193-8BA4-F4D8-9BCF-248920EDF956}"/>
          </ac:picMkLst>
        </pc:picChg>
        <pc:picChg chg="add mod">
          <ac:chgData name="Matthias Matthiasson" userId="246fdcc469335985" providerId="LiveId" clId="{09490534-CD5E-4A32-AC21-0EF70805F5D2}" dt="2023-02-17T14:21:17.120" v="3156" actId="1076"/>
          <ac:picMkLst>
            <pc:docMk/>
            <pc:sldMk cId="3189960291" sldId="516"/>
            <ac:picMk id="5" creationId="{0A8520E5-1635-0F07-ED04-B2714E7212A2}"/>
          </ac:picMkLst>
        </pc:picChg>
        <pc:picChg chg="mod">
          <ac:chgData name="Matthias Matthiasson" userId="246fdcc469335985" providerId="LiveId" clId="{09490534-CD5E-4A32-AC21-0EF70805F5D2}" dt="2023-02-16T15:34:10.894" v="2214"/>
          <ac:picMkLst>
            <pc:docMk/>
            <pc:sldMk cId="3189960291" sldId="516"/>
            <ac:picMk id="5" creationId="{11FA7C27-268B-C5C0-08B4-6D7C8EFA888D}"/>
          </ac:picMkLst>
        </pc:picChg>
        <pc:picChg chg="mod">
          <ac:chgData name="Matthias Matthiasson" userId="246fdcc469335985" providerId="LiveId" clId="{09490534-CD5E-4A32-AC21-0EF70805F5D2}" dt="2023-02-16T15:34:10.894" v="2214"/>
          <ac:picMkLst>
            <pc:docMk/>
            <pc:sldMk cId="3189960291" sldId="516"/>
            <ac:picMk id="7" creationId="{6776CE07-7F67-D2F4-56B0-FA9CE20286DE}"/>
          </ac:picMkLst>
        </pc:picChg>
        <pc:picChg chg="mod">
          <ac:chgData name="Matthias Matthiasson" userId="246fdcc469335985" providerId="LiveId" clId="{09490534-CD5E-4A32-AC21-0EF70805F5D2}" dt="2023-02-16T15:34:10.894" v="2214"/>
          <ac:picMkLst>
            <pc:docMk/>
            <pc:sldMk cId="3189960291" sldId="516"/>
            <ac:picMk id="9" creationId="{A9A1FCC7-291E-B805-07BC-A0216E1FAAF7}"/>
          </ac:picMkLst>
        </pc:picChg>
      </pc:sldChg>
      <pc:sldChg chg="addSp delSp modSp add del mod modAnim">
        <pc:chgData name="Matthias Matthiasson" userId="246fdcc469335985" providerId="LiveId" clId="{09490534-CD5E-4A32-AC21-0EF70805F5D2}" dt="2023-02-17T14:31:03.054" v="3293" actId="47"/>
        <pc:sldMkLst>
          <pc:docMk/>
          <pc:sldMk cId="182385913" sldId="517"/>
        </pc:sldMkLst>
        <pc:spChg chg="mod">
          <ac:chgData name="Matthias Matthiasson" userId="246fdcc469335985" providerId="LiveId" clId="{09490534-CD5E-4A32-AC21-0EF70805F5D2}" dt="2023-02-17T14:20:14.105" v="3153" actId="1076"/>
          <ac:spMkLst>
            <pc:docMk/>
            <pc:sldMk cId="182385913" sldId="517"/>
            <ac:spMk id="2" creationId="{4B971A86-3E50-009E-453D-E4A636429018}"/>
          </ac:spMkLst>
        </pc:spChg>
        <pc:spChg chg="mod">
          <ac:chgData name="Matthias Matthiasson" userId="246fdcc469335985" providerId="LiveId" clId="{09490534-CD5E-4A32-AC21-0EF70805F5D2}" dt="2023-02-17T14:19:47.679" v="3150" actId="1036"/>
          <ac:spMkLst>
            <pc:docMk/>
            <pc:sldMk cId="182385913" sldId="517"/>
            <ac:spMk id="3" creationId="{6AB4A5F7-9A6F-C4CE-A08F-47909C824D5C}"/>
          </ac:spMkLst>
        </pc:spChg>
        <pc:spChg chg="add del mod">
          <ac:chgData name="Matthias Matthiasson" userId="246fdcc469335985" providerId="LiveId" clId="{09490534-CD5E-4A32-AC21-0EF70805F5D2}" dt="2023-02-17T14:18:50.543" v="3073" actId="478"/>
          <ac:spMkLst>
            <pc:docMk/>
            <pc:sldMk cId="182385913" sldId="517"/>
            <ac:spMk id="4" creationId="{5AAAA7E1-25DE-2D0F-DC73-46E8DB56133D}"/>
          </ac:spMkLst>
        </pc:spChg>
        <pc:spChg chg="add del mod">
          <ac:chgData name="Matthias Matthiasson" userId="246fdcc469335985" providerId="LiveId" clId="{09490534-CD5E-4A32-AC21-0EF70805F5D2}" dt="2023-02-17T14:18:50.543" v="3073" actId="478"/>
          <ac:spMkLst>
            <pc:docMk/>
            <pc:sldMk cId="182385913" sldId="517"/>
            <ac:spMk id="5" creationId="{74D9EEC8-40E5-79ED-89F7-9C213637210B}"/>
          </ac:spMkLst>
        </pc:spChg>
        <pc:spChg chg="add del mod">
          <ac:chgData name="Matthias Matthiasson" userId="246fdcc469335985" providerId="LiveId" clId="{09490534-CD5E-4A32-AC21-0EF70805F5D2}" dt="2023-02-17T14:18:50.543" v="3073" actId="478"/>
          <ac:spMkLst>
            <pc:docMk/>
            <pc:sldMk cId="182385913" sldId="517"/>
            <ac:spMk id="10" creationId="{0D7B55AD-5DE5-6782-3ED9-B7E242C2F534}"/>
          </ac:spMkLst>
        </pc:spChg>
        <pc:spChg chg="mod">
          <ac:chgData name="Matthias Matthiasson" userId="246fdcc469335985" providerId="LiveId" clId="{09490534-CD5E-4A32-AC21-0EF70805F5D2}" dt="2023-02-17T14:18:16.045" v="3068" actId="14100"/>
          <ac:spMkLst>
            <pc:docMk/>
            <pc:sldMk cId="182385913" sldId="517"/>
            <ac:spMk id="18" creationId="{E3E5938E-C136-6691-046B-479D7CFFAE78}"/>
          </ac:spMkLst>
        </pc:spChg>
        <pc:spChg chg="add del mod">
          <ac:chgData name="Matthias Matthiasson" userId="246fdcc469335985" providerId="LiveId" clId="{09490534-CD5E-4A32-AC21-0EF70805F5D2}" dt="2023-02-17T14:18:50.543" v="3073" actId="478"/>
          <ac:spMkLst>
            <pc:docMk/>
            <pc:sldMk cId="182385913" sldId="517"/>
            <ac:spMk id="19" creationId="{83635182-1E12-6730-BFEA-180A3B1280EB}"/>
          </ac:spMkLst>
        </pc:spChg>
        <pc:spChg chg="add del mod">
          <ac:chgData name="Matthias Matthiasson" userId="246fdcc469335985" providerId="LiveId" clId="{09490534-CD5E-4A32-AC21-0EF70805F5D2}" dt="2023-02-17T14:18:50.543" v="3073" actId="478"/>
          <ac:spMkLst>
            <pc:docMk/>
            <pc:sldMk cId="182385913" sldId="517"/>
            <ac:spMk id="20" creationId="{A27A9AC3-93D3-34EE-F9DF-B1AF3218A8E8}"/>
          </ac:spMkLst>
        </pc:spChg>
        <pc:spChg chg="mod">
          <ac:chgData name="Matthias Matthiasson" userId="246fdcc469335985" providerId="LiveId" clId="{09490534-CD5E-4A32-AC21-0EF70805F5D2}" dt="2023-02-17T14:20:06.849" v="3152" actId="14100"/>
          <ac:spMkLst>
            <pc:docMk/>
            <pc:sldMk cId="182385913" sldId="517"/>
            <ac:spMk id="25" creationId="{43C34085-9A83-2CB1-3D0C-8B98D5938FB9}"/>
          </ac:spMkLst>
        </pc:spChg>
        <pc:spChg chg="mod">
          <ac:chgData name="Matthias Matthiasson" userId="246fdcc469335985" providerId="LiveId" clId="{09490534-CD5E-4A32-AC21-0EF70805F5D2}" dt="2023-02-17T14:19:30.849" v="3075" actId="14100"/>
          <ac:spMkLst>
            <pc:docMk/>
            <pc:sldMk cId="182385913" sldId="517"/>
            <ac:spMk id="26" creationId="{A7B0DD76-0FFA-8E41-533D-B38DF275962E}"/>
          </ac:spMkLst>
        </pc:spChg>
        <pc:picChg chg="add mod">
          <ac:chgData name="Matthias Matthiasson" userId="246fdcc469335985" providerId="LiveId" clId="{09490534-CD5E-4A32-AC21-0EF70805F5D2}" dt="2023-02-17T14:23:26.566" v="3166"/>
          <ac:picMkLst>
            <pc:docMk/>
            <pc:sldMk cId="182385913" sldId="517"/>
            <ac:picMk id="21" creationId="{4352535D-9843-1FD1-BE3C-B276B3783244}"/>
          </ac:picMkLst>
        </pc:picChg>
      </pc:sldChg>
      <pc:sldChg chg="modSp add del mod">
        <pc:chgData name="Matthias Matthiasson" userId="246fdcc469335985" providerId="LiveId" clId="{09490534-CD5E-4A32-AC21-0EF70805F5D2}" dt="2023-02-17T13:40:57.579" v="2790" actId="47"/>
        <pc:sldMkLst>
          <pc:docMk/>
          <pc:sldMk cId="3382765429" sldId="517"/>
        </pc:sldMkLst>
        <pc:spChg chg="mod">
          <ac:chgData name="Matthias Matthiasson" userId="246fdcc469335985" providerId="LiveId" clId="{09490534-CD5E-4A32-AC21-0EF70805F5D2}" dt="2023-02-17T13:37:56.270" v="2750" actId="20577"/>
          <ac:spMkLst>
            <pc:docMk/>
            <pc:sldMk cId="3382765429" sldId="517"/>
            <ac:spMk id="25" creationId="{43C34085-9A83-2CB1-3D0C-8B98D5938FB9}"/>
          </ac:spMkLst>
        </pc:spChg>
      </pc:sldChg>
      <pc:sldChg chg="addSp delSp modSp add mod modTransition modAnim">
        <pc:chgData name="Matthias Matthiasson" userId="246fdcc469335985" providerId="LiveId" clId="{09490534-CD5E-4A32-AC21-0EF70805F5D2}" dt="2023-02-20T14:21:24.428" v="4654" actId="404"/>
        <pc:sldMkLst>
          <pc:docMk/>
          <pc:sldMk cId="959458459" sldId="518"/>
        </pc:sldMkLst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2" creationId="{4B971A86-3E50-009E-453D-E4A636429018}"/>
          </ac:spMkLst>
        </pc:spChg>
        <pc:spChg chg="mod">
          <ac:chgData name="Matthias Matthiasson" userId="246fdcc469335985" providerId="LiveId" clId="{09490534-CD5E-4A32-AC21-0EF70805F5D2}" dt="2023-02-20T14:20:16.358" v="4645" actId="1036"/>
          <ac:spMkLst>
            <pc:docMk/>
            <pc:sldMk cId="959458459" sldId="518"/>
            <ac:spMk id="3" creationId="{6AB4A5F7-9A6F-C4CE-A08F-47909C824D5C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1" creationId="{50E149BD-230B-51F7-BB4E-A494345D9A3F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2" creationId="{9372AAD8-8949-09E7-7CAE-031D9DBBD594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3" creationId="{CDE61BC2-CB85-C472-7F10-D3C17597F909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4" creationId="{A2C916D8-40A4-76C8-BB7F-DB160F3A37DE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5" creationId="{0616B925-6D77-9245-3E6F-83F7C29F32D5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6" creationId="{F55252DB-AA45-05F9-EEF0-96078DAC6EB6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17" creationId="{48F88204-B696-7EB7-2A0A-BB033E72F355}"/>
          </ac:spMkLst>
        </pc:spChg>
        <pc:spChg chg="mod">
          <ac:chgData name="Matthias Matthiasson" userId="246fdcc469335985" providerId="LiveId" clId="{09490534-CD5E-4A32-AC21-0EF70805F5D2}" dt="2023-02-20T14:20:16.358" v="4645" actId="1036"/>
          <ac:spMkLst>
            <pc:docMk/>
            <pc:sldMk cId="959458459" sldId="518"/>
            <ac:spMk id="18" creationId="{E3E5938E-C136-6691-046B-479D7CFFAE78}"/>
          </ac:spMkLst>
        </pc:spChg>
        <pc:spChg chg="mod">
          <ac:chgData name="Matthias Matthiasson" userId="246fdcc469335985" providerId="LiveId" clId="{09490534-CD5E-4A32-AC21-0EF70805F5D2}" dt="2023-02-20T14:20:16.358" v="4645" actId="1036"/>
          <ac:spMkLst>
            <pc:docMk/>
            <pc:sldMk cId="959458459" sldId="518"/>
            <ac:spMk id="24" creationId="{45C9BA90-BF96-D466-2B7E-CAD1EE1677D5}"/>
          </ac:spMkLst>
        </pc:spChg>
        <pc:spChg chg="mod">
          <ac:chgData name="Matthias Matthiasson" userId="246fdcc469335985" providerId="LiveId" clId="{09490534-CD5E-4A32-AC21-0EF70805F5D2}" dt="2023-02-20T14:19:56.226" v="4608" actId="1036"/>
          <ac:spMkLst>
            <pc:docMk/>
            <pc:sldMk cId="959458459" sldId="518"/>
            <ac:spMk id="25" creationId="{43C34085-9A83-2CB1-3D0C-8B98D5938FB9}"/>
          </ac:spMkLst>
        </pc:spChg>
        <pc:spChg chg="mod">
          <ac:chgData name="Matthias Matthiasson" userId="246fdcc469335985" providerId="LiveId" clId="{09490534-CD5E-4A32-AC21-0EF70805F5D2}" dt="2023-02-20T14:20:16.358" v="4645" actId="1036"/>
          <ac:spMkLst>
            <pc:docMk/>
            <pc:sldMk cId="959458459" sldId="518"/>
            <ac:spMk id="26" creationId="{A7B0DD76-0FFA-8E41-533D-B38DF275962E}"/>
          </ac:spMkLst>
        </pc:spChg>
        <pc:spChg chg="mod">
          <ac:chgData name="Matthias Matthiasson" userId="246fdcc469335985" providerId="LiveId" clId="{09490534-CD5E-4A32-AC21-0EF70805F5D2}" dt="2023-02-17T15:04:16.426" v="3452" actId="20577"/>
          <ac:spMkLst>
            <pc:docMk/>
            <pc:sldMk cId="959458459" sldId="518"/>
            <ac:spMk id="27" creationId="{3BF99715-15C7-F391-9B1A-F9C18D15CF77}"/>
          </ac:spMkLst>
        </pc:spChg>
        <pc:spChg chg="mod">
          <ac:chgData name="Matthias Matthiasson" userId="246fdcc469335985" providerId="LiveId" clId="{09490534-CD5E-4A32-AC21-0EF70805F5D2}" dt="2023-02-20T14:21:13.567" v="4651" actId="14100"/>
          <ac:spMkLst>
            <pc:docMk/>
            <pc:sldMk cId="959458459" sldId="518"/>
            <ac:spMk id="28" creationId="{4FD1E2BE-E617-22CA-710C-B8E205223B5C}"/>
          </ac:spMkLst>
        </pc:spChg>
        <pc:spChg chg="mod">
          <ac:chgData name="Matthias Matthiasson" userId="246fdcc469335985" providerId="LiveId" clId="{09490534-CD5E-4A32-AC21-0EF70805F5D2}" dt="2023-02-20T14:21:24.428" v="4654" actId="404"/>
          <ac:spMkLst>
            <pc:docMk/>
            <pc:sldMk cId="959458459" sldId="518"/>
            <ac:spMk id="30" creationId="{25185AEC-AD0A-05AA-7BA3-CBC895355AB4}"/>
          </ac:spMkLst>
        </pc:spChg>
        <pc:grpChg chg="del">
          <ac:chgData name="Matthias Matthiasson" userId="246fdcc469335985" providerId="LiveId" clId="{09490534-CD5E-4A32-AC21-0EF70805F5D2}" dt="2023-02-17T15:08:46.590" v="3803" actId="478"/>
          <ac:grpSpMkLst>
            <pc:docMk/>
            <pc:sldMk cId="959458459" sldId="518"/>
            <ac:grpSpMk id="6" creationId="{E52F600D-ACAB-3773-ED26-CB242AB8A128}"/>
          </ac:grpSpMkLst>
        </pc:grpChg>
        <pc:picChg chg="add mod ord">
          <ac:chgData name="Matthias Matthiasson" userId="246fdcc469335985" providerId="LiveId" clId="{09490534-CD5E-4A32-AC21-0EF70805F5D2}" dt="2023-02-20T14:20:33.302" v="4646" actId="167"/>
          <ac:picMkLst>
            <pc:docMk/>
            <pc:sldMk cId="959458459" sldId="518"/>
            <ac:picMk id="4" creationId="{191257FC-BDC8-320D-CA58-3086ED3856A4}"/>
          </ac:picMkLst>
        </pc:picChg>
        <pc:picChg chg="add mod ord">
          <ac:chgData name="Matthias Matthiasson" userId="246fdcc469335985" providerId="LiveId" clId="{09490534-CD5E-4A32-AC21-0EF70805F5D2}" dt="2023-02-20T14:20:43.503" v="4647" actId="167"/>
          <ac:picMkLst>
            <pc:docMk/>
            <pc:sldMk cId="959458459" sldId="518"/>
            <ac:picMk id="5" creationId="{69BA7BB9-4620-0543-5D83-AD88C5B2BDA2}"/>
          </ac:picMkLst>
        </pc:picChg>
        <pc:picChg chg="mod">
          <ac:chgData name="Matthias Matthiasson" userId="246fdcc469335985" providerId="LiveId" clId="{09490534-CD5E-4A32-AC21-0EF70805F5D2}" dt="2023-02-20T14:19:56.226" v="4608" actId="1036"/>
          <ac:picMkLst>
            <pc:docMk/>
            <pc:sldMk cId="959458459" sldId="518"/>
            <ac:picMk id="21" creationId="{4352535D-9843-1FD1-BE3C-B276B3783244}"/>
          </ac:picMkLst>
        </pc:picChg>
      </pc:sldChg>
      <pc:sldChg chg="add del">
        <pc:chgData name="Matthias Matthiasson" userId="246fdcc469335985" providerId="LiveId" clId="{09490534-CD5E-4A32-AC21-0EF70805F5D2}" dt="2023-02-17T13:41:05.152" v="2791" actId="47"/>
        <pc:sldMkLst>
          <pc:docMk/>
          <pc:sldMk cId="2229743992" sldId="518"/>
        </pc:sldMkLst>
      </pc:sldChg>
      <pc:sldChg chg="add del">
        <pc:chgData name="Matthias Matthiasson" userId="246fdcc469335985" providerId="LiveId" clId="{09490534-CD5E-4A32-AC21-0EF70805F5D2}" dt="2023-02-17T15:38:12.465" v="4263" actId="47"/>
        <pc:sldMkLst>
          <pc:docMk/>
          <pc:sldMk cId="39492127" sldId="519"/>
        </pc:sldMkLst>
      </pc:sldChg>
      <pc:sldChg chg="addSp delSp modSp add mod delAnim modAnim">
        <pc:chgData name="Matthias Matthiasson" userId="246fdcc469335985" providerId="LiveId" clId="{09490534-CD5E-4A32-AC21-0EF70805F5D2}" dt="2023-02-20T14:19:24.929" v="4580" actId="167"/>
        <pc:sldMkLst>
          <pc:docMk/>
          <pc:sldMk cId="2198693767" sldId="520"/>
        </pc:sldMkLst>
        <pc:spChg chg="mod">
          <ac:chgData name="Matthias Matthiasson" userId="246fdcc469335985" providerId="LiveId" clId="{09490534-CD5E-4A32-AC21-0EF70805F5D2}" dt="2023-02-20T14:16:51.598" v="4537" actId="1035"/>
          <ac:spMkLst>
            <pc:docMk/>
            <pc:sldMk cId="2198693767" sldId="520"/>
            <ac:spMk id="2" creationId="{4B971A86-3E50-009E-453D-E4A636429018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3" creationId="{6AB4A5F7-9A6F-C4CE-A08F-47909C824D5C}"/>
          </ac:spMkLst>
        </pc:spChg>
        <pc:spChg chg="add del mod">
          <ac:chgData name="Matthias Matthiasson" userId="246fdcc469335985" providerId="LiveId" clId="{09490534-CD5E-4A32-AC21-0EF70805F5D2}" dt="2023-02-17T15:14:34.999" v="4010" actId="478"/>
          <ac:spMkLst>
            <pc:docMk/>
            <pc:sldMk cId="2198693767" sldId="520"/>
            <ac:spMk id="4" creationId="{10F2509D-E796-8BB9-ECC3-39BC3E4E7B23}"/>
          </ac:spMkLst>
        </pc:spChg>
        <pc:spChg chg="add 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5" creationId="{EC731423-4D90-67CA-FF17-9ED0C01A6FE5}"/>
          </ac:spMkLst>
        </pc:spChg>
        <pc:spChg chg="add mod ord">
          <ac:chgData name="Matthias Matthiasson" userId="246fdcc469335985" providerId="LiveId" clId="{09490534-CD5E-4A32-AC21-0EF70805F5D2}" dt="2023-02-20T14:16:51.598" v="4537" actId="1035"/>
          <ac:spMkLst>
            <pc:docMk/>
            <pc:sldMk cId="2198693767" sldId="520"/>
            <ac:spMk id="10" creationId="{0F319988-8873-DE5F-7EBE-DAD5ABCF3489}"/>
          </ac:spMkLst>
        </pc:spChg>
        <pc:spChg chg="mod">
          <ac:chgData name="Matthias Matthiasson" userId="246fdcc469335985" providerId="LiveId" clId="{09490534-CD5E-4A32-AC21-0EF70805F5D2}" dt="2023-02-20T14:16:51.598" v="4537" actId="1035"/>
          <ac:spMkLst>
            <pc:docMk/>
            <pc:sldMk cId="2198693767" sldId="520"/>
            <ac:spMk id="11" creationId="{50E149BD-230B-51F7-BB4E-A494345D9A3F}"/>
          </ac:spMkLst>
        </pc:spChg>
        <pc:spChg chg="del mod">
          <ac:chgData name="Matthias Matthiasson" userId="246fdcc469335985" providerId="LiveId" clId="{09490534-CD5E-4A32-AC21-0EF70805F5D2}" dt="2023-02-17T15:32:11.811" v="4248" actId="478"/>
          <ac:spMkLst>
            <pc:docMk/>
            <pc:sldMk cId="2198693767" sldId="520"/>
            <ac:spMk id="12" creationId="{9372AAD8-8949-09E7-7CAE-031D9DBBD594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13" creationId="{CDE61BC2-CB85-C472-7F10-D3C17597F909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14" creationId="{A2C916D8-40A4-76C8-BB7F-DB160F3A37DE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15" creationId="{0616B925-6D77-9245-3E6F-83F7C29F32D5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16" creationId="{F55252DB-AA45-05F9-EEF0-96078DAC6EB6}"/>
          </ac:spMkLst>
        </pc:spChg>
        <pc:spChg chg="del mod">
          <ac:chgData name="Matthias Matthiasson" userId="246fdcc469335985" providerId="LiveId" clId="{09490534-CD5E-4A32-AC21-0EF70805F5D2}" dt="2023-02-17T14:42:13.887" v="3433" actId="478"/>
          <ac:spMkLst>
            <pc:docMk/>
            <pc:sldMk cId="2198693767" sldId="520"/>
            <ac:spMk id="17" creationId="{48F88204-B696-7EB7-2A0A-BB033E72F355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18" creationId="{E3E5938E-C136-6691-046B-479D7CFFAE78}"/>
          </ac:spMkLst>
        </pc:spChg>
        <pc:spChg chg="mod or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24" creationId="{45C9BA90-BF96-D466-2B7E-CAD1EE1677D5}"/>
          </ac:spMkLst>
        </pc:spChg>
        <pc:spChg chg="mod">
          <ac:chgData name="Matthias Matthiasson" userId="246fdcc469335985" providerId="LiveId" clId="{09490534-CD5E-4A32-AC21-0EF70805F5D2}" dt="2023-02-20T14:16:51.598" v="4537" actId="1035"/>
          <ac:spMkLst>
            <pc:docMk/>
            <pc:sldMk cId="2198693767" sldId="520"/>
            <ac:spMk id="25" creationId="{43C34085-9A83-2CB1-3D0C-8B98D5938FB9}"/>
          </ac:spMkLst>
        </pc:spChg>
        <pc:spChg chg="mod">
          <ac:chgData name="Matthias Matthiasson" userId="246fdcc469335985" providerId="LiveId" clId="{09490534-CD5E-4A32-AC21-0EF70805F5D2}" dt="2023-02-20T14:17:19.052" v="4563" actId="1036"/>
          <ac:spMkLst>
            <pc:docMk/>
            <pc:sldMk cId="2198693767" sldId="520"/>
            <ac:spMk id="26" creationId="{A7B0DD76-0FFA-8E41-533D-B38DF275962E}"/>
          </ac:spMkLst>
        </pc:spChg>
        <pc:spChg chg="mod">
          <ac:chgData name="Matthias Matthiasson" userId="246fdcc469335985" providerId="LiveId" clId="{09490534-CD5E-4A32-AC21-0EF70805F5D2}" dt="2023-02-17T15:15:09.258" v="4033" actId="20577"/>
          <ac:spMkLst>
            <pc:docMk/>
            <pc:sldMk cId="2198693767" sldId="520"/>
            <ac:spMk id="27" creationId="{3BF99715-15C7-F391-9B1A-F9C18D15CF77}"/>
          </ac:spMkLst>
        </pc:spChg>
        <pc:spChg chg="mod">
          <ac:chgData name="Matthias Matthiasson" userId="246fdcc469335985" providerId="LiveId" clId="{09490534-CD5E-4A32-AC21-0EF70805F5D2}" dt="2023-02-20T14:16:18.097" v="4514" actId="403"/>
          <ac:spMkLst>
            <pc:docMk/>
            <pc:sldMk cId="2198693767" sldId="520"/>
            <ac:spMk id="28" creationId="{4FD1E2BE-E617-22CA-710C-B8E205223B5C}"/>
          </ac:spMkLst>
        </pc:spChg>
        <pc:spChg chg="mod">
          <ac:chgData name="Matthias Matthiasson" userId="246fdcc469335985" providerId="LiveId" clId="{09490534-CD5E-4A32-AC21-0EF70805F5D2}" dt="2023-02-20T14:16:30.424" v="4516" actId="404"/>
          <ac:spMkLst>
            <pc:docMk/>
            <pc:sldMk cId="2198693767" sldId="520"/>
            <ac:spMk id="30" creationId="{25185AEC-AD0A-05AA-7BA3-CBC895355AB4}"/>
          </ac:spMkLst>
        </pc:spChg>
        <pc:grpChg chg="del">
          <ac:chgData name="Matthias Matthiasson" userId="246fdcc469335985" providerId="LiveId" clId="{09490534-CD5E-4A32-AC21-0EF70805F5D2}" dt="2023-02-17T15:15:59.526" v="4035" actId="478"/>
          <ac:grpSpMkLst>
            <pc:docMk/>
            <pc:sldMk cId="2198693767" sldId="520"/>
            <ac:grpSpMk id="6" creationId="{E52F600D-ACAB-3773-ED26-CB242AB8A128}"/>
          </ac:grpSpMkLst>
        </pc:grpChg>
        <pc:picChg chg="add mod ord">
          <ac:chgData name="Matthias Matthiasson" userId="246fdcc469335985" providerId="LiveId" clId="{09490534-CD5E-4A32-AC21-0EF70805F5D2}" dt="2023-02-20T14:18:31.753" v="4574" actId="167"/>
          <ac:picMkLst>
            <pc:docMk/>
            <pc:sldMk cId="2198693767" sldId="520"/>
            <ac:picMk id="4" creationId="{63AA37E1-8666-640D-4F44-621A4F692DC2}"/>
          </ac:picMkLst>
        </pc:picChg>
        <pc:picChg chg="add mod ord">
          <ac:chgData name="Matthias Matthiasson" userId="246fdcc469335985" providerId="LiveId" clId="{09490534-CD5E-4A32-AC21-0EF70805F5D2}" dt="2023-02-20T14:19:24.929" v="4580" actId="167"/>
          <ac:picMkLst>
            <pc:docMk/>
            <pc:sldMk cId="2198693767" sldId="520"/>
            <ac:picMk id="6" creationId="{793992B7-0632-54F1-6327-846515216BC1}"/>
          </ac:picMkLst>
        </pc:picChg>
        <pc:picChg chg="mod">
          <ac:chgData name="Matthias Matthiasson" userId="246fdcc469335985" providerId="LiveId" clId="{09490534-CD5E-4A32-AC21-0EF70805F5D2}" dt="2023-02-20T14:16:51.598" v="4537" actId="1035"/>
          <ac:picMkLst>
            <pc:docMk/>
            <pc:sldMk cId="2198693767" sldId="520"/>
            <ac:picMk id="21" creationId="{4352535D-9843-1FD1-BE3C-B276B3783244}"/>
          </ac:picMkLst>
        </pc:picChg>
      </pc:sldChg>
      <pc:sldChg chg="delSp modSp mod">
        <pc:chgData name="Matthias Matthiasson" userId="246fdcc469335985" providerId="LiveId" clId="{09490534-CD5E-4A32-AC21-0EF70805F5D2}" dt="2023-02-20T14:07:42.540" v="4302"/>
        <pc:sldMkLst>
          <pc:docMk/>
          <pc:sldMk cId="1869664624" sldId="2146845829"/>
        </pc:sldMkLst>
        <pc:spChg chg="mod">
          <ac:chgData name="Matthias Matthiasson" userId="246fdcc469335985" providerId="LiveId" clId="{09490534-CD5E-4A32-AC21-0EF70805F5D2}" dt="2023-02-20T14:07:24.881" v="4299" actId="6549"/>
          <ac:spMkLst>
            <pc:docMk/>
            <pc:sldMk cId="1869664624" sldId="2146845829"/>
            <ac:spMk id="2" creationId="{071AE8FA-03E9-E7AB-AF55-384F69CF4DC3}"/>
          </ac:spMkLst>
        </pc:spChg>
        <pc:spChg chg="del mod">
          <ac:chgData name="Matthias Matthiasson" userId="246fdcc469335985" providerId="LiveId" clId="{09490534-CD5E-4A32-AC21-0EF70805F5D2}" dt="2023-02-20T14:07:42.540" v="4302"/>
          <ac:spMkLst>
            <pc:docMk/>
            <pc:sldMk cId="1869664624" sldId="2146845829"/>
            <ac:spMk id="4" creationId="{265494CC-5C55-55D3-CBD3-DA6B9CEE9489}"/>
          </ac:spMkLst>
        </pc:spChg>
      </pc:sldChg>
      <pc:sldChg chg="modSp mod">
        <pc:chgData name="Matthias Matthiasson" userId="246fdcc469335985" providerId="LiveId" clId="{09490534-CD5E-4A32-AC21-0EF70805F5D2}" dt="2023-02-20T14:13:43.682" v="4507" actId="20577"/>
        <pc:sldMkLst>
          <pc:docMk/>
          <pc:sldMk cId="2307201581" sldId="2146845830"/>
        </pc:sldMkLst>
        <pc:spChg chg="mod">
          <ac:chgData name="Matthias Matthiasson" userId="246fdcc469335985" providerId="LiveId" clId="{09490534-CD5E-4A32-AC21-0EF70805F5D2}" dt="2023-02-20T14:08:47.229" v="4303" actId="6549"/>
          <ac:spMkLst>
            <pc:docMk/>
            <pc:sldMk cId="2307201581" sldId="2146845830"/>
            <ac:spMk id="2" creationId="{62866115-544A-414C-42AC-7B6110378266}"/>
          </ac:spMkLst>
        </pc:spChg>
        <pc:spChg chg="mod">
          <ac:chgData name="Matthias Matthiasson" userId="246fdcc469335985" providerId="LiveId" clId="{09490534-CD5E-4A32-AC21-0EF70805F5D2}" dt="2023-02-20T14:13:43.682" v="4507" actId="20577"/>
          <ac:spMkLst>
            <pc:docMk/>
            <pc:sldMk cId="2307201581" sldId="2146845830"/>
            <ac:spMk id="3" creationId="{5BFE9F5A-22DB-6A1F-7D82-2656251EC04C}"/>
          </ac:spMkLst>
        </pc:spChg>
      </pc:sldChg>
      <pc:sldMasterChg chg="delSldLayout">
        <pc:chgData name="Matthias Matthiasson" userId="246fdcc469335985" providerId="LiveId" clId="{09490534-CD5E-4A32-AC21-0EF70805F5D2}" dt="2023-02-12T15:19:18.420" v="96" actId="47"/>
        <pc:sldMasterMkLst>
          <pc:docMk/>
          <pc:sldMasterMk cId="3297738630" sldId="2147483732"/>
        </pc:sldMasterMkLst>
        <pc:sldLayoutChg chg="del">
          <pc:chgData name="Matthias Matthiasson" userId="246fdcc469335985" providerId="LiveId" clId="{09490534-CD5E-4A32-AC21-0EF70805F5D2}" dt="2023-02-12T15:19:18.420" v="96" actId="47"/>
          <pc:sldLayoutMkLst>
            <pc:docMk/>
            <pc:sldMasterMk cId="3297738630" sldId="2147483732"/>
            <pc:sldLayoutMk cId="158206976" sldId="2147483761"/>
          </pc:sldLayoutMkLst>
        </pc:sldLayoutChg>
      </pc:sldMasterChg>
      <pc:sldMasterChg chg="delSldLayout">
        <pc:chgData name="Matthias Matthiasson" userId="246fdcc469335985" providerId="LiveId" clId="{09490534-CD5E-4A32-AC21-0EF70805F5D2}" dt="2023-02-12T15:20:21.197" v="116" actId="47"/>
        <pc:sldMasterMkLst>
          <pc:docMk/>
          <pc:sldMasterMk cId="243261598" sldId="2147483761"/>
        </pc:sldMasterMkLst>
        <pc:sldLayoutChg chg="del">
          <pc:chgData name="Matthias Matthiasson" userId="246fdcc469335985" providerId="LiveId" clId="{09490534-CD5E-4A32-AC21-0EF70805F5D2}" dt="2023-02-12T15:20:21.197" v="116" actId="47"/>
          <pc:sldLayoutMkLst>
            <pc:docMk/>
            <pc:sldMasterMk cId="243261598" sldId="2147483761"/>
            <pc:sldLayoutMk cId="462399235" sldId="2147483790"/>
          </pc:sldLayoutMkLst>
        </pc:sldLayoutChg>
      </pc:sldMasterChg>
      <pc:sldMasterChg chg="delSldLayout">
        <pc:chgData name="Matthias Matthiasson" userId="246fdcc469335985" providerId="LiveId" clId="{09490534-CD5E-4A32-AC21-0EF70805F5D2}" dt="2023-02-12T15:23:17.291" v="131" actId="47"/>
        <pc:sldMasterMkLst>
          <pc:docMk/>
          <pc:sldMasterMk cId="2087511470" sldId="2147483790"/>
        </pc:sldMasterMkLst>
        <pc:sldLayoutChg chg="del">
          <pc:chgData name="Matthias Matthiasson" userId="246fdcc469335985" providerId="LiveId" clId="{09490534-CD5E-4A32-AC21-0EF70805F5D2}" dt="2023-02-12T15:22:01.601" v="120" actId="47"/>
          <pc:sldLayoutMkLst>
            <pc:docMk/>
            <pc:sldMasterMk cId="2087511470" sldId="2147483790"/>
            <pc:sldLayoutMk cId="2133641440" sldId="2147483819"/>
          </pc:sldLayoutMkLst>
        </pc:sldLayoutChg>
        <pc:sldLayoutChg chg="del">
          <pc:chgData name="Matthias Matthiasson" userId="246fdcc469335985" providerId="LiveId" clId="{09490534-CD5E-4A32-AC21-0EF70805F5D2}" dt="2023-02-12T15:23:17.291" v="131" actId="47"/>
          <pc:sldLayoutMkLst>
            <pc:docMk/>
            <pc:sldMasterMk cId="2087511470" sldId="2147483790"/>
            <pc:sldLayoutMk cId="2578580117" sldId="2147483819"/>
          </pc:sldLayoutMkLst>
        </pc:sldLayoutChg>
      </pc:sldMasterChg>
    </pc:docChg>
  </pc:docChgLst>
  <pc:docChgLst>
    <pc:chgData name="Bjorn Jonsson" userId="0ba677ab-dff8-4d69-911d-adef4ed2de49" providerId="ADAL" clId="{DE9AFD40-E03D-4FE3-A9DA-58EED4872E08}"/>
    <pc:docChg chg="custSel modSld">
      <pc:chgData name="Bjorn Jonsson" userId="0ba677ab-dff8-4d69-911d-adef4ed2de49" providerId="ADAL" clId="{DE9AFD40-E03D-4FE3-A9DA-58EED4872E08}" dt="2023-03-08T12:37:30.261" v="35" actId="368"/>
      <pc:docMkLst>
        <pc:docMk/>
      </pc:docMkLst>
      <pc:sldChg chg="modNotes">
        <pc:chgData name="Bjorn Jonsson" userId="0ba677ab-dff8-4d69-911d-adef4ed2de49" providerId="ADAL" clId="{DE9AFD40-E03D-4FE3-A9DA-58EED4872E08}" dt="2023-03-08T12:37:30.189" v="9" actId="368"/>
        <pc:sldMkLst>
          <pc:docMk/>
          <pc:sldMk cId="4256899391" sldId="286"/>
        </pc:sldMkLst>
      </pc:sldChg>
      <pc:sldChg chg="modNotes">
        <pc:chgData name="Bjorn Jonsson" userId="0ba677ab-dff8-4d69-911d-adef4ed2de49" providerId="ADAL" clId="{DE9AFD40-E03D-4FE3-A9DA-58EED4872E08}" dt="2023-03-08T12:37:30.222" v="21" actId="368"/>
        <pc:sldMkLst>
          <pc:docMk/>
          <pc:sldMk cId="4233042721" sldId="303"/>
        </pc:sldMkLst>
      </pc:sldChg>
      <pc:sldChg chg="modNotes">
        <pc:chgData name="Bjorn Jonsson" userId="0ba677ab-dff8-4d69-911d-adef4ed2de49" providerId="ADAL" clId="{DE9AFD40-E03D-4FE3-A9DA-58EED4872E08}" dt="2023-03-08T12:37:30.234" v="25" actId="368"/>
        <pc:sldMkLst>
          <pc:docMk/>
          <pc:sldMk cId="3233797985" sldId="451"/>
        </pc:sldMkLst>
      </pc:sldChg>
      <pc:sldChg chg="modNotes">
        <pc:chgData name="Bjorn Jonsson" userId="0ba677ab-dff8-4d69-911d-adef4ed2de49" providerId="ADAL" clId="{DE9AFD40-E03D-4FE3-A9DA-58EED4872E08}" dt="2023-03-08T12:37:30.194" v="11" actId="368"/>
        <pc:sldMkLst>
          <pc:docMk/>
          <pc:sldMk cId="3867660655" sldId="467"/>
        </pc:sldMkLst>
      </pc:sldChg>
      <pc:sldChg chg="modNotes">
        <pc:chgData name="Bjorn Jonsson" userId="0ba677ab-dff8-4d69-911d-adef4ed2de49" providerId="ADAL" clId="{DE9AFD40-E03D-4FE3-A9DA-58EED4872E08}" dt="2023-03-08T12:37:30.171" v="3" actId="368"/>
        <pc:sldMkLst>
          <pc:docMk/>
          <pc:sldMk cId="1907092886" sldId="469"/>
        </pc:sldMkLst>
      </pc:sldChg>
      <pc:sldChg chg="modNotes">
        <pc:chgData name="Bjorn Jonsson" userId="0ba677ab-dff8-4d69-911d-adef4ed2de49" providerId="ADAL" clId="{DE9AFD40-E03D-4FE3-A9DA-58EED4872E08}" dt="2023-03-08T12:37:30.176" v="5" actId="368"/>
        <pc:sldMkLst>
          <pc:docMk/>
          <pc:sldMk cId="3256768238" sldId="471"/>
        </pc:sldMkLst>
      </pc:sldChg>
      <pc:sldChg chg="modNotes">
        <pc:chgData name="Bjorn Jonsson" userId="0ba677ab-dff8-4d69-911d-adef4ed2de49" providerId="ADAL" clId="{DE9AFD40-E03D-4FE3-A9DA-58EED4872E08}" dt="2023-03-08T12:37:30.181" v="7" actId="368"/>
        <pc:sldMkLst>
          <pc:docMk/>
          <pc:sldMk cId="852099361" sldId="472"/>
        </pc:sldMkLst>
      </pc:sldChg>
      <pc:sldChg chg="modNotes">
        <pc:chgData name="Bjorn Jonsson" userId="0ba677ab-dff8-4d69-911d-adef4ed2de49" providerId="ADAL" clId="{DE9AFD40-E03D-4FE3-A9DA-58EED4872E08}" dt="2023-03-08T12:37:30.227" v="23" actId="368"/>
        <pc:sldMkLst>
          <pc:docMk/>
          <pc:sldMk cId="1490904717" sldId="475"/>
        </pc:sldMkLst>
      </pc:sldChg>
      <pc:sldChg chg="modNotes">
        <pc:chgData name="Bjorn Jonsson" userId="0ba677ab-dff8-4d69-911d-adef4ed2de49" providerId="ADAL" clId="{DE9AFD40-E03D-4FE3-A9DA-58EED4872E08}" dt="2023-03-08T12:37:30.240" v="27" actId="368"/>
        <pc:sldMkLst>
          <pc:docMk/>
          <pc:sldMk cId="525400100" sldId="502"/>
        </pc:sldMkLst>
      </pc:sldChg>
      <pc:sldChg chg="modNotes">
        <pc:chgData name="Bjorn Jonsson" userId="0ba677ab-dff8-4d69-911d-adef4ed2de49" providerId="ADAL" clId="{DE9AFD40-E03D-4FE3-A9DA-58EED4872E08}" dt="2023-03-08T12:37:30.245" v="29" actId="368"/>
        <pc:sldMkLst>
          <pc:docMk/>
          <pc:sldMk cId="2288489697" sldId="504"/>
        </pc:sldMkLst>
      </pc:sldChg>
      <pc:sldChg chg="modNotes">
        <pc:chgData name="Bjorn Jonsson" userId="0ba677ab-dff8-4d69-911d-adef4ed2de49" providerId="ADAL" clId="{DE9AFD40-E03D-4FE3-A9DA-58EED4872E08}" dt="2023-03-08T12:37:30.250" v="31" actId="368"/>
        <pc:sldMkLst>
          <pc:docMk/>
          <pc:sldMk cId="1625951022" sldId="505"/>
        </pc:sldMkLst>
      </pc:sldChg>
      <pc:sldChg chg="modNotes">
        <pc:chgData name="Bjorn Jonsson" userId="0ba677ab-dff8-4d69-911d-adef4ed2de49" providerId="ADAL" clId="{DE9AFD40-E03D-4FE3-A9DA-58EED4872E08}" dt="2023-03-08T12:37:30.256" v="33" actId="368"/>
        <pc:sldMkLst>
          <pc:docMk/>
          <pc:sldMk cId="508660657" sldId="508"/>
        </pc:sldMkLst>
      </pc:sldChg>
      <pc:sldChg chg="modNotes">
        <pc:chgData name="Bjorn Jonsson" userId="0ba677ab-dff8-4d69-911d-adef4ed2de49" providerId="ADAL" clId="{DE9AFD40-E03D-4FE3-A9DA-58EED4872E08}" dt="2023-03-08T12:37:30.261" v="35" actId="368"/>
        <pc:sldMkLst>
          <pc:docMk/>
          <pc:sldMk cId="2573417628" sldId="511"/>
        </pc:sldMkLst>
      </pc:sldChg>
      <pc:sldChg chg="modNotes">
        <pc:chgData name="Bjorn Jonsson" userId="0ba677ab-dff8-4d69-911d-adef4ed2de49" providerId="ADAL" clId="{DE9AFD40-E03D-4FE3-A9DA-58EED4872E08}" dt="2023-03-08T12:37:30.199" v="13" actId="368"/>
        <pc:sldMkLst>
          <pc:docMk/>
          <pc:sldMk cId="336313853" sldId="514"/>
        </pc:sldMkLst>
      </pc:sldChg>
      <pc:sldChg chg="modNotes">
        <pc:chgData name="Bjorn Jonsson" userId="0ba677ab-dff8-4d69-911d-adef4ed2de49" providerId="ADAL" clId="{DE9AFD40-E03D-4FE3-A9DA-58EED4872E08}" dt="2023-03-08T12:37:30.160" v="1" actId="368"/>
        <pc:sldMkLst>
          <pc:docMk/>
          <pc:sldMk cId="2307201581" sldId="2146845830"/>
        </pc:sldMkLst>
      </pc:sldChg>
      <pc:sldChg chg="modNotes">
        <pc:chgData name="Bjorn Jonsson" userId="0ba677ab-dff8-4d69-911d-adef4ed2de49" providerId="ADAL" clId="{DE9AFD40-E03D-4FE3-A9DA-58EED4872E08}" dt="2023-03-08T12:37:30.206" v="15" actId="368"/>
        <pc:sldMkLst>
          <pc:docMk/>
          <pc:sldMk cId="2225435751" sldId="2146845831"/>
        </pc:sldMkLst>
      </pc:sldChg>
      <pc:sldChg chg="modNotes">
        <pc:chgData name="Bjorn Jonsson" userId="0ba677ab-dff8-4d69-911d-adef4ed2de49" providerId="ADAL" clId="{DE9AFD40-E03D-4FE3-A9DA-58EED4872E08}" dt="2023-03-08T12:37:30.211" v="17" actId="368"/>
        <pc:sldMkLst>
          <pc:docMk/>
          <pc:sldMk cId="2942633957" sldId="2146845832"/>
        </pc:sldMkLst>
      </pc:sldChg>
      <pc:sldChg chg="modNotes">
        <pc:chgData name="Bjorn Jonsson" userId="0ba677ab-dff8-4d69-911d-adef4ed2de49" providerId="ADAL" clId="{DE9AFD40-E03D-4FE3-A9DA-58EED4872E08}" dt="2023-03-08T12:37:30.216" v="19" actId="368"/>
        <pc:sldMkLst>
          <pc:docMk/>
          <pc:sldMk cId="3271171050" sldId="2146845833"/>
        </pc:sldMkLst>
      </pc:sldChg>
    </pc:docChg>
  </pc:docChgLst>
  <pc:docChgLst>
    <pc:chgData name="Matthías Matthíasson" userId="da5879a5-7ced-44b7-b25c-c3fa19602b52" providerId="ADAL" clId="{E9BFBFA3-3BA4-473E-8A39-23A21E04EDAD}"/>
    <pc:docChg chg="modSld">
      <pc:chgData name="Matthías Matthíasson" userId="da5879a5-7ced-44b7-b25c-c3fa19602b52" providerId="ADAL" clId="{E9BFBFA3-3BA4-473E-8A39-23A21E04EDAD}" dt="2023-02-28T19:40:16.575" v="39" actId="113"/>
      <pc:docMkLst>
        <pc:docMk/>
      </pc:docMkLst>
      <pc:sldChg chg="modSp modAnim">
        <pc:chgData name="Matthías Matthíasson" userId="da5879a5-7ced-44b7-b25c-c3fa19602b52" providerId="ADAL" clId="{E9BFBFA3-3BA4-473E-8A39-23A21E04EDAD}" dt="2023-02-28T19:26:57.228" v="11"/>
        <pc:sldMkLst>
          <pc:docMk/>
          <pc:sldMk cId="2225435751" sldId="2146845831"/>
        </pc:sldMkLst>
        <pc:spChg chg="mod">
          <ac:chgData name="Matthías Matthíasson" userId="da5879a5-7ced-44b7-b25c-c3fa19602b52" providerId="ADAL" clId="{E9BFBFA3-3BA4-473E-8A39-23A21E04EDAD}" dt="2023-02-28T19:24:49.811" v="2" actId="5793"/>
          <ac:spMkLst>
            <pc:docMk/>
            <pc:sldMk cId="2225435751" sldId="2146845831"/>
            <ac:spMk id="4" creationId="{880F3E25-0399-05EB-643C-19615BF8E5A3}"/>
          </ac:spMkLst>
        </pc:spChg>
      </pc:sldChg>
      <pc:sldChg chg="modSp modAnim">
        <pc:chgData name="Matthías Matthíasson" userId="da5879a5-7ced-44b7-b25c-c3fa19602b52" providerId="ADAL" clId="{E9BFBFA3-3BA4-473E-8A39-23A21E04EDAD}" dt="2023-02-28T19:38:14.706" v="17" actId="113"/>
        <pc:sldMkLst>
          <pc:docMk/>
          <pc:sldMk cId="2942633957" sldId="2146845832"/>
        </pc:sldMkLst>
        <pc:spChg chg="mod">
          <ac:chgData name="Matthías Matthíasson" userId="da5879a5-7ced-44b7-b25c-c3fa19602b52" providerId="ADAL" clId="{E9BFBFA3-3BA4-473E-8A39-23A21E04EDAD}" dt="2023-02-28T19:38:14.706" v="17" actId="113"/>
          <ac:spMkLst>
            <pc:docMk/>
            <pc:sldMk cId="2942633957" sldId="2146845832"/>
            <ac:spMk id="3" creationId="{C52E2BE5-38C7-952D-E931-A395817D8B2D}"/>
          </ac:spMkLst>
        </pc:spChg>
      </pc:sldChg>
      <pc:sldChg chg="modSp mod modAnim">
        <pc:chgData name="Matthías Matthíasson" userId="da5879a5-7ced-44b7-b25c-c3fa19602b52" providerId="ADAL" clId="{E9BFBFA3-3BA4-473E-8A39-23A21E04EDAD}" dt="2023-02-28T19:40:16.575" v="39" actId="113"/>
        <pc:sldMkLst>
          <pc:docMk/>
          <pc:sldMk cId="3271171050" sldId="2146845833"/>
        </pc:sldMkLst>
        <pc:spChg chg="mod">
          <ac:chgData name="Matthías Matthíasson" userId="da5879a5-7ced-44b7-b25c-c3fa19602b52" providerId="ADAL" clId="{E9BFBFA3-3BA4-473E-8A39-23A21E04EDAD}" dt="2023-02-28T19:40:16.575" v="39" actId="113"/>
          <ac:spMkLst>
            <pc:docMk/>
            <pc:sldMk cId="3271171050" sldId="2146845833"/>
            <ac:spMk id="3" creationId="{AA8F4451-C931-4E40-81C2-FB149E29DD70}"/>
          </ac:spMkLst>
        </pc:spChg>
      </pc:sldChg>
    </pc:docChg>
  </pc:docChgLst>
  <pc:docChgLst>
    <pc:chgData name="Wojciech Januszauskas" userId="283006d7-7365-4ce6-9b04-25a42527db96" providerId="ADAL" clId="{618469D9-4414-4758-B26F-7A7BB54A5889}"/>
    <pc:docChg chg="undo redo custSel addSld delSld modSld sldOrd modSection">
      <pc:chgData name="Wojciech Januszauskas" userId="283006d7-7365-4ce6-9b04-25a42527db96" providerId="ADAL" clId="{618469D9-4414-4758-B26F-7A7BB54A5889}" dt="2023-02-28T10:17:44.511" v="337"/>
      <pc:docMkLst>
        <pc:docMk/>
      </pc:docMkLst>
      <pc:sldChg chg="del">
        <pc:chgData name="Wojciech Januszauskas" userId="283006d7-7365-4ce6-9b04-25a42527db96" providerId="ADAL" clId="{618469D9-4414-4758-B26F-7A7BB54A5889}" dt="2023-02-24T14:05:23.619" v="274" actId="47"/>
        <pc:sldMkLst>
          <pc:docMk/>
          <pc:sldMk cId="1881244884" sldId="257"/>
        </pc:sldMkLst>
      </pc:sldChg>
      <pc:sldChg chg="modSp mod modClrScheme chgLayout">
        <pc:chgData name="Wojciech Januszauskas" userId="283006d7-7365-4ce6-9b04-25a42527db96" providerId="ADAL" clId="{618469D9-4414-4758-B26F-7A7BB54A5889}" dt="2023-02-24T14:14:50.446" v="298" actId="404"/>
        <pc:sldMkLst>
          <pc:docMk/>
          <pc:sldMk cId="4256899391" sldId="286"/>
        </pc:sldMkLst>
        <pc:spChg chg="mod ord">
          <ac:chgData name="Wojciech Januszauskas" userId="283006d7-7365-4ce6-9b04-25a42527db96" providerId="ADAL" clId="{618469D9-4414-4758-B26F-7A7BB54A5889}" dt="2023-02-24T14:14:46.933" v="297" actId="207"/>
          <ac:spMkLst>
            <pc:docMk/>
            <pc:sldMk cId="4256899391" sldId="286"/>
            <ac:spMk id="2" creationId="{62866115-544A-414C-42AC-7B6110378266}"/>
          </ac:spMkLst>
        </pc:spChg>
        <pc:spChg chg="mod ord">
          <ac:chgData name="Wojciech Januszauskas" userId="283006d7-7365-4ce6-9b04-25a42527db96" providerId="ADAL" clId="{618469D9-4414-4758-B26F-7A7BB54A5889}" dt="2023-02-24T14:14:50.446" v="298" actId="404"/>
          <ac:spMkLst>
            <pc:docMk/>
            <pc:sldMk cId="4256899391" sldId="286"/>
            <ac:spMk id="3" creationId="{5BFE9F5A-22DB-6A1F-7D82-2656251EC04C}"/>
          </ac:spMkLst>
        </pc:spChg>
      </pc:sldChg>
      <pc:sldChg chg="modSp mod modClrScheme chgLayout">
        <pc:chgData name="Wojciech Januszauskas" userId="283006d7-7365-4ce6-9b04-25a42527db96" providerId="ADAL" clId="{618469D9-4414-4758-B26F-7A7BB54A5889}" dt="2023-02-24T14:01:44.175" v="241" actId="1035"/>
        <pc:sldMkLst>
          <pc:docMk/>
          <pc:sldMk cId="4233042721" sldId="303"/>
        </pc:sldMkLst>
        <pc:spChg chg="mod ord">
          <ac:chgData name="Wojciech Januszauskas" userId="283006d7-7365-4ce6-9b04-25a42527db96" providerId="ADAL" clId="{618469D9-4414-4758-B26F-7A7BB54A5889}" dt="2023-02-24T13:56:27.162" v="157" actId="207"/>
          <ac:spMkLst>
            <pc:docMk/>
            <pc:sldMk cId="4233042721" sldId="303"/>
            <ac:spMk id="2" creationId="{32164D70-BA2C-1324-A3C1-B971D4D37A59}"/>
          </ac:spMkLst>
        </pc:spChg>
        <pc:spChg chg="mod ord">
          <ac:chgData name="Wojciech Januszauskas" userId="283006d7-7365-4ce6-9b04-25a42527db96" providerId="ADAL" clId="{618469D9-4414-4758-B26F-7A7BB54A5889}" dt="2023-02-24T14:00:42.031" v="205" actId="404"/>
          <ac:spMkLst>
            <pc:docMk/>
            <pc:sldMk cId="4233042721" sldId="303"/>
            <ac:spMk id="3" creationId="{8D218267-D16E-BFD0-89F3-C198D5F72421}"/>
          </ac:spMkLst>
        </pc:spChg>
        <pc:spChg chg="mod">
          <ac:chgData name="Wojciech Januszauskas" userId="283006d7-7365-4ce6-9b04-25a42527db96" providerId="ADAL" clId="{618469D9-4414-4758-B26F-7A7BB54A5889}" dt="2023-02-24T14:01:33.210" v="212" actId="948"/>
          <ac:spMkLst>
            <pc:docMk/>
            <pc:sldMk cId="4233042721" sldId="303"/>
            <ac:spMk id="6" creationId="{570BFF98-4CBE-753A-C0BB-2D46F4F0F607}"/>
          </ac:spMkLst>
        </pc:spChg>
        <pc:picChg chg="mod">
          <ac:chgData name="Wojciech Januszauskas" userId="283006d7-7365-4ce6-9b04-25a42527db96" providerId="ADAL" clId="{618469D9-4414-4758-B26F-7A7BB54A5889}" dt="2023-02-24T14:01:44.175" v="241" actId="1035"/>
          <ac:picMkLst>
            <pc:docMk/>
            <pc:sldMk cId="4233042721" sldId="303"/>
            <ac:picMk id="4" creationId="{377AEDAC-3B21-BA9F-2B90-37C740A5CDBC}"/>
          </ac:picMkLst>
        </pc:picChg>
      </pc:sldChg>
      <pc:sldChg chg="del">
        <pc:chgData name="Wojciech Januszauskas" userId="283006d7-7365-4ce6-9b04-25a42527db96" providerId="ADAL" clId="{618469D9-4414-4758-B26F-7A7BB54A5889}" dt="2023-02-24T14:04:45.936" v="273" actId="47"/>
        <pc:sldMkLst>
          <pc:docMk/>
          <pc:sldMk cId="2868667110" sldId="393"/>
        </pc:sldMkLst>
      </pc:sldChg>
      <pc:sldChg chg="addSp delSp modSp del mod modClrScheme chgLayout">
        <pc:chgData name="Wojciech Januszauskas" userId="283006d7-7365-4ce6-9b04-25a42527db96" providerId="ADAL" clId="{618469D9-4414-4758-B26F-7A7BB54A5889}" dt="2023-02-24T14:04:45.936" v="273" actId="47"/>
        <pc:sldMkLst>
          <pc:docMk/>
          <pc:sldMk cId="4064684162" sldId="394"/>
        </pc:sldMkLst>
        <pc:spChg chg="add del mod ord">
          <ac:chgData name="Wojciech Januszauskas" userId="283006d7-7365-4ce6-9b04-25a42527db96" providerId="ADAL" clId="{618469D9-4414-4758-B26F-7A7BB54A5889}" dt="2023-02-24T14:02:15.574" v="246" actId="700"/>
          <ac:spMkLst>
            <pc:docMk/>
            <pc:sldMk cId="4064684162" sldId="394"/>
            <ac:spMk id="3" creationId="{A43BDFA4-8EF4-F31E-287B-D2150CFF217B}"/>
          </ac:spMkLst>
        </pc:spChg>
        <pc:spChg chg="mod ord">
          <ac:chgData name="Wojciech Januszauskas" userId="283006d7-7365-4ce6-9b04-25a42527db96" providerId="ADAL" clId="{618469D9-4414-4758-B26F-7A7BB54A5889}" dt="2023-02-24T14:02:15.574" v="246" actId="700"/>
          <ac:spMkLst>
            <pc:docMk/>
            <pc:sldMk cId="4064684162" sldId="394"/>
            <ac:spMk id="4" creationId="{3DA07485-310E-CE43-9707-9BFB3791E336}"/>
          </ac:spMkLst>
        </pc:spChg>
      </pc:sldChg>
      <pc:sldChg chg="del">
        <pc:chgData name="Wojciech Januszauskas" userId="283006d7-7365-4ce6-9b04-25a42527db96" providerId="ADAL" clId="{618469D9-4414-4758-B26F-7A7BB54A5889}" dt="2023-02-24T13:44:13.697" v="93" actId="47"/>
        <pc:sldMkLst>
          <pc:docMk/>
          <pc:sldMk cId="1448821671" sldId="445"/>
        </pc:sldMkLst>
      </pc:sldChg>
      <pc:sldChg chg="addSp delSp modSp mod modClrScheme chgLayout">
        <pc:chgData name="Wojciech Januszauskas" userId="283006d7-7365-4ce6-9b04-25a42527db96" providerId="ADAL" clId="{618469D9-4414-4758-B26F-7A7BB54A5889}" dt="2023-02-24T14:06:55.779" v="288" actId="1036"/>
        <pc:sldMkLst>
          <pc:docMk/>
          <pc:sldMk cId="3867660655" sldId="467"/>
        </pc:sldMkLst>
        <pc:spChg chg="mod ord">
          <ac:chgData name="Wojciech Januszauskas" userId="283006d7-7365-4ce6-9b04-25a42527db96" providerId="ADAL" clId="{618469D9-4414-4758-B26F-7A7BB54A5889}" dt="2023-02-24T14:06:22.736" v="279" actId="207"/>
          <ac:spMkLst>
            <pc:docMk/>
            <pc:sldMk cId="3867660655" sldId="467"/>
            <ac:spMk id="2" creationId="{62866115-544A-414C-42AC-7B6110378266}"/>
          </ac:spMkLst>
        </pc:spChg>
        <pc:spChg chg="add del mod ord">
          <ac:chgData name="Wojciech Januszauskas" userId="283006d7-7365-4ce6-9b04-25a42527db96" providerId="ADAL" clId="{618469D9-4414-4758-B26F-7A7BB54A5889}" dt="2023-02-24T14:06:10.951" v="276" actId="478"/>
          <ac:spMkLst>
            <pc:docMk/>
            <pc:sldMk cId="3867660655" sldId="467"/>
            <ac:spMk id="4" creationId="{DB2C1F6A-FF4B-D974-D4FD-7AA47F101611}"/>
          </ac:spMkLst>
        </pc:spChg>
        <pc:spChg chg="mod">
          <ac:chgData name="Wojciech Januszauskas" userId="283006d7-7365-4ce6-9b04-25a42527db96" providerId="ADAL" clId="{618469D9-4414-4758-B26F-7A7BB54A5889}" dt="2023-02-24T14:06:46.573" v="282" actId="207"/>
          <ac:spMkLst>
            <pc:docMk/>
            <pc:sldMk cId="3867660655" sldId="467"/>
            <ac:spMk id="5" creationId="{B56CDBCA-0A31-D631-C613-2BC63ED8111E}"/>
          </ac:spMkLst>
        </pc:spChg>
        <pc:spChg chg="mod">
          <ac:chgData name="Wojciech Januszauskas" userId="283006d7-7365-4ce6-9b04-25a42527db96" providerId="ADAL" clId="{618469D9-4414-4758-B26F-7A7BB54A5889}" dt="2023-02-24T14:06:46.573" v="282" actId="207"/>
          <ac:spMkLst>
            <pc:docMk/>
            <pc:sldMk cId="3867660655" sldId="467"/>
            <ac:spMk id="6" creationId="{1C58841D-2F4A-90A7-4A1A-D4081B9EDF93}"/>
          </ac:spMkLst>
        </pc:spChg>
        <pc:spChg chg="mod">
          <ac:chgData name="Wojciech Januszauskas" userId="283006d7-7365-4ce6-9b04-25a42527db96" providerId="ADAL" clId="{618469D9-4414-4758-B26F-7A7BB54A5889}" dt="2023-02-24T14:06:18.896" v="278" actId="207"/>
          <ac:spMkLst>
            <pc:docMk/>
            <pc:sldMk cId="3867660655" sldId="467"/>
            <ac:spMk id="18" creationId="{565A208A-A6C6-BB0A-BE3F-BEE9F1F8905C}"/>
          </ac:spMkLst>
        </pc:spChg>
        <pc:spChg chg="mod">
          <ac:chgData name="Wojciech Januszauskas" userId="283006d7-7365-4ce6-9b04-25a42527db96" providerId="ADAL" clId="{618469D9-4414-4758-B26F-7A7BB54A5889}" dt="2023-02-24T14:06:42.244" v="281" actId="207"/>
          <ac:spMkLst>
            <pc:docMk/>
            <pc:sldMk cId="3867660655" sldId="467"/>
            <ac:spMk id="41" creationId="{6A65F4A5-1A72-002A-F075-E021B761AB4D}"/>
          </ac:spMkLst>
        </pc:spChg>
        <pc:spChg chg="mod">
          <ac:chgData name="Wojciech Januszauskas" userId="283006d7-7365-4ce6-9b04-25a42527db96" providerId="ADAL" clId="{618469D9-4414-4758-B26F-7A7BB54A5889}" dt="2023-02-24T14:06:55.779" v="288" actId="1036"/>
          <ac:spMkLst>
            <pc:docMk/>
            <pc:sldMk cId="3867660655" sldId="467"/>
            <ac:spMk id="44" creationId="{F0A82046-1DBC-F242-B299-83A88B4ADE03}"/>
          </ac:spMkLst>
        </pc:spChg>
      </pc:sldChg>
      <pc:sldChg chg="modSp mod modClrScheme chgLayout">
        <pc:chgData name="Wojciech Januszauskas" userId="283006d7-7365-4ce6-9b04-25a42527db96" providerId="ADAL" clId="{618469D9-4414-4758-B26F-7A7BB54A5889}" dt="2023-02-24T14:01:58.054" v="243" actId="2710"/>
        <pc:sldMkLst>
          <pc:docMk/>
          <pc:sldMk cId="1490904717" sldId="475"/>
        </pc:sldMkLst>
        <pc:spChg chg="mod ord">
          <ac:chgData name="Wojciech Januszauskas" userId="283006d7-7365-4ce6-9b04-25a42527db96" providerId="ADAL" clId="{618469D9-4414-4758-B26F-7A7BB54A5889}" dt="2023-02-24T13:56:45.714" v="161" actId="14100"/>
          <ac:spMkLst>
            <pc:docMk/>
            <pc:sldMk cId="1490904717" sldId="475"/>
            <ac:spMk id="2" creationId="{32164D70-BA2C-1324-A3C1-B971D4D37A59}"/>
          </ac:spMkLst>
        </pc:spChg>
        <pc:spChg chg="mod ord">
          <ac:chgData name="Wojciech Januszauskas" userId="283006d7-7365-4ce6-9b04-25a42527db96" providerId="ADAL" clId="{618469D9-4414-4758-B26F-7A7BB54A5889}" dt="2023-02-24T14:01:58.054" v="243" actId="2710"/>
          <ac:spMkLst>
            <pc:docMk/>
            <pc:sldMk cId="1490904717" sldId="475"/>
            <ac:spMk id="3" creationId="{8D218267-D16E-BFD0-89F3-C198D5F72421}"/>
          </ac:spMkLst>
        </pc:spChg>
      </pc:sldChg>
      <pc:sldChg chg="modTransition">
        <pc:chgData name="Wojciech Januszauskas" userId="283006d7-7365-4ce6-9b04-25a42527db96" providerId="ADAL" clId="{618469D9-4414-4758-B26F-7A7BB54A5889}" dt="2023-02-28T10:17:44.511" v="337"/>
        <pc:sldMkLst>
          <pc:docMk/>
          <pc:sldMk cId="525400100" sldId="502"/>
        </pc:sldMkLst>
      </pc:sldChg>
      <pc:sldChg chg="modTransition">
        <pc:chgData name="Wojciech Januszauskas" userId="283006d7-7365-4ce6-9b04-25a42527db96" providerId="ADAL" clId="{618469D9-4414-4758-B26F-7A7BB54A5889}" dt="2023-02-28T10:17:44.511" v="337"/>
        <pc:sldMkLst>
          <pc:docMk/>
          <pc:sldMk cId="2288489697" sldId="504"/>
        </pc:sldMkLst>
      </pc:sldChg>
      <pc:sldChg chg="modSp mod">
        <pc:chgData name="Wojciech Januszauskas" userId="283006d7-7365-4ce6-9b04-25a42527db96" providerId="ADAL" clId="{618469D9-4414-4758-B26F-7A7BB54A5889}" dt="2023-02-28T10:07:54.253" v="336" actId="1076"/>
        <pc:sldMkLst>
          <pc:docMk/>
          <pc:sldMk cId="2573417628" sldId="511"/>
        </pc:sldMkLst>
        <pc:grpChg chg="mod">
          <ac:chgData name="Wojciech Januszauskas" userId="283006d7-7365-4ce6-9b04-25a42527db96" providerId="ADAL" clId="{618469D9-4414-4758-B26F-7A7BB54A5889}" dt="2023-02-28T10:07:54.253" v="336" actId="1076"/>
          <ac:grpSpMkLst>
            <pc:docMk/>
            <pc:sldMk cId="2573417628" sldId="511"/>
            <ac:grpSpMk id="6" creationId="{44C2F65E-D796-4803-8DEF-C971D3732F77}"/>
          </ac:grpSpMkLst>
        </pc:grpChg>
      </pc:sldChg>
      <pc:sldChg chg="del">
        <pc:chgData name="Wojciech Januszauskas" userId="283006d7-7365-4ce6-9b04-25a42527db96" providerId="ADAL" clId="{618469D9-4414-4758-B26F-7A7BB54A5889}" dt="2023-02-24T13:44:13.697" v="93" actId="47"/>
        <pc:sldMkLst>
          <pc:docMk/>
          <pc:sldMk cId="1240379728" sldId="512"/>
        </pc:sldMkLst>
      </pc:sldChg>
      <pc:sldChg chg="del">
        <pc:chgData name="Wojciech Januszauskas" userId="283006d7-7365-4ce6-9b04-25a42527db96" providerId="ADAL" clId="{618469D9-4414-4758-B26F-7A7BB54A5889}" dt="2023-02-24T13:44:13.697" v="93" actId="47"/>
        <pc:sldMkLst>
          <pc:docMk/>
          <pc:sldMk cId="2166432724" sldId="513"/>
        </pc:sldMkLst>
      </pc:sldChg>
      <pc:sldChg chg="addSp delSp modSp mod modClrScheme chgLayout">
        <pc:chgData name="Wojciech Januszauskas" userId="283006d7-7365-4ce6-9b04-25a42527db96" providerId="ADAL" clId="{618469D9-4414-4758-B26F-7A7BB54A5889}" dt="2023-02-24T14:07:27.820" v="294" actId="207"/>
        <pc:sldMkLst>
          <pc:docMk/>
          <pc:sldMk cId="336313853" sldId="514"/>
        </pc:sldMkLst>
        <pc:spChg chg="mod ord">
          <ac:chgData name="Wojciech Januszauskas" userId="283006d7-7365-4ce6-9b04-25a42527db96" providerId="ADAL" clId="{618469D9-4414-4758-B26F-7A7BB54A5889}" dt="2023-02-24T14:07:17.550" v="291" actId="207"/>
          <ac:spMkLst>
            <pc:docMk/>
            <pc:sldMk cId="336313853" sldId="514"/>
            <ac:spMk id="2" creationId="{62866115-544A-414C-42AC-7B6110378266}"/>
          </ac:spMkLst>
        </pc:spChg>
        <pc:spChg chg="add del mod ord">
          <ac:chgData name="Wojciech Januszauskas" userId="283006d7-7365-4ce6-9b04-25a42527db96" providerId="ADAL" clId="{618469D9-4414-4758-B26F-7A7BB54A5889}" dt="2023-02-24T14:07:20.388" v="292" actId="478"/>
          <ac:spMkLst>
            <pc:docMk/>
            <pc:sldMk cId="336313853" sldId="514"/>
            <ac:spMk id="13" creationId="{685753E5-92C9-6735-E5F5-D9C328C26133}"/>
          </ac:spMkLst>
        </pc:spChg>
        <pc:spChg chg="mod">
          <ac:chgData name="Wojciech Januszauskas" userId="283006d7-7365-4ce6-9b04-25a42527db96" providerId="ADAL" clId="{618469D9-4414-4758-B26F-7A7BB54A5889}" dt="2023-02-24T14:07:24.222" v="293" actId="207"/>
          <ac:spMkLst>
            <pc:docMk/>
            <pc:sldMk cId="336313853" sldId="514"/>
            <ac:spMk id="18" creationId="{565A208A-A6C6-BB0A-BE3F-BEE9F1F8905C}"/>
          </ac:spMkLst>
        </pc:spChg>
        <pc:spChg chg="mod">
          <ac:chgData name="Wojciech Januszauskas" userId="283006d7-7365-4ce6-9b04-25a42527db96" providerId="ADAL" clId="{618469D9-4414-4758-B26F-7A7BB54A5889}" dt="2023-02-24T14:07:27.820" v="294" actId="207"/>
          <ac:spMkLst>
            <pc:docMk/>
            <pc:sldMk cId="336313853" sldId="514"/>
            <ac:spMk id="41" creationId="{6A65F4A5-1A72-002A-F075-E021B761AB4D}"/>
          </ac:spMkLst>
        </pc:spChg>
      </pc:sldChg>
      <pc:sldChg chg="addSp delSp modSp mod modClrScheme chgLayout">
        <pc:chgData name="Wojciech Januszauskas" userId="283006d7-7365-4ce6-9b04-25a42527db96" providerId="ADAL" clId="{618469D9-4414-4758-B26F-7A7BB54A5889}" dt="2023-02-24T13:55:08.361" v="149" actId="404"/>
        <pc:sldMkLst>
          <pc:docMk/>
          <pc:sldMk cId="959458459" sldId="518"/>
        </pc:sldMkLst>
        <pc:spChg chg="add del mod">
          <ac:chgData name="Wojciech Januszauskas" userId="283006d7-7365-4ce6-9b04-25a42527db96" providerId="ADAL" clId="{618469D9-4414-4758-B26F-7A7BB54A5889}" dt="2023-02-24T13:55:08.033" v="148" actId="478"/>
          <ac:spMkLst>
            <pc:docMk/>
            <pc:sldMk cId="959458459" sldId="518"/>
            <ac:spMk id="6" creationId="{30CD4767-B6E1-632E-FE09-595A6D318BA8}"/>
          </ac:spMkLst>
        </pc:spChg>
        <pc:spChg chg="mod ord">
          <ac:chgData name="Wojciech Januszauskas" userId="283006d7-7365-4ce6-9b04-25a42527db96" providerId="ADAL" clId="{618469D9-4414-4758-B26F-7A7BB54A5889}" dt="2023-02-24T13:47:28.493" v="101" actId="14100"/>
          <ac:spMkLst>
            <pc:docMk/>
            <pc:sldMk cId="959458459" sldId="518"/>
            <ac:spMk id="27" creationId="{3BF99715-15C7-F391-9B1A-F9C18D15CF77}"/>
          </ac:spMkLst>
        </pc:spChg>
        <pc:spChg chg="mod ord">
          <ac:chgData name="Wojciech Januszauskas" userId="283006d7-7365-4ce6-9b04-25a42527db96" providerId="ADAL" clId="{618469D9-4414-4758-B26F-7A7BB54A5889}" dt="2023-02-24T13:55:07.761" v="147" actId="1038"/>
          <ac:spMkLst>
            <pc:docMk/>
            <pc:sldMk cId="959458459" sldId="518"/>
            <ac:spMk id="28" creationId="{4FD1E2BE-E617-22CA-710C-B8E205223B5C}"/>
          </ac:spMkLst>
        </pc:spChg>
        <pc:spChg chg="mod">
          <ac:chgData name="Wojciech Januszauskas" userId="283006d7-7365-4ce6-9b04-25a42527db96" providerId="ADAL" clId="{618469D9-4414-4758-B26F-7A7BB54A5889}" dt="2023-02-24T13:55:08.361" v="149" actId="404"/>
          <ac:spMkLst>
            <pc:docMk/>
            <pc:sldMk cId="959458459" sldId="518"/>
            <ac:spMk id="30" creationId="{25185AEC-AD0A-05AA-7BA3-CBC895355AB4}"/>
          </ac:spMkLst>
        </pc:spChg>
      </pc:sldChg>
      <pc:sldChg chg="addSp delSp modSp mod modClrScheme delAnim modAnim chgLayout">
        <pc:chgData name="Wojciech Januszauskas" userId="283006d7-7365-4ce6-9b04-25a42527db96" providerId="ADAL" clId="{618469D9-4414-4758-B26F-7A7BB54A5889}" dt="2023-02-24T14:00:31.318" v="204" actId="207"/>
        <pc:sldMkLst>
          <pc:docMk/>
          <pc:sldMk cId="2198693767" sldId="520"/>
        </pc:sldMkLst>
        <pc:spChg chg="add del mod">
          <ac:chgData name="Wojciech Januszauskas" userId="283006d7-7365-4ce6-9b04-25a42527db96" providerId="ADAL" clId="{618469D9-4414-4758-B26F-7A7BB54A5889}" dt="2023-02-24T13:57:50.636" v="168" actId="478"/>
          <ac:spMkLst>
            <pc:docMk/>
            <pc:sldMk cId="2198693767" sldId="520"/>
            <ac:spMk id="7" creationId="{A420358A-2B21-747C-E00F-BD7B1773CC67}"/>
          </ac:spMkLst>
        </pc:spChg>
        <pc:spChg chg="add del mod">
          <ac:chgData name="Wojciech Januszauskas" userId="283006d7-7365-4ce6-9b04-25a42527db96" providerId="ADAL" clId="{618469D9-4414-4758-B26F-7A7BB54A5889}" dt="2023-02-24T13:58:10.656" v="172" actId="478"/>
          <ac:spMkLst>
            <pc:docMk/>
            <pc:sldMk cId="2198693767" sldId="520"/>
            <ac:spMk id="8" creationId="{9D65F5F9-F8CD-5042-B1FA-BBFDEADD738F}"/>
          </ac:spMkLst>
        </pc:spChg>
        <pc:spChg chg="add del mod ord">
          <ac:chgData name="Wojciech Januszauskas" userId="283006d7-7365-4ce6-9b04-25a42527db96" providerId="ADAL" clId="{618469D9-4414-4758-B26F-7A7BB54A5889}" dt="2023-02-24T14:00:21.997" v="203" actId="478"/>
          <ac:spMkLst>
            <pc:docMk/>
            <pc:sldMk cId="2198693767" sldId="520"/>
            <ac:spMk id="9" creationId="{2B742812-D61B-EA03-729B-0A9723C7A7BC}"/>
          </ac:spMkLst>
        </pc:spChg>
        <pc:spChg chg="mod">
          <ac:chgData name="Wojciech Januszauskas" userId="283006d7-7365-4ce6-9b04-25a42527db96" providerId="ADAL" clId="{618469D9-4414-4758-B26F-7A7BB54A5889}" dt="2023-02-24T13:55:12.409" v="151" actId="20577"/>
          <ac:spMkLst>
            <pc:docMk/>
            <pc:sldMk cId="2198693767" sldId="520"/>
            <ac:spMk id="26" creationId="{A7B0DD76-0FFA-8E41-533D-B38DF275962E}"/>
          </ac:spMkLst>
        </pc:spChg>
        <pc:spChg chg="mod ord">
          <ac:chgData name="Wojciech Januszauskas" userId="283006d7-7365-4ce6-9b04-25a42527db96" providerId="ADAL" clId="{618469D9-4414-4758-B26F-7A7BB54A5889}" dt="2023-02-24T13:55:04.869" v="137" actId="700"/>
          <ac:spMkLst>
            <pc:docMk/>
            <pc:sldMk cId="2198693767" sldId="520"/>
            <ac:spMk id="27" creationId="{3BF99715-15C7-F391-9B1A-F9C18D15CF77}"/>
          </ac:spMkLst>
        </pc:spChg>
        <pc:spChg chg="mod ord">
          <ac:chgData name="Wojciech Januszauskas" userId="283006d7-7365-4ce6-9b04-25a42527db96" providerId="ADAL" clId="{618469D9-4414-4758-B26F-7A7BB54A5889}" dt="2023-02-24T14:00:19.166" v="202" actId="167"/>
          <ac:spMkLst>
            <pc:docMk/>
            <pc:sldMk cId="2198693767" sldId="520"/>
            <ac:spMk id="28" creationId="{4FD1E2BE-E617-22CA-710C-B8E205223B5C}"/>
          </ac:spMkLst>
        </pc:spChg>
        <pc:spChg chg="mod">
          <ac:chgData name="Wojciech Januszauskas" userId="283006d7-7365-4ce6-9b04-25a42527db96" providerId="ADAL" clId="{618469D9-4414-4758-B26F-7A7BB54A5889}" dt="2023-02-24T14:00:31.318" v="204" actId="207"/>
          <ac:spMkLst>
            <pc:docMk/>
            <pc:sldMk cId="2198693767" sldId="520"/>
            <ac:spMk id="30" creationId="{25185AEC-AD0A-05AA-7BA3-CBC895355AB4}"/>
          </ac:spMkLst>
        </pc:spChg>
      </pc:sldChg>
      <pc:sldChg chg="mod modClrScheme chgLayout">
        <pc:chgData name="Wojciech Januszauskas" userId="283006d7-7365-4ce6-9b04-25a42527db96" providerId="ADAL" clId="{618469D9-4414-4758-B26F-7A7BB54A5889}" dt="2023-02-24T13:38:09.607" v="0" actId="700"/>
        <pc:sldMkLst>
          <pc:docMk/>
          <pc:sldMk cId="816190405" sldId="2146845772"/>
        </pc:sldMkLst>
      </pc:sldChg>
      <pc:sldChg chg="modSp mod">
        <pc:chgData name="Wojciech Januszauskas" userId="283006d7-7365-4ce6-9b04-25a42527db96" providerId="ADAL" clId="{618469D9-4414-4758-B26F-7A7BB54A5889}" dt="2023-02-28T10:04:57.721" v="331" actId="1037"/>
        <pc:sldMkLst>
          <pc:docMk/>
          <pc:sldMk cId="1869664624" sldId="2146845829"/>
        </pc:sldMkLst>
        <pc:picChg chg="mod">
          <ac:chgData name="Wojciech Januszauskas" userId="283006d7-7365-4ce6-9b04-25a42527db96" providerId="ADAL" clId="{618469D9-4414-4758-B26F-7A7BB54A5889}" dt="2023-02-28T10:04:57.721" v="331" actId="1037"/>
          <ac:picMkLst>
            <pc:docMk/>
            <pc:sldMk cId="1869664624" sldId="2146845829"/>
            <ac:picMk id="3" creationId="{5B311577-B682-143A-BE5A-411A21CE4D97}"/>
          </ac:picMkLst>
        </pc:picChg>
      </pc:sldChg>
      <pc:sldChg chg="addSp delSp modSp mod modClrScheme chgLayout">
        <pc:chgData name="Wojciech Januszauskas" userId="283006d7-7365-4ce6-9b04-25a42527db96" providerId="ADAL" clId="{618469D9-4414-4758-B26F-7A7BB54A5889}" dt="2023-02-24T15:04:01.090" v="328" actId="1076"/>
        <pc:sldMkLst>
          <pc:docMk/>
          <pc:sldMk cId="2307201581" sldId="2146845830"/>
        </pc:sldMkLst>
        <pc:spChg chg="mod ord">
          <ac:chgData name="Wojciech Januszauskas" userId="283006d7-7365-4ce6-9b04-25a42527db96" providerId="ADAL" clId="{618469D9-4414-4758-B26F-7A7BB54A5889}" dt="2023-02-24T14:57:26.364" v="303" actId="700"/>
          <ac:spMkLst>
            <pc:docMk/>
            <pc:sldMk cId="2307201581" sldId="2146845830"/>
            <ac:spMk id="2" creationId="{62866115-544A-414C-42AC-7B6110378266}"/>
          </ac:spMkLst>
        </pc:spChg>
        <pc:spChg chg="mod ord">
          <ac:chgData name="Wojciech Januszauskas" userId="283006d7-7365-4ce6-9b04-25a42527db96" providerId="ADAL" clId="{618469D9-4414-4758-B26F-7A7BB54A5889}" dt="2023-02-24T14:57:41.575" v="306" actId="2710"/>
          <ac:spMkLst>
            <pc:docMk/>
            <pc:sldMk cId="2307201581" sldId="2146845830"/>
            <ac:spMk id="3" creationId="{5BFE9F5A-22DB-6A1F-7D82-2656251EC04C}"/>
          </ac:spMkLst>
        </pc:spChg>
        <pc:spChg chg="add del mod ord">
          <ac:chgData name="Wojciech Januszauskas" userId="283006d7-7365-4ce6-9b04-25a42527db96" providerId="ADAL" clId="{618469D9-4414-4758-B26F-7A7BB54A5889}" dt="2023-02-24T14:57:12.920" v="300"/>
          <ac:spMkLst>
            <pc:docMk/>
            <pc:sldMk cId="2307201581" sldId="2146845830"/>
            <ac:spMk id="4" creationId="{6D1AAFFB-5EF2-D62D-DE7A-1DCC86E32E93}"/>
          </ac:spMkLst>
        </pc:spChg>
        <pc:picChg chg="add del mod">
          <ac:chgData name="Wojciech Januszauskas" userId="283006d7-7365-4ce6-9b04-25a42527db96" providerId="ADAL" clId="{618469D9-4414-4758-B26F-7A7BB54A5889}" dt="2023-02-24T15:03:03.769" v="316" actId="478"/>
          <ac:picMkLst>
            <pc:docMk/>
            <pc:sldMk cId="2307201581" sldId="2146845830"/>
            <ac:picMk id="5" creationId="{6BE889C9-6681-E429-6F72-413D1B7B03BA}"/>
          </ac:picMkLst>
        </pc:picChg>
        <pc:picChg chg="add del mod ord">
          <ac:chgData name="Wojciech Januszauskas" userId="283006d7-7365-4ce6-9b04-25a42527db96" providerId="ADAL" clId="{618469D9-4414-4758-B26F-7A7BB54A5889}" dt="2023-02-24T14:57:48.564" v="308" actId="478"/>
          <ac:picMkLst>
            <pc:docMk/>
            <pc:sldMk cId="2307201581" sldId="2146845830"/>
            <ac:picMk id="6" creationId="{F30D222B-21A8-3891-2C96-66FEE3218447}"/>
          </ac:picMkLst>
        </pc:picChg>
        <pc:picChg chg="add del mod">
          <ac:chgData name="Wojciech Januszauskas" userId="283006d7-7365-4ce6-9b04-25a42527db96" providerId="ADAL" clId="{618469D9-4414-4758-B26F-7A7BB54A5889}" dt="2023-02-24T15:03:14.041" v="322" actId="478"/>
          <ac:picMkLst>
            <pc:docMk/>
            <pc:sldMk cId="2307201581" sldId="2146845830"/>
            <ac:picMk id="7" creationId="{BF917923-2844-A524-8832-FECB63C0F851}"/>
          </ac:picMkLst>
        </pc:picChg>
        <pc:picChg chg="add mod">
          <ac:chgData name="Wojciech Januszauskas" userId="283006d7-7365-4ce6-9b04-25a42527db96" providerId="ADAL" clId="{618469D9-4414-4758-B26F-7A7BB54A5889}" dt="2023-02-24T15:04:01.090" v="328" actId="1076"/>
          <ac:picMkLst>
            <pc:docMk/>
            <pc:sldMk cId="2307201581" sldId="2146845830"/>
            <ac:picMk id="9" creationId="{42FFC2B9-1B5E-08B9-9A3F-2878A5F2F8A5}"/>
          </ac:picMkLst>
        </pc:picChg>
      </pc:sldChg>
      <pc:sldChg chg="addSp delSp modSp new mod modClrScheme addAnim delAnim modAnim chgLayout modNotesTx">
        <pc:chgData name="Wojciech Januszauskas" userId="283006d7-7365-4ce6-9b04-25a42527db96" providerId="ADAL" clId="{618469D9-4414-4758-B26F-7A7BB54A5889}" dt="2023-02-28T10:05:48.614" v="334" actId="20577"/>
        <pc:sldMkLst>
          <pc:docMk/>
          <pc:sldMk cId="2225435751" sldId="2146845831"/>
        </pc:sldMkLst>
        <pc:spChg chg="mod ord">
          <ac:chgData name="Wojciech Januszauskas" userId="283006d7-7365-4ce6-9b04-25a42527db96" providerId="ADAL" clId="{618469D9-4414-4758-B26F-7A7BB54A5889}" dt="2023-02-24T13:42:06.148" v="69" actId="700"/>
          <ac:spMkLst>
            <pc:docMk/>
            <pc:sldMk cId="2225435751" sldId="2146845831"/>
            <ac:spMk id="2" creationId="{DB9CFADD-8868-5B69-E62A-84B0BE288DDE}"/>
          </ac:spMkLst>
        </pc:spChg>
        <pc:spChg chg="del">
          <ac:chgData name="Wojciech Januszauskas" userId="283006d7-7365-4ce6-9b04-25a42527db96" providerId="ADAL" clId="{618469D9-4414-4758-B26F-7A7BB54A5889}" dt="2023-02-24T13:40:06.419" v="19" actId="478"/>
          <ac:spMkLst>
            <pc:docMk/>
            <pc:sldMk cId="2225435751" sldId="2146845831"/>
            <ac:spMk id="3" creationId="{7EF75954-F8D6-F942-7747-80D5B6A16630}"/>
          </ac:spMkLst>
        </pc:spChg>
        <pc:spChg chg="add del mod">
          <ac:chgData name="Wojciech Januszauskas" userId="283006d7-7365-4ce6-9b04-25a42527db96" providerId="ADAL" clId="{618469D9-4414-4758-B26F-7A7BB54A5889}" dt="2023-02-28T10:05:48.614" v="334" actId="20577"/>
          <ac:spMkLst>
            <pc:docMk/>
            <pc:sldMk cId="2225435751" sldId="2146845831"/>
            <ac:spMk id="4" creationId="{880F3E25-0399-05EB-643C-19615BF8E5A3}"/>
          </ac:spMkLst>
        </pc:spChg>
        <pc:spChg chg="add del mod ord">
          <ac:chgData name="Wojciech Januszauskas" userId="283006d7-7365-4ce6-9b04-25a42527db96" providerId="ADAL" clId="{618469D9-4414-4758-B26F-7A7BB54A5889}" dt="2023-02-24T13:42:17.053" v="73" actId="478"/>
          <ac:spMkLst>
            <pc:docMk/>
            <pc:sldMk cId="2225435751" sldId="2146845831"/>
            <ac:spMk id="8" creationId="{A3FD0DAC-8D23-ABF8-9A49-9ED8D4F6C85E}"/>
          </ac:spMkLst>
        </pc:spChg>
        <pc:picChg chg="add mod">
          <ac:chgData name="Wojciech Januszauskas" userId="283006d7-7365-4ce6-9b04-25a42527db96" providerId="ADAL" clId="{618469D9-4414-4758-B26F-7A7BB54A5889}" dt="2023-02-24T13:40:58.647" v="31" actId="1076"/>
          <ac:picMkLst>
            <pc:docMk/>
            <pc:sldMk cId="2225435751" sldId="2146845831"/>
            <ac:picMk id="5" creationId="{EC67E86F-DB6F-1E16-9922-A7B0F566ED08}"/>
          </ac:picMkLst>
        </pc:picChg>
        <pc:picChg chg="add mod">
          <ac:chgData name="Wojciech Januszauskas" userId="283006d7-7365-4ce6-9b04-25a42527db96" providerId="ADAL" clId="{618469D9-4414-4758-B26F-7A7BB54A5889}" dt="2023-02-24T13:40:58.647" v="31" actId="1076"/>
          <ac:picMkLst>
            <pc:docMk/>
            <pc:sldMk cId="2225435751" sldId="2146845831"/>
            <ac:picMk id="6" creationId="{7FB20498-34A3-868B-39F3-33CC7DE9C708}"/>
          </ac:picMkLst>
        </pc:picChg>
        <pc:picChg chg="add mod">
          <ac:chgData name="Wojciech Januszauskas" userId="283006d7-7365-4ce6-9b04-25a42527db96" providerId="ADAL" clId="{618469D9-4414-4758-B26F-7A7BB54A5889}" dt="2023-02-24T13:40:58.647" v="31" actId="1076"/>
          <ac:picMkLst>
            <pc:docMk/>
            <pc:sldMk cId="2225435751" sldId="2146845831"/>
            <ac:picMk id="7" creationId="{F7C3D377-2B5C-BC46-12AF-B13E51959997}"/>
          </ac:picMkLst>
        </pc:picChg>
      </pc:sldChg>
      <pc:sldChg chg="addSp modSp new mod modClrScheme chgLayout modNotesTx">
        <pc:chgData name="Wojciech Januszauskas" userId="283006d7-7365-4ce6-9b04-25a42527db96" providerId="ADAL" clId="{618469D9-4414-4758-B26F-7A7BB54A5889}" dt="2023-02-24T13:44:02.250" v="91"/>
        <pc:sldMkLst>
          <pc:docMk/>
          <pc:sldMk cId="2942633957" sldId="2146845832"/>
        </pc:sldMkLst>
        <pc:spChg chg="mod ord">
          <ac:chgData name="Wojciech Januszauskas" userId="283006d7-7365-4ce6-9b04-25a42527db96" providerId="ADAL" clId="{618469D9-4414-4758-B26F-7A7BB54A5889}" dt="2023-02-24T13:42:34.007" v="75" actId="700"/>
          <ac:spMkLst>
            <pc:docMk/>
            <pc:sldMk cId="2942633957" sldId="2146845832"/>
            <ac:spMk id="2" creationId="{AC88C73E-2CA3-C5B5-3A3B-C0837851E8AB}"/>
          </ac:spMkLst>
        </pc:spChg>
        <pc:spChg chg="mod ord">
          <ac:chgData name="Wojciech Januszauskas" userId="283006d7-7365-4ce6-9b04-25a42527db96" providerId="ADAL" clId="{618469D9-4414-4758-B26F-7A7BB54A5889}" dt="2023-02-24T13:42:34.007" v="75" actId="700"/>
          <ac:spMkLst>
            <pc:docMk/>
            <pc:sldMk cId="2942633957" sldId="2146845832"/>
            <ac:spMk id="3" creationId="{C52E2BE5-38C7-952D-E931-A395817D8B2D}"/>
          </ac:spMkLst>
        </pc:spChg>
        <pc:picChg chg="add mod">
          <ac:chgData name="Wojciech Januszauskas" userId="283006d7-7365-4ce6-9b04-25a42527db96" providerId="ADAL" clId="{618469D9-4414-4758-B26F-7A7BB54A5889}" dt="2023-02-24T13:41:56.174" v="68"/>
          <ac:picMkLst>
            <pc:docMk/>
            <pc:sldMk cId="2942633957" sldId="2146845832"/>
            <ac:picMk id="4" creationId="{20AAD11A-BF39-D2C8-4CBC-538846948FAA}"/>
          </ac:picMkLst>
        </pc:picChg>
      </pc:sldChg>
      <pc:sldChg chg="addSp modSp new mod modNotesTx">
        <pc:chgData name="Wojciech Januszauskas" userId="283006d7-7365-4ce6-9b04-25a42527db96" providerId="ADAL" clId="{618469D9-4414-4758-B26F-7A7BB54A5889}" dt="2023-02-24T13:44:09.115" v="92"/>
        <pc:sldMkLst>
          <pc:docMk/>
          <pc:sldMk cId="3271171050" sldId="2146845833"/>
        </pc:sldMkLst>
        <pc:spChg chg="mod">
          <ac:chgData name="Wojciech Januszauskas" userId="283006d7-7365-4ce6-9b04-25a42527db96" providerId="ADAL" clId="{618469D9-4414-4758-B26F-7A7BB54A5889}" dt="2023-02-24T13:43:09.231" v="82" actId="20577"/>
          <ac:spMkLst>
            <pc:docMk/>
            <pc:sldMk cId="3271171050" sldId="2146845833"/>
            <ac:spMk id="2" creationId="{46B7E7B2-2AD6-19B8-5930-A6892C813E24}"/>
          </ac:spMkLst>
        </pc:spChg>
        <pc:spChg chg="mod">
          <ac:chgData name="Wojciech Januszauskas" userId="283006d7-7365-4ce6-9b04-25a42527db96" providerId="ADAL" clId="{618469D9-4414-4758-B26F-7A7BB54A5889}" dt="2023-02-24T13:43:35.758" v="88" actId="20577"/>
          <ac:spMkLst>
            <pc:docMk/>
            <pc:sldMk cId="3271171050" sldId="2146845833"/>
            <ac:spMk id="3" creationId="{AA8F4451-C931-4E40-81C2-FB149E29DD70}"/>
          </ac:spMkLst>
        </pc:spChg>
        <pc:picChg chg="add mod">
          <ac:chgData name="Wojciech Januszauskas" userId="283006d7-7365-4ce6-9b04-25a42527db96" providerId="ADAL" clId="{618469D9-4414-4758-B26F-7A7BB54A5889}" dt="2023-02-24T13:43:39.880" v="89"/>
          <ac:picMkLst>
            <pc:docMk/>
            <pc:sldMk cId="3271171050" sldId="2146845833"/>
            <ac:picMk id="4" creationId="{CC6FDFEC-BE0E-8810-CCFA-A0D74FB8845D}"/>
          </ac:picMkLst>
        </pc:picChg>
      </pc:sldChg>
      <pc:sldChg chg="addSp modSp new mod">
        <pc:chgData name="Wojciech Januszauskas" userId="283006d7-7365-4ce6-9b04-25a42527db96" providerId="ADAL" clId="{618469D9-4414-4758-B26F-7A7BB54A5889}" dt="2023-02-24T14:03:51.336" v="265" actId="207"/>
        <pc:sldMkLst>
          <pc:docMk/>
          <pc:sldMk cId="211563085" sldId="2146845834"/>
        </pc:sldMkLst>
        <pc:spChg chg="mod">
          <ac:chgData name="Wojciech Januszauskas" userId="283006d7-7365-4ce6-9b04-25a42527db96" providerId="ADAL" clId="{618469D9-4414-4758-B26F-7A7BB54A5889}" dt="2023-02-24T14:02:31.840" v="253" actId="20577"/>
          <ac:spMkLst>
            <pc:docMk/>
            <pc:sldMk cId="211563085" sldId="2146845834"/>
            <ac:spMk id="2" creationId="{06B8222A-F694-67A0-E72B-7F8E44F1EA57}"/>
          </ac:spMkLst>
        </pc:spChg>
        <pc:spChg chg="mod">
          <ac:chgData name="Wojciech Januszauskas" userId="283006d7-7365-4ce6-9b04-25a42527db96" providerId="ADAL" clId="{618469D9-4414-4758-B26F-7A7BB54A5889}" dt="2023-02-24T14:03:30.226" v="263" actId="948"/>
          <ac:spMkLst>
            <pc:docMk/>
            <pc:sldMk cId="211563085" sldId="2146845834"/>
            <ac:spMk id="3" creationId="{3B952129-003A-8A22-9DAC-5F4B0CC31E4E}"/>
          </ac:spMkLst>
        </pc:spChg>
        <pc:spChg chg="add mod">
          <ac:chgData name="Wojciech Januszauskas" userId="283006d7-7365-4ce6-9b04-25a42527db96" providerId="ADAL" clId="{618469D9-4414-4758-B26F-7A7BB54A5889}" dt="2023-02-24T14:03:51.336" v="265" actId="207"/>
          <ac:spMkLst>
            <pc:docMk/>
            <pc:sldMk cId="211563085" sldId="2146845834"/>
            <ac:spMk id="5" creationId="{A4E66CD0-5F37-1566-41BE-9B4915880C94}"/>
          </ac:spMkLst>
        </pc:spChg>
        <pc:spChg chg="add mod">
          <ac:chgData name="Wojciech Januszauskas" userId="283006d7-7365-4ce6-9b04-25a42527db96" providerId="ADAL" clId="{618469D9-4414-4758-B26F-7A7BB54A5889}" dt="2023-02-24T14:03:51.336" v="265" actId="207"/>
          <ac:spMkLst>
            <pc:docMk/>
            <pc:sldMk cId="211563085" sldId="2146845834"/>
            <ac:spMk id="7" creationId="{ABD5A983-80E9-01ED-1110-C62236B86B2E}"/>
          </ac:spMkLst>
        </pc:spChg>
        <pc:spChg chg="add mod">
          <ac:chgData name="Wojciech Januszauskas" userId="283006d7-7365-4ce6-9b04-25a42527db96" providerId="ADAL" clId="{618469D9-4414-4758-B26F-7A7BB54A5889}" dt="2023-02-24T14:03:43.703" v="264" actId="1076"/>
          <ac:spMkLst>
            <pc:docMk/>
            <pc:sldMk cId="211563085" sldId="2146845834"/>
            <ac:spMk id="8" creationId="{13BA20D4-74A7-904C-E8A8-2B5476A3A416}"/>
          </ac:spMkLst>
        </pc:spChg>
        <pc:picChg chg="add mod">
          <ac:chgData name="Wojciech Januszauskas" userId="283006d7-7365-4ce6-9b04-25a42527db96" providerId="ADAL" clId="{618469D9-4414-4758-B26F-7A7BB54A5889}" dt="2023-02-24T14:03:43.703" v="264" actId="1076"/>
          <ac:picMkLst>
            <pc:docMk/>
            <pc:sldMk cId="211563085" sldId="2146845834"/>
            <ac:picMk id="4" creationId="{CA83E678-997F-7716-C140-E34CAE205AB3}"/>
          </ac:picMkLst>
        </pc:picChg>
        <pc:picChg chg="add mod">
          <ac:chgData name="Wojciech Januszauskas" userId="283006d7-7365-4ce6-9b04-25a42527db96" providerId="ADAL" clId="{618469D9-4414-4758-B26F-7A7BB54A5889}" dt="2023-02-24T14:03:43.703" v="264" actId="1076"/>
          <ac:picMkLst>
            <pc:docMk/>
            <pc:sldMk cId="211563085" sldId="2146845834"/>
            <ac:picMk id="6" creationId="{E6818B09-7C76-A82D-7DC8-F8D0AB6F06F8}"/>
          </ac:picMkLst>
        </pc:picChg>
        <pc:cxnChg chg="add mod">
          <ac:chgData name="Wojciech Januszauskas" userId="283006d7-7365-4ce6-9b04-25a42527db96" providerId="ADAL" clId="{618469D9-4414-4758-B26F-7A7BB54A5889}" dt="2023-02-24T14:03:43.703" v="264" actId="1076"/>
          <ac:cxnSpMkLst>
            <pc:docMk/>
            <pc:sldMk cId="211563085" sldId="2146845834"/>
            <ac:cxnSpMk id="9" creationId="{98FFC808-C954-30F0-4314-7E340D3BA212}"/>
          </ac:cxnSpMkLst>
        </pc:cxnChg>
      </pc:sldChg>
      <pc:sldChg chg="addSp delSp modSp add del mod ord delAnim modAnim">
        <pc:chgData name="Wojciech Januszauskas" userId="283006d7-7365-4ce6-9b04-25a42527db96" providerId="ADAL" clId="{618469D9-4414-4758-B26F-7A7BB54A5889}" dt="2023-02-24T13:59:49.391" v="195" actId="47"/>
        <pc:sldMkLst>
          <pc:docMk/>
          <pc:sldMk cId="1548122369" sldId="2146845834"/>
        </pc:sldMkLst>
        <pc:spChg chg="add del mod">
          <ac:chgData name="Wojciech Januszauskas" userId="283006d7-7365-4ce6-9b04-25a42527db96" providerId="ADAL" clId="{618469D9-4414-4758-B26F-7A7BB54A5889}" dt="2023-02-24T13:59:11.073" v="183"/>
          <ac:spMkLst>
            <pc:docMk/>
            <pc:sldMk cId="1548122369" sldId="2146845834"/>
            <ac:spMk id="9" creationId="{FAB6A33A-E2A2-3AF7-4450-422F8B5E8DC6}"/>
          </ac:spMkLst>
        </pc:spChg>
        <pc:spChg chg="add del mod">
          <ac:chgData name="Wojciech Januszauskas" userId="283006d7-7365-4ce6-9b04-25a42527db96" providerId="ADAL" clId="{618469D9-4414-4758-B26F-7A7BB54A5889}" dt="2023-02-24T13:59:11.073" v="183"/>
          <ac:spMkLst>
            <pc:docMk/>
            <pc:sldMk cId="1548122369" sldId="2146845834"/>
            <ac:spMk id="12" creationId="{91B6D882-940A-7C92-02AC-DB4D6A844FBE}"/>
          </ac:spMkLst>
        </pc:spChg>
        <pc:spChg chg="add mod">
          <ac:chgData name="Wojciech Januszauskas" userId="283006d7-7365-4ce6-9b04-25a42527db96" providerId="ADAL" clId="{618469D9-4414-4758-B26F-7A7BB54A5889}" dt="2023-02-24T13:59:15.188" v="185" actId="164"/>
          <ac:spMkLst>
            <pc:docMk/>
            <pc:sldMk cId="1548122369" sldId="2146845834"/>
            <ac:spMk id="22" creationId="{9E8F07E2-6117-3159-B40F-8B2E72E0E93C}"/>
          </ac:spMkLst>
        </pc:spChg>
        <pc:spChg chg="add mod">
          <ac:chgData name="Wojciech Januszauskas" userId="283006d7-7365-4ce6-9b04-25a42527db96" providerId="ADAL" clId="{618469D9-4414-4758-B26F-7A7BB54A5889}" dt="2023-02-24T13:59:15.188" v="185" actId="164"/>
          <ac:spMkLst>
            <pc:docMk/>
            <pc:sldMk cId="1548122369" sldId="2146845834"/>
            <ac:spMk id="23" creationId="{CA8A6192-FFD6-2138-E7BB-D2EB8F3D90EE}"/>
          </ac:spMkLst>
        </pc:spChg>
        <pc:spChg chg="del mod">
          <ac:chgData name="Wojciech Januszauskas" userId="283006d7-7365-4ce6-9b04-25a42527db96" providerId="ADAL" clId="{618469D9-4414-4758-B26F-7A7BB54A5889}" dt="2023-02-24T13:59:40.538" v="193" actId="478"/>
          <ac:spMkLst>
            <pc:docMk/>
            <pc:sldMk cId="1548122369" sldId="2146845834"/>
            <ac:spMk id="28" creationId="{4FD1E2BE-E617-22CA-710C-B8E205223B5C}"/>
          </ac:spMkLst>
        </pc:spChg>
        <pc:spChg chg="del">
          <ac:chgData name="Wojciech Januszauskas" userId="283006d7-7365-4ce6-9b04-25a42527db96" providerId="ADAL" clId="{618469D9-4414-4758-B26F-7A7BB54A5889}" dt="2023-02-24T13:59:29.632" v="187" actId="478"/>
          <ac:spMkLst>
            <pc:docMk/>
            <pc:sldMk cId="1548122369" sldId="2146845834"/>
            <ac:spMk id="30" creationId="{25185AEC-AD0A-05AA-7BA3-CBC895355AB4}"/>
          </ac:spMkLst>
        </pc:spChg>
        <pc:spChg chg="add del mod">
          <ac:chgData name="Wojciech Januszauskas" userId="283006d7-7365-4ce6-9b04-25a42527db96" providerId="ADAL" clId="{618469D9-4414-4758-B26F-7A7BB54A5889}" dt="2023-02-24T13:59:41.997" v="194" actId="478"/>
          <ac:spMkLst>
            <pc:docMk/>
            <pc:sldMk cId="1548122369" sldId="2146845834"/>
            <ac:spMk id="32" creationId="{22C135D1-F507-6F4C-4A8A-39389171F0CB}"/>
          </ac:spMkLst>
        </pc:spChg>
        <pc:grpChg chg="add mod ord">
          <ac:chgData name="Wojciech Januszauskas" userId="283006d7-7365-4ce6-9b04-25a42527db96" providerId="ADAL" clId="{618469D9-4414-4758-B26F-7A7BB54A5889}" dt="2023-02-24T13:59:09.090" v="182" actId="164"/>
          <ac:grpSpMkLst>
            <pc:docMk/>
            <pc:sldMk cId="1548122369" sldId="2146845834"/>
            <ac:grpSpMk id="17" creationId="{65ECF7E3-C106-F5F1-C736-A0C35F42605B}"/>
          </ac:grpSpMkLst>
        </pc:grpChg>
        <pc:grpChg chg="add mod ord">
          <ac:chgData name="Wojciech Januszauskas" userId="283006d7-7365-4ce6-9b04-25a42527db96" providerId="ADAL" clId="{618469D9-4414-4758-B26F-7A7BB54A5889}" dt="2023-02-24T13:59:20.606" v="186" actId="167"/>
          <ac:grpSpMkLst>
            <pc:docMk/>
            <pc:sldMk cId="1548122369" sldId="2146845834"/>
            <ac:grpSpMk id="29" creationId="{5688A4C0-6504-EABD-852D-868D3B8A1960}"/>
          </ac:grpSpMkLst>
        </pc:grpChg>
        <pc:picChg chg="add del mod">
          <ac:chgData name="Wojciech Januszauskas" userId="283006d7-7365-4ce6-9b04-25a42527db96" providerId="ADAL" clId="{618469D9-4414-4758-B26F-7A7BB54A5889}" dt="2023-02-24T13:59:11.073" v="183"/>
          <ac:picMkLst>
            <pc:docMk/>
            <pc:sldMk cId="1548122369" sldId="2146845834"/>
            <ac:picMk id="7" creationId="{E62ED0C6-AE89-C698-D756-5963010E268A}"/>
          </ac:picMkLst>
        </pc:picChg>
        <pc:picChg chg="add del mod">
          <ac:chgData name="Wojciech Januszauskas" userId="283006d7-7365-4ce6-9b04-25a42527db96" providerId="ADAL" clId="{618469D9-4414-4758-B26F-7A7BB54A5889}" dt="2023-02-24T13:59:11.073" v="183"/>
          <ac:picMkLst>
            <pc:docMk/>
            <pc:sldMk cId="1548122369" sldId="2146845834"/>
            <ac:picMk id="8" creationId="{4B58F3CD-E970-CB67-74A2-942DA5E42F4B}"/>
          </ac:picMkLst>
        </pc:picChg>
        <pc:picChg chg="add mod">
          <ac:chgData name="Wojciech Januszauskas" userId="283006d7-7365-4ce6-9b04-25a42527db96" providerId="ADAL" clId="{618469D9-4414-4758-B26F-7A7BB54A5889}" dt="2023-02-24T13:59:15.188" v="185" actId="164"/>
          <ac:picMkLst>
            <pc:docMk/>
            <pc:sldMk cId="1548122369" sldId="2146845834"/>
            <ac:picMk id="19" creationId="{344FDB65-D8E2-34B9-0CB0-0E70A86ADF9C}"/>
          </ac:picMkLst>
        </pc:picChg>
        <pc:picChg chg="add mod">
          <ac:chgData name="Wojciech Januszauskas" userId="283006d7-7365-4ce6-9b04-25a42527db96" providerId="ADAL" clId="{618469D9-4414-4758-B26F-7A7BB54A5889}" dt="2023-02-24T13:59:15.188" v="185" actId="164"/>
          <ac:picMkLst>
            <pc:docMk/>
            <pc:sldMk cId="1548122369" sldId="2146845834"/>
            <ac:picMk id="20" creationId="{C5524837-B2BC-F5F2-7053-BB1FB996ECB4}"/>
          </ac:picMkLst>
        </pc:picChg>
      </pc:sldChg>
      <pc:sldChg chg="modSp add mod">
        <pc:chgData name="Wojciech Januszauskas" userId="283006d7-7365-4ce6-9b04-25a42527db96" providerId="ADAL" clId="{618469D9-4414-4758-B26F-7A7BB54A5889}" dt="2023-02-24T14:04:25.448" v="272" actId="113"/>
        <pc:sldMkLst>
          <pc:docMk/>
          <pc:sldMk cId="78749503" sldId="2146845835"/>
        </pc:sldMkLst>
        <pc:spChg chg="mod">
          <ac:chgData name="Wojciech Januszauskas" userId="283006d7-7365-4ce6-9b04-25a42527db96" providerId="ADAL" clId="{618469D9-4414-4758-B26F-7A7BB54A5889}" dt="2023-02-24T14:04:25.448" v="272" actId="113"/>
          <ac:spMkLst>
            <pc:docMk/>
            <pc:sldMk cId="78749503" sldId="2146845835"/>
            <ac:spMk id="3" creationId="{3B952129-003A-8A22-9DAC-5F4B0CC31E4E}"/>
          </ac:spMkLst>
        </pc:spChg>
      </pc:sldChg>
    </pc:docChg>
  </pc:docChgLst>
  <pc:docChgLst>
    <pc:chgData name="Adalbjorg Karlsdottir" userId="S::adalbjorg@lsretail.com::73a1fade-35d2-4abb-8fff-103bcc4d95dd" providerId="AD" clId="Web-{A070A11E-6014-A43D-9057-641996B45FB9}"/>
    <pc:docChg chg="modSld sldOrd modSection">
      <pc:chgData name="Adalbjorg Karlsdottir" userId="S::adalbjorg@lsretail.com::73a1fade-35d2-4abb-8fff-103bcc4d95dd" providerId="AD" clId="Web-{A070A11E-6014-A43D-9057-641996B45FB9}" dt="2023-01-20T14:29:00.127" v="31" actId="20577"/>
      <pc:docMkLst>
        <pc:docMk/>
      </pc:docMkLst>
      <pc:sldChg chg="ord">
        <pc:chgData name="Adalbjorg Karlsdottir" userId="S::adalbjorg@lsretail.com::73a1fade-35d2-4abb-8fff-103bcc4d95dd" providerId="AD" clId="Web-{A070A11E-6014-A43D-9057-641996B45FB9}" dt="2023-01-20T14:27:33.013" v="2"/>
        <pc:sldMkLst>
          <pc:docMk/>
          <pc:sldMk cId="3474820565" sldId="279"/>
        </pc:sldMkLst>
      </pc:sldChg>
      <pc:sldChg chg="ord">
        <pc:chgData name="Adalbjorg Karlsdottir" userId="S::adalbjorg@lsretail.com::73a1fade-35d2-4abb-8fff-103bcc4d95dd" providerId="AD" clId="Web-{A070A11E-6014-A43D-9057-641996B45FB9}" dt="2023-01-20T14:28:04.655" v="10"/>
        <pc:sldMkLst>
          <pc:docMk/>
          <pc:sldMk cId="2527301476" sldId="280"/>
        </pc:sldMkLst>
      </pc:sldChg>
      <pc:sldChg chg="ord">
        <pc:chgData name="Adalbjorg Karlsdottir" userId="S::adalbjorg@lsretail.com::73a1fade-35d2-4abb-8fff-103bcc4d95dd" providerId="AD" clId="Web-{A070A11E-6014-A43D-9057-641996B45FB9}" dt="2023-01-20T14:28:04.655" v="9"/>
        <pc:sldMkLst>
          <pc:docMk/>
          <pc:sldMk cId="1874870390" sldId="281"/>
        </pc:sldMkLst>
      </pc:sldChg>
      <pc:sldChg chg="ord">
        <pc:chgData name="Adalbjorg Karlsdottir" userId="S::adalbjorg@lsretail.com::73a1fade-35d2-4abb-8fff-103bcc4d95dd" providerId="AD" clId="Web-{A070A11E-6014-A43D-9057-641996B45FB9}" dt="2023-01-20T14:28:04.655" v="8"/>
        <pc:sldMkLst>
          <pc:docMk/>
          <pc:sldMk cId="1139301337" sldId="282"/>
        </pc:sldMkLst>
      </pc:sldChg>
      <pc:sldChg chg="ord">
        <pc:chgData name="Adalbjorg Karlsdottir" userId="S::adalbjorg@lsretail.com::73a1fade-35d2-4abb-8fff-103bcc4d95dd" providerId="AD" clId="Web-{A070A11E-6014-A43D-9057-641996B45FB9}" dt="2023-01-20T14:28:04.655" v="7"/>
        <pc:sldMkLst>
          <pc:docMk/>
          <pc:sldMk cId="154315528" sldId="283"/>
        </pc:sldMkLst>
      </pc:sldChg>
      <pc:sldChg chg="ord">
        <pc:chgData name="Adalbjorg Karlsdottir" userId="S::adalbjorg@lsretail.com::73a1fade-35d2-4abb-8fff-103bcc4d95dd" providerId="AD" clId="Web-{A070A11E-6014-A43D-9057-641996B45FB9}" dt="2023-01-20T14:27:21.809" v="1"/>
        <pc:sldMkLst>
          <pc:docMk/>
          <pc:sldMk cId="4200859955" sldId="302"/>
        </pc:sldMkLst>
      </pc:sldChg>
      <pc:sldChg chg="modSp">
        <pc:chgData name="Adalbjorg Karlsdottir" userId="S::adalbjorg@lsretail.com::73a1fade-35d2-4abb-8fff-103bcc4d95dd" providerId="AD" clId="Web-{A070A11E-6014-A43D-9057-641996B45FB9}" dt="2023-01-20T14:29:00.127" v="31" actId="20577"/>
        <pc:sldMkLst>
          <pc:docMk/>
          <pc:sldMk cId="35831800" sldId="468"/>
        </pc:sldMkLst>
        <pc:spChg chg="mod">
          <ac:chgData name="Adalbjorg Karlsdottir" userId="S::adalbjorg@lsretail.com::73a1fade-35d2-4abb-8fff-103bcc4d95dd" providerId="AD" clId="Web-{A070A11E-6014-A43D-9057-641996B45FB9}" dt="2023-01-20T14:29:00.127" v="31" actId="20577"/>
          <ac:spMkLst>
            <pc:docMk/>
            <pc:sldMk cId="35831800" sldId="468"/>
            <ac:spMk id="3" creationId="{5BFE9F5A-22DB-6A1F-7D82-2656251EC0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522AA-AD6B-4DC2-BDB3-C314ACBDAEA9}" type="datetimeFigureOut">
              <a:rPr lang="en-DE" smtClean="0"/>
              <a:t>03/08/2023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8E0E-FFBE-4C8F-B441-28282EE3F6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5767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959C-DD54-434A-B20C-6601CE733A20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8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08E0E-FFBE-4C8F-B441-28282EE3F616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09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08E0E-FFBE-4C8F-B441-28282EE3F616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6716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08E0E-FFBE-4C8F-B441-28282EE3F616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427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736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416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13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85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4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44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959C-DD54-434A-B20C-6601CE733A20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2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205F-3CA4-5B49-9C54-EA7C7C8DFE41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4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275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99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611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610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950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294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3959C-DD54-434A-B20C-6601CE733A20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83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8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1.png"/><Relationship Id="rId4" Type="http://schemas.openxmlformats.org/officeDocument/2006/relationships/image" Target="../media/image28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8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8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8.emf"/><Relationship Id="rId4" Type="http://schemas.openxmlformats.org/officeDocument/2006/relationships/image" Target="../media/image3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8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8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7.png"/><Relationship Id="rId4" Type="http://schemas.openxmlformats.org/officeDocument/2006/relationships/image" Target="../media/image28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8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png"/><Relationship Id="rId4" Type="http://schemas.openxmlformats.org/officeDocument/2006/relationships/image" Target="../media/image2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8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8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png"/><Relationship Id="rId4" Type="http://schemas.openxmlformats.org/officeDocument/2006/relationships/image" Target="../media/image28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8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8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emf"/><Relationship Id="rId4" Type="http://schemas.openxmlformats.org/officeDocument/2006/relationships/image" Target="../media/image3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8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8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7.png"/><Relationship Id="rId4" Type="http://schemas.openxmlformats.org/officeDocument/2006/relationships/image" Target="../media/image2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8.png"/><Relationship Id="rId4" Type="http://schemas.openxmlformats.org/officeDocument/2006/relationships/image" Target="../media/image28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8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6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28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5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83755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3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13988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150106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8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445542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3045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25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87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321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57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137373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1238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B096-67FF-FA4F-A3CE-E8BA4D2C5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5910E4-D108-5F4C-9D75-D01959808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991" y="2922104"/>
            <a:ext cx="6867940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5FCC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68045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8390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737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68588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4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418704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1843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/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61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28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3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2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70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89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20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1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83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8957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13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2061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0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2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9986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79241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1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69603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23154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2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906813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13218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14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41202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3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824069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452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B096-67FF-FA4F-A3CE-E8BA4D2C5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5910E4-D108-5F4C-9D75-D01959808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991" y="2922104"/>
            <a:ext cx="6867940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5FCC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51256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301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9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1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1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04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27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4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74049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2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49740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66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8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06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4469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image" Target="../media/image27.emf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image" Target="../media/image26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image" Target="../media/image27.emf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image" Target="../media/image26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oolsilh.com/blue_ice_001/image/310906.html" TargetMode="Externa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coolsilh.com/blue_ice_001/image/310906.html" TargetMode="Externa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8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8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4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0.png"/><Relationship Id="rId11" Type="http://schemas.openxmlformats.org/officeDocument/2006/relationships/hyperlink" Target="https://coolsilh.com/blue_ice_001/image/310906.html" TargetMode="External"/><Relationship Id="rId5" Type="http://schemas.openxmlformats.org/officeDocument/2006/relationships/image" Target="../media/image69.svg"/><Relationship Id="rId10" Type="http://schemas.openxmlformats.org/officeDocument/2006/relationships/image" Target="../media/image79.png"/><Relationship Id="rId4" Type="http://schemas.openxmlformats.org/officeDocument/2006/relationships/image" Target="../media/image68.png"/><Relationship Id="rId9" Type="http://schemas.openxmlformats.org/officeDocument/2006/relationships/image" Target="../media/image87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10" Type="http://schemas.openxmlformats.org/officeDocument/2006/relationships/image" Target="../media/image88.png"/><Relationship Id="rId4" Type="http://schemas.openxmlformats.org/officeDocument/2006/relationships/image" Target="../media/image68.png"/><Relationship Id="rId9" Type="http://schemas.openxmlformats.org/officeDocument/2006/relationships/image" Target="../media/image8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0.png"/><Relationship Id="rId5" Type="http://schemas.openxmlformats.org/officeDocument/2006/relationships/image" Target="../media/image63.png"/><Relationship Id="rId10" Type="http://schemas.openxmlformats.org/officeDocument/2006/relationships/image" Target="../media/image69.svg"/><Relationship Id="rId4" Type="http://schemas.openxmlformats.org/officeDocument/2006/relationships/image" Target="../media/image84.sv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svg"/><Relationship Id="rId5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svg"/><Relationship Id="rId5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9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Data Director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20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91349"/>
                </a:solidFill>
              </a:rPr>
              <a:t>Data Director</a:t>
            </a:r>
            <a:endParaRPr lang="en-DE">
              <a:solidFill>
                <a:srgbClr val="291349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65A208A-A6C6-BB0A-BE3F-BEE9F1F8905C}"/>
              </a:ext>
            </a:extLst>
          </p:cNvPr>
          <p:cNvSpPr txBox="1">
            <a:spLocks/>
          </p:cNvSpPr>
          <p:nvPr/>
        </p:nvSpPr>
        <p:spPr>
          <a:xfrm>
            <a:off x="5012701" y="1247602"/>
            <a:ext cx="6752569" cy="50261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DD gets the data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Generates data files and compresses the data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Sends it over to the destination Host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Destination host unpacks the data and inserts the data </a:t>
            </a: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9BEBA38-D13A-2FB5-FBE8-F613A7B7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2" y="1093674"/>
            <a:ext cx="1900074" cy="106708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92AA86E-4DF8-0663-194C-21F9A111F08E}"/>
              </a:ext>
            </a:extLst>
          </p:cNvPr>
          <p:cNvGrpSpPr/>
          <p:nvPr/>
        </p:nvGrpSpPr>
        <p:grpSpPr>
          <a:xfrm>
            <a:off x="1832409" y="2257211"/>
            <a:ext cx="2645974" cy="681868"/>
            <a:chOff x="6095998" y="1368274"/>
            <a:chExt cx="2645974" cy="681868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CDA507-8A71-8F8C-B2B6-D38B80CFE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C6140D8-E938-8662-CB85-87809FB56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65F4A5-1A72-002A-F075-E021B761AB4D}"/>
                </a:ext>
              </a:extLst>
            </p:cNvPr>
            <p:cNvSpPr txBox="1"/>
            <p:nvPr/>
          </p:nvSpPr>
          <p:spPr>
            <a:xfrm>
              <a:off x="6504307" y="1505567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 Webservice mode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​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378A34B-043A-6B58-F22F-84808599F8F6}"/>
              </a:ext>
            </a:extLst>
          </p:cNvPr>
          <p:cNvSpPr/>
          <p:nvPr/>
        </p:nvSpPr>
        <p:spPr>
          <a:xfrm>
            <a:off x="272751" y="3049695"/>
            <a:ext cx="3249380" cy="1573106"/>
          </a:xfrm>
          <a:prstGeom prst="rect">
            <a:avLst/>
          </a:prstGeom>
          <a:solidFill>
            <a:schemeClr val="bg2"/>
          </a:solidFill>
          <a:ln w="38100">
            <a:solidFill>
              <a:srgbClr val="18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BA6FBE-58A7-8058-D968-A205D10D4501}"/>
              </a:ext>
            </a:extLst>
          </p:cNvPr>
          <p:cNvSpPr txBox="1"/>
          <p:nvPr/>
        </p:nvSpPr>
        <p:spPr>
          <a:xfrm>
            <a:off x="224233" y="4302106"/>
            <a:ext cx="119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2612C4-C3BD-28B2-7F42-0745B1D031EF}"/>
              </a:ext>
            </a:extLst>
          </p:cNvPr>
          <p:cNvSpPr txBox="1"/>
          <p:nvPr/>
        </p:nvSpPr>
        <p:spPr>
          <a:xfrm>
            <a:off x="1189887" y="4305078"/>
            <a:ext cx="119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DIRECTOR</a:t>
            </a:r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5C22C3C-7650-0B6A-9418-D93BAADDC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21" y="3675547"/>
            <a:ext cx="622427" cy="51063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E8BA256A-E70F-BF0B-D155-A95EFCF60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6" y="3650254"/>
            <a:ext cx="517019" cy="52237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6C1CBCC-DB57-B3C6-17E4-B0FAF38D2FCB}"/>
              </a:ext>
            </a:extLst>
          </p:cNvPr>
          <p:cNvSpPr txBox="1"/>
          <p:nvPr/>
        </p:nvSpPr>
        <p:spPr>
          <a:xfrm>
            <a:off x="2224143" y="4301860"/>
            <a:ext cx="119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UPDATE SERVICE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B3825029-37B8-A7D4-6DCA-80FC5E10D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6673" y="3611409"/>
            <a:ext cx="655234" cy="61669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5F72264-B2DC-D31D-D2C7-F287A600A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6012" y="3616683"/>
            <a:ext cx="655234" cy="616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CDBCA-0A31-D631-C613-2BC63ED8111E}"/>
              </a:ext>
            </a:extLst>
          </p:cNvPr>
          <p:cNvSpPr txBox="1"/>
          <p:nvPr/>
        </p:nvSpPr>
        <p:spPr>
          <a:xfrm>
            <a:off x="573436" y="6166487"/>
            <a:ext cx="133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Offline POS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8841D-2F4A-90A7-4A1A-D4081B9EDF93}"/>
              </a:ext>
            </a:extLst>
          </p:cNvPr>
          <p:cNvSpPr txBox="1"/>
          <p:nvPr/>
        </p:nvSpPr>
        <p:spPr>
          <a:xfrm>
            <a:off x="2205224" y="6165538"/>
            <a:ext cx="133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Offline POS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CF6471A-F39A-DB15-9FCE-E9AA67510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417" y="5648976"/>
            <a:ext cx="711727" cy="577898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27362D9-F4F6-EE30-540F-AEC0661D0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461" y="5649072"/>
            <a:ext cx="711727" cy="57789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15E7289-D619-7323-0520-ECC7AC5C9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673" y="5021363"/>
            <a:ext cx="517019" cy="5223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513BFB2-A483-747C-9E54-FE436C77CA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3717" y="5021363"/>
            <a:ext cx="517019" cy="52237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0A82046-1DBC-F242-B299-83A88B4ADE03}"/>
              </a:ext>
            </a:extLst>
          </p:cNvPr>
          <p:cNvSpPr txBox="1"/>
          <p:nvPr/>
        </p:nvSpPr>
        <p:spPr>
          <a:xfrm>
            <a:off x="340291" y="3139724"/>
            <a:ext cx="30795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HYBRID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COMPONENT SERVER</a:t>
            </a:r>
          </a:p>
        </p:txBody>
      </p:sp>
    </p:spTree>
    <p:extLst>
      <p:ext uri="{BB962C8B-B14F-4D97-AF65-F5344CB8AC3E}">
        <p14:creationId xmlns:p14="http://schemas.microsoft.com/office/powerpoint/2010/main" val="38676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7946B48-8539-5D0C-BF3A-715372432533}"/>
              </a:ext>
            </a:extLst>
          </p:cNvPr>
          <p:cNvSpPr txBox="1"/>
          <p:nvPr/>
        </p:nvSpPr>
        <p:spPr>
          <a:xfrm>
            <a:off x="340291" y="3139724"/>
            <a:ext cx="30795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HYBRID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COMPONENT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91349"/>
                </a:solidFill>
              </a:rPr>
              <a:t>Data Director</a:t>
            </a:r>
            <a:endParaRPr lang="en-DE">
              <a:solidFill>
                <a:srgbClr val="291349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65A208A-A6C6-BB0A-BE3F-BEE9F1F8905C}"/>
              </a:ext>
            </a:extLst>
          </p:cNvPr>
          <p:cNvSpPr txBox="1">
            <a:spLocks/>
          </p:cNvSpPr>
          <p:nvPr/>
        </p:nvSpPr>
        <p:spPr>
          <a:xfrm>
            <a:off x="5012701" y="1247602"/>
            <a:ext cx="6752569" cy="50261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>
                <a:latin typeface="Segoe UI"/>
                <a:cs typeface="Segoe UI"/>
              </a:rPr>
              <a:t>Changes for SaaS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Data Director needs webservice to read from SaaS SQL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DD needs to be hosted by the partner / retailer</a:t>
            </a: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9BEBA38-D13A-2FB5-FBE8-F613A7B7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2" y="1093674"/>
            <a:ext cx="1900074" cy="106708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92AA86E-4DF8-0663-194C-21F9A111F08E}"/>
              </a:ext>
            </a:extLst>
          </p:cNvPr>
          <p:cNvGrpSpPr/>
          <p:nvPr/>
        </p:nvGrpSpPr>
        <p:grpSpPr>
          <a:xfrm>
            <a:off x="1832409" y="2257211"/>
            <a:ext cx="2645974" cy="681868"/>
            <a:chOff x="6095998" y="1368274"/>
            <a:chExt cx="2645974" cy="681868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ACDA507-8A71-8F8C-B2B6-D38B80CFE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C6140D8-E938-8662-CB85-87809FB56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65F4A5-1A72-002A-F075-E021B761AB4D}"/>
                </a:ext>
              </a:extLst>
            </p:cNvPr>
            <p:cNvSpPr txBox="1"/>
            <p:nvPr/>
          </p:nvSpPr>
          <p:spPr>
            <a:xfrm>
              <a:off x="6504307" y="1505567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 Webservice mode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​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3C3845-9C9C-D676-CAB4-E8929844B1F3}"/>
              </a:ext>
            </a:extLst>
          </p:cNvPr>
          <p:cNvGrpSpPr/>
          <p:nvPr/>
        </p:nvGrpSpPr>
        <p:grpSpPr>
          <a:xfrm>
            <a:off x="224233" y="3049695"/>
            <a:ext cx="3297898" cy="1573106"/>
            <a:chOff x="224233" y="3049695"/>
            <a:chExt cx="3297898" cy="15731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378A34B-043A-6B58-F22F-84808599F8F6}"/>
                </a:ext>
              </a:extLst>
            </p:cNvPr>
            <p:cNvSpPr/>
            <p:nvPr/>
          </p:nvSpPr>
          <p:spPr>
            <a:xfrm>
              <a:off x="272751" y="3049695"/>
              <a:ext cx="3249380" cy="157310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A82046-1DBC-F242-B299-83A88B4ADE03}"/>
                </a:ext>
              </a:extLst>
            </p:cNvPr>
            <p:cNvSpPr txBox="1"/>
            <p:nvPr/>
          </p:nvSpPr>
          <p:spPr>
            <a:xfrm>
              <a:off x="286418" y="3168299"/>
              <a:ext cx="3133419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HYBRID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COMPONENT SERVER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FBA6FBE-58A7-8058-D968-A205D10D4501}"/>
                </a:ext>
              </a:extLst>
            </p:cNvPr>
            <p:cNvSpPr txBox="1"/>
            <p:nvPr/>
          </p:nvSpPr>
          <p:spPr>
            <a:xfrm>
              <a:off x="224233" y="4302106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 MASTER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2612C4-C3BD-28B2-7F42-0745B1D031EF}"/>
                </a:ext>
              </a:extLst>
            </p:cNvPr>
            <p:cNvSpPr txBox="1"/>
            <p:nvPr/>
          </p:nvSpPr>
          <p:spPr>
            <a:xfrm>
              <a:off x="1189887" y="4305078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25C22C3C-7650-0B6A-9418-D93BAADDC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521" y="3675547"/>
              <a:ext cx="622427" cy="5106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E8BA256A-E70F-BF0B-D155-A95EFCF6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436" y="3650254"/>
              <a:ext cx="517019" cy="522378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6C1CBCC-DB57-B3C6-17E4-B0FAF38D2FCB}"/>
                </a:ext>
              </a:extLst>
            </p:cNvPr>
            <p:cNvSpPr txBox="1"/>
            <p:nvPr/>
          </p:nvSpPr>
          <p:spPr>
            <a:xfrm>
              <a:off x="2224143" y="4301860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3825029-37B8-A7D4-6DCA-80FC5E10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16673" y="3611409"/>
              <a:ext cx="655234" cy="616691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5F72264-B2DC-D31D-D2C7-F287A60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36012" y="3616683"/>
              <a:ext cx="655234" cy="61669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6CDBCA-0A31-D631-C613-2BC63ED8111E}"/>
              </a:ext>
            </a:extLst>
          </p:cNvPr>
          <p:cNvSpPr txBox="1"/>
          <p:nvPr/>
        </p:nvSpPr>
        <p:spPr>
          <a:xfrm>
            <a:off x="573436" y="6166487"/>
            <a:ext cx="133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Offline POS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8841D-2F4A-90A7-4A1A-D4081B9EDF93}"/>
              </a:ext>
            </a:extLst>
          </p:cNvPr>
          <p:cNvSpPr txBox="1"/>
          <p:nvPr/>
        </p:nvSpPr>
        <p:spPr>
          <a:xfrm>
            <a:off x="2205224" y="6165538"/>
            <a:ext cx="133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Offline POS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CF6471A-F39A-DB15-9FCE-E9AA67510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417" y="5648976"/>
            <a:ext cx="711727" cy="577898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27362D9-F4F6-EE30-540F-AEC0661D0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461" y="5649072"/>
            <a:ext cx="711727" cy="57789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15E7289-D619-7323-0520-ECC7AC5C9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673" y="5021363"/>
            <a:ext cx="517019" cy="5223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513BFB2-A483-747C-9E54-FE436C77CA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3717" y="5021363"/>
            <a:ext cx="517019" cy="5223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CA43C0-597B-542C-218D-DEBA70EF02B0}"/>
              </a:ext>
            </a:extLst>
          </p:cNvPr>
          <p:cNvGrpSpPr/>
          <p:nvPr/>
        </p:nvGrpSpPr>
        <p:grpSpPr>
          <a:xfrm>
            <a:off x="1830705" y="2257211"/>
            <a:ext cx="0" cy="681868"/>
            <a:chOff x="6095998" y="1368274"/>
            <a:chExt cx="0" cy="68186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BEE10E4-9A99-8C50-FB6B-142FEC8B2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DEC83D5-208A-903E-0515-B0B715093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C165B9-2C49-2A40-7545-0E093EB0D05D}"/>
              </a:ext>
            </a:extLst>
          </p:cNvPr>
          <p:cNvGrpSpPr/>
          <p:nvPr/>
        </p:nvGrpSpPr>
        <p:grpSpPr>
          <a:xfrm>
            <a:off x="224233" y="3049695"/>
            <a:ext cx="3297898" cy="1573106"/>
            <a:chOff x="224233" y="3049695"/>
            <a:chExt cx="3297898" cy="15731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1E5478-E9F5-A9C1-D9AE-029FBB8A74C1}"/>
                </a:ext>
              </a:extLst>
            </p:cNvPr>
            <p:cNvSpPr/>
            <p:nvPr/>
          </p:nvSpPr>
          <p:spPr>
            <a:xfrm>
              <a:off x="272751" y="3049695"/>
              <a:ext cx="3249380" cy="157310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B789F8-5EBF-D9F0-BF42-D80670DB48D3}"/>
                </a:ext>
              </a:extLst>
            </p:cNvPr>
            <p:cNvSpPr txBox="1"/>
            <p:nvPr/>
          </p:nvSpPr>
          <p:spPr>
            <a:xfrm>
              <a:off x="224233" y="4302106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 MASTER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EFB5A0-81F5-114C-2C98-B0A13B736F66}"/>
                </a:ext>
              </a:extLst>
            </p:cNvPr>
            <p:cNvSpPr txBox="1"/>
            <p:nvPr/>
          </p:nvSpPr>
          <p:spPr>
            <a:xfrm>
              <a:off x="1189887" y="4305078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E8C545DA-B4BA-6610-7733-C6EFCCBD1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521" y="3675547"/>
              <a:ext cx="622427" cy="510639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4F80A821-EBCC-BD5A-6DEA-13279EC9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436" y="3650254"/>
              <a:ext cx="517019" cy="522378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58B1CF-3468-61CC-9F7B-39A9236DACE9}"/>
                </a:ext>
              </a:extLst>
            </p:cNvPr>
            <p:cNvSpPr txBox="1"/>
            <p:nvPr/>
          </p:nvSpPr>
          <p:spPr>
            <a:xfrm>
              <a:off x="2224143" y="4301860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12FA262-1C63-A477-97A2-23BEE3AD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16673" y="3611409"/>
              <a:ext cx="655234" cy="61669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50875DD-6EF3-9ED0-F6F8-C4E9887C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36012" y="3616683"/>
              <a:ext cx="655234" cy="61669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16F8DA-A12C-B066-B9EA-3BB593DE4850}"/>
              </a:ext>
            </a:extLst>
          </p:cNvPr>
          <p:cNvSpPr txBox="1"/>
          <p:nvPr/>
        </p:nvSpPr>
        <p:spPr>
          <a:xfrm>
            <a:off x="340464" y="3139650"/>
            <a:ext cx="30795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HYBRID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COMPONENT SERVER</a:t>
            </a:r>
          </a:p>
        </p:txBody>
      </p:sp>
    </p:spTree>
    <p:extLst>
      <p:ext uri="{BB962C8B-B14F-4D97-AF65-F5344CB8AC3E}">
        <p14:creationId xmlns:p14="http://schemas.microsoft.com/office/powerpoint/2010/main" val="3363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Send Transactions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2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FADD-8868-5B69-E62A-84B0BE28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Send Transaction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0F3E25-0399-05EB-643C-19615BF8E5A3}"/>
              </a:ext>
            </a:extLst>
          </p:cNvPr>
          <p:cNvSpPr txBox="1">
            <a:spLocks/>
          </p:cNvSpPr>
          <p:nvPr/>
        </p:nvSpPr>
        <p:spPr>
          <a:xfrm>
            <a:off x="340291" y="1352550"/>
            <a:ext cx="8633228" cy="499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Send Transactions</a:t>
            </a:r>
          </a:p>
          <a:p>
            <a:pPr marL="114300" indent="-3429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Replicate by Scheduler Jobs, indirect (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14300" indent="-3429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DD Push – Pos creates the packages and </a:t>
            </a: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DD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moves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Controlled by POS Functional Profile (Data Director)</a:t>
            </a:r>
          </a:p>
          <a:p>
            <a:pPr marL="114300" indent="-3429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Replicate using web requests, direct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Controlled by POS Functional Profile (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Web Services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Recommended for SaaS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7E86F-DB6F-1E16-9922-A7B0F566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54" y="1674111"/>
            <a:ext cx="2842669" cy="6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20498-34A3-868B-39F3-33CC7DE9C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54" y="2790921"/>
            <a:ext cx="3417973" cy="6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3D377-2B5C-BC46-12AF-B13E51959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181" y="3902983"/>
            <a:ext cx="2413008" cy="102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4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C73E-2CA3-C5B5-3A3B-C0837851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Send Transaction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E2BE5-38C7-952D-E931-A395817D8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By dedicated Web Request </a:t>
            </a:r>
            <a:r>
              <a:rPr lang="en-US" sz="2000" dirty="0" err="1"/>
              <a:t>SendTransaction</a:t>
            </a:r>
            <a:endParaRPr lang="en-US" sz="2000" dirty="0"/>
          </a:p>
          <a:p>
            <a:r>
              <a:rPr lang="en-US" sz="2000" dirty="0"/>
              <a:t>Can be run directly or in the background Session</a:t>
            </a:r>
          </a:p>
          <a:p>
            <a:r>
              <a:rPr lang="en-US" sz="2000" dirty="0" err="1"/>
              <a:t>xmlport</a:t>
            </a:r>
            <a:r>
              <a:rPr lang="en-US" sz="2000" dirty="0"/>
              <a:t> defines tables and fields.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How to extend</a:t>
            </a:r>
          </a:p>
          <a:p>
            <a:r>
              <a:rPr lang="en-US" sz="2000" dirty="0"/>
              <a:t>New </a:t>
            </a:r>
            <a:r>
              <a:rPr lang="en-US" sz="2000" b="1" dirty="0" err="1"/>
              <a:t>xmlport</a:t>
            </a:r>
            <a:r>
              <a:rPr lang="en-US" sz="2000" dirty="0"/>
              <a:t>, implementing all fields and table (</a:t>
            </a:r>
            <a:r>
              <a:rPr lang="en-US" sz="2000" dirty="0" err="1"/>
              <a:t>SendTransactionXML</a:t>
            </a:r>
            <a:r>
              <a:rPr lang="en-US" sz="2000" dirty="0"/>
              <a:t>).</a:t>
            </a:r>
          </a:p>
          <a:p>
            <a:r>
              <a:rPr lang="en-US" sz="2000" dirty="0"/>
              <a:t>New </a:t>
            </a:r>
            <a:r>
              <a:rPr lang="en-US" sz="2000" b="1" dirty="0" err="1"/>
              <a:t>codeunit</a:t>
            </a:r>
            <a:r>
              <a:rPr lang="en-US" sz="2000" dirty="0"/>
              <a:t> to publish the new </a:t>
            </a:r>
            <a:r>
              <a:rPr lang="en-US" sz="2000" dirty="0" err="1"/>
              <a:t>xmlport</a:t>
            </a:r>
            <a:r>
              <a:rPr lang="en-US" sz="2000" dirty="0"/>
              <a:t> (</a:t>
            </a:r>
            <a:r>
              <a:rPr lang="en-US" sz="2000" dirty="0" err="1"/>
              <a:t>SendTransaction</a:t>
            </a:r>
            <a:r>
              <a:rPr lang="en-US" sz="2000" dirty="0"/>
              <a:t>).</a:t>
            </a:r>
          </a:p>
          <a:p>
            <a:r>
              <a:rPr lang="en-US" sz="2000" dirty="0"/>
              <a:t>New </a:t>
            </a:r>
            <a:r>
              <a:rPr lang="en-US" sz="2000" b="1" dirty="0" err="1"/>
              <a:t>codeunit</a:t>
            </a:r>
            <a:r>
              <a:rPr lang="en-US" sz="2000" dirty="0"/>
              <a:t> to extend the standard </a:t>
            </a:r>
            <a:r>
              <a:rPr lang="en-US" sz="2000" dirty="0" err="1"/>
              <a:t>SendTransactionUtils</a:t>
            </a:r>
            <a:br>
              <a:rPr lang="en-US" sz="2000" dirty="0"/>
            </a:br>
            <a:r>
              <a:rPr lang="en-US" sz="2000" dirty="0"/>
              <a:t>	 Use events to implement changes (</a:t>
            </a:r>
            <a:r>
              <a:rPr lang="en-US" sz="2000" dirty="0" err="1"/>
              <a:t>SendTransactionUtils</a:t>
            </a:r>
            <a:r>
              <a:rPr lang="en-US" sz="2000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AD11A-BF39-D2C8-4CBC-538846948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17" b="1370"/>
          <a:stretch/>
        </p:blipFill>
        <p:spPr>
          <a:xfrm>
            <a:off x="8506509" y="1828164"/>
            <a:ext cx="2245423" cy="65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6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E7B2-2AD6-19B8-5930-A6892C81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Send Transaction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F4451-C931-4E40-81C2-FB149E29D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By using Web Replication in Background Session</a:t>
            </a:r>
          </a:p>
          <a:p>
            <a:r>
              <a:rPr lang="en-US" sz="2000" dirty="0"/>
              <a:t>No </a:t>
            </a:r>
            <a:r>
              <a:rPr lang="en-US" sz="2000" dirty="0" err="1"/>
              <a:t>xmlport</a:t>
            </a:r>
            <a:r>
              <a:rPr lang="en-US" sz="2000" dirty="0"/>
              <a:t> </a:t>
            </a:r>
          </a:p>
          <a:p>
            <a:r>
              <a:rPr lang="en-US" sz="2000" dirty="0"/>
              <a:t>Includes all fields for selected tables.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How to extend</a:t>
            </a:r>
          </a:p>
          <a:p>
            <a:r>
              <a:rPr lang="en-US" sz="2000" dirty="0"/>
              <a:t>New </a:t>
            </a:r>
            <a:r>
              <a:rPr lang="en-US" sz="2000" b="1" dirty="0" err="1"/>
              <a:t>codeunit</a:t>
            </a:r>
            <a:r>
              <a:rPr lang="en-US" sz="2000" b="1" dirty="0"/>
              <a:t> (extension)</a:t>
            </a:r>
            <a:r>
              <a:rPr lang="en-US" sz="2000" dirty="0"/>
              <a:t> to define additional tables in the replication</a:t>
            </a:r>
            <a:br>
              <a:rPr lang="en-US" sz="2000" dirty="0"/>
            </a:br>
            <a:r>
              <a:rPr lang="en-US" sz="2000" dirty="0"/>
              <a:t>	local procedure </a:t>
            </a:r>
            <a:r>
              <a:rPr lang="en-US" sz="2000" dirty="0" err="1"/>
              <a:t>OnAfterLoadTransactionTables</a:t>
            </a:r>
            <a:r>
              <a:rPr lang="en-US" sz="2000" dirty="0"/>
              <a:t>(var </a:t>
            </a:r>
            <a:r>
              <a:rPr lang="en-US" sz="2000" dirty="0" err="1"/>
              <a:t>TransactionHeaderTemp</a:t>
            </a:r>
            <a:r>
              <a:rPr lang="en-US" sz="2000" dirty="0"/>
              <a:t>: Record "LSC 							          Transaction Header" temporary; </a:t>
            </a:r>
            <a:br>
              <a:rPr lang="en-US" sz="2000" dirty="0"/>
            </a:br>
            <a:r>
              <a:rPr lang="en-US" sz="2000" dirty="0"/>
              <a:t>                                                                                     var </a:t>
            </a:r>
            <a:r>
              <a:rPr lang="en-US" sz="2000" dirty="0" err="1"/>
              <a:t>BufferUtility</a:t>
            </a:r>
            <a:r>
              <a:rPr lang="en-US" sz="2000" dirty="0"/>
              <a:t>: </a:t>
            </a:r>
            <a:r>
              <a:rPr lang="en-US" sz="2000" dirty="0" err="1"/>
              <a:t>Codeunit</a:t>
            </a:r>
            <a:r>
              <a:rPr lang="en-US" sz="2000" dirty="0"/>
              <a:t> "LSC Buffer Utility")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FDFEC-BE0E-8810-CCFA-A0D74FB8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21" y="1503595"/>
            <a:ext cx="2248214" cy="62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1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Web Replication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08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BA7BB9-4620-0543-5D83-AD88C5B2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5576" y="3864520"/>
            <a:ext cx="5106691" cy="28268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91257FC-BDC8-320D-CA58-3086ED385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51" y="3876171"/>
            <a:ext cx="5106691" cy="2826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B0DD76-0FFA-8E41-533D-B38DF275962E}"/>
              </a:ext>
            </a:extLst>
          </p:cNvPr>
          <p:cNvSpPr/>
          <p:nvPr/>
        </p:nvSpPr>
        <p:spPr>
          <a:xfrm>
            <a:off x="7342331" y="4510735"/>
            <a:ext cx="2687782" cy="1647997"/>
          </a:xfrm>
          <a:prstGeom prst="rect">
            <a:avLst/>
          </a:prstGeom>
          <a:solidFill>
            <a:srgbClr val="D8E2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5938E-C136-6691-046B-479D7CFFAE78}"/>
              </a:ext>
            </a:extLst>
          </p:cNvPr>
          <p:cNvSpPr/>
          <p:nvPr/>
        </p:nvSpPr>
        <p:spPr>
          <a:xfrm>
            <a:off x="7683324" y="4683915"/>
            <a:ext cx="940068" cy="1341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Receive data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C34085-9A83-2CB1-3D0C-8B98D5938FB9}"/>
              </a:ext>
            </a:extLst>
          </p:cNvPr>
          <p:cNvSpPr/>
          <p:nvPr/>
        </p:nvSpPr>
        <p:spPr>
          <a:xfrm>
            <a:off x="1661968" y="4518737"/>
            <a:ext cx="2687782" cy="1647997"/>
          </a:xfrm>
          <a:prstGeom prst="rect">
            <a:avLst/>
          </a:prstGeom>
          <a:solidFill>
            <a:srgbClr val="D8E2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149BD-230B-51F7-BB4E-A494345D9A3F}"/>
              </a:ext>
            </a:extLst>
          </p:cNvPr>
          <p:cNvSpPr/>
          <p:nvPr/>
        </p:nvSpPr>
        <p:spPr>
          <a:xfrm>
            <a:off x="1989106" y="4712699"/>
            <a:ext cx="940068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Run a Scheduler job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2AAD8-8949-09E7-7CAE-031D9DBBD594}"/>
              </a:ext>
            </a:extLst>
          </p:cNvPr>
          <p:cNvSpPr/>
          <p:nvPr/>
        </p:nvSpPr>
        <p:spPr>
          <a:xfrm>
            <a:off x="3088016" y="4712698"/>
            <a:ext cx="940068" cy="1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Data collected for transfer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1BC2-CB85-C472-7F10-D3C17597F909}"/>
              </a:ext>
            </a:extLst>
          </p:cNvPr>
          <p:cNvSpPr/>
          <p:nvPr/>
        </p:nvSpPr>
        <p:spPr>
          <a:xfrm>
            <a:off x="4674361" y="4739023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916D8-40A4-76C8-BB7F-DB160F3A37DE}"/>
              </a:ext>
            </a:extLst>
          </p:cNvPr>
          <p:cNvSpPr/>
          <p:nvPr/>
        </p:nvSpPr>
        <p:spPr>
          <a:xfrm>
            <a:off x="4674361" y="5002260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16B925-6D77-9245-3E6F-83F7C29F32D5}"/>
              </a:ext>
            </a:extLst>
          </p:cNvPr>
          <p:cNvSpPr/>
          <p:nvPr/>
        </p:nvSpPr>
        <p:spPr>
          <a:xfrm>
            <a:off x="4674361" y="5272421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252DB-AA45-05F9-EEF0-96078DAC6EB6}"/>
              </a:ext>
            </a:extLst>
          </p:cNvPr>
          <p:cNvSpPr/>
          <p:nvPr/>
        </p:nvSpPr>
        <p:spPr>
          <a:xfrm>
            <a:off x="4674361" y="5535656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88204-B696-7EB7-2A0A-BB033E72F355}"/>
              </a:ext>
            </a:extLst>
          </p:cNvPr>
          <p:cNvSpPr/>
          <p:nvPr/>
        </p:nvSpPr>
        <p:spPr>
          <a:xfrm>
            <a:off x="4678277" y="5798893"/>
            <a:ext cx="872744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9BA90-BF96-D466-2B7E-CAD1EE1677D5}"/>
              </a:ext>
            </a:extLst>
          </p:cNvPr>
          <p:cNvSpPr/>
          <p:nvPr/>
        </p:nvSpPr>
        <p:spPr>
          <a:xfrm>
            <a:off x="8799635" y="4683915"/>
            <a:ext cx="940068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Insert data to tables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3BF99715-15C7-F391-9B1A-F9C18D15C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962" y="488950"/>
            <a:ext cx="11171587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91349"/>
                </a:solidFill>
              </a:rPr>
              <a:t>Web Replication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D1E2BE-E617-22CA-710C-B8E205223B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0766" y="1362075"/>
            <a:ext cx="5597525" cy="2382837"/>
          </a:xfrm>
          <a:prstGeom prst="rect">
            <a:avLst/>
          </a:prstGeom>
        </p:spPr>
        <p:txBody>
          <a:bodyPr/>
          <a:lstStyle/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All within BC (AL code)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Uses webservices (no DD)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Controlled by Scheduler Job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Between two BC companies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Same or different </a:t>
            </a:r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(another BC company)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tenants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185AEC-AD0A-05AA-7BA3-CBC895355AB4}"/>
              </a:ext>
            </a:extLst>
          </p:cNvPr>
          <p:cNvSpPr txBox="1"/>
          <p:nvPr/>
        </p:nvSpPr>
        <p:spPr>
          <a:xfrm>
            <a:off x="6444075" y="1362075"/>
            <a:ext cx="5596382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Creates data packages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Packages moved and inserted to temporary table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71A86-3E50-009E-453D-E4A636429018}"/>
              </a:ext>
            </a:extLst>
          </p:cNvPr>
          <p:cNvSpPr txBox="1"/>
          <p:nvPr/>
        </p:nvSpPr>
        <p:spPr>
          <a:xfrm>
            <a:off x="3192257" y="5945755"/>
            <a:ext cx="120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SaaS company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4A5F7-9A6F-C4CE-A08F-47909C824D5C}"/>
              </a:ext>
            </a:extLst>
          </p:cNvPr>
          <p:cNvSpPr txBox="1"/>
          <p:nvPr/>
        </p:nvSpPr>
        <p:spPr>
          <a:xfrm>
            <a:off x="8826900" y="5923805"/>
            <a:ext cx="120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SaaS company B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352535D-9843-1FD1-BE3C-B276B3783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62718" b="33339"/>
          <a:stretch/>
        </p:blipFill>
        <p:spPr>
          <a:xfrm>
            <a:off x="1858225" y="4533522"/>
            <a:ext cx="261762" cy="3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3.33333E-6 L 0.2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25 -1.1111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5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5 -2.96296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D1E2BE-E617-22CA-710C-B8E205223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766" y="1362075"/>
            <a:ext cx="11484279" cy="5073650"/>
          </a:xfrm>
        </p:spPr>
        <p:txBody>
          <a:bodyPr/>
          <a:lstStyle/>
          <a:p>
            <a:r>
              <a:rPr lang="en-US" sz="2400"/>
              <a:t>All within BC (AL code)</a:t>
            </a:r>
          </a:p>
          <a:p>
            <a:r>
              <a:rPr lang="en-US" sz="2400"/>
              <a:t>Uses webservices (no DD)</a:t>
            </a:r>
          </a:p>
          <a:p>
            <a:r>
              <a:rPr lang="en-US" sz="2400"/>
              <a:t>Controlled by Scheduler Job</a:t>
            </a:r>
          </a:p>
          <a:p>
            <a:r>
              <a:rPr lang="en-US" sz="2400"/>
              <a:t>Between two BC companies</a:t>
            </a:r>
          </a:p>
          <a:p>
            <a:pPr lvl="1"/>
            <a:r>
              <a:rPr lang="en-US" sz="2000"/>
              <a:t>Same or different </a:t>
            </a:r>
            <a:r>
              <a:rPr lang="en-US" sz="1200"/>
              <a:t>(another BC company) </a:t>
            </a:r>
            <a:r>
              <a:rPr lang="en-US" sz="2000"/>
              <a:t>tenants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992B7-0632-54F1-6327-846515216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5576" y="3864520"/>
            <a:ext cx="5106691" cy="28268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AA37E1-8666-640D-4F44-621A4F692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51" y="3876171"/>
            <a:ext cx="5106691" cy="2826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B0DD76-0FFA-8E41-533D-B38DF275962E}"/>
              </a:ext>
            </a:extLst>
          </p:cNvPr>
          <p:cNvSpPr/>
          <p:nvPr/>
        </p:nvSpPr>
        <p:spPr>
          <a:xfrm>
            <a:off x="7355031" y="4445937"/>
            <a:ext cx="2687782" cy="1647997"/>
          </a:xfrm>
          <a:prstGeom prst="rect">
            <a:avLst/>
          </a:prstGeom>
          <a:solidFill>
            <a:srgbClr val="D8E2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C9BA90-BF96-D466-2B7E-CAD1EE1677D5}"/>
              </a:ext>
            </a:extLst>
          </p:cNvPr>
          <p:cNvSpPr/>
          <p:nvPr/>
        </p:nvSpPr>
        <p:spPr>
          <a:xfrm>
            <a:off x="8812335" y="4619117"/>
            <a:ext cx="940068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Insert data to tables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E5938E-C136-6691-046B-479D7CFFAE78}"/>
              </a:ext>
            </a:extLst>
          </p:cNvPr>
          <p:cNvSpPr/>
          <p:nvPr/>
        </p:nvSpPr>
        <p:spPr>
          <a:xfrm>
            <a:off x="7696024" y="4619117"/>
            <a:ext cx="940068" cy="1341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Collect data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C34085-9A83-2CB1-3D0C-8B98D5938FB9}"/>
              </a:ext>
            </a:extLst>
          </p:cNvPr>
          <p:cNvSpPr/>
          <p:nvPr/>
        </p:nvSpPr>
        <p:spPr>
          <a:xfrm>
            <a:off x="1674668" y="4453945"/>
            <a:ext cx="2687782" cy="1647997"/>
          </a:xfrm>
          <a:prstGeom prst="rect">
            <a:avLst/>
          </a:prstGeom>
          <a:solidFill>
            <a:srgbClr val="D8E2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149BD-230B-51F7-BB4E-A494345D9A3F}"/>
              </a:ext>
            </a:extLst>
          </p:cNvPr>
          <p:cNvSpPr/>
          <p:nvPr/>
        </p:nvSpPr>
        <p:spPr>
          <a:xfrm>
            <a:off x="2001806" y="4647907"/>
            <a:ext cx="940068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Run a Scheduler job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1BC2-CB85-C472-7F10-D3C17597F909}"/>
              </a:ext>
            </a:extLst>
          </p:cNvPr>
          <p:cNvSpPr/>
          <p:nvPr/>
        </p:nvSpPr>
        <p:spPr>
          <a:xfrm>
            <a:off x="7735061" y="4650983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916D8-40A4-76C8-BB7F-DB160F3A37DE}"/>
              </a:ext>
            </a:extLst>
          </p:cNvPr>
          <p:cNvSpPr/>
          <p:nvPr/>
        </p:nvSpPr>
        <p:spPr>
          <a:xfrm>
            <a:off x="7735061" y="4914220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16B925-6D77-9245-3E6F-83F7C29F32D5}"/>
              </a:ext>
            </a:extLst>
          </p:cNvPr>
          <p:cNvSpPr/>
          <p:nvPr/>
        </p:nvSpPr>
        <p:spPr>
          <a:xfrm>
            <a:off x="7735061" y="5184381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252DB-AA45-05F9-EEF0-96078DAC6EB6}"/>
              </a:ext>
            </a:extLst>
          </p:cNvPr>
          <p:cNvSpPr/>
          <p:nvPr/>
        </p:nvSpPr>
        <p:spPr>
          <a:xfrm>
            <a:off x="7735061" y="5447616"/>
            <a:ext cx="876660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Pack 4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3BF99715-15C7-F391-9B1A-F9C18D15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Web Replication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185AEC-AD0A-05AA-7BA3-CBC895355AB4}"/>
              </a:ext>
            </a:extLst>
          </p:cNvPr>
          <p:cNvSpPr txBox="1"/>
          <p:nvPr/>
        </p:nvSpPr>
        <p:spPr>
          <a:xfrm>
            <a:off x="6444075" y="1361717"/>
            <a:ext cx="559638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Creates data packages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Packages moved and inserted to temporary table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When last/done package arrives then tables are updated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All data is rolled back if there is a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71A86-3E50-009E-453D-E4A636429018}"/>
              </a:ext>
            </a:extLst>
          </p:cNvPr>
          <p:cNvSpPr txBox="1"/>
          <p:nvPr/>
        </p:nvSpPr>
        <p:spPr>
          <a:xfrm>
            <a:off x="3204957" y="5880963"/>
            <a:ext cx="120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SaaS company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4A5F7-9A6F-C4CE-A08F-47909C824D5C}"/>
              </a:ext>
            </a:extLst>
          </p:cNvPr>
          <p:cNvSpPr txBox="1"/>
          <p:nvPr/>
        </p:nvSpPr>
        <p:spPr>
          <a:xfrm>
            <a:off x="8839600" y="5859007"/>
            <a:ext cx="120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SaaS company B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352535D-9843-1FD1-BE3C-B276B3783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62718" b="33339"/>
          <a:stretch/>
        </p:blipFill>
        <p:spPr>
          <a:xfrm>
            <a:off x="1870925" y="4468730"/>
            <a:ext cx="261762" cy="318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731423-4D90-67CA-FF17-9ED0C01A6FE5}"/>
              </a:ext>
            </a:extLst>
          </p:cNvPr>
          <p:cNvSpPr/>
          <p:nvPr/>
        </p:nvSpPr>
        <p:spPr>
          <a:xfrm>
            <a:off x="7729686" y="5703918"/>
            <a:ext cx="872744" cy="22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319988-8873-DE5F-7EBE-DAD5ABCF3489}"/>
              </a:ext>
            </a:extLst>
          </p:cNvPr>
          <p:cNvSpPr/>
          <p:nvPr/>
        </p:nvSpPr>
        <p:spPr>
          <a:xfrm>
            <a:off x="3100716" y="4635206"/>
            <a:ext cx="940068" cy="1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Data collected for transfer</a:t>
            </a:r>
          </a:p>
        </p:txBody>
      </p:sp>
    </p:spTree>
    <p:extLst>
      <p:ext uri="{BB962C8B-B14F-4D97-AF65-F5344CB8AC3E}">
        <p14:creationId xmlns:p14="http://schemas.microsoft.com/office/powerpoint/2010/main" val="21986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9063 0.037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8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9128 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9037 -0.036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-1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9037 -0.074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068" y="1785"/>
            <a:ext cx="12266016" cy="6906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AE8FA-03E9-E7AB-AF55-384F69CF4DC3}"/>
              </a:ext>
            </a:extLst>
          </p:cNvPr>
          <p:cNvSpPr txBox="1"/>
          <p:nvPr/>
        </p:nvSpPr>
        <p:spPr>
          <a:xfrm>
            <a:off x="6838122" y="2721114"/>
            <a:ext cx="451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SaaS </a:t>
            </a:r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 and Replication</a:t>
            </a:r>
            <a:endParaRPr kumimoji="0" lang="en-I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F847-FD9D-DFF5-BD13-2F760AD4AA53}"/>
              </a:ext>
            </a:extLst>
          </p:cNvPr>
          <p:cNvSpPr txBox="1"/>
          <p:nvPr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Matthias Matthiasson</a:t>
            </a:r>
            <a:endParaRPr kumimoji="0" lang="en-I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1A58-C220-9487-012C-138B2FE15C23}"/>
              </a:ext>
            </a:extLst>
          </p:cNvPr>
          <p:cNvSpPr txBox="1"/>
          <p:nvPr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9B4A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Product Director</a:t>
            </a:r>
            <a:endParaRPr kumimoji="0" lang="en-IS" sz="2400" b="0" i="0" u="none" strike="noStrike" kern="1200" cap="none" spc="0" normalizeH="0" baseline="0" noProof="0">
              <a:ln>
                <a:noFill/>
              </a:ln>
              <a:solidFill>
                <a:srgbClr val="29B4A9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6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4D70-BA2C-1324-A3C1-B971D4D37A5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91349"/>
                </a:solidFill>
              </a:rPr>
              <a:t>Web Replication</a:t>
            </a:r>
            <a:endParaRPr lang="en-DE">
              <a:solidFill>
                <a:srgbClr val="29134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18267-D16E-BFD0-89F3-C198D5F72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  <a:latin typeface="Segoe UI"/>
                <a:cs typeface="Segoe UI"/>
              </a:rPr>
              <a:t>Replication activated on the Scheduler job card</a:t>
            </a:r>
          </a:p>
          <a:p>
            <a:endParaRPr lang="en-US" sz="2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DE" sz="24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AEDAC-3B21-BA9F-2B90-37C740A5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0" y="1152525"/>
            <a:ext cx="2931029" cy="13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0BFF98-4CBE-753A-C0BB-2D46F4F0F607}"/>
              </a:ext>
            </a:extLst>
          </p:cNvPr>
          <p:cNvSpPr txBox="1">
            <a:spLocks/>
          </p:cNvSpPr>
          <p:nvPr/>
        </p:nvSpPr>
        <p:spPr>
          <a:xfrm>
            <a:off x="351387" y="2491108"/>
            <a:ext cx="10857298" cy="4990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1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All Destination Locations must have valid Web Server Connection.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Monitoring UI found in the Scheduler Setup page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164AC9-68B0-4304-A603-0EE969D9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38" y="3464651"/>
            <a:ext cx="6206773" cy="97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3879F8-6170-7363-94C5-8DD21408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2" y="5562505"/>
            <a:ext cx="9469318" cy="6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4D70-BA2C-1324-A3C1-B971D4D37A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950" y="488950"/>
            <a:ext cx="8751888" cy="588963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solidFill>
                  <a:srgbClr val="291349"/>
                </a:solidFill>
                <a:latin typeface="Segoe UI"/>
                <a:cs typeface="Segoe UI"/>
              </a:rPr>
              <a:t>Web Replication - limitations</a:t>
            </a:r>
            <a:endParaRPr lang="en-DE">
              <a:solidFill>
                <a:srgbClr val="29134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18267-D16E-BFD0-89F3-C198D5F724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1950" y="1419225"/>
            <a:ext cx="8475663" cy="4673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From distribution – current location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Normal jobs – only Add-update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Only replication between identical tables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Segoe UI"/>
                <a:cs typeface="Segoe UI"/>
              </a:rPr>
              <a:t>Some other filtering limitations and constants on linked table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D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Company Replication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18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222A-F694-67A0-E72B-7F8E44F1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Company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52129-003A-8A22-9DAC-5F4B0CC31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4624547" cy="5073650"/>
          </a:xfrm>
        </p:spPr>
        <p:txBody>
          <a:bodyPr/>
          <a:lstStyle/>
          <a:p>
            <a:r>
              <a:rPr lang="en-US" sz="2400"/>
              <a:t>Web Replication</a:t>
            </a:r>
          </a:p>
          <a:p>
            <a:endParaRPr lang="en-US" sz="2400"/>
          </a:p>
          <a:p>
            <a:r>
              <a:rPr lang="en-US" sz="2400"/>
              <a:t>What is Company Replication?</a:t>
            </a:r>
          </a:p>
          <a:p>
            <a:pPr>
              <a:lnSpc>
                <a:spcPct val="150000"/>
              </a:lnSpc>
            </a:pPr>
            <a:r>
              <a:rPr lang="en-US" sz="2400"/>
              <a:t>What challenge does Company Replication Solve?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83E678-997F-7716-C140-E34CAE205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5077" y="984441"/>
            <a:ext cx="4293145" cy="404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66CD0-5F37-1566-41BE-9B4915880C94}"/>
              </a:ext>
            </a:extLst>
          </p:cNvPr>
          <p:cNvSpPr txBox="1"/>
          <p:nvPr/>
        </p:nvSpPr>
        <p:spPr>
          <a:xfrm>
            <a:off x="7445261" y="2062457"/>
            <a:ext cx="20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Company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Replication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818B09-7C76-A82D-7DC8-F8D0AB6F0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8592" y="2623551"/>
            <a:ext cx="1485892" cy="1485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5A983-80E9-01ED-1110-C62236B86B2E}"/>
              </a:ext>
            </a:extLst>
          </p:cNvPr>
          <p:cNvSpPr txBox="1"/>
          <p:nvPr/>
        </p:nvSpPr>
        <p:spPr>
          <a:xfrm>
            <a:off x="10264297" y="2241731"/>
            <a:ext cx="14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A20D4-74A7-904C-E8A8-2B5476A3A416}"/>
              </a:ext>
            </a:extLst>
          </p:cNvPr>
          <p:cNvSpPr/>
          <p:nvPr/>
        </p:nvSpPr>
        <p:spPr>
          <a:xfrm>
            <a:off x="8471666" y="2852186"/>
            <a:ext cx="1168006" cy="993048"/>
          </a:xfrm>
          <a:prstGeom prst="rect">
            <a:avLst/>
          </a:prstGeom>
          <a:noFill/>
          <a:ln w="57150"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388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FFC808-C954-30F0-4314-7E340D3BA212}"/>
              </a:ext>
            </a:extLst>
          </p:cNvPr>
          <p:cNvCxnSpPr>
            <a:cxnSpLocks/>
          </p:cNvCxnSpPr>
          <p:nvPr/>
        </p:nvCxnSpPr>
        <p:spPr>
          <a:xfrm>
            <a:off x="7967452" y="3182536"/>
            <a:ext cx="0" cy="6626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222A-F694-67A0-E72B-7F8E44F1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Company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52129-003A-8A22-9DAC-5F4B0CC31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4624547" cy="5073650"/>
          </a:xfrm>
        </p:spPr>
        <p:txBody>
          <a:bodyPr/>
          <a:lstStyle/>
          <a:p>
            <a:r>
              <a:rPr lang="en-US" sz="2400"/>
              <a:t>Web Replication</a:t>
            </a:r>
          </a:p>
          <a:p>
            <a:endParaRPr lang="en-US" sz="2400"/>
          </a:p>
          <a:p>
            <a:r>
              <a:rPr lang="en-US" sz="2400"/>
              <a:t>What is Company Replication?</a:t>
            </a:r>
          </a:p>
          <a:p>
            <a:pPr>
              <a:lnSpc>
                <a:spcPct val="150000"/>
              </a:lnSpc>
            </a:pPr>
            <a:r>
              <a:rPr lang="en-US" sz="2400"/>
              <a:t>What challenge does Company Replication Solve?</a:t>
            </a:r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r>
              <a:rPr lang="en-US" sz="2400" b="1"/>
              <a:t>What do you think? – DISCUSSION PLEASE</a:t>
            </a:r>
          </a:p>
          <a:p>
            <a:pPr>
              <a:lnSpc>
                <a:spcPct val="150000"/>
              </a:lnSpc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83E678-997F-7716-C140-E34CAE205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5077" y="984441"/>
            <a:ext cx="4293145" cy="404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66CD0-5F37-1566-41BE-9B4915880C94}"/>
              </a:ext>
            </a:extLst>
          </p:cNvPr>
          <p:cNvSpPr txBox="1"/>
          <p:nvPr/>
        </p:nvSpPr>
        <p:spPr>
          <a:xfrm>
            <a:off x="7445261" y="2062457"/>
            <a:ext cx="20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Company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Replication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818B09-7C76-A82D-7DC8-F8D0AB6F0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8592" y="2623551"/>
            <a:ext cx="1485892" cy="1485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5A983-80E9-01ED-1110-C62236B86B2E}"/>
              </a:ext>
            </a:extLst>
          </p:cNvPr>
          <p:cNvSpPr txBox="1"/>
          <p:nvPr/>
        </p:nvSpPr>
        <p:spPr>
          <a:xfrm>
            <a:off x="10264297" y="2241731"/>
            <a:ext cx="14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9134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A20D4-74A7-904C-E8A8-2B5476A3A416}"/>
              </a:ext>
            </a:extLst>
          </p:cNvPr>
          <p:cNvSpPr/>
          <p:nvPr/>
        </p:nvSpPr>
        <p:spPr>
          <a:xfrm>
            <a:off x="8471666" y="2852186"/>
            <a:ext cx="1168006" cy="993048"/>
          </a:xfrm>
          <a:prstGeom prst="rect">
            <a:avLst/>
          </a:prstGeom>
          <a:noFill/>
          <a:ln w="57150"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388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FFC808-C954-30F0-4314-7E340D3BA212}"/>
              </a:ext>
            </a:extLst>
          </p:cNvPr>
          <p:cNvCxnSpPr>
            <a:cxnSpLocks/>
          </p:cNvCxnSpPr>
          <p:nvPr/>
        </p:nvCxnSpPr>
        <p:spPr>
          <a:xfrm>
            <a:off x="7967452" y="3182536"/>
            <a:ext cx="0" cy="6626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Hybrid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04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5145961" y="111602"/>
            <a:ext cx="6453971" cy="1067088"/>
            <a:chOff x="5145961" y="157784"/>
            <a:chExt cx="6453971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7154801" y="356104"/>
              <a:ext cx="44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HEAD OFFICE IN THE CLOUD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025302D-2E8B-6245-8AC3-FB5A83D9B0DC}"/>
                </a:ext>
              </a:extLst>
            </p:cNvPr>
            <p:cNvCxnSpPr>
              <a:cxnSpLocks/>
            </p:cNvCxnSpPr>
            <p:nvPr/>
          </p:nvCxnSpPr>
          <p:spPr>
            <a:xfrm>
              <a:off x="7253453" y="767116"/>
              <a:ext cx="4253891" cy="0"/>
            </a:xfrm>
            <a:prstGeom prst="line">
              <a:avLst/>
            </a:prstGeom>
            <a:ln w="254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3AE2B0-E338-4915-A34E-CB36ADD9F97B}"/>
              </a:ext>
            </a:extLst>
          </p:cNvPr>
          <p:cNvGrpSpPr/>
          <p:nvPr/>
        </p:nvGrpSpPr>
        <p:grpSpPr>
          <a:xfrm>
            <a:off x="6095998" y="1368274"/>
            <a:ext cx="2645974" cy="681868"/>
            <a:chOff x="6095998" y="1368274"/>
            <a:chExt cx="2645974" cy="681868"/>
          </a:xfrm>
        </p:grpSpPr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3D6A5F-D3B2-A64A-BB27-F1FAAF86E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D3AE1E8-013C-A348-8AB1-645B9BDB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95388-7C5C-916F-74E7-FBADB2564411}"/>
                </a:ext>
              </a:extLst>
            </p:cNvPr>
            <p:cNvSpPr txBox="1"/>
            <p:nvPr/>
          </p:nvSpPr>
          <p:spPr>
            <a:xfrm>
              <a:off x="6504307" y="1505567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 Webservice mode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​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546F2-4B75-49AD-9198-E3B446F5B2CE}"/>
              </a:ext>
            </a:extLst>
          </p:cNvPr>
          <p:cNvGrpSpPr/>
          <p:nvPr/>
        </p:nvGrpSpPr>
        <p:grpSpPr>
          <a:xfrm>
            <a:off x="592067" y="212697"/>
            <a:ext cx="4423353" cy="661233"/>
            <a:chOff x="592067" y="212697"/>
            <a:chExt cx="4423353" cy="66123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001044A-5C9D-A942-965D-950ADF9DEC22}"/>
                </a:ext>
              </a:extLst>
            </p:cNvPr>
            <p:cNvCxnSpPr>
              <a:cxnSpLocks/>
            </p:cNvCxnSpPr>
            <p:nvPr/>
          </p:nvCxnSpPr>
          <p:spPr>
            <a:xfrm>
              <a:off x="1342291" y="605125"/>
              <a:ext cx="3673129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7F2B08-A67D-4009-9149-0CC4C8EAB232}"/>
                </a:ext>
              </a:extLst>
            </p:cNvPr>
            <p:cNvSpPr txBox="1"/>
            <p:nvPr/>
          </p:nvSpPr>
          <p:spPr>
            <a:xfrm>
              <a:off x="1409906" y="212697"/>
              <a:ext cx="19501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Head office user</a:t>
              </a:r>
              <a:endParaRPr kumimoji="0" lang="en-I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A0B35DB1-554D-48C9-A11B-EC408927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67" y="226682"/>
              <a:ext cx="614159" cy="64724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E7237A-D520-4DAB-95EF-B35D59D833A1}"/>
              </a:ext>
            </a:extLst>
          </p:cNvPr>
          <p:cNvGrpSpPr/>
          <p:nvPr/>
        </p:nvGrpSpPr>
        <p:grpSpPr>
          <a:xfrm>
            <a:off x="3063138" y="2372428"/>
            <a:ext cx="6047097" cy="1932951"/>
            <a:chOff x="3063138" y="2372428"/>
            <a:chExt cx="6047097" cy="193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B3AD56-C16C-8B49-94F5-3E8233E5F2B4}"/>
                </a:ext>
              </a:extLst>
            </p:cNvPr>
            <p:cNvSpPr/>
            <p:nvPr/>
          </p:nvSpPr>
          <p:spPr>
            <a:xfrm>
              <a:off x="3063138" y="2372428"/>
              <a:ext cx="6047097" cy="193295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EED36D-41F6-1343-8B4D-338EE34BAE3C}"/>
                </a:ext>
              </a:extLst>
            </p:cNvPr>
            <p:cNvSpPr txBox="1"/>
            <p:nvPr/>
          </p:nvSpPr>
          <p:spPr>
            <a:xfrm>
              <a:off x="3076806" y="2491033"/>
              <a:ext cx="5732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HYBRID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COMPONENT SERVER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032E9B6-CA95-7A40-9ADE-C9E84A9C54AF}"/>
                </a:ext>
              </a:extLst>
            </p:cNvPr>
            <p:cNvSpPr txBox="1"/>
            <p:nvPr/>
          </p:nvSpPr>
          <p:spPr>
            <a:xfrm>
              <a:off x="4496289" y="3887314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 MASTER</a:t>
              </a: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C70DA0D7-B2E2-C446-B970-468E88F1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8729" y="3196617"/>
              <a:ext cx="655234" cy="616691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C19C23-4DF6-A844-B59A-CFDEE645379F}"/>
                </a:ext>
              </a:extLst>
            </p:cNvPr>
            <p:cNvSpPr txBox="1"/>
            <p:nvPr/>
          </p:nvSpPr>
          <p:spPr>
            <a:xfrm>
              <a:off x="5461943" y="3890286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B8712B74-D46C-446F-84E5-72C4859B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8577" y="3260755"/>
              <a:ext cx="622427" cy="510639"/>
            </a:xfrm>
            <a:prstGeom prst="rect">
              <a:avLst/>
            </a:prstGeom>
          </p:spPr>
        </p:pic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B1F74CF4-E01C-4DA2-8D1D-AF60A478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5492" y="3235462"/>
              <a:ext cx="517019" cy="522378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C92545-FAD5-C54B-9D15-06BB8D9D9867}"/>
                </a:ext>
              </a:extLst>
            </p:cNvPr>
            <p:cNvSpPr txBox="1"/>
            <p:nvPr/>
          </p:nvSpPr>
          <p:spPr>
            <a:xfrm>
              <a:off x="6496199" y="3887068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2D196C-2EA4-4A6D-AEA6-4B6B484124C9}"/>
              </a:ext>
            </a:extLst>
          </p:cNvPr>
          <p:cNvGrpSpPr/>
          <p:nvPr/>
        </p:nvGrpSpPr>
        <p:grpSpPr>
          <a:xfrm>
            <a:off x="188177" y="4128708"/>
            <a:ext cx="11485756" cy="2440284"/>
            <a:chOff x="245327" y="4169843"/>
            <a:chExt cx="11485756" cy="2440284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AADC28-8A1C-7C4C-ABB2-0998D2A51D45}"/>
                </a:ext>
              </a:extLst>
            </p:cNvPr>
            <p:cNvSpPr txBox="1"/>
            <p:nvPr/>
          </p:nvSpPr>
          <p:spPr>
            <a:xfrm rot="2690154">
              <a:off x="7956684" y="4354719"/>
              <a:ext cx="109645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8A1A4BA-7058-BC4C-BBF3-64A61702FF0B}"/>
                </a:ext>
              </a:extLst>
            </p:cNvPr>
            <p:cNvCxnSpPr>
              <a:cxnSpLocks/>
              <a:endCxn id="43" idx="3"/>
            </p:cNvCxnSpPr>
            <p:nvPr/>
          </p:nvCxnSpPr>
          <p:spPr>
            <a:xfrm flipH="1">
              <a:off x="3238102" y="4169843"/>
              <a:ext cx="882372" cy="787882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056382-A8B3-4744-A2F6-2310C7CFF165}"/>
                </a:ext>
              </a:extLst>
            </p:cNvPr>
            <p:cNvSpPr txBox="1"/>
            <p:nvPr/>
          </p:nvSpPr>
          <p:spPr>
            <a:xfrm rot="19112552">
              <a:off x="2889083" y="4360578"/>
              <a:ext cx="113832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32ADF71-668E-B547-9CBF-79536540DE16}"/>
                </a:ext>
              </a:extLst>
            </p:cNvPr>
            <p:cNvCxnSpPr>
              <a:cxnSpLocks/>
            </p:cNvCxnSpPr>
            <p:nvPr/>
          </p:nvCxnSpPr>
          <p:spPr>
            <a:xfrm>
              <a:off x="7974221" y="4169843"/>
              <a:ext cx="654289" cy="697600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D03F49-25EB-43BF-9338-F4DC796894D8}"/>
                </a:ext>
              </a:extLst>
            </p:cNvPr>
            <p:cNvGrpSpPr/>
            <p:nvPr/>
          </p:nvGrpSpPr>
          <p:grpSpPr>
            <a:xfrm>
              <a:off x="245327" y="4696089"/>
              <a:ext cx="11485756" cy="1914038"/>
              <a:chOff x="245327" y="4696089"/>
              <a:chExt cx="11485756" cy="191403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EEC38A-4AF2-4569-B49E-2A1D5C3F7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327" y="4696089"/>
                <a:ext cx="11485756" cy="0"/>
              </a:xfrm>
              <a:prstGeom prst="line">
                <a:avLst/>
              </a:prstGeom>
              <a:ln w="9525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4D7EBEC-D1F5-45C3-8039-EE50917F1224}"/>
                  </a:ext>
                </a:extLst>
              </p:cNvPr>
              <p:cNvGrpSpPr/>
              <p:nvPr/>
            </p:nvGrpSpPr>
            <p:grpSpPr>
              <a:xfrm>
                <a:off x="1462272" y="4770204"/>
                <a:ext cx="10054597" cy="1839923"/>
                <a:chOff x="1462272" y="4770204"/>
                <a:chExt cx="10054597" cy="1839923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257DB01-994B-D54E-90F7-C04BE09D71CC}"/>
                    </a:ext>
                  </a:extLst>
                </p:cNvPr>
                <p:cNvSpPr txBox="1"/>
                <p:nvPr/>
              </p:nvSpPr>
              <p:spPr>
                <a:xfrm>
                  <a:off x="1462272" y="4773059"/>
                  <a:ext cx="1775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1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D5A0E3-5213-431D-B8D3-031F4318FAAE}"/>
                    </a:ext>
                  </a:extLst>
                </p:cNvPr>
                <p:cNvGrpSpPr/>
                <p:nvPr/>
              </p:nvGrpSpPr>
              <p:grpSpPr>
                <a:xfrm>
                  <a:off x="7403885" y="4770204"/>
                  <a:ext cx="4112984" cy="1819678"/>
                  <a:chOff x="7159973" y="4795774"/>
                  <a:chExt cx="4112984" cy="1819678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22BF0371-A2C8-2447-AA71-DA8214FEF3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40835" y="5146384"/>
                    <a:ext cx="394532" cy="477227"/>
                  </a:xfrm>
                  <a:prstGeom prst="straightConnector1">
                    <a:avLst/>
                  </a:prstGeom>
                  <a:ln w="19050">
                    <a:solidFill>
                      <a:srgbClr val="1A87C9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FB06AE7C-73DD-3D4F-BDE6-C4949008B7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863519" y="5172406"/>
                    <a:ext cx="381617" cy="451205"/>
                  </a:xfrm>
                  <a:prstGeom prst="straightConnector1">
                    <a:avLst/>
                  </a:prstGeom>
                  <a:ln w="19050">
                    <a:solidFill>
                      <a:srgbClr val="1A87C9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3C0396AD-8BB4-0247-BAE0-7E159F6C27E2}"/>
                      </a:ext>
                    </a:extLst>
                  </p:cNvPr>
                  <p:cNvSpPr txBox="1"/>
                  <p:nvPr/>
                </p:nvSpPr>
                <p:spPr>
                  <a:xfrm>
                    <a:off x="9497127" y="4795774"/>
                    <a:ext cx="177583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rPr>
                      <a:t>STORE 2</a:t>
                    </a:r>
                  </a:p>
                </p:txBody>
              </p: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F189662E-7825-B842-8C0B-A36C45223E51}"/>
                      </a:ext>
                    </a:extLst>
                  </p:cNvPr>
                  <p:cNvSpPr txBox="1"/>
                  <p:nvPr/>
                </p:nvSpPr>
                <p:spPr>
                  <a:xfrm>
                    <a:off x="8900649" y="6307675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1B8A113E-88B5-884C-9832-D74047B32F6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973" y="6307675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pic>
                <p:nvPicPr>
                  <p:cNvPr id="25" name="Picture 24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DE97E1B5-6117-4324-93A7-C554769051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182663" y="5758437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DDD54CD7-9BA9-4AF0-85E7-F4714AAF24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503846" y="5759696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Icon&#10;&#10;Description automatically generated">
                    <a:extLst>
                      <a:ext uri="{FF2B5EF4-FFF2-40B4-BE49-F238E27FC236}">
                        <a16:creationId xmlns:a16="http://schemas.microsoft.com/office/drawing/2014/main" id="{8FB8F740-7A93-4809-BE43-FB54DECEED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384598" y="4893013"/>
                    <a:ext cx="538875" cy="5444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83F1E08-2BBB-47EB-84A7-D279862E5571}"/>
                    </a:ext>
                  </a:extLst>
                </p:cNvPr>
                <p:cNvGrpSpPr/>
                <p:nvPr/>
              </p:nvGrpSpPr>
              <p:grpSpPr>
                <a:xfrm>
                  <a:off x="2595444" y="5157226"/>
                  <a:ext cx="2966698" cy="1452901"/>
                  <a:chOff x="2338324" y="5157226"/>
                  <a:chExt cx="2966698" cy="1452901"/>
                </a:xfrm>
              </p:grpSpPr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1ADAA4AB-5576-CA45-A10D-4562615DDD4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8324" y="6302350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B0D78314-1CAD-E34E-AADB-38AAB783D478}"/>
                      </a:ext>
                    </a:extLst>
                  </p:cNvPr>
                  <p:cNvSpPr txBox="1"/>
                  <p:nvPr/>
                </p:nvSpPr>
                <p:spPr>
                  <a:xfrm>
                    <a:off x="3970112" y="6301401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pic>
                <p:nvPicPr>
                  <p:cNvPr id="90" name="Picture 89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8867831A-0B5F-4FCF-AD8F-4D83C914B9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318305" y="5784839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6D55FCF9-1A09-45D2-B1F4-780DA97C17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585349" y="5784935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F765A35D-85DE-46F2-B3A6-EF5A9538E6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401561" y="5157226"/>
                    <a:ext cx="517019" cy="522378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B7F13196-DFDD-4BE2-A0F7-858965930F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668605" y="5157226"/>
                    <a:ext cx="517019" cy="52237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62421A-3E86-40A2-94AA-F1A6BE5ACA3E}"/>
              </a:ext>
            </a:extLst>
          </p:cNvPr>
          <p:cNvGrpSpPr/>
          <p:nvPr/>
        </p:nvGrpSpPr>
        <p:grpSpPr>
          <a:xfrm>
            <a:off x="48606" y="962145"/>
            <a:ext cx="4978229" cy="5708988"/>
            <a:chOff x="48606" y="962145"/>
            <a:chExt cx="4978229" cy="570898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AB0759-0BC3-4A42-9B04-9614A5B2B050}"/>
                </a:ext>
              </a:extLst>
            </p:cNvPr>
            <p:cNvSpPr txBox="1"/>
            <p:nvPr/>
          </p:nvSpPr>
          <p:spPr>
            <a:xfrm>
              <a:off x="48606" y="631719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Back office</a:t>
              </a:r>
              <a:endParaRPr kumimoji="0" lang="en-I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DA40F5E-EF0E-4153-F0CC-188B7440617F}"/>
                </a:ext>
              </a:extLst>
            </p:cNvPr>
            <p:cNvCxnSpPr>
              <a:cxnSpLocks/>
            </p:cNvCxnSpPr>
            <p:nvPr/>
          </p:nvCxnSpPr>
          <p:spPr>
            <a:xfrm>
              <a:off x="674835" y="965788"/>
              <a:ext cx="4352000" cy="1193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44B89D13-6A2B-4461-85D6-81B836A27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953" y="5687038"/>
              <a:ext cx="614159" cy="647248"/>
            </a:xfrm>
            <a:prstGeom prst="rect">
              <a:avLst/>
            </a:prstGeom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A018A09-AF16-460D-B594-7A20CCB86F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33" y="962145"/>
              <a:ext cx="16127" cy="472125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4F2ACB-68A0-4231-8572-AB6A34DBDDFC}"/>
              </a:ext>
            </a:extLst>
          </p:cNvPr>
          <p:cNvGrpSpPr/>
          <p:nvPr/>
        </p:nvGrpSpPr>
        <p:grpSpPr>
          <a:xfrm>
            <a:off x="1272354" y="1204748"/>
            <a:ext cx="4887214" cy="4640270"/>
            <a:chOff x="1272354" y="1204748"/>
            <a:chExt cx="4887214" cy="46402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B1BD01-0475-4A2A-9420-7DCA9DB81F4D}"/>
                </a:ext>
              </a:extLst>
            </p:cNvPr>
            <p:cNvGrpSpPr/>
            <p:nvPr/>
          </p:nvGrpSpPr>
          <p:grpSpPr>
            <a:xfrm>
              <a:off x="1304722" y="1204748"/>
              <a:ext cx="4854846" cy="4640270"/>
              <a:chOff x="1304722" y="1204748"/>
              <a:chExt cx="4854846" cy="464027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0DD6962-7993-6775-79FD-6DD8D7FA45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4722" y="1361868"/>
                <a:ext cx="0" cy="4483150"/>
              </a:xfrm>
              <a:prstGeom prst="line">
                <a:avLst/>
              </a:prstGeom>
              <a:ln w="63500">
                <a:solidFill>
                  <a:srgbClr val="F484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00BEE15-65A2-50B1-5A1B-DFE0AAF31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0146" y="1643652"/>
                <a:ext cx="2360555" cy="0"/>
              </a:xfrm>
              <a:prstGeom prst="straightConnector1">
                <a:avLst/>
              </a:prstGeom>
              <a:ln w="63500">
                <a:solidFill>
                  <a:srgbClr val="F4848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28F6A1-1DA1-A7CE-E518-CB088B99C2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18238" y="1615077"/>
                <a:ext cx="15018" cy="4229657"/>
              </a:xfrm>
              <a:prstGeom prst="line">
                <a:avLst/>
              </a:prstGeom>
              <a:ln w="63500">
                <a:solidFill>
                  <a:srgbClr val="F484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94D6E93-25F2-47D7-924F-91236647F54E}"/>
                  </a:ext>
                </a:extLst>
              </p:cNvPr>
              <p:cNvGrpSpPr/>
              <p:nvPr/>
            </p:nvGrpSpPr>
            <p:grpSpPr>
              <a:xfrm>
                <a:off x="2038418" y="1204748"/>
                <a:ext cx="4121150" cy="840308"/>
                <a:chOff x="2038418" y="1204748"/>
                <a:chExt cx="4121150" cy="840308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F1B2CB8-0428-2A2A-0F3D-0702BACF6E44}"/>
                    </a:ext>
                  </a:extLst>
                </p:cNvPr>
                <p:cNvSpPr txBox="1"/>
                <p:nvPr/>
              </p:nvSpPr>
              <p:spPr>
                <a:xfrm>
                  <a:off x="2038418" y="1706502"/>
                  <a:ext cx="4121150" cy="338554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SendTransaction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 using Web Replication​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731518F-F6FE-4D7D-B0AD-53FBEC5796D8}"/>
                    </a:ext>
                  </a:extLst>
                </p:cNvPr>
                <p:cNvSpPr txBox="1"/>
                <p:nvPr/>
              </p:nvSpPr>
              <p:spPr>
                <a:xfrm>
                  <a:off x="2750044" y="1204748"/>
                  <a:ext cx="2202619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lt"/>
                      <a:cs typeface="Segoe UI Semibold" panose="020B0702040204020203" pitchFamily="34" charset="0"/>
                    </a:rPr>
                    <a:t>SendTransaction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lt"/>
                      <a:cs typeface="Calibri" panose="020F0502020204030204"/>
                    </a:rPr>
                    <a:t> 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lt"/>
                      <a:cs typeface="Segoe UI Semibold" panose="020B0702040204020203" pitchFamily="34" charset="0"/>
                    </a:rPr>
                    <a:t>WS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lt"/>
                    <a:cs typeface="Segoe UI Semibold" panose="020B0702040204020203" pitchFamily="34" charset="0"/>
                  </a:endParaRPr>
                </a:p>
              </p:txBody>
            </p:sp>
          </p:grp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5DF208F-53E9-448D-848E-311A13FCB8D9}"/>
                </a:ext>
              </a:extLst>
            </p:cNvPr>
            <p:cNvCxnSpPr>
              <a:cxnSpLocks/>
            </p:cNvCxnSpPr>
            <p:nvPr/>
          </p:nvCxnSpPr>
          <p:spPr>
            <a:xfrm>
              <a:off x="1272354" y="1351737"/>
              <a:ext cx="1537747" cy="0"/>
            </a:xfrm>
            <a:prstGeom prst="straightConnector1">
              <a:avLst/>
            </a:prstGeom>
            <a:ln w="635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7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SaaS Replication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14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5145961" y="111602"/>
            <a:ext cx="6453971" cy="1067088"/>
            <a:chOff x="5145961" y="157784"/>
            <a:chExt cx="6453971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7154801" y="356104"/>
              <a:ext cx="44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HEAD OFFICE IN THE CLOUD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025302D-2E8B-6245-8AC3-FB5A83D9B0DC}"/>
                </a:ext>
              </a:extLst>
            </p:cNvPr>
            <p:cNvCxnSpPr>
              <a:cxnSpLocks/>
            </p:cNvCxnSpPr>
            <p:nvPr/>
          </p:nvCxnSpPr>
          <p:spPr>
            <a:xfrm>
              <a:off x="7253453" y="767116"/>
              <a:ext cx="4253891" cy="0"/>
            </a:xfrm>
            <a:prstGeom prst="line">
              <a:avLst/>
            </a:prstGeom>
            <a:ln w="254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3AE2B0-E338-4915-A34E-CB36ADD9F97B}"/>
              </a:ext>
            </a:extLst>
          </p:cNvPr>
          <p:cNvGrpSpPr/>
          <p:nvPr/>
        </p:nvGrpSpPr>
        <p:grpSpPr>
          <a:xfrm>
            <a:off x="6095998" y="1368274"/>
            <a:ext cx="2645974" cy="681868"/>
            <a:chOff x="6095998" y="1368274"/>
            <a:chExt cx="2645974" cy="681868"/>
          </a:xfrm>
        </p:grpSpPr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3D6A5F-D3B2-A64A-BB27-F1FAAF86E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368274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D3AE1E8-013C-A348-8AB1-645B9BDB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1895526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95388-7C5C-916F-74E7-FBADB2564411}"/>
                </a:ext>
              </a:extLst>
            </p:cNvPr>
            <p:cNvSpPr txBox="1"/>
            <p:nvPr/>
          </p:nvSpPr>
          <p:spPr>
            <a:xfrm>
              <a:off x="6504307" y="1505567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 Webservice mode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​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546F2-4B75-49AD-9198-E3B446F5B2CE}"/>
              </a:ext>
            </a:extLst>
          </p:cNvPr>
          <p:cNvGrpSpPr/>
          <p:nvPr/>
        </p:nvGrpSpPr>
        <p:grpSpPr>
          <a:xfrm>
            <a:off x="592067" y="212697"/>
            <a:ext cx="4423353" cy="661233"/>
            <a:chOff x="592067" y="212697"/>
            <a:chExt cx="4423353" cy="66123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001044A-5C9D-A942-965D-950ADF9DEC22}"/>
                </a:ext>
              </a:extLst>
            </p:cNvPr>
            <p:cNvCxnSpPr>
              <a:cxnSpLocks/>
            </p:cNvCxnSpPr>
            <p:nvPr/>
          </p:nvCxnSpPr>
          <p:spPr>
            <a:xfrm>
              <a:off x="1342291" y="605125"/>
              <a:ext cx="3673129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7F2B08-A67D-4009-9149-0CC4C8EAB232}"/>
                </a:ext>
              </a:extLst>
            </p:cNvPr>
            <p:cNvSpPr txBox="1"/>
            <p:nvPr/>
          </p:nvSpPr>
          <p:spPr>
            <a:xfrm>
              <a:off x="1409906" y="212697"/>
              <a:ext cx="19501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Head office user</a:t>
              </a:r>
              <a:endParaRPr kumimoji="0" lang="en-I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A0B35DB1-554D-48C9-A11B-EC408927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067" y="226682"/>
              <a:ext cx="614159" cy="64724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E7237A-D520-4DAB-95EF-B35D59D833A1}"/>
              </a:ext>
            </a:extLst>
          </p:cNvPr>
          <p:cNvGrpSpPr/>
          <p:nvPr/>
        </p:nvGrpSpPr>
        <p:grpSpPr>
          <a:xfrm>
            <a:off x="3063138" y="2372428"/>
            <a:ext cx="6047097" cy="1932951"/>
            <a:chOff x="3063138" y="2372428"/>
            <a:chExt cx="6047097" cy="193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B3AD56-C16C-8B49-94F5-3E8233E5F2B4}"/>
                </a:ext>
              </a:extLst>
            </p:cNvPr>
            <p:cNvSpPr/>
            <p:nvPr/>
          </p:nvSpPr>
          <p:spPr>
            <a:xfrm>
              <a:off x="3063138" y="2372428"/>
              <a:ext cx="6047097" cy="193295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EED36D-41F6-1343-8B4D-338EE34BAE3C}"/>
                </a:ext>
              </a:extLst>
            </p:cNvPr>
            <p:cNvSpPr txBox="1"/>
            <p:nvPr/>
          </p:nvSpPr>
          <p:spPr>
            <a:xfrm>
              <a:off x="3076806" y="2491033"/>
              <a:ext cx="5732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HYBRID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COMPONENT SERVER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032E9B6-CA95-7A40-9ADE-C9E84A9C54AF}"/>
                </a:ext>
              </a:extLst>
            </p:cNvPr>
            <p:cNvSpPr txBox="1"/>
            <p:nvPr/>
          </p:nvSpPr>
          <p:spPr>
            <a:xfrm>
              <a:off x="4496289" y="3887314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 MASTER</a:t>
              </a: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C70DA0D7-B2E2-C446-B970-468E88F1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8729" y="3196617"/>
              <a:ext cx="655234" cy="616691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C19C23-4DF6-A844-B59A-CFDEE645379F}"/>
                </a:ext>
              </a:extLst>
            </p:cNvPr>
            <p:cNvSpPr txBox="1"/>
            <p:nvPr/>
          </p:nvSpPr>
          <p:spPr>
            <a:xfrm>
              <a:off x="5461943" y="3890286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B8712B74-D46C-446F-84E5-72C4859B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8577" y="3260755"/>
              <a:ext cx="622427" cy="510639"/>
            </a:xfrm>
            <a:prstGeom prst="rect">
              <a:avLst/>
            </a:prstGeom>
          </p:spPr>
        </p:pic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B1F74CF4-E01C-4DA2-8D1D-AF60A478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5492" y="3235462"/>
              <a:ext cx="517019" cy="522378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C92545-FAD5-C54B-9D15-06BB8D9D9867}"/>
                </a:ext>
              </a:extLst>
            </p:cNvPr>
            <p:cNvSpPr txBox="1"/>
            <p:nvPr/>
          </p:nvSpPr>
          <p:spPr>
            <a:xfrm>
              <a:off x="6496199" y="3887068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2D196C-2EA4-4A6D-AEA6-4B6B484124C9}"/>
              </a:ext>
            </a:extLst>
          </p:cNvPr>
          <p:cNvGrpSpPr/>
          <p:nvPr/>
        </p:nvGrpSpPr>
        <p:grpSpPr>
          <a:xfrm>
            <a:off x="188177" y="4128708"/>
            <a:ext cx="11485756" cy="2440284"/>
            <a:chOff x="245327" y="4169843"/>
            <a:chExt cx="11485756" cy="2440284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AADC28-8A1C-7C4C-ABB2-0998D2A51D45}"/>
                </a:ext>
              </a:extLst>
            </p:cNvPr>
            <p:cNvSpPr txBox="1"/>
            <p:nvPr/>
          </p:nvSpPr>
          <p:spPr>
            <a:xfrm rot="2690154">
              <a:off x="7956684" y="4354719"/>
              <a:ext cx="109645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8A1A4BA-7058-BC4C-BBF3-64A61702FF0B}"/>
                </a:ext>
              </a:extLst>
            </p:cNvPr>
            <p:cNvCxnSpPr>
              <a:cxnSpLocks/>
              <a:endCxn id="43" idx="3"/>
            </p:cNvCxnSpPr>
            <p:nvPr/>
          </p:nvCxnSpPr>
          <p:spPr>
            <a:xfrm flipH="1">
              <a:off x="3238102" y="4169843"/>
              <a:ext cx="882372" cy="787882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056382-A8B3-4744-A2F6-2310C7CFF165}"/>
                </a:ext>
              </a:extLst>
            </p:cNvPr>
            <p:cNvSpPr txBox="1"/>
            <p:nvPr/>
          </p:nvSpPr>
          <p:spPr>
            <a:xfrm rot="19112552">
              <a:off x="2889083" y="4360578"/>
              <a:ext cx="113832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32ADF71-668E-B547-9CBF-79536540DE16}"/>
                </a:ext>
              </a:extLst>
            </p:cNvPr>
            <p:cNvCxnSpPr>
              <a:cxnSpLocks/>
            </p:cNvCxnSpPr>
            <p:nvPr/>
          </p:nvCxnSpPr>
          <p:spPr>
            <a:xfrm>
              <a:off x="7974221" y="4169843"/>
              <a:ext cx="654289" cy="697600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D03F49-25EB-43BF-9338-F4DC796894D8}"/>
                </a:ext>
              </a:extLst>
            </p:cNvPr>
            <p:cNvGrpSpPr/>
            <p:nvPr/>
          </p:nvGrpSpPr>
          <p:grpSpPr>
            <a:xfrm>
              <a:off x="245327" y="4696089"/>
              <a:ext cx="11485756" cy="1914038"/>
              <a:chOff x="245327" y="4696089"/>
              <a:chExt cx="11485756" cy="191403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EEC38A-4AF2-4569-B49E-2A1D5C3F7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327" y="4696089"/>
                <a:ext cx="11485756" cy="0"/>
              </a:xfrm>
              <a:prstGeom prst="line">
                <a:avLst/>
              </a:prstGeom>
              <a:ln w="9525" cap="flat" cmpd="sng" algn="ctr">
                <a:solidFill>
                  <a:srgbClr val="00206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4D7EBEC-D1F5-45C3-8039-EE50917F1224}"/>
                  </a:ext>
                </a:extLst>
              </p:cNvPr>
              <p:cNvGrpSpPr/>
              <p:nvPr/>
            </p:nvGrpSpPr>
            <p:grpSpPr>
              <a:xfrm>
                <a:off x="1462272" y="4770204"/>
                <a:ext cx="10054597" cy="1839923"/>
                <a:chOff x="1462272" y="4770204"/>
                <a:chExt cx="10054597" cy="1839923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257DB01-994B-D54E-90F7-C04BE09D71CC}"/>
                    </a:ext>
                  </a:extLst>
                </p:cNvPr>
                <p:cNvSpPr txBox="1"/>
                <p:nvPr/>
              </p:nvSpPr>
              <p:spPr>
                <a:xfrm>
                  <a:off x="1462272" y="4773059"/>
                  <a:ext cx="1775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1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ED5A0E3-5213-431D-B8D3-031F4318FAAE}"/>
                    </a:ext>
                  </a:extLst>
                </p:cNvPr>
                <p:cNvGrpSpPr/>
                <p:nvPr/>
              </p:nvGrpSpPr>
              <p:grpSpPr>
                <a:xfrm>
                  <a:off x="7403885" y="4770204"/>
                  <a:ext cx="4112984" cy="1819678"/>
                  <a:chOff x="7159973" y="4795774"/>
                  <a:chExt cx="4112984" cy="1819678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22BF0371-A2C8-2447-AA71-DA8214FEF3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40835" y="5146384"/>
                    <a:ext cx="394532" cy="477227"/>
                  </a:xfrm>
                  <a:prstGeom prst="straightConnector1">
                    <a:avLst/>
                  </a:prstGeom>
                  <a:ln w="19050">
                    <a:solidFill>
                      <a:srgbClr val="1A87C9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FB06AE7C-73DD-3D4F-BDE6-C4949008B7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863519" y="5172406"/>
                    <a:ext cx="381617" cy="451205"/>
                  </a:xfrm>
                  <a:prstGeom prst="straightConnector1">
                    <a:avLst/>
                  </a:prstGeom>
                  <a:ln w="19050">
                    <a:solidFill>
                      <a:srgbClr val="1A87C9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3C0396AD-8BB4-0247-BAE0-7E159F6C27E2}"/>
                      </a:ext>
                    </a:extLst>
                  </p:cNvPr>
                  <p:cNvSpPr txBox="1"/>
                  <p:nvPr/>
                </p:nvSpPr>
                <p:spPr>
                  <a:xfrm>
                    <a:off x="9497127" y="4795774"/>
                    <a:ext cx="177583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rPr>
                      <a:t>STORE 2</a:t>
                    </a:r>
                  </a:p>
                </p:txBody>
              </p: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F189662E-7825-B842-8C0B-A36C45223E51}"/>
                      </a:ext>
                    </a:extLst>
                  </p:cNvPr>
                  <p:cNvSpPr txBox="1"/>
                  <p:nvPr/>
                </p:nvSpPr>
                <p:spPr>
                  <a:xfrm>
                    <a:off x="8900649" y="6307675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1B8A113E-88B5-884C-9832-D74047B32F6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973" y="6307675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pic>
                <p:nvPicPr>
                  <p:cNvPr id="25" name="Picture 24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DE97E1B5-6117-4324-93A7-C554769051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182663" y="5758437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DDD54CD7-9BA9-4AF0-85E7-F4714AAF24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503846" y="5759696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Icon&#10;&#10;Description automatically generated">
                    <a:extLst>
                      <a:ext uri="{FF2B5EF4-FFF2-40B4-BE49-F238E27FC236}">
                        <a16:creationId xmlns:a16="http://schemas.microsoft.com/office/drawing/2014/main" id="{8FB8F740-7A93-4809-BE43-FB54DECEED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384598" y="4893013"/>
                    <a:ext cx="538875" cy="5444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83F1E08-2BBB-47EB-84A7-D279862E5571}"/>
                    </a:ext>
                  </a:extLst>
                </p:cNvPr>
                <p:cNvGrpSpPr/>
                <p:nvPr/>
              </p:nvGrpSpPr>
              <p:grpSpPr>
                <a:xfrm>
                  <a:off x="2595444" y="5157226"/>
                  <a:ext cx="2966698" cy="1452901"/>
                  <a:chOff x="2338324" y="5157226"/>
                  <a:chExt cx="2966698" cy="1452901"/>
                </a:xfrm>
              </p:grpSpPr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1ADAA4AB-5576-CA45-A10D-4562615DDD4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8324" y="6302350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B0D78314-1CAD-E34E-AADB-38AAB783D478}"/>
                      </a:ext>
                    </a:extLst>
                  </p:cNvPr>
                  <p:cNvSpPr txBox="1"/>
                  <p:nvPr/>
                </p:nvSpPr>
                <p:spPr>
                  <a:xfrm>
                    <a:off x="3970112" y="6301401"/>
                    <a:ext cx="13349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IS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Segoe UI Semibold" panose="020B0502040204020203" pitchFamily="34" charset="0"/>
                        <a:ea typeface="+mn-ea"/>
                        <a:cs typeface="Segoe UI Semibold" panose="020B0502040204020203" pitchFamily="34" charset="0"/>
                      </a:rPr>
                      <a:t>Offline POS</a:t>
                    </a:r>
                  </a:p>
                </p:txBody>
              </p:sp>
              <p:pic>
                <p:nvPicPr>
                  <p:cNvPr id="90" name="Picture 89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8867831A-0B5F-4FCF-AD8F-4D83C914B9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318305" y="5784839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Graphical user interface&#10;&#10;Description automatically generated">
                    <a:extLst>
                      <a:ext uri="{FF2B5EF4-FFF2-40B4-BE49-F238E27FC236}">
                        <a16:creationId xmlns:a16="http://schemas.microsoft.com/office/drawing/2014/main" id="{6D55FCF9-1A09-45D2-B1F4-780DA97C17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585349" y="5784935"/>
                    <a:ext cx="711727" cy="577898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 descr="Icon&#10;&#10;Description automatically generated">
                    <a:extLst>
                      <a:ext uri="{FF2B5EF4-FFF2-40B4-BE49-F238E27FC236}">
                        <a16:creationId xmlns:a16="http://schemas.microsoft.com/office/drawing/2014/main" id="{F765A35D-85DE-46F2-B3A6-EF5A9538E6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401561" y="5157226"/>
                    <a:ext cx="517019" cy="522378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 descr="Icon&#10;&#10;Description automatically generated">
                    <a:extLst>
                      <a:ext uri="{FF2B5EF4-FFF2-40B4-BE49-F238E27FC236}">
                        <a16:creationId xmlns:a16="http://schemas.microsoft.com/office/drawing/2014/main" id="{B7F13196-DFDD-4BE2-A0F7-858965930F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668605" y="5157226"/>
                    <a:ext cx="517019" cy="522378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62421A-3E86-40A2-94AA-F1A6BE5ACA3E}"/>
              </a:ext>
            </a:extLst>
          </p:cNvPr>
          <p:cNvGrpSpPr/>
          <p:nvPr/>
        </p:nvGrpSpPr>
        <p:grpSpPr>
          <a:xfrm>
            <a:off x="48606" y="962145"/>
            <a:ext cx="4978229" cy="5708988"/>
            <a:chOff x="48606" y="962145"/>
            <a:chExt cx="4978229" cy="570898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AB0759-0BC3-4A42-9B04-9614A5B2B050}"/>
                </a:ext>
              </a:extLst>
            </p:cNvPr>
            <p:cNvSpPr txBox="1"/>
            <p:nvPr/>
          </p:nvSpPr>
          <p:spPr>
            <a:xfrm>
              <a:off x="48606" y="6317190"/>
              <a:ext cx="133491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Back office</a:t>
              </a:r>
              <a:endParaRPr kumimoji="0" lang="en-I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DA40F5E-EF0E-4153-F0CC-188B7440617F}"/>
                </a:ext>
              </a:extLst>
            </p:cNvPr>
            <p:cNvCxnSpPr>
              <a:cxnSpLocks/>
            </p:cNvCxnSpPr>
            <p:nvPr/>
          </p:nvCxnSpPr>
          <p:spPr>
            <a:xfrm>
              <a:off x="674835" y="965788"/>
              <a:ext cx="4352000" cy="1193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44B89D13-6A2B-4461-85D6-81B836A27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953" y="5687038"/>
              <a:ext cx="614159" cy="647248"/>
            </a:xfrm>
            <a:prstGeom prst="rect">
              <a:avLst/>
            </a:prstGeom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A018A09-AF16-460D-B594-7A20CCB86F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33" y="962145"/>
              <a:ext cx="16127" cy="472125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4F2ACB-68A0-4231-8572-AB6A34DBDDFC}"/>
              </a:ext>
            </a:extLst>
          </p:cNvPr>
          <p:cNvGrpSpPr/>
          <p:nvPr/>
        </p:nvGrpSpPr>
        <p:grpSpPr>
          <a:xfrm>
            <a:off x="1272354" y="1204748"/>
            <a:ext cx="4887214" cy="4640270"/>
            <a:chOff x="1272354" y="1204748"/>
            <a:chExt cx="4887214" cy="46402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B1BD01-0475-4A2A-9420-7DCA9DB81F4D}"/>
                </a:ext>
              </a:extLst>
            </p:cNvPr>
            <p:cNvGrpSpPr/>
            <p:nvPr/>
          </p:nvGrpSpPr>
          <p:grpSpPr>
            <a:xfrm>
              <a:off x="1304722" y="1204748"/>
              <a:ext cx="4854846" cy="4640270"/>
              <a:chOff x="1304722" y="1204748"/>
              <a:chExt cx="4854846" cy="464027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0DD6962-7993-6775-79FD-6DD8D7FA45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4722" y="1361868"/>
                <a:ext cx="0" cy="4483150"/>
              </a:xfrm>
              <a:prstGeom prst="line">
                <a:avLst/>
              </a:prstGeom>
              <a:ln w="63500">
                <a:solidFill>
                  <a:srgbClr val="F484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00BEE15-65A2-50B1-5A1B-DFE0AAF31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0146" y="1643652"/>
                <a:ext cx="2360555" cy="0"/>
              </a:xfrm>
              <a:prstGeom prst="straightConnector1">
                <a:avLst/>
              </a:prstGeom>
              <a:ln w="63500">
                <a:solidFill>
                  <a:srgbClr val="F4848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28F6A1-1DA1-A7CE-E518-CB088B99C2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18238" y="1615077"/>
                <a:ext cx="15018" cy="4229657"/>
              </a:xfrm>
              <a:prstGeom prst="line">
                <a:avLst/>
              </a:prstGeom>
              <a:ln w="63500">
                <a:solidFill>
                  <a:srgbClr val="F484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94D6E93-25F2-47D7-924F-91236647F54E}"/>
                  </a:ext>
                </a:extLst>
              </p:cNvPr>
              <p:cNvGrpSpPr/>
              <p:nvPr/>
            </p:nvGrpSpPr>
            <p:grpSpPr>
              <a:xfrm>
                <a:off x="2038418" y="1204748"/>
                <a:ext cx="4121150" cy="840308"/>
                <a:chOff x="2038418" y="1204748"/>
                <a:chExt cx="4121150" cy="840308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F1B2CB8-0428-2A2A-0F3D-0702BACF6E44}"/>
                    </a:ext>
                  </a:extLst>
                </p:cNvPr>
                <p:cNvSpPr txBox="1"/>
                <p:nvPr/>
              </p:nvSpPr>
              <p:spPr>
                <a:xfrm>
                  <a:off x="2038418" y="1706502"/>
                  <a:ext cx="4121150" cy="338554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SendTransaction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rPr>
                    <a:t> using Web Replication​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731518F-F6FE-4D7D-B0AD-53FBEC5796D8}"/>
                    </a:ext>
                  </a:extLst>
                </p:cNvPr>
                <p:cNvSpPr txBox="1"/>
                <p:nvPr/>
              </p:nvSpPr>
              <p:spPr>
                <a:xfrm>
                  <a:off x="2750044" y="1204748"/>
                  <a:ext cx="2202619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lt"/>
                      <a:cs typeface="Segoe UI Semibold" panose="020B0702040204020203" pitchFamily="34" charset="0"/>
                    </a:rPr>
                    <a:t>SendTransaction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lt"/>
                      <a:cs typeface="Calibri" panose="020F0502020204030204"/>
                    </a:rPr>
                    <a:t> 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bold" panose="020B0702040204020203" pitchFamily="34" charset="0"/>
                      <a:ea typeface="+mn-lt"/>
                      <a:cs typeface="Segoe UI Semibold" panose="020B0702040204020203" pitchFamily="34" charset="0"/>
                    </a:rPr>
                    <a:t>WS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lt"/>
                    <a:cs typeface="Segoe UI Semibold" panose="020B0702040204020203" pitchFamily="34" charset="0"/>
                  </a:endParaRPr>
                </a:p>
              </p:txBody>
            </p:sp>
          </p:grp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5DF208F-53E9-448D-848E-311A13FCB8D9}"/>
                </a:ext>
              </a:extLst>
            </p:cNvPr>
            <p:cNvCxnSpPr>
              <a:cxnSpLocks/>
            </p:cNvCxnSpPr>
            <p:nvPr/>
          </p:nvCxnSpPr>
          <p:spPr>
            <a:xfrm>
              <a:off x="1272354" y="1351737"/>
              <a:ext cx="1537747" cy="0"/>
            </a:xfrm>
            <a:prstGeom prst="straightConnector1">
              <a:avLst/>
            </a:prstGeom>
            <a:ln w="63500">
              <a:solidFill>
                <a:srgbClr val="F484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668168" y="238043"/>
            <a:ext cx="4994966" cy="1067088"/>
            <a:chOff x="2051069" y="157784"/>
            <a:chExt cx="4994966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2051069" y="539792"/>
              <a:ext cx="345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HEAD OFFICE IN </a:t>
              </a:r>
              <a:br>
                <a:rPr kumimoji="0" lang="en-U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</a:br>
              <a:r>
                <a:rPr kumimoji="0" lang="en-I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THE CLOUD</a:t>
              </a: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53C0B-E9E3-C58E-D751-0A703078D3BE}"/>
              </a:ext>
            </a:extLst>
          </p:cNvPr>
          <p:cNvGrpSpPr/>
          <p:nvPr/>
        </p:nvGrpSpPr>
        <p:grpSpPr>
          <a:xfrm>
            <a:off x="4713097" y="1494715"/>
            <a:ext cx="2645974" cy="681868"/>
            <a:chOff x="4713097" y="1494715"/>
            <a:chExt cx="2645974" cy="681868"/>
          </a:xfrm>
        </p:grpSpPr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423D6A5F-D3B2-A64A-BB27-F1FAAF86E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097" y="1494715"/>
              <a:ext cx="0" cy="422210"/>
            </a:xfrm>
            <a:prstGeom prst="straightConnector1">
              <a:avLst/>
            </a:prstGeom>
            <a:ln w="174625">
              <a:solidFill>
                <a:srgbClr val="1A87C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4D3AE1E8-013C-A348-8AB1-645B9BDB9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097" y="2021967"/>
              <a:ext cx="0" cy="154616"/>
            </a:xfrm>
            <a:prstGeom prst="straightConnector1">
              <a:avLst/>
            </a:prstGeom>
            <a:ln w="952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95388-7C5C-916F-74E7-FBADB2564411}"/>
                </a:ext>
              </a:extLst>
            </p:cNvPr>
            <p:cNvSpPr txBox="1"/>
            <p:nvPr/>
          </p:nvSpPr>
          <p:spPr>
            <a:xfrm>
              <a:off x="5121406" y="1632008"/>
              <a:ext cx="22376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 Webservice mode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​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3B3AD56-C16C-8B49-94F5-3E8233E5F2B4}"/>
              </a:ext>
            </a:extLst>
          </p:cNvPr>
          <p:cNvSpPr/>
          <p:nvPr/>
        </p:nvSpPr>
        <p:spPr>
          <a:xfrm>
            <a:off x="1680237" y="2498869"/>
            <a:ext cx="6047097" cy="1932951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  <a:ln w="38100">
            <a:solidFill>
              <a:srgbClr val="18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1EED36D-41F6-1343-8B4D-338EE34BAE3C}"/>
              </a:ext>
            </a:extLst>
          </p:cNvPr>
          <p:cNvSpPr txBox="1"/>
          <p:nvPr/>
        </p:nvSpPr>
        <p:spPr>
          <a:xfrm>
            <a:off x="1693905" y="2617474"/>
            <a:ext cx="57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HYBRID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COMPONENT SERVER</a:t>
            </a:r>
          </a:p>
        </p:txBody>
      </p:sp>
      <p:pic>
        <p:nvPicPr>
          <p:cNvPr id="136" name="Graphic 135">
            <a:extLst>
              <a:ext uri="{FF2B5EF4-FFF2-40B4-BE49-F238E27FC236}">
                <a16:creationId xmlns:a16="http://schemas.microsoft.com/office/drawing/2014/main" id="{C70DA0D7-B2E2-C446-B970-468E88F13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5828" y="3323058"/>
            <a:ext cx="655234" cy="61669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425237-A7CB-9B9B-943F-BD40B3D9ECF3}"/>
              </a:ext>
            </a:extLst>
          </p:cNvPr>
          <p:cNvGrpSpPr/>
          <p:nvPr/>
        </p:nvGrpSpPr>
        <p:grpSpPr>
          <a:xfrm>
            <a:off x="3113388" y="3361903"/>
            <a:ext cx="2161348" cy="885656"/>
            <a:chOff x="3113388" y="3361903"/>
            <a:chExt cx="2161348" cy="885656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032E9B6-CA95-7A40-9ADE-C9E84A9C54AF}"/>
                </a:ext>
              </a:extLst>
            </p:cNvPr>
            <p:cNvSpPr txBox="1"/>
            <p:nvPr/>
          </p:nvSpPr>
          <p:spPr>
            <a:xfrm>
              <a:off x="3113388" y="4013755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 MASTER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C19C23-4DF6-A844-B59A-CFDEE645379F}"/>
                </a:ext>
              </a:extLst>
            </p:cNvPr>
            <p:cNvSpPr txBox="1"/>
            <p:nvPr/>
          </p:nvSpPr>
          <p:spPr>
            <a:xfrm>
              <a:off x="4079042" y="4016727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 DIRECTOR</a:t>
              </a:r>
            </a:p>
          </p:txBody>
        </p: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B8712B74-D46C-446F-84E5-72C4859B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5676" y="3387196"/>
              <a:ext cx="622427" cy="510639"/>
            </a:xfrm>
            <a:prstGeom prst="rect">
              <a:avLst/>
            </a:prstGeom>
          </p:spPr>
        </p:pic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B1F74CF4-E01C-4DA2-8D1D-AF60A478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2591" y="3361903"/>
              <a:ext cx="517019" cy="522378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DC92545-FAD5-C54B-9D15-06BB8D9D9867}"/>
              </a:ext>
            </a:extLst>
          </p:cNvPr>
          <p:cNvSpPr txBox="1"/>
          <p:nvPr/>
        </p:nvSpPr>
        <p:spPr>
          <a:xfrm>
            <a:off x="5113298" y="4013509"/>
            <a:ext cx="119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UPDATE SERVICE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A43ECC-99AF-FF78-3973-2393358985C6}"/>
              </a:ext>
            </a:extLst>
          </p:cNvPr>
          <p:cNvGrpSpPr/>
          <p:nvPr/>
        </p:nvGrpSpPr>
        <p:grpSpPr>
          <a:xfrm>
            <a:off x="1338197" y="4255149"/>
            <a:ext cx="6164056" cy="772493"/>
            <a:chOff x="1338197" y="4255149"/>
            <a:chExt cx="6164056" cy="77249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7AADC28-8A1C-7C4C-ABB2-0998D2A51D45}"/>
                </a:ext>
              </a:extLst>
            </p:cNvPr>
            <p:cNvSpPr txBox="1"/>
            <p:nvPr/>
          </p:nvSpPr>
          <p:spPr>
            <a:xfrm rot="2690154">
              <a:off x="6405798" y="4440025"/>
              <a:ext cx="109645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8A1A4BA-7058-BC4C-BBF3-64A61702FF0B}"/>
                </a:ext>
              </a:extLst>
            </p:cNvPr>
            <p:cNvCxnSpPr>
              <a:cxnSpLocks/>
              <a:endCxn id="43" idx="3"/>
            </p:cNvCxnSpPr>
            <p:nvPr/>
          </p:nvCxnSpPr>
          <p:spPr>
            <a:xfrm flipH="1">
              <a:off x="1687216" y="4255149"/>
              <a:ext cx="882372" cy="772493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6056382-A8B3-4744-A2F6-2310C7CFF165}"/>
                </a:ext>
              </a:extLst>
            </p:cNvPr>
            <p:cNvSpPr txBox="1"/>
            <p:nvPr/>
          </p:nvSpPr>
          <p:spPr>
            <a:xfrm rot="19112552">
              <a:off x="1338197" y="4445884"/>
              <a:ext cx="113832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32ADF71-668E-B547-9CBF-79536540DE16}"/>
                </a:ext>
              </a:extLst>
            </p:cNvPr>
            <p:cNvCxnSpPr>
              <a:cxnSpLocks/>
            </p:cNvCxnSpPr>
            <p:nvPr/>
          </p:nvCxnSpPr>
          <p:spPr>
            <a:xfrm>
              <a:off x="6423335" y="4255149"/>
              <a:ext cx="654289" cy="697600"/>
            </a:xfrm>
            <a:prstGeom prst="straightConnector1">
              <a:avLst/>
            </a:prstGeom>
            <a:ln w="63500">
              <a:solidFill>
                <a:srgbClr val="FFDC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D03F49-25EB-43BF-9338-F4DC796894D8}"/>
              </a:ext>
            </a:extLst>
          </p:cNvPr>
          <p:cNvGrpSpPr/>
          <p:nvPr/>
        </p:nvGrpSpPr>
        <p:grpSpPr>
          <a:xfrm>
            <a:off x="-88614" y="4781395"/>
            <a:ext cx="10054597" cy="1914038"/>
            <a:chOff x="1462272" y="4696089"/>
            <a:chExt cx="10054597" cy="191403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EEC38A-4AF2-4569-B49E-2A1D5C3F7C79}"/>
                </a:ext>
              </a:extLst>
            </p:cNvPr>
            <p:cNvCxnSpPr>
              <a:cxnSpLocks/>
            </p:cNvCxnSpPr>
            <p:nvPr/>
          </p:nvCxnSpPr>
          <p:spPr>
            <a:xfrm>
              <a:off x="2027390" y="4696089"/>
              <a:ext cx="9144000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D7EBEC-D1F5-45C3-8039-EE50917F1224}"/>
                </a:ext>
              </a:extLst>
            </p:cNvPr>
            <p:cNvGrpSpPr/>
            <p:nvPr/>
          </p:nvGrpSpPr>
          <p:grpSpPr>
            <a:xfrm>
              <a:off x="1462272" y="4770204"/>
              <a:ext cx="10054597" cy="1839923"/>
              <a:chOff x="1462272" y="4770204"/>
              <a:chExt cx="10054597" cy="183992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57DB01-994B-D54E-90F7-C04BE09D71CC}"/>
                  </a:ext>
                </a:extLst>
              </p:cNvPr>
              <p:cNvSpPr txBox="1"/>
              <p:nvPr/>
            </p:nvSpPr>
            <p:spPr>
              <a:xfrm>
                <a:off x="1462272" y="4773059"/>
                <a:ext cx="1775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rPr>
                  <a:t>STORE 1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ED5A0E3-5213-431D-B8D3-031F4318FAAE}"/>
                  </a:ext>
                </a:extLst>
              </p:cNvPr>
              <p:cNvGrpSpPr/>
              <p:nvPr/>
            </p:nvGrpSpPr>
            <p:grpSpPr>
              <a:xfrm>
                <a:off x="7403885" y="4770204"/>
                <a:ext cx="4112984" cy="1819678"/>
                <a:chOff x="7159973" y="4795774"/>
                <a:chExt cx="4112984" cy="1819678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22BF0371-A2C8-2447-AA71-DA8214FEF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0835" y="5146384"/>
                  <a:ext cx="394532" cy="477227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FB06AE7C-73DD-3D4F-BDE6-C4949008B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3519" y="5172406"/>
                  <a:ext cx="381617" cy="451205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C0396AD-8BB4-0247-BAE0-7E159F6C27E2}"/>
                    </a:ext>
                  </a:extLst>
                </p:cNvPr>
                <p:cNvSpPr txBox="1"/>
                <p:nvPr/>
              </p:nvSpPr>
              <p:spPr>
                <a:xfrm>
                  <a:off x="9497127" y="4795774"/>
                  <a:ext cx="17758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F189662E-7825-B842-8C0B-A36C45223E51}"/>
                    </a:ext>
                  </a:extLst>
                </p:cNvPr>
                <p:cNvSpPr txBox="1"/>
                <p:nvPr/>
              </p:nvSpPr>
              <p:spPr>
                <a:xfrm>
                  <a:off x="8900649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B8A113E-88B5-884C-9832-D74047B32F64}"/>
                    </a:ext>
                  </a:extLst>
                </p:cNvPr>
                <p:cNvSpPr txBox="1"/>
                <p:nvPr/>
              </p:nvSpPr>
              <p:spPr>
                <a:xfrm>
                  <a:off x="7159973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25" name="Picture 24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E97E1B5-6117-4324-93A7-C55476905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2663" y="5758437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88" name="Picture 87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DD54CD7-9BA9-4AF0-85E7-F4714AAF2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3846" y="5759696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8FB8F740-7A93-4809-BE43-FB54DECEED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598" y="4893013"/>
                  <a:ext cx="538875" cy="544461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3F1E08-2BBB-47EB-84A7-D279862E5571}"/>
                  </a:ext>
                </a:extLst>
              </p:cNvPr>
              <p:cNvGrpSpPr/>
              <p:nvPr/>
            </p:nvGrpSpPr>
            <p:grpSpPr>
              <a:xfrm>
                <a:off x="2595444" y="5157226"/>
                <a:ext cx="2966698" cy="1452901"/>
                <a:chOff x="2338324" y="5157226"/>
                <a:chExt cx="2966698" cy="1452901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ADAA4AB-5576-CA45-A10D-4562615DDD46}"/>
                    </a:ext>
                  </a:extLst>
                </p:cNvPr>
                <p:cNvSpPr txBox="1"/>
                <p:nvPr/>
              </p:nvSpPr>
              <p:spPr>
                <a:xfrm>
                  <a:off x="2338324" y="6302350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0D78314-1CAD-E34E-AADB-38AAB783D478}"/>
                    </a:ext>
                  </a:extLst>
                </p:cNvPr>
                <p:cNvSpPr txBox="1"/>
                <p:nvPr/>
              </p:nvSpPr>
              <p:spPr>
                <a:xfrm>
                  <a:off x="3970112" y="6301401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90" name="Picture 89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8867831A-0B5F-4FCF-AD8F-4D83C914B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8305" y="5784839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92" name="Picture 91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6D55FCF9-1A09-45D2-B1F4-780DA97C1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85349" y="5784935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F765A35D-85DE-46F2-B3A6-EF5A9538E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561" y="5157226"/>
                  <a:ext cx="517019" cy="522378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B7F13196-DFDD-4BE2-A0F7-858965930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8605" y="5157226"/>
                  <a:ext cx="517019" cy="52237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884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6C370"/>
                </a:solidFill>
              </a:rPr>
              <a:t>Agenda</a:t>
            </a:r>
            <a:endParaRPr lang="en-DE">
              <a:solidFill>
                <a:srgbClr val="F6C3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Transaction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 Replication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</a:t>
            </a:r>
          </a:p>
          <a:p>
            <a:pPr lvl="1">
              <a:lnSpc>
                <a:spcPct val="100000"/>
              </a:lnSpc>
              <a:buFont typeface="Segoe UI" panose="020B0502040204020203" pitchFamily="34" charset="0"/>
              <a:buChar char="‑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</a:t>
            </a:r>
          </a:p>
          <a:p>
            <a:pPr lvl="1">
              <a:lnSpc>
                <a:spcPct val="100000"/>
              </a:lnSpc>
              <a:buFont typeface="Segoe UI" panose="020B0502040204020203" pitchFamily="34" charset="0"/>
              <a:buChar char="‑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 Replication</a:t>
            </a:r>
          </a:p>
          <a:p>
            <a:pPr lvl="1">
              <a:lnSpc>
                <a:spcPct val="100000"/>
              </a:lnSpc>
              <a:buFont typeface="Segoe UI" panose="020B0502040204020203" pitchFamily="34" charset="0"/>
              <a:buChar char="‑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Services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2FFC2B9-1B5E-08B9-9A3F-2878A5F2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523" y="1758590"/>
            <a:ext cx="2851457" cy="27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668168" y="238043"/>
            <a:ext cx="4994966" cy="1067088"/>
            <a:chOff x="2051069" y="157784"/>
            <a:chExt cx="4994966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2051069" y="539792"/>
              <a:ext cx="345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HEAD OFFICE IN </a:t>
              </a:r>
              <a:br>
                <a:rPr kumimoji="0" lang="en-U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</a:br>
              <a:r>
                <a:rPr kumimoji="0" lang="en-IS" sz="160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THE CLOUD</a:t>
              </a: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CDE9FE-6BCA-3998-6ACD-448720990114}"/>
              </a:ext>
            </a:extLst>
          </p:cNvPr>
          <p:cNvGrpSpPr/>
          <p:nvPr/>
        </p:nvGrpSpPr>
        <p:grpSpPr>
          <a:xfrm>
            <a:off x="310897" y="2498869"/>
            <a:ext cx="2642615" cy="1932951"/>
            <a:chOff x="841249" y="2498869"/>
            <a:chExt cx="2642615" cy="193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B3AD56-C16C-8B49-94F5-3E8233E5F2B4}"/>
                </a:ext>
              </a:extLst>
            </p:cNvPr>
            <p:cNvSpPr/>
            <p:nvPr/>
          </p:nvSpPr>
          <p:spPr>
            <a:xfrm>
              <a:off x="841249" y="2498869"/>
              <a:ext cx="2642615" cy="193295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EED36D-41F6-1343-8B4D-338EE34BAE3C}"/>
                </a:ext>
              </a:extLst>
            </p:cNvPr>
            <p:cNvSpPr txBox="1"/>
            <p:nvPr/>
          </p:nvSpPr>
          <p:spPr>
            <a:xfrm>
              <a:off x="841249" y="2617474"/>
              <a:ext cx="264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HYBRID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COMPONENT SERVER</a:t>
              </a: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C70DA0D7-B2E2-C446-B970-468E88F1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96493" y="3339300"/>
              <a:ext cx="655234" cy="616691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C92545-FAD5-C54B-9D15-06BB8D9D9867}"/>
                </a:ext>
              </a:extLst>
            </p:cNvPr>
            <p:cNvSpPr txBox="1"/>
            <p:nvPr/>
          </p:nvSpPr>
          <p:spPr>
            <a:xfrm>
              <a:off x="1480652" y="3969931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D03F49-25EB-43BF-9338-F4DC796894D8}"/>
              </a:ext>
            </a:extLst>
          </p:cNvPr>
          <p:cNvGrpSpPr/>
          <p:nvPr/>
        </p:nvGrpSpPr>
        <p:grpSpPr>
          <a:xfrm>
            <a:off x="-88614" y="4781395"/>
            <a:ext cx="10054597" cy="1914038"/>
            <a:chOff x="1462272" y="4696089"/>
            <a:chExt cx="10054597" cy="191403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EEC38A-4AF2-4569-B49E-2A1D5C3F7C79}"/>
                </a:ext>
              </a:extLst>
            </p:cNvPr>
            <p:cNvCxnSpPr>
              <a:cxnSpLocks/>
            </p:cNvCxnSpPr>
            <p:nvPr/>
          </p:nvCxnSpPr>
          <p:spPr>
            <a:xfrm>
              <a:off x="2027390" y="4696089"/>
              <a:ext cx="9144000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D7EBEC-D1F5-45C3-8039-EE50917F1224}"/>
                </a:ext>
              </a:extLst>
            </p:cNvPr>
            <p:cNvGrpSpPr/>
            <p:nvPr/>
          </p:nvGrpSpPr>
          <p:grpSpPr>
            <a:xfrm>
              <a:off x="1462272" y="4770204"/>
              <a:ext cx="10054597" cy="1839923"/>
              <a:chOff x="1462272" y="4770204"/>
              <a:chExt cx="10054597" cy="183992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57DB01-994B-D54E-90F7-C04BE09D71CC}"/>
                  </a:ext>
                </a:extLst>
              </p:cNvPr>
              <p:cNvSpPr txBox="1"/>
              <p:nvPr/>
            </p:nvSpPr>
            <p:spPr>
              <a:xfrm>
                <a:off x="1462272" y="4773059"/>
                <a:ext cx="1775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rPr>
                  <a:t>STORE 1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ED5A0E3-5213-431D-B8D3-031F4318FAAE}"/>
                  </a:ext>
                </a:extLst>
              </p:cNvPr>
              <p:cNvGrpSpPr/>
              <p:nvPr/>
            </p:nvGrpSpPr>
            <p:grpSpPr>
              <a:xfrm>
                <a:off x="7403885" y="4770204"/>
                <a:ext cx="4112984" cy="1819678"/>
                <a:chOff x="7159973" y="4795774"/>
                <a:chExt cx="4112984" cy="1819678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22BF0371-A2C8-2447-AA71-DA8214FEF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0835" y="5146384"/>
                  <a:ext cx="394532" cy="477227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FB06AE7C-73DD-3D4F-BDE6-C4949008B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3519" y="5172406"/>
                  <a:ext cx="381617" cy="451205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C0396AD-8BB4-0247-BAE0-7E159F6C27E2}"/>
                    </a:ext>
                  </a:extLst>
                </p:cNvPr>
                <p:cNvSpPr txBox="1"/>
                <p:nvPr/>
              </p:nvSpPr>
              <p:spPr>
                <a:xfrm>
                  <a:off x="9497127" y="4795774"/>
                  <a:ext cx="17758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F189662E-7825-B842-8C0B-A36C45223E51}"/>
                    </a:ext>
                  </a:extLst>
                </p:cNvPr>
                <p:cNvSpPr txBox="1"/>
                <p:nvPr/>
              </p:nvSpPr>
              <p:spPr>
                <a:xfrm>
                  <a:off x="8900649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B8A113E-88B5-884C-9832-D74047B32F64}"/>
                    </a:ext>
                  </a:extLst>
                </p:cNvPr>
                <p:cNvSpPr txBox="1"/>
                <p:nvPr/>
              </p:nvSpPr>
              <p:spPr>
                <a:xfrm>
                  <a:off x="7159973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25" name="Picture 24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E97E1B5-6117-4324-93A7-C55476905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82663" y="5758437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88" name="Picture 87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DD54CD7-9BA9-4AF0-85E7-F4714AAF2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3846" y="5759696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8FB8F740-7A93-4809-BE43-FB54DECEED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598" y="4893013"/>
                  <a:ext cx="538875" cy="544461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3F1E08-2BBB-47EB-84A7-D279862E5571}"/>
                  </a:ext>
                </a:extLst>
              </p:cNvPr>
              <p:cNvGrpSpPr/>
              <p:nvPr/>
            </p:nvGrpSpPr>
            <p:grpSpPr>
              <a:xfrm>
                <a:off x="2595444" y="5157226"/>
                <a:ext cx="2966698" cy="1452901"/>
                <a:chOff x="2338324" y="5157226"/>
                <a:chExt cx="2966698" cy="1452901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ADAA4AB-5576-CA45-A10D-4562615DDD46}"/>
                    </a:ext>
                  </a:extLst>
                </p:cNvPr>
                <p:cNvSpPr txBox="1"/>
                <p:nvPr/>
              </p:nvSpPr>
              <p:spPr>
                <a:xfrm>
                  <a:off x="2338324" y="6302350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0D78314-1CAD-E34E-AADB-38AAB783D478}"/>
                    </a:ext>
                  </a:extLst>
                </p:cNvPr>
                <p:cNvSpPr txBox="1"/>
                <p:nvPr/>
              </p:nvSpPr>
              <p:spPr>
                <a:xfrm>
                  <a:off x="3970112" y="6301401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90" name="Picture 89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8867831A-0B5F-4FCF-AD8F-4D83C914B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8305" y="5784839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92" name="Picture 91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6D55FCF9-1A09-45D2-B1F4-780DA97C1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5349" y="5784935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F765A35D-85DE-46F2-B3A6-EF5A9538E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561" y="5157226"/>
                  <a:ext cx="517019" cy="522378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B7F13196-DFDD-4BE2-A0F7-858965930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8605" y="5157226"/>
                  <a:ext cx="517019" cy="52237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47C45E-E532-292A-E3A1-99BEF6F64046}"/>
              </a:ext>
            </a:extLst>
          </p:cNvPr>
          <p:cNvGrpSpPr/>
          <p:nvPr/>
        </p:nvGrpSpPr>
        <p:grpSpPr>
          <a:xfrm>
            <a:off x="8587416" y="301186"/>
            <a:ext cx="3272352" cy="1650485"/>
            <a:chOff x="8587416" y="301186"/>
            <a:chExt cx="3272352" cy="16504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0CC269-6495-2B83-98D6-461B4349C5A3}"/>
                </a:ext>
              </a:extLst>
            </p:cNvPr>
            <p:cNvSpPr txBox="1"/>
            <p:nvPr/>
          </p:nvSpPr>
          <p:spPr>
            <a:xfrm>
              <a:off x="9124317" y="1305340"/>
              <a:ext cx="1026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prstClr val="black"/>
                  </a:solidFill>
                  <a:latin typeface="Calibri" panose="020F0502020204030204"/>
                </a:rPr>
                <a:t>Azure</a:t>
              </a:r>
              <a:br>
                <a:rPr lang="en-US" b="1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b="1">
                  <a:solidFill>
                    <a:prstClr val="black"/>
                  </a:solidFill>
                  <a:latin typeface="Calibri" panose="020F0502020204030204"/>
                </a:rPr>
                <a:t>Storage </a:t>
              </a:r>
              <a:endParaRPr lang="en-IS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1C80AAD-3775-7F48-550D-13225A06A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7416" y="301186"/>
              <a:ext cx="1900074" cy="10670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172C98-5DFD-7587-FF0C-3C3B875ED822}"/>
                </a:ext>
              </a:extLst>
            </p:cNvPr>
            <p:cNvSpPr txBox="1"/>
            <p:nvPr/>
          </p:nvSpPr>
          <p:spPr>
            <a:xfrm>
              <a:off x="10497479" y="511564"/>
              <a:ext cx="136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>
                  <a:solidFill>
                    <a:prstClr val="black"/>
                  </a:solidFill>
                  <a:latin typeface="Calibri" panose="020F0502020204030204"/>
                </a:rPr>
                <a:t>Hosted by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>
                  <a:solidFill>
                    <a:prstClr val="black"/>
                  </a:solidFill>
                  <a:latin typeface="Calibri" panose="020F0502020204030204"/>
                </a:rPr>
                <a:t>LS Retail</a:t>
              </a:r>
              <a:endParaRPr lang="en-I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D8A34B-BAED-B075-4DC7-3D72FCB43F43}"/>
              </a:ext>
            </a:extLst>
          </p:cNvPr>
          <p:cNvGrpSpPr/>
          <p:nvPr/>
        </p:nvGrpSpPr>
        <p:grpSpPr>
          <a:xfrm>
            <a:off x="5852999" y="226827"/>
            <a:ext cx="2568625" cy="577124"/>
            <a:chOff x="5852999" y="226827"/>
            <a:chExt cx="2568625" cy="5771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BBF2858-95AF-DF5D-4DCC-07CA7AABB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999" y="803951"/>
              <a:ext cx="2568625" cy="0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5A9465-1159-A961-E432-5C4E3C9EC5F1}"/>
                </a:ext>
              </a:extLst>
            </p:cNvPr>
            <p:cNvGrpSpPr/>
            <p:nvPr/>
          </p:nvGrpSpPr>
          <p:grpSpPr>
            <a:xfrm>
              <a:off x="7243057" y="226827"/>
              <a:ext cx="548835" cy="548835"/>
              <a:chOff x="7243057" y="226827"/>
              <a:chExt cx="548835" cy="548835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B2A44A8C-1C94-6D69-533E-128C2805C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3057" y="226827"/>
                <a:ext cx="396435" cy="396435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0A80507B-7D90-F091-0A9E-52EC2E378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95457" y="379227"/>
                <a:ext cx="396435" cy="396435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EF9120-B346-1870-EE8D-1DEA5ECD3298}"/>
              </a:ext>
            </a:extLst>
          </p:cNvPr>
          <p:cNvGrpSpPr/>
          <p:nvPr/>
        </p:nvGrpSpPr>
        <p:grpSpPr>
          <a:xfrm>
            <a:off x="3937412" y="1515838"/>
            <a:ext cx="4651822" cy="3690282"/>
            <a:chOff x="3937412" y="1515838"/>
            <a:chExt cx="4651822" cy="36902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190F55-8F87-7ED2-DBCC-7F29FFCAC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7412" y="1515838"/>
              <a:ext cx="4651822" cy="3690282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186EBF-7CF1-2939-2D72-CF3CC5704B62}"/>
                </a:ext>
              </a:extLst>
            </p:cNvPr>
            <p:cNvSpPr txBox="1"/>
            <p:nvPr/>
          </p:nvSpPr>
          <p:spPr>
            <a:xfrm>
              <a:off x="6501749" y="2058692"/>
              <a:ext cx="1137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Fetch 20,21,22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04A7A8-2501-4846-AD3A-7A1AB45E679B}"/>
              </a:ext>
            </a:extLst>
          </p:cNvPr>
          <p:cNvGrpSpPr/>
          <p:nvPr/>
        </p:nvGrpSpPr>
        <p:grpSpPr>
          <a:xfrm>
            <a:off x="3767562" y="1564887"/>
            <a:ext cx="1576993" cy="3585968"/>
            <a:chOff x="3767562" y="1564887"/>
            <a:chExt cx="1576993" cy="358596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744843B-E4C3-0678-3FA4-FBF20C5968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7562" y="1564887"/>
              <a:ext cx="1045503" cy="3585968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A2CA6E-7A3F-3A4B-2865-E3F8DB0DFC03}"/>
                </a:ext>
              </a:extLst>
            </p:cNvPr>
            <p:cNvSpPr txBox="1"/>
            <p:nvPr/>
          </p:nvSpPr>
          <p:spPr>
            <a:xfrm>
              <a:off x="4468525" y="2419584"/>
              <a:ext cx="876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Done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B40F52-D688-3437-DE40-A0415C06B2FF}"/>
              </a:ext>
            </a:extLst>
          </p:cNvPr>
          <p:cNvGrpSpPr/>
          <p:nvPr/>
        </p:nvGrpSpPr>
        <p:grpSpPr>
          <a:xfrm>
            <a:off x="4011256" y="1675275"/>
            <a:ext cx="4728560" cy="3731067"/>
            <a:chOff x="4011256" y="1675275"/>
            <a:chExt cx="4728560" cy="373106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1368F1-FBD4-0EEF-3D16-DFD5DA0D1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256" y="1675275"/>
              <a:ext cx="4728560" cy="3731067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53432C3-A553-A15D-D321-300B1314F8F6}"/>
                </a:ext>
              </a:extLst>
            </p:cNvPr>
            <p:cNvGrpSpPr/>
            <p:nvPr/>
          </p:nvGrpSpPr>
          <p:grpSpPr>
            <a:xfrm>
              <a:off x="6424966" y="3500889"/>
              <a:ext cx="724937" cy="737146"/>
              <a:chOff x="7696687" y="3445675"/>
              <a:chExt cx="724937" cy="737146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689A38DE-8392-F343-4F88-783F610AE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45079" y="3445675"/>
                <a:ext cx="375326" cy="422377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76403224-85FE-24FA-E393-5C919A99F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889364" y="3608048"/>
                <a:ext cx="375326" cy="422377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7901743C-C17F-6F93-F96B-A64841FF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041767" y="3760444"/>
                <a:ext cx="375326" cy="422377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28C3067-6DD3-4814-F1BA-BC6B8E832331}"/>
                  </a:ext>
                </a:extLst>
              </p:cNvPr>
              <p:cNvGrpSpPr/>
              <p:nvPr/>
            </p:nvGrpSpPr>
            <p:grpSpPr>
              <a:xfrm>
                <a:off x="7696687" y="3473596"/>
                <a:ext cx="724937" cy="581799"/>
                <a:chOff x="5674407" y="4249754"/>
                <a:chExt cx="724937" cy="58179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0B8DDFA-8821-CF5E-EA39-404BC3F6BE27}"/>
                    </a:ext>
                  </a:extLst>
                </p:cNvPr>
                <p:cNvSpPr txBox="1"/>
                <p:nvPr/>
              </p:nvSpPr>
              <p:spPr>
                <a:xfrm>
                  <a:off x="5674407" y="4249754"/>
                  <a:ext cx="4201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/>
                    <a:t>20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E941EC1-BD78-3C1A-2A34-EF68CC356126}"/>
                    </a:ext>
                  </a:extLst>
                </p:cNvPr>
                <p:cNvSpPr txBox="1"/>
                <p:nvPr/>
              </p:nvSpPr>
              <p:spPr>
                <a:xfrm>
                  <a:off x="5826807" y="4402154"/>
                  <a:ext cx="4201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/>
                    <a:t>21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3FE1A8C-8012-BDF2-AE54-588D9A4F6A57}"/>
                    </a:ext>
                  </a:extLst>
                </p:cNvPr>
                <p:cNvSpPr txBox="1"/>
                <p:nvPr/>
              </p:nvSpPr>
              <p:spPr>
                <a:xfrm>
                  <a:off x="5979207" y="4554554"/>
                  <a:ext cx="4201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/>
                    <a:t>22</a:t>
                  </a:r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24E036-982B-372B-61A2-E939965FE1C2}"/>
              </a:ext>
            </a:extLst>
          </p:cNvPr>
          <p:cNvGrpSpPr/>
          <p:nvPr/>
        </p:nvGrpSpPr>
        <p:grpSpPr>
          <a:xfrm>
            <a:off x="3349178" y="1551876"/>
            <a:ext cx="1341785" cy="3585968"/>
            <a:chOff x="3349178" y="1551876"/>
            <a:chExt cx="1341785" cy="358596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6E8A9FA-1FC1-0CB3-BE6C-1EFB3D262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9178" y="1551876"/>
              <a:ext cx="1045503" cy="3585968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07C325-B6B1-D802-B132-06C2E63E6BC6}"/>
                </a:ext>
              </a:extLst>
            </p:cNvPr>
            <p:cNvSpPr txBox="1"/>
            <p:nvPr/>
          </p:nvSpPr>
          <p:spPr>
            <a:xfrm>
              <a:off x="3553220" y="3104892"/>
              <a:ext cx="11377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Pack </a:t>
              </a:r>
            </a:p>
            <a:p>
              <a:r>
                <a:rPr lang="en-US" sz="1400"/>
                <a:t>20,21,</a:t>
              </a:r>
              <a:br>
                <a:rPr lang="en-US" sz="1400"/>
              </a:br>
              <a:r>
                <a:rPr lang="en-US" sz="1400"/>
                <a:t>22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EFF1CC-0816-C573-2170-1D0209FA0282}"/>
              </a:ext>
            </a:extLst>
          </p:cNvPr>
          <p:cNvGrpSpPr/>
          <p:nvPr/>
        </p:nvGrpSpPr>
        <p:grpSpPr>
          <a:xfrm>
            <a:off x="3051590" y="1498671"/>
            <a:ext cx="1148832" cy="3585968"/>
            <a:chOff x="3051590" y="1498671"/>
            <a:chExt cx="1148832" cy="358596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9D310F-184D-FFA0-3284-540D38C8C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1590" y="1498671"/>
              <a:ext cx="1045503" cy="3585968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4EBFC9-4803-121B-834B-3A0664E89452}"/>
                </a:ext>
              </a:extLst>
            </p:cNvPr>
            <p:cNvSpPr txBox="1"/>
            <p:nvPr/>
          </p:nvSpPr>
          <p:spPr>
            <a:xfrm>
              <a:off x="3062679" y="2180412"/>
              <a:ext cx="1137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Anything</a:t>
              </a:r>
              <a:br>
                <a:rPr lang="en-US" sz="1400"/>
              </a:br>
              <a:r>
                <a:rPr lang="en-US" sz="1400"/>
                <a:t>new?</a:t>
              </a:r>
            </a:p>
          </p:txBody>
        </p:sp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812C59DE-92AC-8B8C-FBD4-CB12482425B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62718" b="33339"/>
          <a:stretch/>
        </p:blipFill>
        <p:spPr>
          <a:xfrm>
            <a:off x="3760901" y="5291728"/>
            <a:ext cx="261762" cy="3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Azure Services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917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668168" y="238043"/>
            <a:ext cx="4994966" cy="1067088"/>
            <a:chOff x="2051069" y="157784"/>
            <a:chExt cx="4994966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2051069" y="539792"/>
              <a:ext cx="345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HEAD OFFICE IN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</a:br>
              <a:r>
                <a:rPr kumimoji="0" lang="en-I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 Black" panose="020B0502040204020203" pitchFamily="34" charset="0"/>
                  <a:ea typeface="+mn-ea"/>
                  <a:cs typeface="Segoe UI Black" panose="020B0502040204020203" pitchFamily="34" charset="0"/>
                </a:rPr>
                <a:t>THE CLOUD</a:t>
              </a: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CDE9FE-6BCA-3998-6ACD-448720990114}"/>
              </a:ext>
            </a:extLst>
          </p:cNvPr>
          <p:cNvGrpSpPr/>
          <p:nvPr/>
        </p:nvGrpSpPr>
        <p:grpSpPr>
          <a:xfrm>
            <a:off x="310897" y="2498869"/>
            <a:ext cx="2642615" cy="1932951"/>
            <a:chOff x="841249" y="2498869"/>
            <a:chExt cx="2642615" cy="19329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B3AD56-C16C-8B49-94F5-3E8233E5F2B4}"/>
                </a:ext>
              </a:extLst>
            </p:cNvPr>
            <p:cNvSpPr/>
            <p:nvPr/>
          </p:nvSpPr>
          <p:spPr>
            <a:xfrm>
              <a:off x="841249" y="2498869"/>
              <a:ext cx="2642615" cy="1932951"/>
            </a:xfrm>
            <a:prstGeom prst="rect">
              <a:avLst/>
            </a:prstGeom>
            <a:solidFill>
              <a:schemeClr val="bg1">
                <a:lumMod val="65000"/>
                <a:alpha val="72000"/>
              </a:schemeClr>
            </a:solidFill>
            <a:ln w="38100">
              <a:solidFill>
                <a:srgbClr val="1885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EED36D-41F6-1343-8B4D-338EE34BAE3C}"/>
                </a:ext>
              </a:extLst>
            </p:cNvPr>
            <p:cNvSpPr txBox="1"/>
            <p:nvPr/>
          </p:nvSpPr>
          <p:spPr>
            <a:xfrm>
              <a:off x="841249" y="2617474"/>
              <a:ext cx="264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HYBRID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COMPONENT SERVER</a:t>
              </a:r>
            </a:p>
          </p:txBody>
        </p: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C70DA0D7-B2E2-C446-B970-468E88F1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96493" y="3339300"/>
              <a:ext cx="655234" cy="616691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C92545-FAD5-C54B-9D15-06BB8D9D9867}"/>
                </a:ext>
              </a:extLst>
            </p:cNvPr>
            <p:cNvSpPr txBox="1"/>
            <p:nvPr/>
          </p:nvSpPr>
          <p:spPr>
            <a:xfrm>
              <a:off x="1480652" y="3969931"/>
              <a:ext cx="1195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D03F49-25EB-43BF-9338-F4DC796894D8}"/>
              </a:ext>
            </a:extLst>
          </p:cNvPr>
          <p:cNvGrpSpPr/>
          <p:nvPr/>
        </p:nvGrpSpPr>
        <p:grpSpPr>
          <a:xfrm>
            <a:off x="-88614" y="4781395"/>
            <a:ext cx="10054597" cy="1914038"/>
            <a:chOff x="1462272" y="4696089"/>
            <a:chExt cx="10054597" cy="191403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EEC38A-4AF2-4569-B49E-2A1D5C3F7C79}"/>
                </a:ext>
              </a:extLst>
            </p:cNvPr>
            <p:cNvCxnSpPr>
              <a:cxnSpLocks/>
            </p:cNvCxnSpPr>
            <p:nvPr/>
          </p:nvCxnSpPr>
          <p:spPr>
            <a:xfrm>
              <a:off x="2027390" y="4696089"/>
              <a:ext cx="9144000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D7EBEC-D1F5-45C3-8039-EE50917F1224}"/>
                </a:ext>
              </a:extLst>
            </p:cNvPr>
            <p:cNvGrpSpPr/>
            <p:nvPr/>
          </p:nvGrpSpPr>
          <p:grpSpPr>
            <a:xfrm>
              <a:off x="1462272" y="4770204"/>
              <a:ext cx="10054597" cy="1839923"/>
              <a:chOff x="1462272" y="4770204"/>
              <a:chExt cx="10054597" cy="183992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57DB01-994B-D54E-90F7-C04BE09D71CC}"/>
                  </a:ext>
                </a:extLst>
              </p:cNvPr>
              <p:cNvSpPr txBox="1"/>
              <p:nvPr/>
            </p:nvSpPr>
            <p:spPr>
              <a:xfrm>
                <a:off x="1462272" y="4773059"/>
                <a:ext cx="1775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rPr>
                  <a:t>STORE 1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ED5A0E3-5213-431D-B8D3-031F4318FAAE}"/>
                  </a:ext>
                </a:extLst>
              </p:cNvPr>
              <p:cNvGrpSpPr/>
              <p:nvPr/>
            </p:nvGrpSpPr>
            <p:grpSpPr>
              <a:xfrm>
                <a:off x="7403885" y="4770204"/>
                <a:ext cx="4112984" cy="1819678"/>
                <a:chOff x="7159973" y="4795774"/>
                <a:chExt cx="4112984" cy="1819678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22BF0371-A2C8-2447-AA71-DA8214FEF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0835" y="5146384"/>
                  <a:ext cx="394532" cy="477227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FB06AE7C-73DD-3D4F-BDE6-C4949008B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3519" y="5172406"/>
                  <a:ext cx="381617" cy="451205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C0396AD-8BB4-0247-BAE0-7E159F6C27E2}"/>
                    </a:ext>
                  </a:extLst>
                </p:cNvPr>
                <p:cNvSpPr txBox="1"/>
                <p:nvPr/>
              </p:nvSpPr>
              <p:spPr>
                <a:xfrm>
                  <a:off x="9497127" y="4795774"/>
                  <a:ext cx="17758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F189662E-7825-B842-8C0B-A36C45223E51}"/>
                    </a:ext>
                  </a:extLst>
                </p:cNvPr>
                <p:cNvSpPr txBox="1"/>
                <p:nvPr/>
              </p:nvSpPr>
              <p:spPr>
                <a:xfrm>
                  <a:off x="8900649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B8A113E-88B5-884C-9832-D74047B32F64}"/>
                    </a:ext>
                  </a:extLst>
                </p:cNvPr>
                <p:cNvSpPr txBox="1"/>
                <p:nvPr/>
              </p:nvSpPr>
              <p:spPr>
                <a:xfrm>
                  <a:off x="7159973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25" name="Picture 24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E97E1B5-6117-4324-93A7-C55476905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82663" y="5758437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88" name="Picture 87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DD54CD7-9BA9-4AF0-85E7-F4714AAF2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3846" y="5759696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8FB8F740-7A93-4809-BE43-FB54DECEED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598" y="4893013"/>
                  <a:ext cx="538875" cy="544461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3F1E08-2BBB-47EB-84A7-D279862E5571}"/>
                  </a:ext>
                </a:extLst>
              </p:cNvPr>
              <p:cNvGrpSpPr/>
              <p:nvPr/>
            </p:nvGrpSpPr>
            <p:grpSpPr>
              <a:xfrm>
                <a:off x="2595444" y="5157226"/>
                <a:ext cx="2966698" cy="1452901"/>
                <a:chOff x="2338324" y="5157226"/>
                <a:chExt cx="2966698" cy="1452901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ADAA4AB-5576-CA45-A10D-4562615DDD46}"/>
                    </a:ext>
                  </a:extLst>
                </p:cNvPr>
                <p:cNvSpPr txBox="1"/>
                <p:nvPr/>
              </p:nvSpPr>
              <p:spPr>
                <a:xfrm>
                  <a:off x="2338324" y="6302350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0D78314-1CAD-E34E-AADB-38AAB783D478}"/>
                    </a:ext>
                  </a:extLst>
                </p:cNvPr>
                <p:cNvSpPr txBox="1"/>
                <p:nvPr/>
              </p:nvSpPr>
              <p:spPr>
                <a:xfrm>
                  <a:off x="3970112" y="6301401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90" name="Picture 89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8867831A-0B5F-4FCF-AD8F-4D83C914B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8305" y="5784839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92" name="Picture 91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6D55FCF9-1A09-45D2-B1F4-780DA97C1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5349" y="5784935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F765A35D-85DE-46F2-B3A6-EF5A9538E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561" y="5157226"/>
                  <a:ext cx="517019" cy="522378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B7F13196-DFDD-4BE2-A0F7-858965930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8605" y="5157226"/>
                  <a:ext cx="517019" cy="52237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47C45E-E532-292A-E3A1-99BEF6F64046}"/>
              </a:ext>
            </a:extLst>
          </p:cNvPr>
          <p:cNvGrpSpPr/>
          <p:nvPr/>
        </p:nvGrpSpPr>
        <p:grpSpPr>
          <a:xfrm>
            <a:off x="8587416" y="301186"/>
            <a:ext cx="3272352" cy="1650485"/>
            <a:chOff x="8587416" y="301186"/>
            <a:chExt cx="3272352" cy="16504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0CC269-6495-2B83-98D6-461B4349C5A3}"/>
                </a:ext>
              </a:extLst>
            </p:cNvPr>
            <p:cNvSpPr txBox="1"/>
            <p:nvPr/>
          </p:nvSpPr>
          <p:spPr>
            <a:xfrm>
              <a:off x="9124317" y="1305340"/>
              <a:ext cx="1026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Azure</a:t>
              </a:r>
              <a:b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Storage </a:t>
              </a:r>
              <a:endParaRPr kumimoji="0" lang="en-I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1C80AAD-3775-7F48-550D-13225A06A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7416" y="301186"/>
              <a:ext cx="1900074" cy="10670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172C98-5DFD-7587-FF0C-3C3B875ED822}"/>
                </a:ext>
              </a:extLst>
            </p:cNvPr>
            <p:cNvSpPr txBox="1"/>
            <p:nvPr/>
          </p:nvSpPr>
          <p:spPr>
            <a:xfrm>
              <a:off x="10497479" y="511564"/>
              <a:ext cx="136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Hosted by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 Retail</a:t>
              </a:r>
              <a:endParaRPr kumimoji="0" lang="en-I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9D310F-184D-FFA0-3284-540D38C8C08D}"/>
              </a:ext>
            </a:extLst>
          </p:cNvPr>
          <p:cNvCxnSpPr>
            <a:cxnSpLocks/>
          </p:cNvCxnSpPr>
          <p:nvPr/>
        </p:nvCxnSpPr>
        <p:spPr>
          <a:xfrm flipH="1">
            <a:off x="3256095" y="1544053"/>
            <a:ext cx="1045503" cy="3585968"/>
          </a:xfrm>
          <a:prstGeom prst="straightConnector1">
            <a:avLst/>
          </a:prstGeom>
          <a:ln w="19050">
            <a:solidFill>
              <a:srgbClr val="1A87C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D8A34B-BAED-B075-4DC7-3D72FCB43F43}"/>
              </a:ext>
            </a:extLst>
          </p:cNvPr>
          <p:cNvGrpSpPr/>
          <p:nvPr/>
        </p:nvGrpSpPr>
        <p:grpSpPr>
          <a:xfrm>
            <a:off x="5852999" y="226827"/>
            <a:ext cx="2568625" cy="577124"/>
            <a:chOff x="5852999" y="226827"/>
            <a:chExt cx="2568625" cy="5771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BBF2858-95AF-DF5D-4DCC-07CA7AABB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2999" y="803951"/>
              <a:ext cx="2568625" cy="0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5A9465-1159-A961-E432-5C4E3C9EC5F1}"/>
                </a:ext>
              </a:extLst>
            </p:cNvPr>
            <p:cNvGrpSpPr/>
            <p:nvPr/>
          </p:nvGrpSpPr>
          <p:grpSpPr>
            <a:xfrm>
              <a:off x="7243057" y="226827"/>
              <a:ext cx="548835" cy="548835"/>
              <a:chOff x="7243057" y="226827"/>
              <a:chExt cx="548835" cy="548835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B2A44A8C-1C94-6D69-533E-128C2805C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3057" y="226827"/>
                <a:ext cx="396435" cy="396435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0A80507B-7D90-F091-0A9E-52EC2E378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95457" y="379227"/>
                <a:ext cx="396435" cy="396435"/>
              </a:xfrm>
              <a:prstGeom prst="rect">
                <a:avLst/>
              </a:prstGeom>
            </p:spPr>
          </p:pic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190F55-8F87-7ED2-DBCC-7F29FFCAC30C}"/>
              </a:ext>
            </a:extLst>
          </p:cNvPr>
          <p:cNvCxnSpPr>
            <a:cxnSpLocks/>
          </p:cNvCxnSpPr>
          <p:nvPr/>
        </p:nvCxnSpPr>
        <p:spPr>
          <a:xfrm flipH="1">
            <a:off x="3592915" y="1522876"/>
            <a:ext cx="4994501" cy="3501910"/>
          </a:xfrm>
          <a:prstGeom prst="straightConnector1">
            <a:avLst/>
          </a:prstGeom>
          <a:ln w="19050">
            <a:solidFill>
              <a:srgbClr val="1A87C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AC815F-82AC-D004-A24B-1DC70E0B4963}"/>
              </a:ext>
            </a:extLst>
          </p:cNvPr>
          <p:cNvGrpSpPr/>
          <p:nvPr/>
        </p:nvGrpSpPr>
        <p:grpSpPr>
          <a:xfrm>
            <a:off x="3745315" y="1675276"/>
            <a:ext cx="4994501" cy="3501910"/>
            <a:chOff x="3745315" y="1675276"/>
            <a:chExt cx="4994501" cy="350191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1368F1-FBD4-0EEF-3D16-DFD5DA0D1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315" y="1675276"/>
              <a:ext cx="4994501" cy="3501910"/>
            </a:xfrm>
            <a:prstGeom prst="straightConnector1">
              <a:avLst/>
            </a:prstGeom>
            <a:ln w="19050">
              <a:solidFill>
                <a:srgbClr val="1A87C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BC2D28-00B1-A8CF-8BE5-5E453D84EB92}"/>
                </a:ext>
              </a:extLst>
            </p:cNvPr>
            <p:cNvGrpSpPr/>
            <p:nvPr/>
          </p:nvGrpSpPr>
          <p:grpSpPr>
            <a:xfrm>
              <a:off x="5525670" y="4061207"/>
              <a:ext cx="548835" cy="548835"/>
              <a:chOff x="7243057" y="226827"/>
              <a:chExt cx="548835" cy="548835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689A38DE-8392-F343-4F88-783F610AE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3057" y="226827"/>
                <a:ext cx="396435" cy="396435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76403224-85FE-24FA-E393-5C919A99F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95457" y="379227"/>
                <a:ext cx="396435" cy="396435"/>
              </a:xfrm>
              <a:prstGeom prst="rect">
                <a:avLst/>
              </a:prstGeom>
            </p:spPr>
          </p:pic>
        </p:grp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44843B-E4C3-0678-3FA4-FBF20C5968F0}"/>
              </a:ext>
            </a:extLst>
          </p:cNvPr>
          <p:cNvCxnSpPr>
            <a:cxnSpLocks/>
          </p:cNvCxnSpPr>
          <p:nvPr/>
        </p:nvCxnSpPr>
        <p:spPr>
          <a:xfrm flipH="1">
            <a:off x="3417739" y="1544053"/>
            <a:ext cx="1045503" cy="3585968"/>
          </a:xfrm>
          <a:prstGeom prst="straightConnector1">
            <a:avLst/>
          </a:prstGeom>
          <a:ln w="19050">
            <a:solidFill>
              <a:srgbClr val="1A87C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9DD2DA-0837-0AD6-25FC-912AC991268E}"/>
              </a:ext>
            </a:extLst>
          </p:cNvPr>
          <p:cNvGrpSpPr/>
          <p:nvPr/>
        </p:nvGrpSpPr>
        <p:grpSpPr>
          <a:xfrm>
            <a:off x="607032" y="2665978"/>
            <a:ext cx="1900074" cy="1737353"/>
            <a:chOff x="13915320" y="966989"/>
            <a:chExt cx="1900074" cy="1737353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4453FF0-7876-5494-9501-06AA079F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15320" y="966989"/>
              <a:ext cx="1900074" cy="10670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A83D96-1E0A-A9A1-5C6A-1953547A87F0}"/>
                </a:ext>
              </a:extLst>
            </p:cNvPr>
            <p:cNvSpPr txBox="1"/>
            <p:nvPr/>
          </p:nvSpPr>
          <p:spPr>
            <a:xfrm>
              <a:off x="14343684" y="2119567"/>
              <a:ext cx="136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Hosted by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 Retail</a:t>
              </a:r>
              <a:endParaRPr kumimoji="0" lang="en-I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AACEAB3-DA27-9E93-D344-E64C2EF8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674205" y="1416884"/>
              <a:ext cx="559700" cy="533972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7C8063C-35AE-9A96-BE3F-00DCA9A0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03315" y="1214739"/>
              <a:ext cx="830451" cy="78160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1135E7-6F09-83D6-30B8-5738427F27F7}"/>
                </a:ext>
              </a:extLst>
            </p:cNvPr>
            <p:cNvSpPr txBox="1"/>
            <p:nvPr/>
          </p:nvSpPr>
          <p:spPr>
            <a:xfrm>
              <a:off x="13976497" y="1444681"/>
              <a:ext cx="69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SERVICE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2591E-3A49-4261-9875-30F7FB198FC3}"/>
              </a:ext>
            </a:extLst>
          </p:cNvPr>
          <p:cNvGrpSpPr/>
          <p:nvPr/>
        </p:nvGrpSpPr>
        <p:grpSpPr>
          <a:xfrm>
            <a:off x="8587416" y="2656833"/>
            <a:ext cx="1900074" cy="1737353"/>
            <a:chOff x="8587416" y="2656833"/>
            <a:chExt cx="1900074" cy="173735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9DB5638-7370-ABCC-4385-F8B49AD94661}"/>
                </a:ext>
              </a:extLst>
            </p:cNvPr>
            <p:cNvGrpSpPr/>
            <p:nvPr/>
          </p:nvGrpSpPr>
          <p:grpSpPr>
            <a:xfrm>
              <a:off x="8587416" y="2656833"/>
              <a:ext cx="1900074" cy="1737353"/>
              <a:chOff x="13915320" y="966989"/>
              <a:chExt cx="1900074" cy="1737353"/>
            </a:xfrm>
          </p:grpSpPr>
          <p:pic>
            <p:nvPicPr>
              <p:cNvPr id="47" name="Picture 46" descr="Icon&#10;&#10;Description automatically generated">
                <a:extLst>
                  <a:ext uri="{FF2B5EF4-FFF2-40B4-BE49-F238E27FC236}">
                    <a16:creationId xmlns:a16="http://schemas.microsoft.com/office/drawing/2014/main" id="{577F0B96-CD5A-AECD-EE72-4BC2951A0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15320" y="966989"/>
                <a:ext cx="1900074" cy="1067088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4574224-E4F4-358E-31BA-6F8688EC94C0}"/>
                  </a:ext>
                </a:extLst>
              </p:cNvPr>
              <p:cNvSpPr txBox="1"/>
              <p:nvPr/>
            </p:nvSpPr>
            <p:spPr>
              <a:xfrm>
                <a:off x="14343684" y="2119567"/>
                <a:ext cx="13622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Hosted by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LS Retail</a:t>
                </a:r>
                <a:endParaRPr kumimoji="0" lang="en-I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8092A0A-0796-CDFE-D8BB-419A4B503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74205" y="1416884"/>
                <a:ext cx="559700" cy="533972"/>
              </a:xfrm>
              <a:prstGeom prst="rect">
                <a:avLst/>
              </a:prstGeom>
            </p:spPr>
          </p:pic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3737BA09-3409-6F5C-400C-25DA9F8B5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674205" y="1214739"/>
                <a:ext cx="830451" cy="781601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39A795-5704-8AD0-80F9-438CC86D4273}"/>
                  </a:ext>
                </a:extLst>
              </p:cNvPr>
              <p:cNvSpPr txBox="1"/>
              <p:nvPr/>
            </p:nvSpPr>
            <p:spPr>
              <a:xfrm>
                <a:off x="13976496" y="1444681"/>
                <a:ext cx="830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Commerce Service</a:t>
                </a:r>
                <a:endPara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09C82DC-4CA9-E29F-A69F-25DC3FF1F902}"/>
                </a:ext>
              </a:extLst>
            </p:cNvPr>
            <p:cNvSpPr/>
            <p:nvPr/>
          </p:nvSpPr>
          <p:spPr>
            <a:xfrm rot="3051899">
              <a:off x="9643473" y="3087952"/>
              <a:ext cx="213789" cy="163201"/>
            </a:xfrm>
            <a:prstGeom prst="rect">
              <a:avLst/>
            </a:prstGeom>
            <a:solidFill>
              <a:srgbClr val="03A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6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B51BC9A-BFB4-66D6-0794-4A538CD2B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67" y="-453980"/>
            <a:ext cx="10369633" cy="610555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02811-D44B-4F4D-8E20-7ACE225F22BD}"/>
              </a:ext>
            </a:extLst>
          </p:cNvPr>
          <p:cNvGrpSpPr/>
          <p:nvPr/>
        </p:nvGrpSpPr>
        <p:grpSpPr>
          <a:xfrm>
            <a:off x="1032910" y="640698"/>
            <a:ext cx="4808374" cy="1067088"/>
            <a:chOff x="2237661" y="157784"/>
            <a:chExt cx="4808374" cy="106708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8418CC-76CA-2C4E-A423-A8B8BB886F98}"/>
                </a:ext>
              </a:extLst>
            </p:cNvPr>
            <p:cNvSpPr txBox="1"/>
            <p:nvPr/>
          </p:nvSpPr>
          <p:spPr>
            <a:xfrm>
              <a:off x="2237661" y="533080"/>
              <a:ext cx="345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SaaS </a:t>
              </a:r>
              <a:r>
                <a:rPr kumimoji="0" lang="en-IS" sz="160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HEAD OFFICE</a:t>
              </a:r>
              <a:br>
                <a:rPr kumimoji="0" lang="en-US" sz="160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0" lang="en-US" sz="160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Hosted by Microsoft</a:t>
              </a:r>
              <a:endParaRPr kumimoji="0" lang="en-I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005F14E5-C7CE-462F-89D8-E68690AB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5961" y="157784"/>
              <a:ext cx="1900074" cy="106708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D03F49-25EB-43BF-9338-F4DC796894D8}"/>
              </a:ext>
            </a:extLst>
          </p:cNvPr>
          <p:cNvGrpSpPr/>
          <p:nvPr/>
        </p:nvGrpSpPr>
        <p:grpSpPr>
          <a:xfrm>
            <a:off x="611041" y="4781395"/>
            <a:ext cx="10054597" cy="1914038"/>
            <a:chOff x="1462272" y="4696089"/>
            <a:chExt cx="10054597" cy="191403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EEC38A-4AF2-4569-B49E-2A1D5C3F7C79}"/>
                </a:ext>
              </a:extLst>
            </p:cNvPr>
            <p:cNvCxnSpPr>
              <a:cxnSpLocks/>
            </p:cNvCxnSpPr>
            <p:nvPr/>
          </p:nvCxnSpPr>
          <p:spPr>
            <a:xfrm>
              <a:off x="2027390" y="4696089"/>
              <a:ext cx="9144000" cy="0"/>
            </a:xfrm>
            <a:prstGeom prst="line">
              <a:avLst/>
            </a:prstGeom>
            <a:ln w="952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D7EBEC-D1F5-45C3-8039-EE50917F1224}"/>
                </a:ext>
              </a:extLst>
            </p:cNvPr>
            <p:cNvGrpSpPr/>
            <p:nvPr/>
          </p:nvGrpSpPr>
          <p:grpSpPr>
            <a:xfrm>
              <a:off x="1462272" y="4770204"/>
              <a:ext cx="10054597" cy="1839923"/>
              <a:chOff x="1462272" y="4770204"/>
              <a:chExt cx="10054597" cy="183992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57DB01-994B-D54E-90F7-C04BE09D71CC}"/>
                  </a:ext>
                </a:extLst>
              </p:cNvPr>
              <p:cNvSpPr txBox="1"/>
              <p:nvPr/>
            </p:nvSpPr>
            <p:spPr>
              <a:xfrm>
                <a:off x="1462272" y="4773059"/>
                <a:ext cx="1775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rPr>
                  <a:t>STORE 1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ED5A0E3-5213-431D-B8D3-031F4318FAAE}"/>
                  </a:ext>
                </a:extLst>
              </p:cNvPr>
              <p:cNvGrpSpPr/>
              <p:nvPr/>
            </p:nvGrpSpPr>
            <p:grpSpPr>
              <a:xfrm>
                <a:off x="7403885" y="4770204"/>
                <a:ext cx="4112984" cy="1819678"/>
                <a:chOff x="7159973" y="4795774"/>
                <a:chExt cx="4112984" cy="1819678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22BF0371-A2C8-2447-AA71-DA8214FEF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0835" y="5146384"/>
                  <a:ext cx="394532" cy="477227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FB06AE7C-73DD-3D4F-BDE6-C4949008B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3519" y="5172406"/>
                  <a:ext cx="381617" cy="451205"/>
                </a:xfrm>
                <a:prstGeom prst="straightConnector1">
                  <a:avLst/>
                </a:prstGeom>
                <a:ln w="19050">
                  <a:solidFill>
                    <a:srgbClr val="1A87C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3C0396AD-8BB4-0247-BAE0-7E159F6C27E2}"/>
                    </a:ext>
                  </a:extLst>
                </p:cNvPr>
                <p:cNvSpPr txBox="1"/>
                <p:nvPr/>
              </p:nvSpPr>
              <p:spPr>
                <a:xfrm>
                  <a:off x="9497127" y="4795774"/>
                  <a:ext cx="17758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rPr>
                    <a:t>STORE 2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F189662E-7825-B842-8C0B-A36C45223E51}"/>
                    </a:ext>
                  </a:extLst>
                </p:cNvPr>
                <p:cNvSpPr txBox="1"/>
                <p:nvPr/>
              </p:nvSpPr>
              <p:spPr>
                <a:xfrm>
                  <a:off x="8900649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B8A113E-88B5-884C-9832-D74047B32F64}"/>
                    </a:ext>
                  </a:extLst>
                </p:cNvPr>
                <p:cNvSpPr txBox="1"/>
                <p:nvPr/>
              </p:nvSpPr>
              <p:spPr>
                <a:xfrm>
                  <a:off x="7159973" y="6307675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25" name="Picture 24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E97E1B5-6117-4324-93A7-C55476905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82663" y="5758437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88" name="Picture 87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DDD54CD7-9BA9-4AF0-85E7-F4714AAF2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3846" y="5759696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8FB8F740-7A93-4809-BE43-FB54DECEED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598" y="4893013"/>
                  <a:ext cx="538875" cy="544461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83F1E08-2BBB-47EB-84A7-D279862E5571}"/>
                  </a:ext>
                </a:extLst>
              </p:cNvPr>
              <p:cNvGrpSpPr/>
              <p:nvPr/>
            </p:nvGrpSpPr>
            <p:grpSpPr>
              <a:xfrm>
                <a:off x="2595444" y="5157226"/>
                <a:ext cx="2966698" cy="1452901"/>
                <a:chOff x="2338324" y="5157226"/>
                <a:chExt cx="2966698" cy="1452901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ADAA4AB-5576-CA45-A10D-4562615DDD46}"/>
                    </a:ext>
                  </a:extLst>
                </p:cNvPr>
                <p:cNvSpPr txBox="1"/>
                <p:nvPr/>
              </p:nvSpPr>
              <p:spPr>
                <a:xfrm>
                  <a:off x="2338324" y="6302350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0D78314-1CAD-E34E-AADB-38AAB783D478}"/>
                    </a:ext>
                  </a:extLst>
                </p:cNvPr>
                <p:cNvSpPr txBox="1"/>
                <p:nvPr/>
              </p:nvSpPr>
              <p:spPr>
                <a:xfrm>
                  <a:off x="3970112" y="6301401"/>
                  <a:ext cx="133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rPr>
                    <a:t>Offline POS</a:t>
                  </a:r>
                </a:p>
              </p:txBody>
            </p:sp>
            <p:pic>
              <p:nvPicPr>
                <p:cNvPr id="90" name="Picture 89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8867831A-0B5F-4FCF-AD8F-4D83C914B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8305" y="5784839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92" name="Picture 91" descr="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6D55FCF9-1A09-45D2-B1F4-780DA97C1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5349" y="5784935"/>
                  <a:ext cx="711727" cy="577898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F765A35D-85DE-46F2-B3A6-EF5A9538E6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1561" y="5157226"/>
                  <a:ext cx="517019" cy="522378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B7F13196-DFDD-4BE2-A0F7-858965930F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8605" y="5157226"/>
                  <a:ext cx="517019" cy="522378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1C80AAD-3775-7F48-550D-13225A06A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738" y="2600792"/>
            <a:ext cx="1900074" cy="10670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D9DD2DA-0837-0AD6-25FC-912AC991268E}"/>
              </a:ext>
            </a:extLst>
          </p:cNvPr>
          <p:cNvGrpSpPr/>
          <p:nvPr/>
        </p:nvGrpSpPr>
        <p:grpSpPr>
          <a:xfrm>
            <a:off x="2215122" y="2577991"/>
            <a:ext cx="1900074" cy="1067088"/>
            <a:chOff x="13915320" y="966989"/>
            <a:chExt cx="1900074" cy="1067088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4453FF0-7876-5494-9501-06AA079F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15320" y="966989"/>
              <a:ext cx="1900074" cy="106708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AACEAB3-DA27-9E93-D344-E64C2EF8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74205" y="1416884"/>
              <a:ext cx="559700" cy="533972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7C8063C-35AE-9A96-BE3F-00DCA9A0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503315" y="1214739"/>
              <a:ext cx="830451" cy="78160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1135E7-6F09-83D6-30B8-5738427F27F7}"/>
                </a:ext>
              </a:extLst>
            </p:cNvPr>
            <p:cNvSpPr txBox="1"/>
            <p:nvPr/>
          </p:nvSpPr>
          <p:spPr>
            <a:xfrm>
              <a:off x="13976497" y="1444681"/>
              <a:ext cx="69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UPDATE 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SERVICE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8734C3-62B2-E5E1-DD55-DF6627A25721}"/>
              </a:ext>
            </a:extLst>
          </p:cNvPr>
          <p:cNvSpPr txBox="1"/>
          <p:nvPr/>
        </p:nvSpPr>
        <p:spPr>
          <a:xfrm>
            <a:off x="4464051" y="3078912"/>
            <a:ext cx="6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</a:t>
            </a:r>
            <a:br>
              <a:rPr lang="en-US" sz="90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9F9AD-96FE-2D4D-9491-80CDC9063C16}"/>
              </a:ext>
            </a:extLst>
          </p:cNvPr>
          <p:cNvSpPr txBox="1"/>
          <p:nvPr/>
        </p:nvSpPr>
        <p:spPr>
          <a:xfrm>
            <a:off x="8199026" y="2841948"/>
            <a:ext cx="345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LS Retail Services</a:t>
            </a:r>
            <a:b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Hosted in Azure </a:t>
            </a:r>
            <a:b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by LS Retail</a:t>
            </a:r>
            <a:endParaRPr kumimoji="0" lang="en-IS" sz="160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C2F65E-D796-4803-8DEF-C971D3732F77}"/>
              </a:ext>
            </a:extLst>
          </p:cNvPr>
          <p:cNvGrpSpPr/>
          <p:nvPr/>
        </p:nvGrpSpPr>
        <p:grpSpPr>
          <a:xfrm>
            <a:off x="6539962" y="2544342"/>
            <a:ext cx="1969802" cy="1067088"/>
            <a:chOff x="6539962" y="2939058"/>
            <a:chExt cx="1969802" cy="10670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EFA391-FC22-9097-BC08-3F6C0EEDF2AC}"/>
                </a:ext>
              </a:extLst>
            </p:cNvPr>
            <p:cNvGrpSpPr/>
            <p:nvPr/>
          </p:nvGrpSpPr>
          <p:grpSpPr>
            <a:xfrm>
              <a:off x="6539962" y="2939058"/>
              <a:ext cx="1969802" cy="1067088"/>
              <a:chOff x="13845592" y="966989"/>
              <a:chExt cx="1969802" cy="1067088"/>
            </a:xfrm>
          </p:grpSpPr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C72D8C42-6C7E-3790-9DEC-76A1D59BF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15320" y="966989"/>
                <a:ext cx="1900074" cy="106708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F502EE1-9209-7233-2424-E2BB50406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74205" y="1416884"/>
                <a:ext cx="559700" cy="533972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2639F4D7-12A0-3FF3-AE5E-054A1081B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4593365" y="1207361"/>
                <a:ext cx="830451" cy="781601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04447-ABB4-F950-198E-414D4FC18C56}"/>
                  </a:ext>
                </a:extLst>
              </p:cNvPr>
              <p:cNvSpPr txBox="1"/>
              <p:nvPr/>
            </p:nvSpPr>
            <p:spPr>
              <a:xfrm>
                <a:off x="13845592" y="1378778"/>
                <a:ext cx="104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Commerce</a:t>
                </a:r>
                <a:b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</a:b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Service</a:t>
                </a:r>
                <a:endParaRPr kumimoji="0" lang="en-I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A9B60F-7480-CFD5-1D82-D83EFFBB38CA}"/>
                </a:ext>
              </a:extLst>
            </p:cNvPr>
            <p:cNvSpPr/>
            <p:nvPr/>
          </p:nvSpPr>
          <p:spPr>
            <a:xfrm rot="3051899">
              <a:off x="7583594" y="3356784"/>
              <a:ext cx="213789" cy="163201"/>
            </a:xfrm>
            <a:prstGeom prst="rect">
              <a:avLst/>
            </a:prstGeom>
            <a:solidFill>
              <a:srgbClr val="03A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4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Join us in SaaS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87420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560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Architecture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03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6">
            <a:extLst>
              <a:ext uri="{FF2B5EF4-FFF2-40B4-BE49-F238E27FC236}">
                <a16:creationId xmlns:a16="http://schemas.microsoft.com/office/drawing/2014/main" id="{7D721121-4E17-8ADC-7D4A-C1BA723BC1E4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Data Director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B533CA-E9F2-2142-DC0C-CA31F63B1391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E0C627-3A3C-447A-DB66-8FC85164CEDF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0BC79B-513E-7A0D-8D5A-6C9AFAB0B6F5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D32206-C5A3-7488-0CDE-CD2E9422520F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64198B-ABFA-272B-C0A2-92B2E213539F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E9C9F0-030C-CF6A-013C-5EB9608E9442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6FD1BE-140F-AAC2-F034-AF2502C53743}"/>
              </a:ext>
            </a:extLst>
          </p:cNvPr>
          <p:cNvSpPr txBox="1"/>
          <p:nvPr/>
        </p:nvSpPr>
        <p:spPr>
          <a:xfrm>
            <a:off x="4745049" y="445176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69C9D-CCAA-FF03-CB5A-ACE3A3C8A808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E3036-6882-5703-0DC8-1B43DF1264AC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84E2A-2946-4D52-4A5C-08530C7E7B32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F62695-F3A0-31B8-2630-71234AAD2569}"/>
              </a:ext>
            </a:extLst>
          </p:cNvPr>
          <p:cNvCxnSpPr>
            <a:cxnSpLocks/>
            <a:stCxn id="17" idx="2"/>
            <a:endCxn id="5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BE2C3F3-9914-9F09-87C4-14CD3D2B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5242" y="935565"/>
            <a:ext cx="717684" cy="7176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00CD76-ABD8-32A7-70E7-A37DDE68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86ABF94-04A4-6E1E-1E6C-F7DA38972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1A9769B-5F88-C314-643E-EA51B365E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6644" y="3924557"/>
            <a:ext cx="527207" cy="52720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769AA4E-2E6C-97A9-A971-A5983AF1F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A26EFB3-A675-B435-0700-F0CCC5730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7E5F950-F7FE-AD83-922A-3E4674E3C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F1661C-B6D6-3991-AE58-515F779CC21C}"/>
              </a:ext>
            </a:extLst>
          </p:cNvPr>
          <p:cNvSpPr txBox="1"/>
          <p:nvPr/>
        </p:nvSpPr>
        <p:spPr>
          <a:xfrm>
            <a:off x="6774650" y="1029624"/>
            <a:ext cx="25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Retailer Hosted or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chemeClr val="bg1">
                    <a:lumMod val="95000"/>
                  </a:schemeClr>
                </a:solidFill>
                <a:latin typeface="Segoe UI"/>
              </a:rPr>
              <a:t>Outsourcing Hosted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6ECF30A-EC85-ED59-03FF-2CF7260482E1}"/>
              </a:ext>
            </a:extLst>
          </p:cNvPr>
          <p:cNvGrpSpPr/>
          <p:nvPr/>
        </p:nvGrpSpPr>
        <p:grpSpPr>
          <a:xfrm>
            <a:off x="4745049" y="3924557"/>
            <a:ext cx="1146468" cy="773429"/>
            <a:chOff x="4745049" y="3924557"/>
            <a:chExt cx="1146468" cy="7734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E5E2FF-5DC2-8F52-8A48-B62729273AA3}"/>
                </a:ext>
              </a:extLst>
            </p:cNvPr>
            <p:cNvSpPr txBox="1"/>
            <p:nvPr/>
          </p:nvSpPr>
          <p:spPr>
            <a:xfrm>
              <a:off x="4745049" y="4451765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A15698A-23BE-717F-B461-DFD1B47C9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6644" y="3924557"/>
              <a:ext cx="527207" cy="527207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C1DED0E6-C7CF-E384-B8BA-A73E8CBAB6E5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5A12FF-C142-9CF6-16C5-71346C41B90F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32D777-D236-04C5-D6DA-DBBCD31910DD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651065-22F1-0BB6-F724-C42882F94C17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E03887-3223-1B92-CBA6-4DC24DCB6519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B1D167-9926-57CF-1E9E-FED9348DB8B8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F45FA-C4CA-B269-1312-068F3B2BF879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3258E2-D692-0989-D243-1DE3731F010F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E421C-480C-923C-E7E1-0FDA802EC7A2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EE3D-12CB-2937-EEC9-ABF7E1366E8D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875A5A-29AD-7035-A4CE-A83281D0C1E6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4429690" y="165324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DD08EC-6F1A-187A-2C4A-A8943BF610BF}"/>
              </a:ext>
            </a:extLst>
          </p:cNvPr>
          <p:cNvSpPr txBox="1"/>
          <p:nvPr/>
        </p:nvSpPr>
        <p:spPr>
          <a:xfrm>
            <a:off x="3998322" y="445176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D009CD-C870-EA0B-B3E8-63ECD16E42AF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1636499-6039-24F5-E1B5-8C4F6B17D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5242" y="935565"/>
            <a:ext cx="717684" cy="7176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BE76F1E-FEDB-6903-3E8B-F9306DE8F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A6AD156-BB77-5E97-DAA2-34DCC0F74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CEB793F-4DE2-C0F7-A34C-AA377178A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086" y="3924557"/>
            <a:ext cx="527207" cy="52720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2C52F45-7FA7-5F1C-1268-6915F632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3061902-D078-B0F3-B35A-1309C915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C76C90A-0B53-3B3F-4C54-16A148940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DB6925-1E58-CC3C-3566-D2004346F5B1}"/>
              </a:ext>
            </a:extLst>
          </p:cNvPr>
          <p:cNvSpPr txBox="1"/>
          <p:nvPr/>
        </p:nvSpPr>
        <p:spPr>
          <a:xfrm>
            <a:off x="6776843" y="1126943"/>
            <a:ext cx="1888485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</p:spTree>
    <p:extLst>
      <p:ext uri="{BB962C8B-B14F-4D97-AF65-F5344CB8AC3E}">
        <p14:creationId xmlns:p14="http://schemas.microsoft.com/office/powerpoint/2010/main" val="32567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126DA1-4EFA-D89C-03F6-1C8AA762E91E}"/>
              </a:ext>
            </a:extLst>
          </p:cNvPr>
          <p:cNvSpPr txBox="1"/>
          <p:nvPr/>
        </p:nvSpPr>
        <p:spPr>
          <a:xfrm>
            <a:off x="4745049" y="4451765"/>
            <a:ext cx="1146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C065E5-D91D-5EDD-44F7-ADD1ED69F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6644" y="3924557"/>
            <a:ext cx="527207" cy="5272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2CAC-9744-5714-0E57-0B809E2365E3}"/>
              </a:ext>
            </a:extLst>
          </p:cNvPr>
          <p:cNvSpPr txBox="1">
            <a:spLocks/>
          </p:cNvSpPr>
          <p:nvPr/>
        </p:nvSpPr>
        <p:spPr>
          <a:xfrm>
            <a:off x="586153" y="555125"/>
            <a:ext cx="7194550" cy="58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6C3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>
              <a:solidFill>
                <a:srgbClr val="F6C3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4F66D1-1810-CFA8-0A95-692D267F8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4324" y="931252"/>
            <a:ext cx="717684" cy="717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EA130-9EFF-5735-1952-CBCD25E5B279}"/>
              </a:ext>
            </a:extLst>
          </p:cNvPr>
          <p:cNvSpPr txBox="1"/>
          <p:nvPr/>
        </p:nvSpPr>
        <p:spPr>
          <a:xfrm>
            <a:off x="5491126" y="955153"/>
            <a:ext cx="2052810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Replication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F17054-141B-220E-1679-78B2E0029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2948" y="933818"/>
            <a:ext cx="717684" cy="7176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6E7D25-67EC-EFA9-140F-B72C77103CBC}"/>
              </a:ext>
            </a:extLst>
          </p:cNvPr>
          <p:cNvCxnSpPr>
            <a:cxnSpLocks/>
          </p:cNvCxnSpPr>
          <p:nvPr/>
        </p:nvCxnSpPr>
        <p:spPr>
          <a:xfrm flipH="1">
            <a:off x="6006805" y="1314623"/>
            <a:ext cx="1019374" cy="0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46">
            <a:extLst>
              <a:ext uri="{FF2B5EF4-FFF2-40B4-BE49-F238E27FC236}">
                <a16:creationId xmlns:a16="http://schemas.microsoft.com/office/drawing/2014/main" id="{A1A0555B-E5FD-AAED-B3B4-B32BAAE0BA0C}"/>
              </a:ext>
            </a:extLst>
          </p:cNvPr>
          <p:cNvSpPr/>
          <p:nvPr/>
        </p:nvSpPr>
        <p:spPr>
          <a:xfrm>
            <a:off x="5514124" y="1980914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3461BE-17FC-5145-DFA7-3B57EA29F393}"/>
              </a:ext>
            </a:extLst>
          </p:cNvPr>
          <p:cNvCxnSpPr>
            <a:cxnSpLocks/>
          </p:cNvCxnSpPr>
          <p:nvPr/>
        </p:nvCxnSpPr>
        <p:spPr>
          <a:xfrm>
            <a:off x="3614744" y="2609080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72578-6925-95C0-F4CB-1B29D1BEBC8D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flipH="1">
            <a:off x="5321725" y="2505031"/>
            <a:ext cx="722483" cy="1049646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B31354-9D2F-2004-DE45-0BF968CBD2BE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035284" y="2502531"/>
            <a:ext cx="556619" cy="155503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035E6-FBC4-571A-2599-EA3069B3E3D1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59742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CBE7FF-2046-5E77-9806-2A22EED43A22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6591903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2A60EF-7C01-073E-4FAC-02175F4D6060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6591903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6896A-BE06-B252-EF6A-BD7D2AEEB94F}"/>
              </a:ext>
            </a:extLst>
          </p:cNvPr>
          <p:cNvSpPr txBox="1"/>
          <p:nvPr/>
        </p:nvSpPr>
        <p:spPr>
          <a:xfrm>
            <a:off x="5810277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FD07A-6FED-BA6C-62F5-2864DAD4AC3D}"/>
              </a:ext>
            </a:extLst>
          </p:cNvPr>
          <p:cNvSpPr txBox="1"/>
          <p:nvPr/>
        </p:nvSpPr>
        <p:spPr>
          <a:xfrm>
            <a:off x="3672456" y="2112568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E46A2-458E-B9B3-B987-E38DD9735B3C}"/>
              </a:ext>
            </a:extLst>
          </p:cNvPr>
          <p:cNvSpPr txBox="1"/>
          <p:nvPr/>
        </p:nvSpPr>
        <p:spPr>
          <a:xfrm>
            <a:off x="3672456" y="269847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53A41-ADB9-547B-7B56-1296AB79E6C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29690" y="1653249"/>
            <a:ext cx="1234394" cy="2271308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A8A3C0-DA0F-DDC6-8F41-CC29D8639EDC}"/>
              </a:ext>
            </a:extLst>
          </p:cNvPr>
          <p:cNvSpPr txBox="1"/>
          <p:nvPr/>
        </p:nvSpPr>
        <p:spPr>
          <a:xfrm>
            <a:off x="3998322" y="4451765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EC8F36-3A2A-3B19-F012-69239C76D24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664084" y="1653249"/>
            <a:ext cx="380124" cy="327665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6BCDE74F-AFB5-8323-7EA8-240B6433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785" y="3554677"/>
            <a:ext cx="369880" cy="3698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7C77F2F-6189-52CA-8952-A35C7BEDD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6963" y="4057569"/>
            <a:ext cx="369880" cy="3698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8A7973F-A5BA-A8B3-1312-04538D161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086" y="3924557"/>
            <a:ext cx="527207" cy="52720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A6888E-1B9E-F4F1-CFD6-6B9B2492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687" y="5148042"/>
            <a:ext cx="527207" cy="52720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CA64AB2-A135-E963-F4B2-E91C4BCD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8299" y="5148042"/>
            <a:ext cx="527207" cy="52720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303489B-9BF8-15D9-1A2F-7ED375AC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5911" y="5148042"/>
            <a:ext cx="527207" cy="5272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1F5ADEA-990A-3BB7-1836-9B57E018EB7F}"/>
              </a:ext>
            </a:extLst>
          </p:cNvPr>
          <p:cNvSpPr txBox="1"/>
          <p:nvPr/>
        </p:nvSpPr>
        <p:spPr>
          <a:xfrm>
            <a:off x="8056033" y="1126943"/>
            <a:ext cx="1888485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cloud</a:t>
            </a:r>
          </a:p>
        </p:txBody>
      </p:sp>
    </p:spTree>
    <p:extLst>
      <p:ext uri="{BB962C8B-B14F-4D97-AF65-F5344CB8AC3E}">
        <p14:creationId xmlns:p14="http://schemas.microsoft.com/office/powerpoint/2010/main" val="8520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E8A45-AF17-D7F9-FBA8-E45211EF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Scheduler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66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6115-544A-414C-42AC-7B61103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B144B"/>
                </a:solidFill>
              </a:rPr>
              <a:t>Scheduler - overview</a:t>
            </a:r>
            <a:endParaRPr lang="en-DE">
              <a:solidFill>
                <a:srgbClr val="2B144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9F5A-22DB-6A1F-7D82-2656251EC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 the object to execute</a:t>
            </a:r>
          </a:p>
          <a:p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 tables and fields</a:t>
            </a:r>
          </a:p>
          <a:p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Runs the jobs (objects)</a:t>
            </a:r>
          </a:p>
          <a:p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 as before</a:t>
            </a:r>
            <a:b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Controls all replications</a:t>
            </a:r>
            <a:endParaRPr lang="en-DE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6A45BCF8-704A-4E84-BA5C-9E72BB664B24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2AA524D-05D8-455D-BDD3-737CDCEF54CD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AB74A5A-076E-4801-BCBA-E46F0892D0CC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49FF5DBA-9FA3-4D94-8967-80CEF7750B85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657B8B9A-382D-4EB0-8D76-207A8ADB218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Presentation Template - 2022" id="{97399C7B-01ED-794E-BA63-726FE5C2AE53}" vid="{5DB94AF2-0520-6F41-A1C4-13724FFF5710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Presentation Template - 2022" id="{97399C7B-01ED-794E-BA63-726FE5C2AE53}" vid="{5DB94AF2-0520-6F41-A1C4-13724FFF5710}"/>
    </a:ext>
  </a:extLst>
</a:theme>
</file>

<file path=ppt/theme/theme8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4B59A-48D1-4E42-BB53-EDF1FAABA4B2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CDAC53-A9DA-42AE-9568-111514231D4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ec22545-32f7-47c8-afbd-c0084660662b"/>
    <ds:schemaRef ds:uri="http://purl.org/dc/elements/1.1/"/>
    <ds:schemaRef ds:uri="http://schemas.microsoft.com/office/2006/metadata/properties"/>
    <ds:schemaRef ds:uri="http://schemas.microsoft.com/office/infopath/2007/PartnerControls"/>
    <ds:schemaRef ds:uri="a1a525c2-d4eb-46fe-9b09-8f8634d7947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Apac - Template</Template>
  <TotalTime>3</TotalTime>
  <Words>941</Words>
  <Application>Microsoft Office PowerPoint</Application>
  <PresentationFormat>Widescreen</PresentationFormat>
  <Paragraphs>316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Segoe UI</vt:lpstr>
      <vt:lpstr>Segoe UI Black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1_Custom Design</vt:lpstr>
      <vt:lpstr>3_Custom Design</vt:lpstr>
      <vt:lpstr>1_White slides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Scheduler - overview</vt:lpstr>
      <vt:lpstr>PowerPoint Presentation</vt:lpstr>
      <vt:lpstr>Data Director</vt:lpstr>
      <vt:lpstr>Data Director</vt:lpstr>
      <vt:lpstr>PowerPoint Presentation</vt:lpstr>
      <vt:lpstr>Send Transaction</vt:lpstr>
      <vt:lpstr>Send Transaction</vt:lpstr>
      <vt:lpstr>Send Transaction</vt:lpstr>
      <vt:lpstr>PowerPoint Presentation</vt:lpstr>
      <vt:lpstr>Web Replication</vt:lpstr>
      <vt:lpstr>Web Replication</vt:lpstr>
      <vt:lpstr>Web Replication</vt:lpstr>
      <vt:lpstr>Web Replication - limitations</vt:lpstr>
      <vt:lpstr>PowerPoint Presentation</vt:lpstr>
      <vt:lpstr>Company Replication</vt:lpstr>
      <vt:lpstr>Company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Adalbjorg Karlsdottir</dc:creator>
  <cp:lastModifiedBy>Bjorn Jonsson</cp:lastModifiedBy>
  <cp:revision>1</cp:revision>
  <dcterms:created xsi:type="dcterms:W3CDTF">2023-01-19T13:49:43Z</dcterms:created>
  <dcterms:modified xsi:type="dcterms:W3CDTF">2023-03-08T12:37:37Z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