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4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5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theme/theme9.xml" ContentType="application/vnd.openxmlformats-officedocument.theme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0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theme/theme11.xml" ContentType="application/vnd.openxmlformats-officedocument.theme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2.xml" ContentType="application/vnd.openxmlformats-officedocument.theme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theme/theme13.xml" ContentType="application/vnd.openxmlformats-officedocument.theme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theme/theme14.xml" ContentType="application/vnd.openxmlformats-officedocument.theme+xml"/>
  <Override PartName="/ppt/theme/theme1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7" r:id="rId5"/>
    <p:sldMasterId id="2147483693" r:id="rId6"/>
    <p:sldMasterId id="2147483709" r:id="rId7"/>
    <p:sldMasterId id="2147483719" r:id="rId8"/>
    <p:sldMasterId id="2147483869" r:id="rId9"/>
    <p:sldMasterId id="2147483742" r:id="rId10"/>
    <p:sldMasterId id="2147483746" r:id="rId11"/>
    <p:sldMasterId id="2147483648" r:id="rId12"/>
    <p:sldMasterId id="2147483681" r:id="rId13"/>
    <p:sldMasterId id="2147483872" r:id="rId14"/>
    <p:sldMasterId id="2147483723" r:id="rId15"/>
    <p:sldMasterId id="2147483873" r:id="rId16"/>
    <p:sldMasterId id="2147483890" r:id="rId17"/>
  </p:sldMasterIdLst>
  <p:notesMasterIdLst>
    <p:notesMasterId r:id="rId50"/>
  </p:notesMasterIdLst>
  <p:sldIdLst>
    <p:sldId id="2146846024" r:id="rId18"/>
    <p:sldId id="2146846025" r:id="rId19"/>
    <p:sldId id="2146846090" r:id="rId20"/>
    <p:sldId id="2146845840" r:id="rId21"/>
    <p:sldId id="2147482520" r:id="rId22"/>
    <p:sldId id="2147482491" r:id="rId23"/>
    <p:sldId id="2147482492" r:id="rId24"/>
    <p:sldId id="2147482521" r:id="rId25"/>
    <p:sldId id="2147482493" r:id="rId26"/>
    <p:sldId id="2147482474" r:id="rId27"/>
    <p:sldId id="2147482519" r:id="rId28"/>
    <p:sldId id="2147482517" r:id="rId29"/>
    <p:sldId id="2147482484" r:id="rId30"/>
    <p:sldId id="2147482509" r:id="rId31"/>
    <p:sldId id="2147482512" r:id="rId32"/>
    <p:sldId id="2147482510" r:id="rId33"/>
    <p:sldId id="2147482511" r:id="rId34"/>
    <p:sldId id="2147480912" r:id="rId35"/>
    <p:sldId id="2147482488" r:id="rId36"/>
    <p:sldId id="2147482508" r:id="rId37"/>
    <p:sldId id="301" r:id="rId38"/>
    <p:sldId id="325" r:id="rId39"/>
    <p:sldId id="326" r:id="rId40"/>
    <p:sldId id="327" r:id="rId41"/>
    <p:sldId id="328" r:id="rId42"/>
    <p:sldId id="330" r:id="rId43"/>
    <p:sldId id="331" r:id="rId44"/>
    <p:sldId id="332" r:id="rId45"/>
    <p:sldId id="333" r:id="rId46"/>
    <p:sldId id="2147482518" r:id="rId47"/>
    <p:sldId id="2147482514" r:id="rId48"/>
    <p:sldId id="2147482522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Guidelines and tips" id="{51C262E7-DE63-B246-933C-2C733FBD6C9C}">
          <p14:sldIdLst/>
        </p14:section>
        <p14:section name="Default Section" id="{1717138E-E308-C940-A345-391241ED4264}">
          <p14:sldIdLst>
            <p14:sldId id="2146846024"/>
            <p14:sldId id="2146846025"/>
            <p14:sldId id="2146846090"/>
            <p14:sldId id="2146845840"/>
            <p14:sldId id="2147482520"/>
            <p14:sldId id="2147482491"/>
            <p14:sldId id="2147482492"/>
            <p14:sldId id="2147482521"/>
            <p14:sldId id="2147482493"/>
            <p14:sldId id="2147482474"/>
            <p14:sldId id="2147482519"/>
            <p14:sldId id="2147482517"/>
            <p14:sldId id="2147482484"/>
            <p14:sldId id="2147482509"/>
            <p14:sldId id="2147482512"/>
            <p14:sldId id="2147482510"/>
            <p14:sldId id="2147482511"/>
            <p14:sldId id="2147480912"/>
            <p14:sldId id="2147482488"/>
            <p14:sldId id="2147482508"/>
            <p14:sldId id="301"/>
            <p14:sldId id="325"/>
            <p14:sldId id="326"/>
            <p14:sldId id="327"/>
            <p14:sldId id="328"/>
            <p14:sldId id="330"/>
            <p14:sldId id="331"/>
            <p14:sldId id="332"/>
            <p14:sldId id="333"/>
            <p14:sldId id="2147482518"/>
            <p14:sldId id="2147482514"/>
            <p14:sldId id="2147482522"/>
          </p14:sldIdLst>
        </p14:section>
        <p14:section name="Logos/Graphics/icons" id="{BCA7F062-8348-B443-A70D-D066310A6DEE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9A6DC44-3BDB-C097-8009-E69226DF174D}" name="Anna Dis Thorvaldsdottir" initials="AT" userId="S::annad@lsretail.com::54d2d947-18ac-4c1f-a15c-a51f205aedc3" providerId="AD"/>
  <p188:author id="{0E34466F-2C0F-52FE-7AA7-B238C2E86E5F}" name="Annemarie Jonsson" initials="AJ" userId="S::annemariejo@lsretail.com::86d7589d-a0bc-4346-95de-34c96a39f71a" providerId="AD"/>
  <p188:author id="{558C4099-2F00-597C-91E7-1C88AB8A1A87}" name="Wojciech Januszauskas" initials="" userId="S::wojciechja@lsretail.com::283006d7-7365-4ce6-9b04-25a42527db96" providerId="AD"/>
  <p188:author id="{A32A97EA-AF55-CADC-E13A-29A8B9C37D0D}" name="Urdur Anna Bjornsdottir" initials="UB" userId="S::urdur@lsretail.com::75a0066e-fea1-4153-a356-05f494bd3cd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3FA4"/>
    <a:srgbClr val="016793"/>
    <a:srgbClr val="BABAE6"/>
    <a:srgbClr val="70E3DF"/>
    <a:srgbClr val="EFBC6E"/>
    <a:srgbClr val="351C5C"/>
    <a:srgbClr val="6E63D6"/>
    <a:srgbClr val="0070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3B2620-BEEB-485E-8146-126D4A9AC4A7}" v="3" dt="2026-04-28T15:36:11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1" autoAdjust="0"/>
    <p:restoredTop sz="85714" autoAdjust="0"/>
  </p:normalViewPr>
  <p:slideViewPr>
    <p:cSldViewPr snapToGrid="0">
      <p:cViewPr varScale="1">
        <p:scale>
          <a:sx n="87" d="100"/>
          <a:sy n="87" d="100"/>
        </p:scale>
        <p:origin x="1224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9" Type="http://schemas.openxmlformats.org/officeDocument/2006/relationships/slide" Target="slides/slide22.xml"/><Relationship Id="rId21" Type="http://schemas.openxmlformats.org/officeDocument/2006/relationships/slide" Target="slides/slide4.xml"/><Relationship Id="rId34" Type="http://schemas.openxmlformats.org/officeDocument/2006/relationships/slide" Target="slides/slide17.xml"/><Relationship Id="rId42" Type="http://schemas.openxmlformats.org/officeDocument/2006/relationships/slide" Target="slides/slide25.xml"/><Relationship Id="rId47" Type="http://schemas.openxmlformats.org/officeDocument/2006/relationships/slide" Target="slides/slide30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2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7.xml"/><Relationship Id="rId32" Type="http://schemas.openxmlformats.org/officeDocument/2006/relationships/slide" Target="slides/slide15.xml"/><Relationship Id="rId37" Type="http://schemas.openxmlformats.org/officeDocument/2006/relationships/slide" Target="slides/slide20.xml"/><Relationship Id="rId40" Type="http://schemas.openxmlformats.org/officeDocument/2006/relationships/slide" Target="slides/slide23.xml"/><Relationship Id="rId45" Type="http://schemas.openxmlformats.org/officeDocument/2006/relationships/slide" Target="slides/slide28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2.xml"/><Relationship Id="rId31" Type="http://schemas.openxmlformats.org/officeDocument/2006/relationships/slide" Target="slides/slide14.xml"/><Relationship Id="rId44" Type="http://schemas.openxmlformats.org/officeDocument/2006/relationships/slide" Target="slides/slide27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slide" Target="slides/slide13.xml"/><Relationship Id="rId35" Type="http://schemas.openxmlformats.org/officeDocument/2006/relationships/slide" Target="slides/slide18.xml"/><Relationship Id="rId43" Type="http://schemas.openxmlformats.org/officeDocument/2006/relationships/slide" Target="slides/slide26.xml"/><Relationship Id="rId48" Type="http://schemas.openxmlformats.org/officeDocument/2006/relationships/slide" Target="slides/slide31.xml"/><Relationship Id="rId56" Type="http://schemas.microsoft.com/office/2018/10/relationships/authors" Target="authors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8.xml"/><Relationship Id="rId33" Type="http://schemas.openxmlformats.org/officeDocument/2006/relationships/slide" Target="slides/slide16.xml"/><Relationship Id="rId38" Type="http://schemas.openxmlformats.org/officeDocument/2006/relationships/slide" Target="slides/slide21.xml"/><Relationship Id="rId46" Type="http://schemas.openxmlformats.org/officeDocument/2006/relationships/slide" Target="slides/slide29.xml"/><Relationship Id="rId20" Type="http://schemas.openxmlformats.org/officeDocument/2006/relationships/slide" Target="slides/slide3.xml"/><Relationship Id="rId41" Type="http://schemas.openxmlformats.org/officeDocument/2006/relationships/slide" Target="slides/slide24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36" Type="http://schemas.openxmlformats.org/officeDocument/2006/relationships/slide" Target="slides/slide19.xml"/><Relationship Id="rId49" Type="http://schemas.openxmlformats.org/officeDocument/2006/relationships/slide" Target="slides/slide3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093819-BC59-4876-A765-2A1BC29D4B5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2A2170F-88FC-48AE-A607-FE608E2A18D3}">
      <dgm:prSet phldrT="[Text]"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>
          <a:noFill/>
        </a:ln>
      </dgm:spPr>
      <dgm:t>
        <a:bodyPr spcFirstLastPara="0" vert="horz" wrap="square" lIns="128016" tIns="64008" rIns="32004" bIns="64008" numCol="1" spcCol="1270" rtlCol="0" anchor="ctr" anchorCtr="0"/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Reservations and appointments</a:t>
          </a:r>
        </a:p>
      </dgm:t>
    </dgm:pt>
    <dgm:pt modelId="{64EAD22C-E964-498D-A5F3-06598506A804}" type="parTrans" cxnId="{C0E9CB6B-143B-42E3-A19C-CB9047509439}">
      <dgm:prSet/>
      <dgm:spPr/>
      <dgm:t>
        <a:bodyPr/>
        <a:lstStyle/>
        <a:p>
          <a:endParaRPr lang="en-US"/>
        </a:p>
      </dgm:t>
    </dgm:pt>
    <dgm:pt modelId="{B4AECA11-3FBF-41E7-8774-5EA26A977BEC}" type="sibTrans" cxnId="{C0E9CB6B-143B-42E3-A19C-CB9047509439}">
      <dgm:prSet/>
      <dgm:spPr/>
      <dgm:t>
        <a:bodyPr/>
        <a:lstStyle/>
        <a:p>
          <a:endParaRPr lang="en-US"/>
        </a:p>
      </dgm:t>
    </dgm:pt>
    <dgm:pt modelId="{E5B8E75B-7FB3-46E9-963D-8B1066F3E5DC}">
      <dgm:prSet phldrT="[Text]" custT="1"/>
      <dgm:spPr>
        <a:solidFill>
          <a:srgbClr val="7030A0"/>
        </a:solidFill>
      </dgm:spPr>
      <dgm:t>
        <a:bodyPr/>
        <a:lstStyle/>
        <a:p>
          <a:r>
            <a:rPr lang="en-US" sz="2400"/>
            <a:t>Treatments and activities</a:t>
          </a:r>
        </a:p>
      </dgm:t>
    </dgm:pt>
    <dgm:pt modelId="{C8D93F38-B85A-4BF7-96BD-38577922DFA1}" type="parTrans" cxnId="{7687A978-3A40-4A41-A50A-ACB48E4B7C57}">
      <dgm:prSet/>
      <dgm:spPr/>
      <dgm:t>
        <a:bodyPr/>
        <a:lstStyle/>
        <a:p>
          <a:endParaRPr lang="en-US"/>
        </a:p>
      </dgm:t>
    </dgm:pt>
    <dgm:pt modelId="{D01B882D-0C4C-484C-9854-F4C5EF8B9B80}" type="sibTrans" cxnId="{7687A978-3A40-4A41-A50A-ACB48E4B7C57}">
      <dgm:prSet/>
      <dgm:spPr/>
      <dgm:t>
        <a:bodyPr/>
        <a:lstStyle/>
        <a:p>
          <a:endParaRPr lang="en-US"/>
        </a:p>
      </dgm:t>
    </dgm:pt>
    <dgm:pt modelId="{3ECA9286-72E7-4E72-B877-135B408C00DD}" type="pres">
      <dgm:prSet presAssocID="{B7093819-BC59-4876-A765-2A1BC29D4B57}" presName="Name0" presStyleCnt="0">
        <dgm:presLayoutVars>
          <dgm:dir/>
          <dgm:resizeHandles val="exact"/>
        </dgm:presLayoutVars>
      </dgm:prSet>
      <dgm:spPr/>
    </dgm:pt>
    <dgm:pt modelId="{C0F597EC-6363-4BBD-A5F3-0E6071C44C7E}" type="pres">
      <dgm:prSet presAssocID="{12A2170F-88FC-48AE-A607-FE608E2A18D3}" presName="parTxOnly" presStyleLbl="node1" presStyleIdx="0" presStyleCnt="2">
        <dgm:presLayoutVars>
          <dgm:bulletEnabled val="1"/>
        </dgm:presLayoutVars>
      </dgm:prSet>
      <dgm:spPr>
        <a:xfrm>
          <a:off x="8694" y="0"/>
          <a:ext cx="6173023" cy="653141"/>
        </a:xfrm>
        <a:prstGeom prst="homePlate">
          <a:avLst/>
        </a:prstGeom>
      </dgm:spPr>
    </dgm:pt>
    <dgm:pt modelId="{A5686B02-D389-4A20-9C04-D31C881D6CFE}" type="pres">
      <dgm:prSet presAssocID="{B4AECA11-3FBF-41E7-8774-5EA26A977BEC}" presName="parSpace" presStyleCnt="0"/>
      <dgm:spPr/>
    </dgm:pt>
    <dgm:pt modelId="{53EAED00-D7A9-43D3-A2FD-0FC1D7000B73}" type="pres">
      <dgm:prSet presAssocID="{E5B8E75B-7FB3-46E9-963D-8B1066F3E5DC}" presName="parTxOnly" presStyleLbl="node1" presStyleIdx="1" presStyleCnt="2" custLinFactNeighborX="1586">
        <dgm:presLayoutVars>
          <dgm:bulletEnabled val="1"/>
        </dgm:presLayoutVars>
      </dgm:prSet>
      <dgm:spPr/>
    </dgm:pt>
  </dgm:ptLst>
  <dgm:cxnLst>
    <dgm:cxn modelId="{BD93A216-15A6-4D25-8A23-83DCA46E44EA}" type="presOf" srcId="{B7093819-BC59-4876-A765-2A1BC29D4B57}" destId="{3ECA9286-72E7-4E72-B877-135B408C00DD}" srcOrd="0" destOrd="0" presId="urn:microsoft.com/office/officeart/2005/8/layout/hChevron3"/>
    <dgm:cxn modelId="{E04F4F3C-E6A5-41C9-8259-D9C47D1F78C4}" type="presOf" srcId="{12A2170F-88FC-48AE-A607-FE608E2A18D3}" destId="{C0F597EC-6363-4BBD-A5F3-0E6071C44C7E}" srcOrd="0" destOrd="0" presId="urn:microsoft.com/office/officeart/2005/8/layout/hChevron3"/>
    <dgm:cxn modelId="{C0E9CB6B-143B-42E3-A19C-CB9047509439}" srcId="{B7093819-BC59-4876-A765-2A1BC29D4B57}" destId="{12A2170F-88FC-48AE-A607-FE608E2A18D3}" srcOrd="0" destOrd="0" parTransId="{64EAD22C-E964-498D-A5F3-06598506A804}" sibTransId="{B4AECA11-3FBF-41E7-8774-5EA26A977BEC}"/>
    <dgm:cxn modelId="{77ABE756-A0A0-4102-BADD-E60C7152C606}" type="presOf" srcId="{E5B8E75B-7FB3-46E9-963D-8B1066F3E5DC}" destId="{53EAED00-D7A9-43D3-A2FD-0FC1D7000B73}" srcOrd="0" destOrd="0" presId="urn:microsoft.com/office/officeart/2005/8/layout/hChevron3"/>
    <dgm:cxn modelId="{7687A978-3A40-4A41-A50A-ACB48E4B7C57}" srcId="{B7093819-BC59-4876-A765-2A1BC29D4B57}" destId="{E5B8E75B-7FB3-46E9-963D-8B1066F3E5DC}" srcOrd="1" destOrd="0" parTransId="{C8D93F38-B85A-4BF7-96BD-38577922DFA1}" sibTransId="{D01B882D-0C4C-484C-9854-F4C5EF8B9B80}"/>
    <dgm:cxn modelId="{08F542A3-66FC-468D-BD33-14C6B9D52207}" type="presParOf" srcId="{3ECA9286-72E7-4E72-B877-135B408C00DD}" destId="{C0F597EC-6363-4BBD-A5F3-0E6071C44C7E}" srcOrd="0" destOrd="0" presId="urn:microsoft.com/office/officeart/2005/8/layout/hChevron3"/>
    <dgm:cxn modelId="{9B5C6C04-5764-44AB-979C-0BC8D61FEF48}" type="presParOf" srcId="{3ECA9286-72E7-4E72-B877-135B408C00DD}" destId="{A5686B02-D389-4A20-9C04-D31C881D6CFE}" srcOrd="1" destOrd="0" presId="urn:microsoft.com/office/officeart/2005/8/layout/hChevron3"/>
    <dgm:cxn modelId="{733E153E-4D50-4E09-B059-D4E880F562E0}" type="presParOf" srcId="{3ECA9286-72E7-4E72-B877-135B408C00DD}" destId="{53EAED00-D7A9-43D3-A2FD-0FC1D7000B7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093819-BC59-4876-A765-2A1BC29D4B5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2A2170F-88FC-48AE-A607-FE608E2A18D3}">
      <dgm:prSet phldrT="[Text]"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>
          <a:noFill/>
        </a:ln>
      </dgm:spPr>
      <dgm:t>
        <a:bodyPr rtlCol="0" anchor="ctr"/>
        <a:lstStyle/>
        <a:p>
          <a:pPr algn="l"/>
          <a:r>
            <a:rPr lang="en-US" sz="2400" kern="1200"/>
            <a:t>Ticketing and</a:t>
          </a:r>
          <a:r>
            <a:rPr lang="en-US" sz="2400" kern="1200">
              <a:solidFill>
                <a:schemeClr val="bg1"/>
              </a:solidFill>
            </a:rPr>
            <a:t> </a:t>
          </a:r>
          <a:r>
            <a:rPr lang="en-US" sz="2400" kern="1200">
              <a:solidFill>
                <a:schemeClr val="bg1"/>
              </a:solidFill>
              <a:latin typeface="Aptos (Body)"/>
              <a:ea typeface="+mn-ea"/>
              <a:cs typeface="+mn-cs"/>
            </a:rPr>
            <a:t>access</a:t>
          </a:r>
          <a:r>
            <a:rPr lang="en-US" sz="2400" kern="1200">
              <a:solidFill>
                <a:schemeClr val="bg1"/>
              </a:solidFill>
            </a:rPr>
            <a:t> </a:t>
          </a:r>
          <a:r>
            <a:rPr lang="en-US" sz="2400" kern="1200"/>
            <a:t>control</a:t>
          </a:r>
        </a:p>
      </dgm:t>
    </dgm:pt>
    <dgm:pt modelId="{64EAD22C-E964-498D-A5F3-06598506A804}" type="parTrans" cxnId="{C0E9CB6B-143B-42E3-A19C-CB9047509439}">
      <dgm:prSet/>
      <dgm:spPr/>
      <dgm:t>
        <a:bodyPr/>
        <a:lstStyle/>
        <a:p>
          <a:endParaRPr lang="en-US"/>
        </a:p>
      </dgm:t>
    </dgm:pt>
    <dgm:pt modelId="{B4AECA11-3FBF-41E7-8774-5EA26A977BEC}" type="sibTrans" cxnId="{C0E9CB6B-143B-42E3-A19C-CB9047509439}">
      <dgm:prSet/>
      <dgm:spPr/>
      <dgm:t>
        <a:bodyPr/>
        <a:lstStyle/>
        <a:p>
          <a:endParaRPr lang="en-US"/>
        </a:p>
      </dgm:t>
    </dgm:pt>
    <dgm:pt modelId="{E5B8E75B-7FB3-46E9-963D-8B1066F3E5DC}">
      <dgm:prSet phldrT="[Text]" custT="1"/>
      <dgm:spPr>
        <a:solidFill>
          <a:srgbClr val="7030A0"/>
        </a:solidFill>
      </dgm:spPr>
      <dgm:t>
        <a:bodyPr/>
        <a:lstStyle/>
        <a:p>
          <a:r>
            <a:rPr lang="en-US" sz="2400"/>
            <a:t>Access to baths, stadium</a:t>
          </a:r>
          <a:r>
            <a:rPr lang="en-US" sz="2400">
              <a:latin typeface="Aptos Display" panose="02110004020202020204"/>
            </a:rPr>
            <a:t>,</a:t>
          </a:r>
          <a:r>
            <a:rPr lang="en-US" sz="2400"/>
            <a:t> or museums</a:t>
          </a:r>
        </a:p>
      </dgm:t>
    </dgm:pt>
    <dgm:pt modelId="{C8D93F38-B85A-4BF7-96BD-38577922DFA1}" type="parTrans" cxnId="{7687A978-3A40-4A41-A50A-ACB48E4B7C57}">
      <dgm:prSet/>
      <dgm:spPr/>
      <dgm:t>
        <a:bodyPr/>
        <a:lstStyle/>
        <a:p>
          <a:endParaRPr lang="en-US"/>
        </a:p>
      </dgm:t>
    </dgm:pt>
    <dgm:pt modelId="{D01B882D-0C4C-484C-9854-F4C5EF8B9B80}" type="sibTrans" cxnId="{7687A978-3A40-4A41-A50A-ACB48E4B7C57}">
      <dgm:prSet/>
      <dgm:spPr/>
      <dgm:t>
        <a:bodyPr/>
        <a:lstStyle/>
        <a:p>
          <a:endParaRPr lang="en-US"/>
        </a:p>
      </dgm:t>
    </dgm:pt>
    <dgm:pt modelId="{3ECA9286-72E7-4E72-B877-135B408C00DD}" type="pres">
      <dgm:prSet presAssocID="{B7093819-BC59-4876-A765-2A1BC29D4B57}" presName="Name0" presStyleCnt="0">
        <dgm:presLayoutVars>
          <dgm:dir/>
          <dgm:resizeHandles val="exact"/>
        </dgm:presLayoutVars>
      </dgm:prSet>
      <dgm:spPr/>
    </dgm:pt>
    <dgm:pt modelId="{C0F597EC-6363-4BBD-A5F3-0E6071C44C7E}" type="pres">
      <dgm:prSet presAssocID="{12A2170F-88FC-48AE-A607-FE608E2A18D3}" presName="parTxOnly" presStyleLbl="node1" presStyleIdx="0" presStyleCnt="2">
        <dgm:presLayoutVars>
          <dgm:bulletEnabled val="1"/>
        </dgm:presLayoutVars>
      </dgm:prSet>
      <dgm:spPr>
        <a:xfrm>
          <a:off x="8694" y="0"/>
          <a:ext cx="6173023" cy="653141"/>
        </a:xfrm>
        <a:prstGeom prst="homePlate">
          <a:avLst/>
        </a:prstGeom>
      </dgm:spPr>
    </dgm:pt>
    <dgm:pt modelId="{A5686B02-D389-4A20-9C04-D31C881D6CFE}" type="pres">
      <dgm:prSet presAssocID="{B4AECA11-3FBF-41E7-8774-5EA26A977BEC}" presName="parSpace" presStyleCnt="0"/>
      <dgm:spPr/>
    </dgm:pt>
    <dgm:pt modelId="{53EAED00-D7A9-43D3-A2FD-0FC1D7000B73}" type="pres">
      <dgm:prSet presAssocID="{E5B8E75B-7FB3-46E9-963D-8B1066F3E5DC}" presName="parTxOnly" presStyleLbl="node1" presStyleIdx="1" presStyleCnt="2">
        <dgm:presLayoutVars>
          <dgm:bulletEnabled val="1"/>
        </dgm:presLayoutVars>
      </dgm:prSet>
      <dgm:spPr/>
    </dgm:pt>
  </dgm:ptLst>
  <dgm:cxnLst>
    <dgm:cxn modelId="{BD93A216-15A6-4D25-8A23-83DCA46E44EA}" type="presOf" srcId="{B7093819-BC59-4876-A765-2A1BC29D4B57}" destId="{3ECA9286-72E7-4E72-B877-135B408C00DD}" srcOrd="0" destOrd="0" presId="urn:microsoft.com/office/officeart/2005/8/layout/hChevron3"/>
    <dgm:cxn modelId="{E04F4F3C-E6A5-41C9-8259-D9C47D1F78C4}" type="presOf" srcId="{12A2170F-88FC-48AE-A607-FE608E2A18D3}" destId="{C0F597EC-6363-4BBD-A5F3-0E6071C44C7E}" srcOrd="0" destOrd="0" presId="urn:microsoft.com/office/officeart/2005/8/layout/hChevron3"/>
    <dgm:cxn modelId="{C0E9CB6B-143B-42E3-A19C-CB9047509439}" srcId="{B7093819-BC59-4876-A765-2A1BC29D4B57}" destId="{12A2170F-88FC-48AE-A607-FE608E2A18D3}" srcOrd="0" destOrd="0" parTransId="{64EAD22C-E964-498D-A5F3-06598506A804}" sibTransId="{B4AECA11-3FBF-41E7-8774-5EA26A977BEC}"/>
    <dgm:cxn modelId="{77ABE756-A0A0-4102-BADD-E60C7152C606}" type="presOf" srcId="{E5B8E75B-7FB3-46E9-963D-8B1066F3E5DC}" destId="{53EAED00-D7A9-43D3-A2FD-0FC1D7000B73}" srcOrd="0" destOrd="0" presId="urn:microsoft.com/office/officeart/2005/8/layout/hChevron3"/>
    <dgm:cxn modelId="{7687A978-3A40-4A41-A50A-ACB48E4B7C57}" srcId="{B7093819-BC59-4876-A765-2A1BC29D4B57}" destId="{E5B8E75B-7FB3-46E9-963D-8B1066F3E5DC}" srcOrd="1" destOrd="0" parTransId="{C8D93F38-B85A-4BF7-96BD-38577922DFA1}" sibTransId="{D01B882D-0C4C-484C-9854-F4C5EF8B9B80}"/>
    <dgm:cxn modelId="{08F542A3-66FC-468D-BD33-14C6B9D52207}" type="presParOf" srcId="{3ECA9286-72E7-4E72-B877-135B408C00DD}" destId="{C0F597EC-6363-4BBD-A5F3-0E6071C44C7E}" srcOrd="0" destOrd="0" presId="urn:microsoft.com/office/officeart/2005/8/layout/hChevron3"/>
    <dgm:cxn modelId="{9B5C6C04-5764-44AB-979C-0BC8D61FEF48}" type="presParOf" srcId="{3ECA9286-72E7-4E72-B877-135B408C00DD}" destId="{A5686B02-D389-4A20-9C04-D31C881D6CFE}" srcOrd="1" destOrd="0" presId="urn:microsoft.com/office/officeart/2005/8/layout/hChevron3"/>
    <dgm:cxn modelId="{733E153E-4D50-4E09-B059-D4E880F562E0}" type="presParOf" srcId="{3ECA9286-72E7-4E72-B877-135B408C00DD}" destId="{53EAED00-D7A9-43D3-A2FD-0FC1D7000B7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093819-BC59-4876-A765-2A1BC29D4B5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2A2170F-88FC-48AE-A607-FE608E2A18D3}">
      <dgm:prSet phldrT="[Text]"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>
          <a:noFill/>
        </a:ln>
      </dgm:spPr>
      <dgm:t>
        <a:bodyPr spcFirstLastPara="0" vert="horz" wrap="square" lIns="128016" tIns="64008" rIns="32004" bIns="64008" numCol="1" spcCol="1270" rtlCol="0" anchor="ctr" anchorCtr="0"/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Classes and courses</a:t>
          </a:r>
        </a:p>
      </dgm:t>
    </dgm:pt>
    <dgm:pt modelId="{64EAD22C-E964-498D-A5F3-06598506A804}" type="parTrans" cxnId="{C0E9CB6B-143B-42E3-A19C-CB9047509439}">
      <dgm:prSet/>
      <dgm:spPr/>
      <dgm:t>
        <a:bodyPr/>
        <a:lstStyle/>
        <a:p>
          <a:endParaRPr lang="en-US"/>
        </a:p>
      </dgm:t>
    </dgm:pt>
    <dgm:pt modelId="{B4AECA11-3FBF-41E7-8774-5EA26A977BEC}" type="sibTrans" cxnId="{C0E9CB6B-143B-42E3-A19C-CB9047509439}">
      <dgm:prSet/>
      <dgm:spPr/>
      <dgm:t>
        <a:bodyPr/>
        <a:lstStyle/>
        <a:p>
          <a:endParaRPr lang="en-US"/>
        </a:p>
      </dgm:t>
    </dgm:pt>
    <dgm:pt modelId="{E5B8E75B-7FB3-46E9-963D-8B1066F3E5DC}">
      <dgm:prSet phldrT="[Text]" custT="1"/>
      <dgm:spPr>
        <a:solidFill>
          <a:srgbClr val="7030A0"/>
        </a:solidFill>
      </dgm:spPr>
      <dgm:t>
        <a:bodyPr/>
        <a:lstStyle/>
        <a:p>
          <a:r>
            <a:rPr lang="en-US" sz="2400"/>
            <a:t>Yoga classes or cooking course</a:t>
          </a:r>
        </a:p>
      </dgm:t>
    </dgm:pt>
    <dgm:pt modelId="{C8D93F38-B85A-4BF7-96BD-38577922DFA1}" type="parTrans" cxnId="{7687A978-3A40-4A41-A50A-ACB48E4B7C57}">
      <dgm:prSet/>
      <dgm:spPr/>
      <dgm:t>
        <a:bodyPr/>
        <a:lstStyle/>
        <a:p>
          <a:endParaRPr lang="en-US"/>
        </a:p>
      </dgm:t>
    </dgm:pt>
    <dgm:pt modelId="{D01B882D-0C4C-484C-9854-F4C5EF8B9B80}" type="sibTrans" cxnId="{7687A978-3A40-4A41-A50A-ACB48E4B7C57}">
      <dgm:prSet/>
      <dgm:spPr/>
      <dgm:t>
        <a:bodyPr/>
        <a:lstStyle/>
        <a:p>
          <a:endParaRPr lang="en-US"/>
        </a:p>
      </dgm:t>
    </dgm:pt>
    <dgm:pt modelId="{3ECA9286-72E7-4E72-B877-135B408C00DD}" type="pres">
      <dgm:prSet presAssocID="{B7093819-BC59-4876-A765-2A1BC29D4B57}" presName="Name0" presStyleCnt="0">
        <dgm:presLayoutVars>
          <dgm:dir/>
          <dgm:resizeHandles val="exact"/>
        </dgm:presLayoutVars>
      </dgm:prSet>
      <dgm:spPr/>
    </dgm:pt>
    <dgm:pt modelId="{C0F597EC-6363-4BBD-A5F3-0E6071C44C7E}" type="pres">
      <dgm:prSet presAssocID="{12A2170F-88FC-48AE-A607-FE608E2A18D3}" presName="parTxOnly" presStyleLbl="node1" presStyleIdx="0" presStyleCnt="2">
        <dgm:presLayoutVars>
          <dgm:bulletEnabled val="1"/>
        </dgm:presLayoutVars>
      </dgm:prSet>
      <dgm:spPr>
        <a:xfrm>
          <a:off x="8694" y="0"/>
          <a:ext cx="6173023" cy="653141"/>
        </a:xfrm>
        <a:prstGeom prst="homePlate">
          <a:avLst/>
        </a:prstGeom>
      </dgm:spPr>
    </dgm:pt>
    <dgm:pt modelId="{A5686B02-D389-4A20-9C04-D31C881D6CFE}" type="pres">
      <dgm:prSet presAssocID="{B4AECA11-3FBF-41E7-8774-5EA26A977BEC}" presName="parSpace" presStyleCnt="0"/>
      <dgm:spPr/>
    </dgm:pt>
    <dgm:pt modelId="{53EAED00-D7A9-43D3-A2FD-0FC1D7000B73}" type="pres">
      <dgm:prSet presAssocID="{E5B8E75B-7FB3-46E9-963D-8B1066F3E5DC}" presName="parTxOnly" presStyleLbl="node1" presStyleIdx="1" presStyleCnt="2">
        <dgm:presLayoutVars>
          <dgm:bulletEnabled val="1"/>
        </dgm:presLayoutVars>
      </dgm:prSet>
      <dgm:spPr/>
    </dgm:pt>
  </dgm:ptLst>
  <dgm:cxnLst>
    <dgm:cxn modelId="{BD93A216-15A6-4D25-8A23-83DCA46E44EA}" type="presOf" srcId="{B7093819-BC59-4876-A765-2A1BC29D4B57}" destId="{3ECA9286-72E7-4E72-B877-135B408C00DD}" srcOrd="0" destOrd="0" presId="urn:microsoft.com/office/officeart/2005/8/layout/hChevron3"/>
    <dgm:cxn modelId="{E04F4F3C-E6A5-41C9-8259-D9C47D1F78C4}" type="presOf" srcId="{12A2170F-88FC-48AE-A607-FE608E2A18D3}" destId="{C0F597EC-6363-4BBD-A5F3-0E6071C44C7E}" srcOrd="0" destOrd="0" presId="urn:microsoft.com/office/officeart/2005/8/layout/hChevron3"/>
    <dgm:cxn modelId="{C0E9CB6B-143B-42E3-A19C-CB9047509439}" srcId="{B7093819-BC59-4876-A765-2A1BC29D4B57}" destId="{12A2170F-88FC-48AE-A607-FE608E2A18D3}" srcOrd="0" destOrd="0" parTransId="{64EAD22C-E964-498D-A5F3-06598506A804}" sibTransId="{B4AECA11-3FBF-41E7-8774-5EA26A977BEC}"/>
    <dgm:cxn modelId="{77ABE756-A0A0-4102-BADD-E60C7152C606}" type="presOf" srcId="{E5B8E75B-7FB3-46E9-963D-8B1066F3E5DC}" destId="{53EAED00-D7A9-43D3-A2FD-0FC1D7000B73}" srcOrd="0" destOrd="0" presId="urn:microsoft.com/office/officeart/2005/8/layout/hChevron3"/>
    <dgm:cxn modelId="{7687A978-3A40-4A41-A50A-ACB48E4B7C57}" srcId="{B7093819-BC59-4876-A765-2A1BC29D4B57}" destId="{E5B8E75B-7FB3-46E9-963D-8B1066F3E5DC}" srcOrd="1" destOrd="0" parTransId="{C8D93F38-B85A-4BF7-96BD-38577922DFA1}" sibTransId="{D01B882D-0C4C-484C-9854-F4C5EF8B9B80}"/>
    <dgm:cxn modelId="{08F542A3-66FC-468D-BD33-14C6B9D52207}" type="presParOf" srcId="{3ECA9286-72E7-4E72-B877-135B408C00DD}" destId="{C0F597EC-6363-4BBD-A5F3-0E6071C44C7E}" srcOrd="0" destOrd="0" presId="urn:microsoft.com/office/officeart/2005/8/layout/hChevron3"/>
    <dgm:cxn modelId="{9B5C6C04-5764-44AB-979C-0BC8D61FEF48}" type="presParOf" srcId="{3ECA9286-72E7-4E72-B877-135B408C00DD}" destId="{A5686B02-D389-4A20-9C04-D31C881D6CFE}" srcOrd="1" destOrd="0" presId="urn:microsoft.com/office/officeart/2005/8/layout/hChevron3"/>
    <dgm:cxn modelId="{733E153E-4D50-4E09-B059-D4E880F562E0}" type="presParOf" srcId="{3ECA9286-72E7-4E72-B877-135B408C00DD}" destId="{53EAED00-D7A9-43D3-A2FD-0FC1D7000B7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093819-BC59-4876-A765-2A1BC29D4B5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2A2170F-88FC-48AE-A607-FE608E2A18D3}">
      <dgm:prSet phldrT="[Text]"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>
          <a:noFill/>
        </a:ln>
      </dgm:spPr>
      <dgm:t>
        <a:bodyPr rtlCol="0" anchor="ctr"/>
        <a:lstStyle/>
        <a:p>
          <a:pPr marL="0" algn="l" defTabSz="914400" rtl="0" eaLnBrk="1" latinLnBrk="0" hangingPunct="1"/>
          <a:r>
            <a:rPr lang="en-US" sz="2400" kern="1200">
              <a:latin typeface="Aptos (Body)"/>
              <a:ea typeface="+mn-ea"/>
              <a:cs typeface="+mn-cs"/>
            </a:rPr>
            <a:t>Rentals</a:t>
          </a:r>
          <a:r>
            <a:rPr lang="en-US" sz="18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	</a:t>
          </a:r>
        </a:p>
      </dgm:t>
    </dgm:pt>
    <dgm:pt modelId="{64EAD22C-E964-498D-A5F3-06598506A804}" type="parTrans" cxnId="{C0E9CB6B-143B-42E3-A19C-CB9047509439}">
      <dgm:prSet/>
      <dgm:spPr/>
      <dgm:t>
        <a:bodyPr/>
        <a:lstStyle/>
        <a:p>
          <a:endParaRPr lang="en-US"/>
        </a:p>
      </dgm:t>
    </dgm:pt>
    <dgm:pt modelId="{B4AECA11-3FBF-41E7-8774-5EA26A977BEC}" type="sibTrans" cxnId="{C0E9CB6B-143B-42E3-A19C-CB9047509439}">
      <dgm:prSet/>
      <dgm:spPr/>
      <dgm:t>
        <a:bodyPr/>
        <a:lstStyle/>
        <a:p>
          <a:endParaRPr lang="en-US"/>
        </a:p>
      </dgm:t>
    </dgm:pt>
    <dgm:pt modelId="{E5B8E75B-7FB3-46E9-963D-8B1066F3E5DC}">
      <dgm:prSet phldrT="[Text]" custT="1"/>
      <dgm:spPr>
        <a:solidFill>
          <a:srgbClr val="7030A0"/>
        </a:solidFill>
      </dgm:spPr>
      <dgm:t>
        <a:bodyPr/>
        <a:lstStyle/>
        <a:p>
          <a:r>
            <a:rPr lang="en-US" sz="2400"/>
            <a:t>Rent a bike, boat</a:t>
          </a:r>
          <a:r>
            <a:rPr lang="en-US" sz="2400">
              <a:latin typeface="Aptos Display" panose="02110004020202020204"/>
            </a:rPr>
            <a:t>,</a:t>
          </a:r>
          <a:r>
            <a:rPr lang="en-US" sz="2400"/>
            <a:t> or equipment</a:t>
          </a:r>
        </a:p>
      </dgm:t>
    </dgm:pt>
    <dgm:pt modelId="{C8D93F38-B85A-4BF7-96BD-38577922DFA1}" type="parTrans" cxnId="{7687A978-3A40-4A41-A50A-ACB48E4B7C57}">
      <dgm:prSet/>
      <dgm:spPr/>
      <dgm:t>
        <a:bodyPr/>
        <a:lstStyle/>
        <a:p>
          <a:endParaRPr lang="en-US"/>
        </a:p>
      </dgm:t>
    </dgm:pt>
    <dgm:pt modelId="{D01B882D-0C4C-484C-9854-F4C5EF8B9B80}" type="sibTrans" cxnId="{7687A978-3A40-4A41-A50A-ACB48E4B7C57}">
      <dgm:prSet/>
      <dgm:spPr/>
      <dgm:t>
        <a:bodyPr/>
        <a:lstStyle/>
        <a:p>
          <a:endParaRPr lang="en-US"/>
        </a:p>
      </dgm:t>
    </dgm:pt>
    <dgm:pt modelId="{3ECA9286-72E7-4E72-B877-135B408C00DD}" type="pres">
      <dgm:prSet presAssocID="{B7093819-BC59-4876-A765-2A1BC29D4B57}" presName="Name0" presStyleCnt="0">
        <dgm:presLayoutVars>
          <dgm:dir/>
          <dgm:resizeHandles val="exact"/>
        </dgm:presLayoutVars>
      </dgm:prSet>
      <dgm:spPr/>
    </dgm:pt>
    <dgm:pt modelId="{C0F597EC-6363-4BBD-A5F3-0E6071C44C7E}" type="pres">
      <dgm:prSet presAssocID="{12A2170F-88FC-48AE-A607-FE608E2A18D3}" presName="parTxOnly" presStyleLbl="node1" presStyleIdx="0" presStyleCnt="2">
        <dgm:presLayoutVars>
          <dgm:bulletEnabled val="1"/>
        </dgm:presLayoutVars>
      </dgm:prSet>
      <dgm:spPr>
        <a:xfrm>
          <a:off x="8694" y="0"/>
          <a:ext cx="6173023" cy="653141"/>
        </a:xfrm>
        <a:prstGeom prst="homePlate">
          <a:avLst/>
        </a:prstGeom>
      </dgm:spPr>
    </dgm:pt>
    <dgm:pt modelId="{A5686B02-D389-4A20-9C04-D31C881D6CFE}" type="pres">
      <dgm:prSet presAssocID="{B4AECA11-3FBF-41E7-8774-5EA26A977BEC}" presName="parSpace" presStyleCnt="0"/>
      <dgm:spPr/>
    </dgm:pt>
    <dgm:pt modelId="{53EAED00-D7A9-43D3-A2FD-0FC1D7000B73}" type="pres">
      <dgm:prSet presAssocID="{E5B8E75B-7FB3-46E9-963D-8B1066F3E5DC}" presName="parTxOnly" presStyleLbl="node1" presStyleIdx="1" presStyleCnt="2">
        <dgm:presLayoutVars>
          <dgm:bulletEnabled val="1"/>
        </dgm:presLayoutVars>
      </dgm:prSet>
      <dgm:spPr/>
    </dgm:pt>
  </dgm:ptLst>
  <dgm:cxnLst>
    <dgm:cxn modelId="{BD93A216-15A6-4D25-8A23-83DCA46E44EA}" type="presOf" srcId="{B7093819-BC59-4876-A765-2A1BC29D4B57}" destId="{3ECA9286-72E7-4E72-B877-135B408C00DD}" srcOrd="0" destOrd="0" presId="urn:microsoft.com/office/officeart/2005/8/layout/hChevron3"/>
    <dgm:cxn modelId="{E04F4F3C-E6A5-41C9-8259-D9C47D1F78C4}" type="presOf" srcId="{12A2170F-88FC-48AE-A607-FE608E2A18D3}" destId="{C0F597EC-6363-4BBD-A5F3-0E6071C44C7E}" srcOrd="0" destOrd="0" presId="urn:microsoft.com/office/officeart/2005/8/layout/hChevron3"/>
    <dgm:cxn modelId="{C0E9CB6B-143B-42E3-A19C-CB9047509439}" srcId="{B7093819-BC59-4876-A765-2A1BC29D4B57}" destId="{12A2170F-88FC-48AE-A607-FE608E2A18D3}" srcOrd="0" destOrd="0" parTransId="{64EAD22C-E964-498D-A5F3-06598506A804}" sibTransId="{B4AECA11-3FBF-41E7-8774-5EA26A977BEC}"/>
    <dgm:cxn modelId="{77ABE756-A0A0-4102-BADD-E60C7152C606}" type="presOf" srcId="{E5B8E75B-7FB3-46E9-963D-8B1066F3E5DC}" destId="{53EAED00-D7A9-43D3-A2FD-0FC1D7000B73}" srcOrd="0" destOrd="0" presId="urn:microsoft.com/office/officeart/2005/8/layout/hChevron3"/>
    <dgm:cxn modelId="{7687A978-3A40-4A41-A50A-ACB48E4B7C57}" srcId="{B7093819-BC59-4876-A765-2A1BC29D4B57}" destId="{E5B8E75B-7FB3-46E9-963D-8B1066F3E5DC}" srcOrd="1" destOrd="0" parTransId="{C8D93F38-B85A-4BF7-96BD-38577922DFA1}" sibTransId="{D01B882D-0C4C-484C-9854-F4C5EF8B9B80}"/>
    <dgm:cxn modelId="{08F542A3-66FC-468D-BD33-14C6B9D52207}" type="presParOf" srcId="{3ECA9286-72E7-4E72-B877-135B408C00DD}" destId="{C0F597EC-6363-4BBD-A5F3-0E6071C44C7E}" srcOrd="0" destOrd="0" presId="urn:microsoft.com/office/officeart/2005/8/layout/hChevron3"/>
    <dgm:cxn modelId="{9B5C6C04-5764-44AB-979C-0BC8D61FEF48}" type="presParOf" srcId="{3ECA9286-72E7-4E72-B877-135B408C00DD}" destId="{A5686B02-D389-4A20-9C04-D31C881D6CFE}" srcOrd="1" destOrd="0" presId="urn:microsoft.com/office/officeart/2005/8/layout/hChevron3"/>
    <dgm:cxn modelId="{733E153E-4D50-4E09-B059-D4E880F562E0}" type="presParOf" srcId="{3ECA9286-72E7-4E72-B877-135B408C00DD}" destId="{53EAED00-D7A9-43D3-A2FD-0FC1D7000B7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093819-BC59-4876-A765-2A1BC29D4B5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2A2170F-88FC-48AE-A607-FE608E2A18D3}">
      <dgm:prSet phldrT="[Text]"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>
          <a:noFill/>
        </a:ln>
      </dgm:spPr>
      <dgm:t>
        <a:bodyPr rtlCol="0" anchor="ctr"/>
        <a:lstStyle/>
        <a:p>
          <a:pPr marL="0" algn="l" defTabSz="914400" rtl="0" eaLnBrk="1" latinLnBrk="0" hangingPunct="1"/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Memberships and subscriptions	</a:t>
          </a:r>
        </a:p>
      </dgm:t>
    </dgm:pt>
    <dgm:pt modelId="{64EAD22C-E964-498D-A5F3-06598506A804}" type="parTrans" cxnId="{C0E9CB6B-143B-42E3-A19C-CB9047509439}">
      <dgm:prSet/>
      <dgm:spPr/>
      <dgm:t>
        <a:bodyPr/>
        <a:lstStyle/>
        <a:p>
          <a:endParaRPr lang="en-US"/>
        </a:p>
      </dgm:t>
    </dgm:pt>
    <dgm:pt modelId="{B4AECA11-3FBF-41E7-8774-5EA26A977BEC}" type="sibTrans" cxnId="{C0E9CB6B-143B-42E3-A19C-CB9047509439}">
      <dgm:prSet/>
      <dgm:spPr/>
      <dgm:t>
        <a:bodyPr/>
        <a:lstStyle/>
        <a:p>
          <a:endParaRPr lang="en-US"/>
        </a:p>
      </dgm:t>
    </dgm:pt>
    <dgm:pt modelId="{E5B8E75B-7FB3-46E9-963D-8B1066F3E5DC}">
      <dgm:prSet phldrT="[Text]" custT="1"/>
      <dgm:spPr>
        <a:solidFill>
          <a:srgbClr val="7030A0"/>
        </a:solidFill>
      </dgm:spPr>
      <dgm:t>
        <a:bodyPr/>
        <a:lstStyle/>
        <a:p>
          <a:r>
            <a:rPr lang="en-US" sz="2400"/>
            <a:t>Gym or </a:t>
          </a:r>
          <a:r>
            <a:rPr lang="en-US" sz="2400">
              <a:latin typeface="Aptos Display" panose="02110004020202020204"/>
            </a:rPr>
            <a:t>spa</a:t>
          </a:r>
          <a:r>
            <a:rPr lang="en-US" sz="2400"/>
            <a:t> memberships</a:t>
          </a:r>
        </a:p>
      </dgm:t>
    </dgm:pt>
    <dgm:pt modelId="{C8D93F38-B85A-4BF7-96BD-38577922DFA1}" type="parTrans" cxnId="{7687A978-3A40-4A41-A50A-ACB48E4B7C57}">
      <dgm:prSet/>
      <dgm:spPr/>
      <dgm:t>
        <a:bodyPr/>
        <a:lstStyle/>
        <a:p>
          <a:endParaRPr lang="en-US"/>
        </a:p>
      </dgm:t>
    </dgm:pt>
    <dgm:pt modelId="{D01B882D-0C4C-484C-9854-F4C5EF8B9B80}" type="sibTrans" cxnId="{7687A978-3A40-4A41-A50A-ACB48E4B7C57}">
      <dgm:prSet/>
      <dgm:spPr/>
      <dgm:t>
        <a:bodyPr/>
        <a:lstStyle/>
        <a:p>
          <a:endParaRPr lang="en-US"/>
        </a:p>
      </dgm:t>
    </dgm:pt>
    <dgm:pt modelId="{3ECA9286-72E7-4E72-B877-135B408C00DD}" type="pres">
      <dgm:prSet presAssocID="{B7093819-BC59-4876-A765-2A1BC29D4B57}" presName="Name0" presStyleCnt="0">
        <dgm:presLayoutVars>
          <dgm:dir/>
          <dgm:resizeHandles val="exact"/>
        </dgm:presLayoutVars>
      </dgm:prSet>
      <dgm:spPr/>
    </dgm:pt>
    <dgm:pt modelId="{C0F597EC-6363-4BBD-A5F3-0E6071C44C7E}" type="pres">
      <dgm:prSet presAssocID="{12A2170F-88FC-48AE-A607-FE608E2A18D3}" presName="parTxOnly" presStyleLbl="node1" presStyleIdx="0" presStyleCnt="2">
        <dgm:presLayoutVars>
          <dgm:bulletEnabled val="1"/>
        </dgm:presLayoutVars>
      </dgm:prSet>
      <dgm:spPr>
        <a:xfrm>
          <a:off x="8694" y="0"/>
          <a:ext cx="6173023" cy="653141"/>
        </a:xfrm>
        <a:prstGeom prst="homePlate">
          <a:avLst/>
        </a:prstGeom>
      </dgm:spPr>
    </dgm:pt>
    <dgm:pt modelId="{A5686B02-D389-4A20-9C04-D31C881D6CFE}" type="pres">
      <dgm:prSet presAssocID="{B4AECA11-3FBF-41E7-8774-5EA26A977BEC}" presName="parSpace" presStyleCnt="0"/>
      <dgm:spPr/>
    </dgm:pt>
    <dgm:pt modelId="{53EAED00-D7A9-43D3-A2FD-0FC1D7000B73}" type="pres">
      <dgm:prSet presAssocID="{E5B8E75B-7FB3-46E9-963D-8B1066F3E5DC}" presName="parTxOnly" presStyleLbl="node1" presStyleIdx="1" presStyleCnt="2">
        <dgm:presLayoutVars>
          <dgm:bulletEnabled val="1"/>
        </dgm:presLayoutVars>
      </dgm:prSet>
      <dgm:spPr/>
    </dgm:pt>
  </dgm:ptLst>
  <dgm:cxnLst>
    <dgm:cxn modelId="{BD93A216-15A6-4D25-8A23-83DCA46E44EA}" type="presOf" srcId="{B7093819-BC59-4876-A765-2A1BC29D4B57}" destId="{3ECA9286-72E7-4E72-B877-135B408C00DD}" srcOrd="0" destOrd="0" presId="urn:microsoft.com/office/officeart/2005/8/layout/hChevron3"/>
    <dgm:cxn modelId="{E04F4F3C-E6A5-41C9-8259-D9C47D1F78C4}" type="presOf" srcId="{12A2170F-88FC-48AE-A607-FE608E2A18D3}" destId="{C0F597EC-6363-4BBD-A5F3-0E6071C44C7E}" srcOrd="0" destOrd="0" presId="urn:microsoft.com/office/officeart/2005/8/layout/hChevron3"/>
    <dgm:cxn modelId="{C0E9CB6B-143B-42E3-A19C-CB9047509439}" srcId="{B7093819-BC59-4876-A765-2A1BC29D4B57}" destId="{12A2170F-88FC-48AE-A607-FE608E2A18D3}" srcOrd="0" destOrd="0" parTransId="{64EAD22C-E964-498D-A5F3-06598506A804}" sibTransId="{B4AECA11-3FBF-41E7-8774-5EA26A977BEC}"/>
    <dgm:cxn modelId="{77ABE756-A0A0-4102-BADD-E60C7152C606}" type="presOf" srcId="{E5B8E75B-7FB3-46E9-963D-8B1066F3E5DC}" destId="{53EAED00-D7A9-43D3-A2FD-0FC1D7000B73}" srcOrd="0" destOrd="0" presId="urn:microsoft.com/office/officeart/2005/8/layout/hChevron3"/>
    <dgm:cxn modelId="{7687A978-3A40-4A41-A50A-ACB48E4B7C57}" srcId="{B7093819-BC59-4876-A765-2A1BC29D4B57}" destId="{E5B8E75B-7FB3-46E9-963D-8B1066F3E5DC}" srcOrd="1" destOrd="0" parTransId="{C8D93F38-B85A-4BF7-96BD-38577922DFA1}" sibTransId="{D01B882D-0C4C-484C-9854-F4C5EF8B9B80}"/>
    <dgm:cxn modelId="{08F542A3-66FC-468D-BD33-14C6B9D52207}" type="presParOf" srcId="{3ECA9286-72E7-4E72-B877-135B408C00DD}" destId="{C0F597EC-6363-4BBD-A5F3-0E6071C44C7E}" srcOrd="0" destOrd="0" presId="urn:microsoft.com/office/officeart/2005/8/layout/hChevron3"/>
    <dgm:cxn modelId="{9B5C6C04-5764-44AB-979C-0BC8D61FEF48}" type="presParOf" srcId="{3ECA9286-72E7-4E72-B877-135B408C00DD}" destId="{A5686B02-D389-4A20-9C04-D31C881D6CFE}" srcOrd="1" destOrd="0" presId="urn:microsoft.com/office/officeart/2005/8/layout/hChevron3"/>
    <dgm:cxn modelId="{733E153E-4D50-4E09-B059-D4E880F562E0}" type="presParOf" srcId="{3ECA9286-72E7-4E72-B877-135B408C00DD}" destId="{53EAED00-D7A9-43D3-A2FD-0FC1D7000B7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093819-BC59-4876-A765-2A1BC29D4B5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2A2170F-88FC-48AE-A607-FE608E2A18D3}">
      <dgm:prSet phldrT="[Text]"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>
          <a:noFill/>
        </a:ln>
      </dgm:spPr>
      <dgm:t>
        <a:bodyPr rtlCol="0" anchor="ctr"/>
        <a:lstStyle/>
        <a:p>
          <a:pPr marL="0" algn="l" defTabSz="914400" rtl="0" eaLnBrk="1" latinLnBrk="0" hangingPunct="1"/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Events</a:t>
          </a:r>
          <a:r>
            <a:rPr lang="en-US" sz="18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	</a:t>
          </a:r>
        </a:p>
      </dgm:t>
    </dgm:pt>
    <dgm:pt modelId="{64EAD22C-E964-498D-A5F3-06598506A804}" type="parTrans" cxnId="{C0E9CB6B-143B-42E3-A19C-CB9047509439}">
      <dgm:prSet/>
      <dgm:spPr/>
      <dgm:t>
        <a:bodyPr/>
        <a:lstStyle/>
        <a:p>
          <a:endParaRPr lang="en-US"/>
        </a:p>
      </dgm:t>
    </dgm:pt>
    <dgm:pt modelId="{B4AECA11-3FBF-41E7-8774-5EA26A977BEC}" type="sibTrans" cxnId="{C0E9CB6B-143B-42E3-A19C-CB9047509439}">
      <dgm:prSet/>
      <dgm:spPr/>
      <dgm:t>
        <a:bodyPr/>
        <a:lstStyle/>
        <a:p>
          <a:endParaRPr lang="en-US"/>
        </a:p>
      </dgm:t>
    </dgm:pt>
    <dgm:pt modelId="{E5B8E75B-7FB3-46E9-963D-8B1066F3E5DC}">
      <dgm:prSet phldrT="[Text]" custT="1"/>
      <dgm:spPr>
        <a:solidFill>
          <a:srgbClr val="7030A0"/>
        </a:solidFill>
      </dgm:spPr>
      <dgm:t>
        <a:bodyPr/>
        <a:lstStyle/>
        <a:p>
          <a:r>
            <a:rPr lang="en-US" sz="2400"/>
            <a:t>Meetings or conferences</a:t>
          </a:r>
        </a:p>
      </dgm:t>
    </dgm:pt>
    <dgm:pt modelId="{C8D93F38-B85A-4BF7-96BD-38577922DFA1}" type="parTrans" cxnId="{7687A978-3A40-4A41-A50A-ACB48E4B7C57}">
      <dgm:prSet/>
      <dgm:spPr/>
      <dgm:t>
        <a:bodyPr/>
        <a:lstStyle/>
        <a:p>
          <a:endParaRPr lang="en-US"/>
        </a:p>
      </dgm:t>
    </dgm:pt>
    <dgm:pt modelId="{D01B882D-0C4C-484C-9854-F4C5EF8B9B80}" type="sibTrans" cxnId="{7687A978-3A40-4A41-A50A-ACB48E4B7C57}">
      <dgm:prSet/>
      <dgm:spPr/>
      <dgm:t>
        <a:bodyPr/>
        <a:lstStyle/>
        <a:p>
          <a:endParaRPr lang="en-US"/>
        </a:p>
      </dgm:t>
    </dgm:pt>
    <dgm:pt modelId="{3ECA9286-72E7-4E72-B877-135B408C00DD}" type="pres">
      <dgm:prSet presAssocID="{B7093819-BC59-4876-A765-2A1BC29D4B57}" presName="Name0" presStyleCnt="0">
        <dgm:presLayoutVars>
          <dgm:dir/>
          <dgm:resizeHandles val="exact"/>
        </dgm:presLayoutVars>
      </dgm:prSet>
      <dgm:spPr/>
    </dgm:pt>
    <dgm:pt modelId="{C0F597EC-6363-4BBD-A5F3-0E6071C44C7E}" type="pres">
      <dgm:prSet presAssocID="{12A2170F-88FC-48AE-A607-FE608E2A18D3}" presName="parTxOnly" presStyleLbl="node1" presStyleIdx="0" presStyleCnt="2">
        <dgm:presLayoutVars>
          <dgm:bulletEnabled val="1"/>
        </dgm:presLayoutVars>
      </dgm:prSet>
      <dgm:spPr>
        <a:xfrm>
          <a:off x="8694" y="0"/>
          <a:ext cx="6173023" cy="653141"/>
        </a:xfrm>
        <a:prstGeom prst="homePlate">
          <a:avLst/>
        </a:prstGeom>
      </dgm:spPr>
    </dgm:pt>
    <dgm:pt modelId="{A5686B02-D389-4A20-9C04-D31C881D6CFE}" type="pres">
      <dgm:prSet presAssocID="{B4AECA11-3FBF-41E7-8774-5EA26A977BEC}" presName="parSpace" presStyleCnt="0"/>
      <dgm:spPr/>
    </dgm:pt>
    <dgm:pt modelId="{53EAED00-D7A9-43D3-A2FD-0FC1D7000B73}" type="pres">
      <dgm:prSet presAssocID="{E5B8E75B-7FB3-46E9-963D-8B1066F3E5DC}" presName="parTxOnly" presStyleLbl="node1" presStyleIdx="1" presStyleCnt="2">
        <dgm:presLayoutVars>
          <dgm:bulletEnabled val="1"/>
        </dgm:presLayoutVars>
      </dgm:prSet>
      <dgm:spPr/>
    </dgm:pt>
  </dgm:ptLst>
  <dgm:cxnLst>
    <dgm:cxn modelId="{BD93A216-15A6-4D25-8A23-83DCA46E44EA}" type="presOf" srcId="{B7093819-BC59-4876-A765-2A1BC29D4B57}" destId="{3ECA9286-72E7-4E72-B877-135B408C00DD}" srcOrd="0" destOrd="0" presId="urn:microsoft.com/office/officeart/2005/8/layout/hChevron3"/>
    <dgm:cxn modelId="{E04F4F3C-E6A5-41C9-8259-D9C47D1F78C4}" type="presOf" srcId="{12A2170F-88FC-48AE-A607-FE608E2A18D3}" destId="{C0F597EC-6363-4BBD-A5F3-0E6071C44C7E}" srcOrd="0" destOrd="0" presId="urn:microsoft.com/office/officeart/2005/8/layout/hChevron3"/>
    <dgm:cxn modelId="{C0E9CB6B-143B-42E3-A19C-CB9047509439}" srcId="{B7093819-BC59-4876-A765-2A1BC29D4B57}" destId="{12A2170F-88FC-48AE-A607-FE608E2A18D3}" srcOrd="0" destOrd="0" parTransId="{64EAD22C-E964-498D-A5F3-06598506A804}" sibTransId="{B4AECA11-3FBF-41E7-8774-5EA26A977BEC}"/>
    <dgm:cxn modelId="{77ABE756-A0A0-4102-BADD-E60C7152C606}" type="presOf" srcId="{E5B8E75B-7FB3-46E9-963D-8B1066F3E5DC}" destId="{53EAED00-D7A9-43D3-A2FD-0FC1D7000B73}" srcOrd="0" destOrd="0" presId="urn:microsoft.com/office/officeart/2005/8/layout/hChevron3"/>
    <dgm:cxn modelId="{7687A978-3A40-4A41-A50A-ACB48E4B7C57}" srcId="{B7093819-BC59-4876-A765-2A1BC29D4B57}" destId="{E5B8E75B-7FB3-46E9-963D-8B1066F3E5DC}" srcOrd="1" destOrd="0" parTransId="{C8D93F38-B85A-4BF7-96BD-38577922DFA1}" sibTransId="{D01B882D-0C4C-484C-9854-F4C5EF8B9B80}"/>
    <dgm:cxn modelId="{08F542A3-66FC-468D-BD33-14C6B9D52207}" type="presParOf" srcId="{3ECA9286-72E7-4E72-B877-135B408C00DD}" destId="{C0F597EC-6363-4BBD-A5F3-0E6071C44C7E}" srcOrd="0" destOrd="0" presId="urn:microsoft.com/office/officeart/2005/8/layout/hChevron3"/>
    <dgm:cxn modelId="{9B5C6C04-5764-44AB-979C-0BC8D61FEF48}" type="presParOf" srcId="{3ECA9286-72E7-4E72-B877-135B408C00DD}" destId="{A5686B02-D389-4A20-9C04-D31C881D6CFE}" srcOrd="1" destOrd="0" presId="urn:microsoft.com/office/officeart/2005/8/layout/hChevron3"/>
    <dgm:cxn modelId="{733E153E-4D50-4E09-B059-D4E880F562E0}" type="presParOf" srcId="{3ECA9286-72E7-4E72-B877-135B408C00DD}" destId="{53EAED00-D7A9-43D3-A2FD-0FC1D7000B7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7EC-6363-4BBD-A5F3-0E6071C44C7E}">
      <dsp:nvSpPr>
        <dsp:cNvPr id="0" name=""/>
        <dsp:cNvSpPr/>
      </dsp:nvSpPr>
      <dsp:spPr>
        <a:xfrm>
          <a:off x="8694" y="0"/>
          <a:ext cx="6173023" cy="653141"/>
        </a:xfrm>
        <a:prstGeom prst="homePlate">
          <a:avLst/>
        </a:prstGeom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noFill/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28016" tIns="64008" rIns="32004" bIns="64008" numCol="1" spcCol="1270" rtlCol="0" anchor="ctr" anchorCtr="0">
          <a:noAutofit/>
        </a:bodyPr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Reservations and appointments</a:t>
          </a:r>
        </a:p>
      </dsp:txBody>
      <dsp:txXfrm>
        <a:off x="8694" y="0"/>
        <a:ext cx="6009738" cy="653141"/>
      </dsp:txXfrm>
    </dsp:sp>
    <dsp:sp modelId="{53EAED00-D7A9-43D3-A2FD-0FC1D7000B73}">
      <dsp:nvSpPr>
        <dsp:cNvPr id="0" name=""/>
        <dsp:cNvSpPr/>
      </dsp:nvSpPr>
      <dsp:spPr>
        <a:xfrm>
          <a:off x="4955807" y="0"/>
          <a:ext cx="6173023" cy="653141"/>
        </a:xfrm>
        <a:prstGeom prst="chevron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64008" rIns="32004" bIns="6400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Treatments and activities</a:t>
          </a:r>
        </a:p>
      </dsp:txBody>
      <dsp:txXfrm>
        <a:off x="5282378" y="0"/>
        <a:ext cx="5519882" cy="6531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7EC-6363-4BBD-A5F3-0E6071C44C7E}">
      <dsp:nvSpPr>
        <dsp:cNvPr id="0" name=""/>
        <dsp:cNvSpPr/>
      </dsp:nvSpPr>
      <dsp:spPr>
        <a:xfrm>
          <a:off x="8694" y="0"/>
          <a:ext cx="6173023" cy="653141"/>
        </a:xfrm>
        <a:prstGeom prst="homePlate">
          <a:avLst/>
        </a:prstGeom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noFill/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28016" tIns="64008" rIns="32004" bIns="64008" numCol="1" spcCol="1270" rtlCol="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Ticketing and</a:t>
          </a:r>
          <a:r>
            <a:rPr lang="en-US" sz="2400" kern="1200">
              <a:solidFill>
                <a:schemeClr val="bg1"/>
              </a:solidFill>
            </a:rPr>
            <a:t> </a:t>
          </a:r>
          <a:r>
            <a:rPr lang="en-US" sz="2400" kern="1200">
              <a:solidFill>
                <a:schemeClr val="bg1"/>
              </a:solidFill>
              <a:latin typeface="Aptos (Body)"/>
              <a:ea typeface="+mn-ea"/>
              <a:cs typeface="+mn-cs"/>
            </a:rPr>
            <a:t>access</a:t>
          </a:r>
          <a:r>
            <a:rPr lang="en-US" sz="2400" kern="1200">
              <a:solidFill>
                <a:schemeClr val="bg1"/>
              </a:solidFill>
            </a:rPr>
            <a:t> </a:t>
          </a:r>
          <a:r>
            <a:rPr lang="en-US" sz="2400" kern="1200"/>
            <a:t>control</a:t>
          </a:r>
        </a:p>
      </dsp:txBody>
      <dsp:txXfrm>
        <a:off x="8694" y="0"/>
        <a:ext cx="6009738" cy="653141"/>
      </dsp:txXfrm>
    </dsp:sp>
    <dsp:sp modelId="{53EAED00-D7A9-43D3-A2FD-0FC1D7000B73}">
      <dsp:nvSpPr>
        <dsp:cNvPr id="0" name=""/>
        <dsp:cNvSpPr/>
      </dsp:nvSpPr>
      <dsp:spPr>
        <a:xfrm>
          <a:off x="4947113" y="0"/>
          <a:ext cx="6173023" cy="653141"/>
        </a:xfrm>
        <a:prstGeom prst="chevron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64008" rIns="32004" bIns="6400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Access to baths, stadium</a:t>
          </a:r>
          <a:r>
            <a:rPr lang="en-US" sz="2400" kern="1200">
              <a:latin typeface="Aptos Display" panose="02110004020202020204"/>
            </a:rPr>
            <a:t>,</a:t>
          </a:r>
          <a:r>
            <a:rPr lang="en-US" sz="2400" kern="1200"/>
            <a:t> or museums</a:t>
          </a:r>
        </a:p>
      </dsp:txBody>
      <dsp:txXfrm>
        <a:off x="5273684" y="0"/>
        <a:ext cx="5519882" cy="6531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7EC-6363-4BBD-A5F3-0E6071C44C7E}">
      <dsp:nvSpPr>
        <dsp:cNvPr id="0" name=""/>
        <dsp:cNvSpPr/>
      </dsp:nvSpPr>
      <dsp:spPr>
        <a:xfrm>
          <a:off x="8694" y="0"/>
          <a:ext cx="6173023" cy="653141"/>
        </a:xfrm>
        <a:prstGeom prst="homePlate">
          <a:avLst/>
        </a:prstGeom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noFill/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28016" tIns="64008" rIns="32004" bIns="64008" numCol="1" spcCol="1270" rtlCol="0" anchor="ctr" anchorCtr="0">
          <a:noAutofit/>
        </a:bodyPr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Classes and courses</a:t>
          </a:r>
        </a:p>
      </dsp:txBody>
      <dsp:txXfrm>
        <a:off x="8694" y="0"/>
        <a:ext cx="6009738" cy="653141"/>
      </dsp:txXfrm>
    </dsp:sp>
    <dsp:sp modelId="{53EAED00-D7A9-43D3-A2FD-0FC1D7000B73}">
      <dsp:nvSpPr>
        <dsp:cNvPr id="0" name=""/>
        <dsp:cNvSpPr/>
      </dsp:nvSpPr>
      <dsp:spPr>
        <a:xfrm>
          <a:off x="4947113" y="0"/>
          <a:ext cx="6173023" cy="653141"/>
        </a:xfrm>
        <a:prstGeom prst="chevron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64008" rIns="32004" bIns="6400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Yoga classes or cooking course</a:t>
          </a:r>
        </a:p>
      </dsp:txBody>
      <dsp:txXfrm>
        <a:off x="5273684" y="0"/>
        <a:ext cx="5519882" cy="6531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7EC-6363-4BBD-A5F3-0E6071C44C7E}">
      <dsp:nvSpPr>
        <dsp:cNvPr id="0" name=""/>
        <dsp:cNvSpPr/>
      </dsp:nvSpPr>
      <dsp:spPr>
        <a:xfrm>
          <a:off x="8694" y="0"/>
          <a:ext cx="6173023" cy="653141"/>
        </a:xfrm>
        <a:prstGeom prst="homePlate">
          <a:avLst/>
        </a:prstGeom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noFill/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28016" tIns="64008" rIns="32004" bIns="64008" numCol="1" spcCol="1270" rtlCol="0" anchor="ctr" anchorCtr="0">
          <a:noAutofit/>
        </a:bodyPr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ptos (Body)"/>
              <a:ea typeface="+mn-ea"/>
              <a:cs typeface="+mn-cs"/>
            </a:rPr>
            <a:t>Rentals</a:t>
          </a:r>
          <a:r>
            <a:rPr lang="en-US" sz="18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	</a:t>
          </a:r>
        </a:p>
      </dsp:txBody>
      <dsp:txXfrm>
        <a:off x="8694" y="0"/>
        <a:ext cx="6009738" cy="653141"/>
      </dsp:txXfrm>
    </dsp:sp>
    <dsp:sp modelId="{53EAED00-D7A9-43D3-A2FD-0FC1D7000B73}">
      <dsp:nvSpPr>
        <dsp:cNvPr id="0" name=""/>
        <dsp:cNvSpPr/>
      </dsp:nvSpPr>
      <dsp:spPr>
        <a:xfrm>
          <a:off x="4947113" y="0"/>
          <a:ext cx="6173023" cy="653141"/>
        </a:xfrm>
        <a:prstGeom prst="chevron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64008" rIns="32004" bIns="6400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Rent a bike, boat</a:t>
          </a:r>
          <a:r>
            <a:rPr lang="en-US" sz="2400" kern="1200">
              <a:latin typeface="Aptos Display" panose="02110004020202020204"/>
            </a:rPr>
            <a:t>,</a:t>
          </a:r>
          <a:r>
            <a:rPr lang="en-US" sz="2400" kern="1200"/>
            <a:t> or equipment</a:t>
          </a:r>
        </a:p>
      </dsp:txBody>
      <dsp:txXfrm>
        <a:off x="5273684" y="0"/>
        <a:ext cx="5519882" cy="6531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7EC-6363-4BBD-A5F3-0E6071C44C7E}">
      <dsp:nvSpPr>
        <dsp:cNvPr id="0" name=""/>
        <dsp:cNvSpPr/>
      </dsp:nvSpPr>
      <dsp:spPr>
        <a:xfrm>
          <a:off x="8694" y="0"/>
          <a:ext cx="6173023" cy="653141"/>
        </a:xfrm>
        <a:prstGeom prst="homePlate">
          <a:avLst/>
        </a:prstGeom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noFill/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28016" tIns="64008" rIns="32004" bIns="64008" numCol="1" spcCol="1270" rtlCol="0" anchor="ctr" anchorCtr="0">
          <a:noAutofit/>
        </a:bodyPr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Memberships and subscriptions	</a:t>
          </a:r>
        </a:p>
      </dsp:txBody>
      <dsp:txXfrm>
        <a:off x="8694" y="0"/>
        <a:ext cx="6009738" cy="653141"/>
      </dsp:txXfrm>
    </dsp:sp>
    <dsp:sp modelId="{53EAED00-D7A9-43D3-A2FD-0FC1D7000B73}">
      <dsp:nvSpPr>
        <dsp:cNvPr id="0" name=""/>
        <dsp:cNvSpPr/>
      </dsp:nvSpPr>
      <dsp:spPr>
        <a:xfrm>
          <a:off x="4947113" y="0"/>
          <a:ext cx="6173023" cy="653141"/>
        </a:xfrm>
        <a:prstGeom prst="chevron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64008" rIns="32004" bIns="6400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Gym or </a:t>
          </a:r>
          <a:r>
            <a:rPr lang="en-US" sz="2400" kern="1200">
              <a:latin typeface="Aptos Display" panose="02110004020202020204"/>
            </a:rPr>
            <a:t>spa</a:t>
          </a:r>
          <a:r>
            <a:rPr lang="en-US" sz="2400" kern="1200"/>
            <a:t> memberships</a:t>
          </a:r>
        </a:p>
      </dsp:txBody>
      <dsp:txXfrm>
        <a:off x="5273684" y="0"/>
        <a:ext cx="5519882" cy="6531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7EC-6363-4BBD-A5F3-0E6071C44C7E}">
      <dsp:nvSpPr>
        <dsp:cNvPr id="0" name=""/>
        <dsp:cNvSpPr/>
      </dsp:nvSpPr>
      <dsp:spPr>
        <a:xfrm>
          <a:off x="8694" y="0"/>
          <a:ext cx="6173023" cy="653141"/>
        </a:xfrm>
        <a:prstGeom prst="homePlate">
          <a:avLst/>
        </a:prstGeom>
        <a:gradFill flip="none" rotWithShape="1">
          <a:gsLst>
            <a:gs pos="0">
              <a:srgbClr val="943267">
                <a:shade val="30000"/>
                <a:satMod val="115000"/>
              </a:srgbClr>
            </a:gs>
            <a:gs pos="50000">
              <a:srgbClr val="943267">
                <a:shade val="67500"/>
                <a:satMod val="115000"/>
              </a:srgbClr>
            </a:gs>
            <a:gs pos="100000">
              <a:srgbClr val="943267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noFill/>
          <a:prstDash val="solid"/>
          <a:miter lim="800000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28016" tIns="64008" rIns="32004" bIns="64008" numCol="1" spcCol="1270" rtlCol="0" anchor="ctr" anchorCtr="0">
          <a:noAutofit/>
        </a:bodyPr>
        <a:lstStyle/>
        <a:p>
          <a:pPr marL="0" lvl="0" indent="0" algn="l" defTabSz="914400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Events</a:t>
          </a:r>
          <a:r>
            <a:rPr lang="en-US" sz="1800" kern="1200">
              <a:solidFill>
                <a:schemeClr val="lt1"/>
              </a:solidFill>
              <a:latin typeface="Aptos (Body)"/>
              <a:ea typeface="+mn-ea"/>
              <a:cs typeface="+mn-cs"/>
            </a:rPr>
            <a:t>	</a:t>
          </a:r>
        </a:p>
      </dsp:txBody>
      <dsp:txXfrm>
        <a:off x="8694" y="0"/>
        <a:ext cx="6009738" cy="653141"/>
      </dsp:txXfrm>
    </dsp:sp>
    <dsp:sp modelId="{53EAED00-D7A9-43D3-A2FD-0FC1D7000B73}">
      <dsp:nvSpPr>
        <dsp:cNvPr id="0" name=""/>
        <dsp:cNvSpPr/>
      </dsp:nvSpPr>
      <dsp:spPr>
        <a:xfrm>
          <a:off x="4947113" y="0"/>
          <a:ext cx="6173023" cy="653141"/>
        </a:xfrm>
        <a:prstGeom prst="chevron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64008" rIns="32004" bIns="6400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Meetings or conferences</a:t>
          </a:r>
        </a:p>
      </dsp:txBody>
      <dsp:txXfrm>
        <a:off x="5273684" y="0"/>
        <a:ext cx="5519882" cy="653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9010B-F8DA-456F-87D3-9E9502279B6D}" type="datetimeFigureOut">
              <a:t>4/28/2026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236707-40BF-4F36-B9C5-44B3A337D3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7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3B5377-64F1-5A4C-46AC-781EFA1F65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5B81E8-595F-E494-4497-A9DD4576CD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FFC1D7-6CAB-4A02-DBF3-F3CF9B35F7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4975E-4329-374A-BD7F-EAA0E43E73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236707-40BF-4F36-B9C5-44B3A337D308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851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Bef>
                <a:spcPts val="1200"/>
              </a:spcBef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162267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36A26-71D9-2657-A3C2-361DCD92EB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66E672-4675-3384-1892-15BE97E3F5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694716-A9CB-F293-4688-A48111078F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Bef>
                <a:spcPts val="1200"/>
              </a:spcBef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6845E-0B4F-6D19-B65D-B9DEF98761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2702597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55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28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A138B-A954-3129-32C0-64F917FF3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5503F6-C107-57F0-E29A-C7CB7CD704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3FB13E-84D0-ADC3-F005-42B165827E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21D51D-B466-E2E4-FEC9-803DB3CE50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246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424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4EC6C7-BFA0-61E4-34C8-41D7964F2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264E2C-C50E-F6EB-53FF-3AA2DEDC2E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363FC5-643C-8E96-8E32-3295C2A58E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endParaRPr lang="is-I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862360-E3AC-DB89-6E50-989C58A403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E014A2-902C-4ED4-92DE-0C414AC70B8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7215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394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E2745-A604-5000-C36B-F15121DB85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70DFA9-9616-62D1-DE28-2583692562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4DDD3C-5686-8FC5-762B-CFCAA73D56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3FE3C4-3646-456A-BC60-03073E2F3C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8581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2A97D6-7E81-5A33-CD70-8F4230AC6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3FE3E5-8606-4A9D-EAA0-569DD72BC6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12ABC1-985B-C7B9-7393-85282D47C3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6E533F-1C04-1A32-DB18-16E7D3118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2771651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3833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041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3240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250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3639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321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38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9713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22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3580536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6914443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24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6637789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0645705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1218999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6FC03-8B0F-6325-E5D8-1CF4373B2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7091E9-3696-648F-BC68-146D9237D1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7E6C54-CC63-DDDA-210B-33B2710F11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930AC-D531-CD96-2224-5CC09CD0D0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22897413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F236F-2B88-D2D8-7571-B9547DF63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4731C3-13B9-F4DD-ACC2-DF68E5C5C3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FA4D5D-2F79-D28F-0FDD-AD43E6B0CD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BA3D72-F698-635E-A1E2-681FE25EA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28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4862657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6486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1142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49E571-BB8F-4457-7A67-B74AD476E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291CD3-54B7-54E1-1A30-00588565AC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B09F08-99C3-CD69-3CB4-17A1041A60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A3559-9416-9C76-5115-0120BE4E68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236707-40BF-4F36-B9C5-44B3A337D308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471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7.svg"/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7.svg"/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4.svg"/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4.svg"/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4.svg"/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svg"/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6.svg"/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svg"/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7.svg"/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38.svg"/><Relationship Id="rId1" Type="http://schemas.openxmlformats.org/officeDocument/2006/relationships/slideMaster" Target="../slideMasters/slideMaster12.xml"/><Relationship Id="rId4" Type="http://schemas.openxmlformats.org/officeDocument/2006/relationships/image" Target="../media/image39.svg"/></Relationships>
</file>

<file path=ppt/slideLayouts/_rels/slideLayout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40.svg"/><Relationship Id="rId1" Type="http://schemas.openxmlformats.org/officeDocument/2006/relationships/slideMaster" Target="../slideMasters/slideMaster12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svg"/><Relationship Id="rId1" Type="http://schemas.openxmlformats.org/officeDocument/2006/relationships/slideMaster" Target="../slideMasters/slideMaster12.xml"/></Relationships>
</file>

<file path=ppt/slideLayouts/_rels/slideLayout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42.svg"/><Relationship Id="rId1" Type="http://schemas.openxmlformats.org/officeDocument/2006/relationships/slideMaster" Target="../slideMasters/slideMaster12.xml"/></Relationships>
</file>

<file path=ppt/slideLayouts/_rels/slideLayout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Master" Target="../slideMasters/slideMaster12.xml"/></Relationships>
</file>

<file path=ppt/slideLayouts/_rels/slideLayout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2.xml"/></Relationships>
</file>

<file path=ppt/slideLayouts/_rels/slideLayout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12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3.xml"/></Relationships>
</file>

<file path=ppt/slideLayouts/_rels/slideLayout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3.xml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3.xml"/></Relationships>
</file>

<file path=ppt/slideLayouts/_rels/slideLayout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3.xml"/></Relationships>
</file>

<file path=ppt/slideLayouts/_rels/slideLayout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3.xml"/></Relationships>
</file>

<file path=ppt/slideLayouts/_rels/slideLayout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3.xml"/></Relationships>
</file>

<file path=ppt/slideLayouts/_rels/slideLayout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3.xml"/></Relationships>
</file>

<file path=ppt/slideLayouts/_rels/slideLayout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7.svg"/><Relationship Id="rId1" Type="http://schemas.openxmlformats.org/officeDocument/2006/relationships/slideMaster" Target="../slideMasters/slideMaster13.xml"/></Relationships>
</file>

<file path=ppt/slideLayouts/_rels/slideLayout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3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3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3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3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svg"/><Relationship Id="rId1" Type="http://schemas.openxmlformats.org/officeDocument/2006/relationships/slideMaster" Target="../slideMasters/slideMaster13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4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4.xml"/></Relationships>
</file>

<file path=ppt/slideLayouts/_rels/slideLayout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_rels/slideLayout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4.xml"/></Relationships>
</file>

<file path=ppt/slideLayouts/_rels/slideLayout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7.svg"/><Relationship Id="rId1" Type="http://schemas.openxmlformats.org/officeDocument/2006/relationships/slideMaster" Target="../slideMasters/slideMaster14.xml"/></Relationships>
</file>

<file path=ppt/slideLayouts/_rels/slideLayout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4.xml"/></Relationships>
</file>

<file path=ppt/slideLayouts/_rels/slideLayout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_rels/slideLayout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_rels/slideLayout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4.xml"/></Relationships>
</file>

<file path=ppt/slideLayouts/_rels/slideLayout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2331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/cov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1812F4C1-9107-094E-74BF-AB7B3A3E993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022221" y="2662225"/>
            <a:ext cx="4147558" cy="15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966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B776FD-B909-A215-304B-EA1B1EFDF7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047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890212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4AA60D4-3B95-4876-007D-814D5AD2B92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5C2331A-88D4-A8E3-76BC-3E039DCC8765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F2AAB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3A8F778-4013-0B9A-4A17-CC3CA298F40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D24A7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173E6179-B566-4B13-43C3-A8982D5A9751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93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B232FC0F-8987-CB75-F943-3213A4A337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FD90CA-944C-2BC4-CA12-20DD5FAE59E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1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92901B04-AA5B-A7E8-7B5C-FEF5452E84D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49B4E682-B107-CA97-DC4C-7C432B87CEC5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3CF36E5-E1D3-6F6D-99C2-2C0584BE87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698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A3AC6EF-ABE2-4CD7-1EC0-B2FB8A0C9FAF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37B4E708-8A48-FF6D-A87D-9BEA68913CA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13A465AA-1403-216C-EAC1-CC219F7BF1F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BF4C0B16-7B9A-71C4-8085-F561867AAC24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4" name="Text Placeholder 41">
            <a:extLst>
              <a:ext uri="{FF2B5EF4-FFF2-40B4-BE49-F238E27FC236}">
                <a16:creationId xmlns:a16="http://schemas.microsoft.com/office/drawing/2014/main" id="{94D2A35B-DB27-A299-A9E8-CB902CAEE2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E055ECA2-1AB6-F401-9CBF-ED146BC7F41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349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7AF0AAD-D10F-BDD4-F69E-52C5991EF942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E04B65D0-31A6-7B52-774B-70CEFD870180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6AB660F-BF16-4002-F5D3-7F1ADE4BD3F3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8DE69734-5420-E228-204D-0121F2D0E803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50800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86F9C807-CA55-86E4-CE79-6B74C25A56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1B0271-7599-CA91-3344-6F442927D09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857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F8E70A1E-C3F4-37BE-E396-46E8910A960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DF3DDB4-887B-7E99-8E4D-5BFA21EE286C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5C1C5193-3068-4F2B-92CA-EAAEA67820B6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79BF341-939A-B0D3-4FEF-67C401E3E0C9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5738E41-3980-3F48-5578-34857E88A480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D3EAA32F-B7EE-FACD-E48A-09054CF3DDB4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r>
              <a:rPr lang="en-IS"/>
              <a:t>Click icon or drag and drop picture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AC83647A-A6F1-EE1C-6481-A970DFF41FAC}"/>
              </a:ext>
            </a:extLst>
          </p:cNvPr>
          <p:cNvSpPr/>
          <p:nvPr/>
        </p:nvSpPr>
        <p:spPr>
          <a:xfrm>
            <a:off x="11753284" y="5448236"/>
            <a:ext cx="329449" cy="329692"/>
          </a:xfrm>
          <a:custGeom>
            <a:avLst/>
            <a:gdLst>
              <a:gd name="connsiteX0" fmla="*/ 329450 w 329449"/>
              <a:gd name="connsiteY0" fmla="*/ 164846 h 329692"/>
              <a:gd name="connsiteX1" fmla="*/ 164725 w 329449"/>
              <a:gd name="connsiteY1" fmla="*/ 329692 h 329692"/>
              <a:gd name="connsiteX2" fmla="*/ 0 w 329449"/>
              <a:gd name="connsiteY2" fmla="*/ 164846 h 329692"/>
              <a:gd name="connsiteX3" fmla="*/ 164725 w 329449"/>
              <a:gd name="connsiteY3" fmla="*/ 0 h 329692"/>
              <a:gd name="connsiteX4" fmla="*/ 329450 w 329449"/>
              <a:gd name="connsiteY4" fmla="*/ 164846 h 329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449" h="329692">
                <a:moveTo>
                  <a:pt x="329450" y="164846"/>
                </a:moveTo>
                <a:cubicBezTo>
                  <a:pt x="329450" y="255888"/>
                  <a:pt x="255700" y="329692"/>
                  <a:pt x="164725" y="329692"/>
                </a:cubicBezTo>
                <a:cubicBezTo>
                  <a:pt x="73750" y="329692"/>
                  <a:pt x="0" y="255888"/>
                  <a:pt x="0" y="164846"/>
                </a:cubicBezTo>
                <a:cubicBezTo>
                  <a:pt x="0" y="73804"/>
                  <a:pt x="73750" y="0"/>
                  <a:pt x="164725" y="0"/>
                </a:cubicBezTo>
                <a:cubicBezTo>
                  <a:pt x="255700" y="0"/>
                  <a:pt x="329450" y="73804"/>
                  <a:pt x="329450" y="164846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71022DA7-09A2-01B2-EAC4-4D6E9AC993F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7493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4010717-EEFC-57F0-0944-AE24715657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266" y="580727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34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459FD41E-FE59-33FB-673F-CDF82EBE7A60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2F3B63BC-144C-E821-1D1E-EDFC68D4E171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3056FEF-AF2B-53ED-3898-BCC0CBD9E2C1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9B9BDAE-66D5-1C53-F6DD-87A79FD6F088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F313E213-ACFA-6DFC-ED25-5BBD02114B64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CDD02804-9CB8-A811-777B-BD4B7B268E10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45BFF3FC-A836-AA41-0FA5-3E32C9EDFD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51425" y="962526"/>
            <a:ext cx="499993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783BD7B-C96E-83BE-A811-D0223BB381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7116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65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9E3851BF-2D16-0E23-B30A-0EF971E1864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63080B94-0F66-1929-7550-A4D4DF9F718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DFA3AE6-AFBB-3970-273B-2526FA45A49F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DD12867-FF04-663A-AEE6-AE9B761778D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3F335D54-35EA-3E1E-821A-DA2E9908B357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21D40C2-CBFA-FB96-6EEC-24AF1865BD79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333920F7-EB40-EADF-3AD7-EF9590E472D8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19181A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B58214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7912892A-043A-E89C-BAFD-6536DC730E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2280" y="621319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882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DE39308E-7310-C8E7-DE8E-4A56BAED84C3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6DD2E2E1-E7AF-68E8-F4EF-F513FF36A829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311E9F24-2EA7-D881-AE3C-CD9CBE100A0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9EC48E79-3AD3-04FD-D1E1-CBDE963A137C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5B4F94E-DB33-9A3C-3F05-0AE084BEF0E7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86426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8" name="Text Placeholder 41">
            <a:extLst>
              <a:ext uri="{FF2B5EF4-FFF2-40B4-BE49-F238E27FC236}">
                <a16:creationId xmlns:a16="http://schemas.microsoft.com/office/drawing/2014/main" id="{B38F0916-A9F4-1F3A-5AA9-09DA954683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9AF5D2FF-18BB-FD2F-DA3A-34E24C19DBF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84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08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A51D2B0-FF79-57EA-6ACA-D34A87857BF1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111EDE78-36AF-2726-0027-93C9B263A2FC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C38860E5-7A5D-3F24-4188-F64A5DDA5CA2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1FCFE441-808A-30A2-6AC0-47DB738B152A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427C6AB-A032-9658-63F4-A44DEB7DC416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7" name="Text Placeholder 41">
            <a:extLst>
              <a:ext uri="{FF2B5EF4-FFF2-40B4-BE49-F238E27FC236}">
                <a16:creationId xmlns:a16="http://schemas.microsoft.com/office/drawing/2014/main" id="{244BD30E-D216-7959-8F93-9F4D3FE369D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BC93A14D-92E6-AB15-4883-24259429207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989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320AD8F2-4804-2216-6B88-7B4E7B74F8B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CB119F-83E1-2E5E-BB3E-CF4FC3A7943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76786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822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A731AAF-DEBF-ACA9-A33F-33F2A1EAE040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EB025952-AC3F-61E5-37A1-1351909FFCC3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0712FA5-D901-FAF4-3514-16CB5F6F04E2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0269C64A-EE04-940D-ABAB-F7B101CCD1E2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C5701BC7-1111-0248-0C2A-0513969165E5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3" name="Round Single Corner Rectangle 2">
            <a:extLst>
              <a:ext uri="{FF2B5EF4-FFF2-40B4-BE49-F238E27FC236}">
                <a16:creationId xmlns:a16="http://schemas.microsoft.com/office/drawing/2014/main" id="{ED58C790-3066-C0E0-D149-B876FA5F1F10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0C4AFBDD-99F6-A14E-8F31-12F8A7CC45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A47A809-FE8D-F848-8F70-8C123617E75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59C55BF6-B3C8-3F92-6727-CE2FA5C2188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BEA19EE6-9E33-BB81-336C-A2B90220E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8D82E018-2C5D-898F-337B-5072952388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19177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819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F8BEECD-1579-1607-CC11-5426D4431365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E00C70B1-BFFA-9408-6C58-2EC3D56CEB87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09002E-045D-658C-925C-EBC9588FFCDB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41407B18-1C7D-E8EC-E436-ADE99D0A5D5E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5" name="Text Placeholder 41">
            <a:extLst>
              <a:ext uri="{FF2B5EF4-FFF2-40B4-BE49-F238E27FC236}">
                <a16:creationId xmlns:a16="http://schemas.microsoft.com/office/drawing/2014/main" id="{0EFE012E-5265-5F5B-0822-05E4CCAE0E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4228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D45ED864-6480-0F9F-BB06-55F43DA497F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846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54979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9076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63097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909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2AF0F1-4ACD-6081-2C35-E882471E6B0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8A2E99C-9028-BC04-DC87-2A3497207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0088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5930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507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992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3500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987E07A-2DC0-C486-D3CD-9F7D7CE415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0983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785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882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226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6388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361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5358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69E129-A800-636B-E1CA-5D72AC67E45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575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882416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D3D3A1B-DF99-75B9-44B6-8F10B9CB1F96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F995DF-DE3A-C6C0-2E1D-32B9C0FD25D4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8F865A1-A1C4-173F-2883-08E633703FE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C195BA2-B1EE-5946-DC5F-27088305DE50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CE61189-26C8-F1FB-42D9-D429567502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383AFD-8C00-82E2-4971-0FBCD05460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128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A448D42-3E54-5B8F-9F82-ADEDFA2EB1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D6293FC7-BAC0-D668-31E6-B50DAD1C37F3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361D5C"/>
          </a:solidFill>
          <a:ln w="6350" cap="flat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A24DFDF-6BF3-2E15-9B5E-C4B87C6A45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16959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29EAC8-9B01-B483-DD59-7D0DD8B47C5D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E6BF83E9-B5A1-3141-03F3-7CFC3367D156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98705114-9563-4857-24D6-40FD088808BB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5B5CC63E-A21B-BAB0-6F35-7011F6AC96F0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6A88B59-08E0-1FF8-6D74-4C75F2398C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9E2716F-065A-86FC-75E1-863800C27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564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9F5A52E-8A8D-2D02-B035-5A53FA6E2ED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3E820E01-648E-5A4F-DC74-80B717C0B07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E19A3B25-6BF0-48B2-8805-CAA37F783984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7C7D9CDA-0896-B2E5-E398-8184BD551D05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72CFB240-69A1-4029-6986-C0DEC48734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F4FF19C-E4EA-066A-3D5E-1281E2756C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58089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FE736A3-4FCE-7B15-159F-CEE639BD344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5EC94D46-FFEE-66D1-E776-2E1C9785CD8B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00B51DC9-D5E4-8BB2-457D-A1F678BCE600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8EBC4C6-D371-4A17-6F04-B181361351E8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E258985-A3E8-D514-4934-5FC4FD2065D7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7E5AC6C-F7E2-C64C-0E5A-456EF76A782B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2" name="Text Placeholder 41">
            <a:extLst>
              <a:ext uri="{FF2B5EF4-FFF2-40B4-BE49-F238E27FC236}">
                <a16:creationId xmlns:a16="http://schemas.microsoft.com/office/drawing/2014/main" id="{9C93CEBE-33A5-0EBD-8518-7AA8965659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C492637F-6DBE-AE72-F1F4-591F921712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9727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44BC394D-58B6-20B6-1AB4-83CA2378FE75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DE586E3-24C0-CFE8-9350-3BB4731BE58D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EACBA99B-F2C4-D19C-BAEE-123D8179E5EF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34394A2-F1C7-E30F-5091-EEF7D7512DF9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2147D3D-1C44-45A8-9444-CB612DB45812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B3657A15-291D-52A4-9E1B-5F0D7FBA3984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5F29F187-2820-6245-60E4-1DD31547B7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572E084-F582-23D5-FFF8-04F2B0A1087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5919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E1C1C44-A965-A420-232B-CD63D88BAD24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F00F9A8-96BE-31CC-D02C-7A122DE2F0B0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534E9DB-8412-6612-4ED8-9E50A632F46D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011B3B8-5648-D4F9-FE4C-F8C2546DA88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E8D4036-60CC-2490-68C2-648ADC715561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765D0E2-3962-2D60-0A60-CF4274357EBC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AD2049D-517B-BACE-F2C1-32CEE8049B55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E1C16DEB-FE65-9D75-B85D-3B992DE96D1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3403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8764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6A34E-910F-89A8-760C-CB5EA5AD8930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1CD477F-6B69-3AFD-79A6-3FE7EA1FB946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92BD274E-FBA9-FC3D-4ABE-A5F1A077E43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5769C27-8CC5-BE51-32AF-8FB50D87DA52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424951C-5BEA-C3EB-B0A5-2627D5D4662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DA6BC92-564E-780A-6A0C-64D537194179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4232BF45-10B9-436A-5C38-78DAB7DD65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9C53ED4-CD0A-47DA-2D52-E3E86E15AA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745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B8775DA-F9D0-3530-8ACE-6AC448DF8A1C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B3BC63E-874B-8B84-B227-3E09FBE12742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43420C-562A-CB0D-AC89-75373D26A444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5CB7F7-6A65-DE5A-9364-C3E2A77EA42C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9968733-9009-BC2E-7DCD-5D7900D23C0A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0" name="Text Placeholder 41">
            <a:extLst>
              <a:ext uri="{FF2B5EF4-FFF2-40B4-BE49-F238E27FC236}">
                <a16:creationId xmlns:a16="http://schemas.microsoft.com/office/drawing/2014/main" id="{B041A964-C14E-F73B-81BF-812A6275A30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F7EE298-AD08-CA8E-BC88-B8BFDCD88F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3399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386F0E87-4F8F-0BD2-8308-BAE720A19618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6B9DB56-39E5-9123-5525-0FB5FEC1649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DA6D894-1406-DC15-9F69-AC13C7531EB1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5F75E781-DC97-26DD-94C2-211EEBA54A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962526"/>
            <a:ext cx="663826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3EFC1D-E0F5-D974-BF8A-23F32C35990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6056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721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186F539-B4E4-C71E-C8DC-6E461995BC7D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7A87BDFB-BD90-DC5A-B4B5-FFE37551CAE9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C603F87-2065-A757-9411-89BAAD07851D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E8079F0-E106-0CBA-80F9-6ACBC5624E40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087508A-9BC8-9F37-B550-4AF6E7E5E8A9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3D1F0A8-FA80-EC2D-28A6-64EC9EFB6AAD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9D7DDAA-886B-8DDE-1786-09A8DC853F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59539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A042BEFA-0063-202D-7CCF-3B7E887EE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26469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140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11AEC0C-DF5B-7E19-42A9-A02277D23687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9DFF084-E4B4-7603-2A01-9E16076A4006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60BE303-7C40-38D7-ADBC-9209D279382C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88D0A67-73FD-1548-9F3C-F79A68518EB3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EA1F0F56-80AD-DC87-56AF-E1B70E5C99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13410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62BC0EA1-310B-B339-B581-F956F7E8A0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3671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8C9E69-0308-6885-81F6-6203D56775F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30035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 pres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98AF5EF7-E4BA-ACA3-0074-C17D08F794F2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B6845A3-697A-BD4A-5E7E-5103D6413619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8D3DE710-50BC-6706-8CCF-4675E83C66EB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58787C70-41F5-EA7C-8362-55ECCEED15CC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8AD3015-3C25-BC97-4620-7A619942012C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35C6EB4-47E0-E673-1108-76F691465789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D0C1E37-C7A5-851D-96EB-27E89A0AE348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135F132A-CB24-5FDF-0A51-A4689BE66201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E14C9642-D545-80EF-31B5-C9F42A24BA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6" name="Title Placeholder 12">
            <a:extLst>
              <a:ext uri="{FF2B5EF4-FFF2-40B4-BE49-F238E27FC236}">
                <a16:creationId xmlns:a16="http://schemas.microsoft.com/office/drawing/2014/main" id="{010E89FF-89E7-D9DB-5BAA-F86D2B3EB1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B7E6CBFF-D865-D497-B653-C6C86148927B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CE45D407-C74F-C79A-AB0B-3CCAF6A21DC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C851BF33-6B9D-F090-88F1-030D7DA266F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820817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62236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6C55C7-D730-F38E-AA35-A9A3421D3BA1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E5C4742-66CA-1B12-3AE2-27055923AB45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D75F5EB-4A3C-DF2F-71C0-FFBC1D94D992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1516AEC-B0C4-F18B-230C-21714D595E76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9E06122-E1CF-FA1E-56ED-52DB8BF7320C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31BFCBA-EC41-2CBA-3FF7-ACBFACF09015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29EE32E-0081-2BFB-9018-1B66C0CEA229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ECFE2F6-4A91-D73E-F6B9-04830644AAB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A3FDB7CF-A801-EA04-6131-DFDBACC4A1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1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8022ACE-874E-26E2-C9F8-E15C286D77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2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5E36A7-9C9B-16DB-CB9E-245A0BE872E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582BE4E0-2644-BD37-09E7-D133C74CE89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5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6347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815BE322-BDB4-8759-B6E1-1BFF54A26D7B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4731421-CCAB-4AEC-BFEE-FE5A920A0197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026D730-09CF-89EC-7F8A-A00C0804ABD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76D2DFAE-F2FC-D7AC-F819-8807B6E05EF7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D404E2BE-E738-6980-7DAB-D5966E35A643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A440A74-2BB5-E2E9-F1C9-CA1B28275733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855D5F7-E8E5-E0D3-115B-EAFEF1EA9534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5CC484E-CE84-36E1-BCAE-01E6F0520685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39B5D8E-3F73-D8ED-24F6-CA6C1BAE70E7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7204F107-359D-D39D-C815-9293C79500EC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41D33E13-2A52-A7A0-8DA0-F0FCAD062FB2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D6ECCD9-2C2A-74F4-495D-69F8EB05DFD8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497E27F-A31E-7B46-3885-711B163D889D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35">
            <a:extLst>
              <a:ext uri="{FF2B5EF4-FFF2-40B4-BE49-F238E27FC236}">
                <a16:creationId xmlns:a16="http://schemas.microsoft.com/office/drawing/2014/main" id="{6862DF31-07E5-3014-C5AA-FAC6BCECA6B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FD5DF8E9-C03B-E070-586C-BA227B9753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D7730569-84A1-A9F0-DAE0-F9C899B814D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1B32E25-301D-C57F-A381-0E2774E2D2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13A4D5E2-A95B-4F98-72AB-9A5814D375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564A146-CCA3-B5EB-1CDA-AD5ABFD0A2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271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 presenter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2B00C95-0B27-B138-457C-A695D01DA52C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8AAF25-BCDD-7016-45F0-7735E53A4EA6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C05D3D5-BF4B-1295-8CA1-FA554083B4A3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62CB8CE7-A1E3-129A-B1F4-4E843E6721EF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F221583-4C64-1407-528C-FEA2744FAACA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266C3B-C0B1-A631-9D60-66851EDE4CE1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DCCAC249-B4D7-0E9C-3AAF-78F5F094EEC9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Text Placeholder 35">
            <a:extLst>
              <a:ext uri="{FF2B5EF4-FFF2-40B4-BE49-F238E27FC236}">
                <a16:creationId xmlns:a16="http://schemas.microsoft.com/office/drawing/2014/main" id="{B2ED8CA0-B0B8-2FBE-2277-C7B2ED78441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5" name="Text Placeholder 35">
            <a:extLst>
              <a:ext uri="{FF2B5EF4-FFF2-40B4-BE49-F238E27FC236}">
                <a16:creationId xmlns:a16="http://schemas.microsoft.com/office/drawing/2014/main" id="{EBD01B31-41BC-0B41-2211-6771BB50F12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8841DC3-2228-018D-DFB7-7AF9FA7AF59B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1C2E3460-07C2-AEE5-1BF4-1494D503E3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8" name="Title Placeholder 12">
            <a:extLst>
              <a:ext uri="{FF2B5EF4-FFF2-40B4-BE49-F238E27FC236}">
                <a16:creationId xmlns:a16="http://schemas.microsoft.com/office/drawing/2014/main" id="{AE3871F5-F337-9863-BA82-54CF277F25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4EE3A7C-C141-A61C-8BFA-8ED4F6EA61F5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Picture Placeholder 61">
            <a:extLst>
              <a:ext uri="{FF2B5EF4-FFF2-40B4-BE49-F238E27FC236}">
                <a16:creationId xmlns:a16="http://schemas.microsoft.com/office/drawing/2014/main" id="{1A90928C-D333-6B32-267C-6CDA485C9C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4A0BE6B8-E189-E0BE-E9E6-839B8E8A8E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54903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 presenters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C236551-E85D-9240-D77F-30DCA5CB5040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F7B438A-6082-FC40-D5BC-A9424740D28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949E0E8-2740-B143-6073-923A4668DEE1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553A72B-4DF2-AC3E-4F1F-5DCD02984F13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87DC3C5A-8187-E3D7-CCDA-69E7E3E67786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133E7E-EDB9-B494-8DD7-BA08B36D633A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391B6736-FC4C-3C1A-71E7-AB77AD24C86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E117247-C8C5-0804-A1E8-12C55133BB6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8" name="Freeform 37">
            <a:extLst>
              <a:ext uri="{FF2B5EF4-FFF2-40B4-BE49-F238E27FC236}">
                <a16:creationId xmlns:a16="http://schemas.microsoft.com/office/drawing/2014/main" id="{9CBB3C9A-2D28-868E-47B4-B0E3BE029F1F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9204C07D-1661-EDBF-6334-D4DBED3E42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7427C08-FB11-38A5-3D27-ED52A1357E2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AAC627E4-B990-02A4-C2E6-CD921244ECB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EB519B65-F0F2-9C26-2B31-D185CB9AEEF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49A8DCEF-6C24-380F-5DC0-759A76A3063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4" name="Text Placeholder 35">
            <a:extLst>
              <a:ext uri="{FF2B5EF4-FFF2-40B4-BE49-F238E27FC236}">
                <a16:creationId xmlns:a16="http://schemas.microsoft.com/office/drawing/2014/main" id="{C4456891-4AE0-11D5-103D-17414AF08E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5" name="Picture Placeholder 13">
            <a:extLst>
              <a:ext uri="{FF2B5EF4-FFF2-40B4-BE49-F238E27FC236}">
                <a16:creationId xmlns:a16="http://schemas.microsoft.com/office/drawing/2014/main" id="{A023DAEB-567C-BCD0-D2C3-D7B70F5B12C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itle Placeholder 12">
            <a:extLst>
              <a:ext uri="{FF2B5EF4-FFF2-40B4-BE49-F238E27FC236}">
                <a16:creationId xmlns:a16="http://schemas.microsoft.com/office/drawing/2014/main" id="{7FFAA158-3E7F-FFA6-032E-A92417DE86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A3E7AE39-8E9A-936F-AA97-C717ABCB19D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C063BC45-F29D-8122-9E7A-D65AE5E6813B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4157A-CA6B-7648-E45B-5E27DF54E1A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67660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 presenters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604B0BC-67DE-D354-75DD-66720B0D1251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E76EE7F-4A3B-A937-A67C-1910A228FEE4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60FA280-1486-65C3-9953-A7077F6EBC6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E3A713-9C4B-B296-08F6-0A5417E24A50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802327-23E3-1387-37C5-0B97A0E6A07A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449F3FF-3120-3FDA-F691-5A0FE1764A7E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94DE86-049A-AD6E-1EEE-18A10EC94741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66561D0-CEBA-CDE2-930E-9D277F445214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32F050A-B0BD-1AAC-3AD9-B75E2F5E8E95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969AA48B-5CD0-0073-7416-69137FB939E6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A01B8C5-1D22-793B-ADC6-45533A8E80C7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1EACD1B-3DF7-F6C8-6F72-0E511C1748B6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0" name="Freeform 29">
            <a:extLst>
              <a:ext uri="{FF2B5EF4-FFF2-40B4-BE49-F238E27FC236}">
                <a16:creationId xmlns:a16="http://schemas.microsoft.com/office/drawing/2014/main" id="{9B381E51-F75E-6F48-08C3-3FE4E3831441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284679EA-F867-F2E7-43B3-6F7C880C15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361E3BAE-E0A9-7A31-1FF9-5E720DEA6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2F9C6A5C-2D94-2F0F-3A83-842F5B7C104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0F08C23C-559A-B013-F2B4-DB22C2F79EFD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EA572CC5-43C3-F847-3174-3C4EB776D8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975BCE9F-DA21-4ABE-6AB8-4249B01682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F74299AC-AC0B-537F-36C6-00E40A71D1A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9719E4A0-D49D-B2F9-32AF-98BDD004A59B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0701C22-9D92-EF82-26D7-D0812BF4576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FEB85011-2D39-53FD-FC33-3DB3025968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3" name="Picture Placeholder 13">
            <a:extLst>
              <a:ext uri="{FF2B5EF4-FFF2-40B4-BE49-F238E27FC236}">
                <a16:creationId xmlns:a16="http://schemas.microsoft.com/office/drawing/2014/main" id="{93B94ADC-15EC-7290-CCA2-FD0AED7F0AE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A8766EEF-4F60-4320-7440-8FC9E304BD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45" name="Title Placeholder 12">
            <a:extLst>
              <a:ext uri="{FF2B5EF4-FFF2-40B4-BE49-F238E27FC236}">
                <a16:creationId xmlns:a16="http://schemas.microsoft.com/office/drawing/2014/main" id="{21313FD0-E435-CBFA-2EC6-66708C9405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1599B-C6BF-D247-124F-A0D5ADAE4A6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453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 present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38C2BF68-2B0F-C43C-101C-44304CD92AEE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79954D7-2B7B-BDEF-C656-8CC134F36E3F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BA4E5D3-225E-8DA0-3A3D-52EB2D484899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8087A7E-C3A6-3C4D-E015-2AFBFEABF318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C2409A2-D986-9D6A-6C23-D79A410A0B72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135532-3616-82AA-9059-E465B736DC73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73528E93-1DE9-80F2-ED86-59A2C52F5261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D85D7B1B-CF62-28DD-77B8-3355F3626B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B9C31F8-4EE8-CB6A-B2A9-A7139B4DE0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5A0574C-E802-638D-38C6-2B2E6C4E555E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9B5E2A-BECF-1AC5-CAF6-A619C42253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6" name="Title Placeholder 12">
            <a:extLst>
              <a:ext uri="{FF2B5EF4-FFF2-40B4-BE49-F238E27FC236}">
                <a16:creationId xmlns:a16="http://schemas.microsoft.com/office/drawing/2014/main" id="{5EC533F8-F86A-0B97-07F5-1090D90816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C297577-9669-1672-8B1F-391F3067C4EA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Picture Placeholder 61">
            <a:extLst>
              <a:ext uri="{FF2B5EF4-FFF2-40B4-BE49-F238E27FC236}">
                <a16:creationId xmlns:a16="http://schemas.microsoft.com/office/drawing/2014/main" id="{80079F97-B34C-61D6-A8F8-0E11FEAC3A1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A87C4D-7821-3FF5-F4AD-EAE4299D919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164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8D863-6233-B7DC-9759-066E2097402C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4400870-6046-4087-CD09-F7F74BD6452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076BDE-2EA1-F738-3C14-B7131C990D46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33A310A-AB9D-EC0F-6298-21ECA1304AFE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8C06C888-C5C4-7E40-F0D7-A4853B863E5A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1BA0A2C5-E930-30AA-AF2A-ABCE24FD522C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ACF5CCD-75D9-4191-0528-06BD5DD857C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7A9A595-4C7F-5774-F51F-7EF0AF89B76F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Freeform 55">
            <a:extLst>
              <a:ext uri="{FF2B5EF4-FFF2-40B4-BE49-F238E27FC236}">
                <a16:creationId xmlns:a16="http://schemas.microsoft.com/office/drawing/2014/main" id="{839AD738-D6DE-B539-61AF-9176C26078FA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57" name="Text Placeholder 35">
            <a:extLst>
              <a:ext uri="{FF2B5EF4-FFF2-40B4-BE49-F238E27FC236}">
                <a16:creationId xmlns:a16="http://schemas.microsoft.com/office/drawing/2014/main" id="{290DBB18-020F-BDFD-482F-E4AB9068F24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58" name="Text Placeholder 35">
            <a:extLst>
              <a:ext uri="{FF2B5EF4-FFF2-40B4-BE49-F238E27FC236}">
                <a16:creationId xmlns:a16="http://schemas.microsoft.com/office/drawing/2014/main" id="{520ED651-E0BC-367A-06B7-FCAF192375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59" name="Picture Placeholder 9">
            <a:extLst>
              <a:ext uri="{FF2B5EF4-FFF2-40B4-BE49-F238E27FC236}">
                <a16:creationId xmlns:a16="http://schemas.microsoft.com/office/drawing/2014/main" id="{ADFDBDD5-FB42-9FFF-975E-80DF363067A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6B386349-FF31-24CE-9955-67EC5368506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1" name="Text Placeholder 35">
            <a:extLst>
              <a:ext uri="{FF2B5EF4-FFF2-40B4-BE49-F238E27FC236}">
                <a16:creationId xmlns:a16="http://schemas.microsoft.com/office/drawing/2014/main" id="{A8788B00-A7E9-AF03-527D-76DE5F67762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62" name="Text Placeholder 35">
            <a:extLst>
              <a:ext uri="{FF2B5EF4-FFF2-40B4-BE49-F238E27FC236}">
                <a16:creationId xmlns:a16="http://schemas.microsoft.com/office/drawing/2014/main" id="{D19434DD-A348-3703-6E9A-415A411441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3" name="Picture Placeholder 13">
            <a:extLst>
              <a:ext uri="{FF2B5EF4-FFF2-40B4-BE49-F238E27FC236}">
                <a16:creationId xmlns:a16="http://schemas.microsoft.com/office/drawing/2014/main" id="{CF5AF1C5-DC02-72B5-6591-1B346CC8304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4" name="Title Placeholder 12">
            <a:extLst>
              <a:ext uri="{FF2B5EF4-FFF2-40B4-BE49-F238E27FC236}">
                <a16:creationId xmlns:a16="http://schemas.microsoft.com/office/drawing/2014/main" id="{D07952C5-D802-2691-2921-35B2FDCADE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FA22D318-5FA2-BFDF-C3EF-D6C4B8A9D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74562481-306F-4BBB-F9F5-E83ED8277934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37D96-94C3-FAA1-CCAD-40D92A8D7FCB}"/>
              </a:ext>
            </a:extLst>
          </p:cNvPr>
          <p:cNvSpPr txBox="1"/>
          <p:nvPr userDrawn="1"/>
        </p:nvSpPr>
        <p:spPr>
          <a:xfrm>
            <a:off x="438912" y="1700784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fontScale="25000" lnSpcReduction="20000"/>
          </a:bodyPr>
          <a:lstStyle/>
          <a:p>
            <a:pPr algn="l"/>
            <a:endParaRPr lang="en-US" sz="2800" b="0">
              <a:solidFill>
                <a:srgbClr val="C4C0F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B259692-1B1B-84D0-2284-CE22170B0A4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9119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1B85D4D-28B6-BC16-EE3B-EBADB221A7ED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96F1A7D-626C-0903-0EA4-5562F87305C2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6A7FC5A-D286-1685-7B81-42E32B894946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7AA52B7-0DAE-7FB0-A702-91A9367CFDBE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34C4586-4FF4-4A4E-8C33-E4FA5B5F4AC5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A17AB0D-9547-640F-545B-1885035D3EEB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1A02BAC-A386-7F71-F0D3-21C9FE166863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C180D18-38B7-FA8F-CEF9-E52066B2445B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3659FF4-1127-42A7-F757-62BC06D4467B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B31277D-1ACD-4633-A20F-CC377798B222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4683A38-406F-EC40-3871-CE99CCB6DB2A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23FFAFE-7940-1D89-2D4D-F93C5E71D91F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Freeform 28">
            <a:extLst>
              <a:ext uri="{FF2B5EF4-FFF2-40B4-BE49-F238E27FC236}">
                <a16:creationId xmlns:a16="http://schemas.microsoft.com/office/drawing/2014/main" id="{BEAC22BB-E6BB-1012-8953-F7628D79D11B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D7EC6643-7164-2C08-44C7-A22BC72A6E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FF3B8752-1467-C0A9-B776-B5CC37EC1D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8EBC04B3-1A72-5CEC-F334-663ABB2ACD6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1A661BA-8E7E-096C-C5FD-CC6D1A94A0E4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9E35C424-5B06-4531-1964-596A890786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A48FA8DD-06DC-D31D-2A1B-9D7C0906AEE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61F16FED-C9C6-F585-B418-E58F3F9474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ACD5D72-5A6A-4ED1-E210-F6F0AFF3D583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76" name="Text Placeholder 35">
            <a:extLst>
              <a:ext uri="{FF2B5EF4-FFF2-40B4-BE49-F238E27FC236}">
                <a16:creationId xmlns:a16="http://schemas.microsoft.com/office/drawing/2014/main" id="{A3ADDF32-85DB-6C15-2B32-0D0AC3473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7" name="Text Placeholder 35">
            <a:extLst>
              <a:ext uri="{FF2B5EF4-FFF2-40B4-BE49-F238E27FC236}">
                <a16:creationId xmlns:a16="http://schemas.microsoft.com/office/drawing/2014/main" id="{4BE7C2A1-F38D-DAA9-1F6E-D1CBB1994EC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8" name="Picture Placeholder 13">
            <a:extLst>
              <a:ext uri="{FF2B5EF4-FFF2-40B4-BE49-F238E27FC236}">
                <a16:creationId xmlns:a16="http://schemas.microsoft.com/office/drawing/2014/main" id="{88B854BC-6CC0-52A0-3629-9454B395A26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79" name="Text Placeholder 6">
            <a:extLst>
              <a:ext uri="{FF2B5EF4-FFF2-40B4-BE49-F238E27FC236}">
                <a16:creationId xmlns:a16="http://schemas.microsoft.com/office/drawing/2014/main" id="{8209F2B6-D0C8-6792-7448-F99F43E8A3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F2AAB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80" name="Title Placeholder 12">
            <a:extLst>
              <a:ext uri="{FF2B5EF4-FFF2-40B4-BE49-F238E27FC236}">
                <a16:creationId xmlns:a16="http://schemas.microsoft.com/office/drawing/2014/main" id="{33CF37F4-87E5-37AB-C4FA-CA0542B6E8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72D02F5A-AFD0-1AF0-5F90-067795A3A2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1868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157ED3-C6DB-E7E7-751F-0DC66514D4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3CD6DDC-B676-7C3B-3A57-BF6787343D0C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ED5C563-BF5B-29FC-AC22-D20942164068}"/>
              </a:ext>
            </a:extLst>
          </p:cNvPr>
          <p:cNvSpPr/>
          <p:nvPr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7132BCA-8FDC-02C7-9EB5-E5160C6C3658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0745BAF-647A-CCBA-BDCC-DFB1F57BAE3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6111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185EE6-9878-8360-0C6C-C30D3753B4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29BBF9C-C781-E29A-2AAF-7E8EAB395066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CF4E3FE-EA47-5EED-F391-B15A1FFC19E5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7B5BFEB-6E49-45B8-73AD-5B13C2C0FBD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67165D4-5EF7-E276-8952-5324BF3B15CC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60635D0-0125-43D5-58C9-D3919A8E8F10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FA52F09-F783-3FFB-DF8E-11540068B632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1">
            <a:extLst>
              <a:ext uri="{FF2B5EF4-FFF2-40B4-BE49-F238E27FC236}">
                <a16:creationId xmlns:a16="http://schemas.microsoft.com/office/drawing/2014/main" id="{7A1E142A-8C5E-B41A-C50E-2BCA620D38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30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E2EE0049-CBD7-A979-2C21-AB7628A4603F}"/>
              </a:ext>
            </a:extLst>
          </p:cNvPr>
          <p:cNvSpPr/>
          <p:nvPr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71596B60-8239-95A9-1F8A-68D7E931B2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16E2A451-D7FE-7868-A674-C0B555D7E77D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E2744673-5B00-A568-37AF-ABE2BB663FAE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B9ECD90-57D1-907F-9754-DBF15BF27B00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A08EC0AC-26A4-C4ED-CAD7-36DBF6E8D3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2888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69FEF21-848F-98A9-C4EC-8499DFE13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B94BE46C-A4C5-370E-1EFE-F264FA3A4B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30AA5687-9CF4-DB7F-4C54-227400EE4D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ABAAC34C-551C-0BD3-B5D7-852F5F49A3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DF0F46FD-8444-11BD-E13B-055D63222BB4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AB2157E-75E1-AE31-325B-073D1A204563}"/>
              </a:ext>
            </a:extLst>
          </p:cNvPr>
          <p:cNvSpPr/>
          <p:nvPr userDrawn="1"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72B881-1C15-4D2F-3F10-B07906724C5C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AACE1-8263-973A-8027-EFA072C1EE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5939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FAA16868-F415-BE21-7A44-0FD73ADF96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6763B3A-19CA-BD9A-9199-9C0FD8BB22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F2AB6BBD-8E84-7D9A-A60B-3B9BE6193D7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96BDBD39-D3B3-A45C-9E72-79CB3EEA59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3A2FAD2-1AEE-641D-E972-927C9DEB1600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31A1D15-AF00-2DD3-7B1E-12F592FBD67C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D7FE854-E4D0-DA12-94CE-96FA0EFBF544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70E3D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7952E75-EEE1-DEC8-936D-5D94ED430C75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FA46722-46AC-CB1B-27CF-83A2A59FC77B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9ED007C-1A0A-96F6-376B-C8ADA78B6831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73115C23-6538-A85A-8B73-0E41974AC12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14888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7F0C2C0-70F2-61B4-3A41-0EED9281B488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4040A4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9C110132-4CF0-773F-DC5F-C36CFE0ED5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1CA0750-5D64-36B5-82BF-82AB5A3D54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C32A223C-3D19-7C65-24E6-FF163B49B5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4040A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9D3613A-7486-6A89-61C0-B179F21460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4040A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743ECF4-4B92-9A18-D816-36EE8DB9C3F3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C1B1B76-F0B6-6087-53C0-1488C949AEE7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0AD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C6B33C40-1160-634C-07D7-34BBF76F2855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02284F-6621-57E1-100D-165A5034CD1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91331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53FE2419-6ACB-4558-633C-C86312D67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4417E0CB-4845-07AE-3F5B-FCF0FA8C2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A567F80C-2D8C-4424-6CFD-293BF52AEB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F3416FD-2869-5402-6A18-D233672F596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6CD6CF1-25D7-4735-B3E8-5CCAE94AB7F5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noFill/>
          <a:ln>
            <a:solidFill>
              <a:srgbClr val="BABAE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F9DD7689-C025-9CB8-27B6-7DAB6DE215C2}"/>
              </a:ext>
            </a:extLst>
          </p:cNvPr>
          <p:cNvSpPr/>
          <p:nvPr userDrawn="1"/>
        </p:nvSpPr>
        <p:spPr>
          <a:xfrm rot="5400000">
            <a:off x="2762251" y="1843286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4D6"/>
          </a:solidFill>
          <a:ln w="0" cap="flat">
            <a:solidFill>
              <a:srgbClr val="6E64D6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BBBCD0D8-ED91-DA8A-AE2F-4088A61BCFC0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5CF746-A8B4-0DD7-9E07-BE834C70A30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2878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1A3CDC46-C07F-28F6-36F5-D81B169948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2823CC15-BBBE-E93C-445F-B2E1876889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FE3E5C7-CFE8-304D-585D-274FE5B4177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F021BE40-ED22-1044-4B50-FB98192A3BC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4B6962-F49E-5F40-7350-756FDC599EB7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CBF98EB-FEF6-D49A-FE21-73022BDF84CF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EFBC6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AB03D0E-94CC-5B1E-475C-D2542F41BF6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6CA9AE1-5ABD-C75C-8548-7C230A221FF9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B1725-5C8F-96F3-2792-6A40CC9A5D44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7650DF4-12B8-D232-F597-F05B69ACC1A4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solidFill>
                <a:srgbClr val="D24A7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81981ACF-8845-4894-CB7A-906B9B02B32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796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C260D525-6DAA-6210-A292-6FE1509B60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5FBAC99-2641-196F-A1D6-FF23432C58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8B6C5F60-18DB-37C3-2B6C-78A2E9F50AD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733EF5F3-F92F-E864-DA1F-E92F84083B4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D89D9F2-62FD-F4E5-8987-25B89F13E76B}"/>
              </a:ext>
            </a:extLst>
          </p:cNvPr>
          <p:cNvSpPr/>
          <p:nvPr userDrawn="1"/>
        </p:nvSpPr>
        <p:spPr>
          <a:xfrm>
            <a:off x="4632955" y="-16185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solidFill>
              <a:srgbClr val="71E3D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DFA7109-9ED4-EAE9-F5EB-8740A44BA821}"/>
              </a:ext>
            </a:extLst>
          </p:cNvPr>
          <p:cNvSpPr/>
          <p:nvPr userDrawn="1"/>
        </p:nvSpPr>
        <p:spPr>
          <a:xfrm>
            <a:off x="8014124" y="-16183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1BC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62DC230F-F87D-2EEE-CEB0-937D5E01C03F}"/>
              </a:ext>
            </a:extLst>
          </p:cNvPr>
          <p:cNvSpPr/>
          <p:nvPr userDrawn="1"/>
        </p:nvSpPr>
        <p:spPr>
          <a:xfrm>
            <a:off x="7768868" y="2728457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solidFill>
              <a:srgbClr val="00706E"/>
            </a:solidFill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FE5697-ECC4-46A3-6B25-C681755F637E}"/>
              </a:ext>
            </a:extLst>
          </p:cNvPr>
          <p:cNvSpPr/>
          <p:nvPr userDrawn="1"/>
        </p:nvSpPr>
        <p:spPr>
          <a:xfrm>
            <a:off x="11210060" y="632018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71E3D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C2DC6F-44BA-8A68-14C0-634263F17A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4135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1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14" name="Text Placeholder 41">
            <a:extLst>
              <a:ext uri="{FF2B5EF4-FFF2-40B4-BE49-F238E27FC236}">
                <a16:creationId xmlns:a16="http://schemas.microsoft.com/office/drawing/2014/main" id="{86E6AF27-F724-2C95-F22C-448649593B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6875835-ACF6-B546-2338-B4A38AF0926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2831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2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C872F647-83DD-D369-AB84-587E5BD2943D}"/>
              </a:ext>
            </a:extLst>
          </p:cNvPr>
          <p:cNvSpPr/>
          <p:nvPr userDrawn="1"/>
        </p:nvSpPr>
        <p:spPr>
          <a:xfrm>
            <a:off x="6442795" y="760396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" name="Picture Placeholder 28">
            <a:extLst>
              <a:ext uri="{FF2B5EF4-FFF2-40B4-BE49-F238E27FC236}">
                <a16:creationId xmlns:a16="http://schemas.microsoft.com/office/drawing/2014/main" id="{C330B8BC-3B60-82FE-5BC0-382940F75D2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501630" y="823488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ext Placeholder 41">
            <a:extLst>
              <a:ext uri="{FF2B5EF4-FFF2-40B4-BE49-F238E27FC236}">
                <a16:creationId xmlns:a16="http://schemas.microsoft.com/office/drawing/2014/main" id="{CEF394FC-657D-7249-0DA4-7937AFE107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AA93FA5-31BC-BA1D-7AFA-F8930D4738F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615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3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B61472D5-089A-DF78-CCE3-CF33B824B4A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2">
            <a:extLst>
              <a:ext uri="{FF2B5EF4-FFF2-40B4-BE49-F238E27FC236}">
                <a16:creationId xmlns:a16="http://schemas.microsoft.com/office/drawing/2014/main" id="{6D160396-B9FA-41D3-2571-35B9EF3D7E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85AF253-CF68-5431-D78C-452DC8C344EB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71E3DF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FB996F-E555-63D8-C6BF-9E77659F2C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19F87313-8AB5-6A8B-E5E6-835FE3B689F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9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936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4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EDBABE-3DAC-23AF-0406-E2BDA17F76E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44984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1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440A0E84-07C2-886A-66EB-3C78D1A9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2783" y="1318661"/>
            <a:ext cx="7205916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C4F9F8-0357-CBF2-4D5E-3CCEA43E98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63013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2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38C90400-E657-2AC1-7755-81D1BD6C9CF5}"/>
              </a:ext>
            </a:extLst>
          </p:cNvPr>
          <p:cNvSpPr/>
          <p:nvPr userDrawn="1"/>
        </p:nvSpPr>
        <p:spPr>
          <a:xfrm>
            <a:off x="437950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A558A32-06E8-0BE5-703E-2B2A4BE8B2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081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09397" y="1318661"/>
            <a:ext cx="6439301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itle Placeholder 12">
            <a:extLst>
              <a:ext uri="{FF2B5EF4-FFF2-40B4-BE49-F238E27FC236}">
                <a16:creationId xmlns:a16="http://schemas.microsoft.com/office/drawing/2014/main" id="{8B44DD98-7F1E-F8BE-3B3F-45DBBD3DC7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6419C0-CE27-55B3-E284-A46132494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2682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3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4FD29B4A-9D28-404B-38A4-9F4FC774158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3F6D553C-ACC2-BAA3-01FF-C7F9D965CE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A55D476-7587-ED36-3CE5-168726EF1DC8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2AAB6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F3B6B2F8-22AA-D4C8-E7B0-470DD9A4DD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FB775539-D58B-FFF6-9687-B84DB70C79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6400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4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922B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8D30E5-C330-A3C6-E76A-AF50D545F5D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67870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C6FCF7-F553-8565-2CE0-C60D06113E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00565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2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40822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15CFFE34-96A4-EEAE-8D7D-43169629D3D8}"/>
              </a:ext>
            </a:extLst>
          </p:cNvPr>
          <p:cNvSpPr/>
          <p:nvPr userDrawn="1"/>
        </p:nvSpPr>
        <p:spPr>
          <a:xfrm>
            <a:off x="7088808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2A367C9-F62A-E833-551B-3A5248E3CF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26939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1" name="Title Placeholder 12">
            <a:extLst>
              <a:ext uri="{FF2B5EF4-FFF2-40B4-BE49-F238E27FC236}">
                <a16:creationId xmlns:a16="http://schemas.microsoft.com/office/drawing/2014/main" id="{E2EDB94E-AA54-DE79-F852-9300F72BED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F3E346-15FF-E7A6-5BC0-696219E9730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28723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0B0003-668C-E5AD-CB1F-5EA1CD0AC5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64141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4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679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8AC269-DDB6-3802-3930-AC72330014D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30507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85E845A-60B4-F86B-4FC8-6D15EB3C70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93036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agenda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CF397E-C2B7-D4C2-86C0-6AD47E852F5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79530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agenda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B420355-5700-CDC8-0315-E748F84D5B8D}"/>
              </a:ext>
            </a:extLst>
          </p:cNvPr>
          <p:cNvGrpSpPr/>
          <p:nvPr userDrawn="1"/>
        </p:nvGrpSpPr>
        <p:grpSpPr>
          <a:xfrm>
            <a:off x="4632955" y="-16185"/>
            <a:ext cx="7567138" cy="5543312"/>
            <a:chOff x="4632955" y="-16185"/>
            <a:chExt cx="7567138" cy="5543312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097C51AE-525B-BA98-ADC3-2FFA107B8609}"/>
                </a:ext>
              </a:extLst>
            </p:cNvPr>
            <p:cNvSpPr/>
            <p:nvPr userDrawn="1"/>
          </p:nvSpPr>
          <p:spPr>
            <a:xfrm>
              <a:off x="4632955" y="-16185"/>
              <a:ext cx="6211694" cy="3778143"/>
            </a:xfrm>
            <a:custGeom>
              <a:avLst/>
              <a:gdLst>
                <a:gd name="connsiteX0" fmla="*/ 0 w 6211694"/>
                <a:gd name="connsiteY0" fmla="*/ 0 h 3778143"/>
                <a:gd name="connsiteX1" fmla="*/ 3075781 w 6211694"/>
                <a:gd name="connsiteY1" fmla="*/ 0 h 3778143"/>
                <a:gd name="connsiteX2" fmla="*/ 6211694 w 6211694"/>
                <a:gd name="connsiteY2" fmla="*/ 3140343 h 3778143"/>
                <a:gd name="connsiteX3" fmla="*/ 4673884 w 6211694"/>
                <a:gd name="connsiteY3" fmla="*/ 3778143 h 3778143"/>
                <a:gd name="connsiteX4" fmla="*/ 3136073 w 6211694"/>
                <a:gd name="connsiteY4" fmla="*/ 3140502 h 3778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11694" h="3778143">
                  <a:moveTo>
                    <a:pt x="0" y="0"/>
                  </a:moveTo>
                  <a:lnTo>
                    <a:pt x="3075781" y="0"/>
                  </a:lnTo>
                  <a:lnTo>
                    <a:pt x="6211694" y="3140343"/>
                  </a:lnTo>
                  <a:cubicBezTo>
                    <a:pt x="5787147" y="3565489"/>
                    <a:pt x="5230515" y="3778143"/>
                    <a:pt x="4673884" y="3778143"/>
                  </a:cubicBezTo>
                  <a:cubicBezTo>
                    <a:pt x="4117093" y="3778301"/>
                    <a:pt x="3560620" y="3565649"/>
                    <a:pt x="3136073" y="3140502"/>
                  </a:cubicBez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71E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560D657-89DC-E73B-E0AE-60129CCEF611}"/>
                </a:ext>
              </a:extLst>
            </p:cNvPr>
            <p:cNvSpPr/>
            <p:nvPr userDrawn="1"/>
          </p:nvSpPr>
          <p:spPr>
            <a:xfrm>
              <a:off x="8014124" y="-16183"/>
              <a:ext cx="4185969" cy="1608795"/>
            </a:xfrm>
            <a:custGeom>
              <a:avLst/>
              <a:gdLst>
                <a:gd name="connsiteX0" fmla="*/ 305387 w 4185969"/>
                <a:gd name="connsiteY0" fmla="*/ 0 h 1608795"/>
                <a:gd name="connsiteX1" fmla="*/ 4185969 w 4185969"/>
                <a:gd name="connsiteY1" fmla="*/ 0 h 1608795"/>
                <a:gd name="connsiteX2" fmla="*/ 4185969 w 4185969"/>
                <a:gd name="connsiteY2" fmla="*/ 663533 h 1608795"/>
                <a:gd name="connsiteX3" fmla="*/ 3978281 w 4185969"/>
                <a:gd name="connsiteY3" fmla="*/ 871514 h 1608795"/>
                <a:gd name="connsiteX4" fmla="*/ 3923921 w 4185969"/>
                <a:gd name="connsiteY4" fmla="*/ 927701 h 1608795"/>
                <a:gd name="connsiteX5" fmla="*/ 3739861 w 4185969"/>
                <a:gd name="connsiteY5" fmla="*/ 690695 h 1608795"/>
                <a:gd name="connsiteX6" fmla="*/ 2183294 w 4185969"/>
                <a:gd name="connsiteY6" fmla="*/ 725394 h 1608795"/>
                <a:gd name="connsiteX7" fmla="*/ 1301139 w 4185969"/>
                <a:gd name="connsiteY7" fmla="*/ 1608795 h 1608795"/>
                <a:gd name="connsiteX8" fmla="*/ 0 w 4185969"/>
                <a:gd name="connsiteY8" fmla="*/ 305818 h 1608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5969" h="1608795">
                  <a:moveTo>
                    <a:pt x="305387" y="0"/>
                  </a:moveTo>
                  <a:lnTo>
                    <a:pt x="4185969" y="0"/>
                  </a:lnTo>
                  <a:lnTo>
                    <a:pt x="4185969" y="663533"/>
                  </a:lnTo>
                  <a:lnTo>
                    <a:pt x="3978281" y="871514"/>
                  </a:lnTo>
                  <a:cubicBezTo>
                    <a:pt x="3959366" y="890296"/>
                    <a:pt x="3940928" y="908919"/>
                    <a:pt x="3923921" y="927701"/>
                  </a:cubicBezTo>
                  <a:cubicBezTo>
                    <a:pt x="3874807" y="844454"/>
                    <a:pt x="3813612" y="764550"/>
                    <a:pt x="3739861" y="690695"/>
                  </a:cubicBezTo>
                  <a:cubicBezTo>
                    <a:pt x="3302916" y="253133"/>
                    <a:pt x="2664267" y="243742"/>
                    <a:pt x="2183294" y="725394"/>
                  </a:cubicBezTo>
                  <a:lnTo>
                    <a:pt x="1301139" y="1608795"/>
                  </a:lnTo>
                  <a:lnTo>
                    <a:pt x="0" y="305818"/>
                  </a:ln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7B5F9-F4F0-899B-058D-390AD6A8C481}"/>
                </a:ext>
              </a:extLst>
            </p:cNvPr>
            <p:cNvSpPr/>
            <p:nvPr userDrawn="1"/>
          </p:nvSpPr>
          <p:spPr>
            <a:xfrm>
              <a:off x="7768868" y="2728457"/>
              <a:ext cx="4112273" cy="2798670"/>
            </a:xfrm>
            <a:custGeom>
              <a:avLst/>
              <a:gdLst>
                <a:gd name="connsiteX0" fmla="*/ 1537811 w 4112273"/>
                <a:gd name="connsiteY0" fmla="*/ 1033500 h 2798670"/>
                <a:gd name="connsiteX1" fmla="*/ 0 w 4112273"/>
                <a:gd name="connsiteY1" fmla="*/ 395859 h 2798670"/>
                <a:gd name="connsiteX2" fmla="*/ 2329207 w 4112273"/>
                <a:gd name="connsiteY2" fmla="*/ 2728356 h 2798670"/>
                <a:gd name="connsiteX3" fmla="*/ 2668559 w 4112273"/>
                <a:gd name="connsiteY3" fmla="*/ 2728356 h 2798670"/>
                <a:gd name="connsiteX4" fmla="*/ 4112273 w 4112273"/>
                <a:gd name="connsiteY4" fmla="*/ 1282603 h 2798670"/>
                <a:gd name="connsiteX5" fmla="*/ 3470923 w 4112273"/>
                <a:gd name="connsiteY5" fmla="*/ 0 h 2798670"/>
                <a:gd name="connsiteX6" fmla="*/ 3075622 w 4112273"/>
                <a:gd name="connsiteY6" fmla="*/ 395859 h 2798670"/>
                <a:gd name="connsiteX7" fmla="*/ 1537811 w 4112273"/>
                <a:gd name="connsiteY7" fmla="*/ 1033659 h 2798670"/>
                <a:gd name="connsiteX8" fmla="*/ 1537811 w 4112273"/>
                <a:gd name="connsiteY8" fmla="*/ 1033659 h 279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2273" h="2798670">
                  <a:moveTo>
                    <a:pt x="1537811" y="1033500"/>
                  </a:moveTo>
                  <a:cubicBezTo>
                    <a:pt x="981179" y="1033500"/>
                    <a:pt x="424706" y="821006"/>
                    <a:pt x="0" y="395859"/>
                  </a:cubicBezTo>
                  <a:lnTo>
                    <a:pt x="2329207" y="2728356"/>
                  </a:lnTo>
                  <a:cubicBezTo>
                    <a:pt x="2422827" y="2822108"/>
                    <a:pt x="2574781" y="2822108"/>
                    <a:pt x="2668559" y="2728356"/>
                  </a:cubicBezTo>
                  <a:lnTo>
                    <a:pt x="4112273" y="1282603"/>
                  </a:lnTo>
                  <a:cubicBezTo>
                    <a:pt x="3744152" y="881809"/>
                    <a:pt x="3527031" y="445043"/>
                    <a:pt x="3470923" y="0"/>
                  </a:cubicBezTo>
                  <a:lnTo>
                    <a:pt x="3075622" y="395859"/>
                  </a:lnTo>
                  <a:cubicBezTo>
                    <a:pt x="2651075" y="821006"/>
                    <a:pt x="2094284" y="1033659"/>
                    <a:pt x="1537811" y="1033659"/>
                  </a:cubicBezTo>
                  <a:lnTo>
                    <a:pt x="1537811" y="1033659"/>
                  </a:lnTo>
                  <a:close/>
                </a:path>
              </a:pathLst>
            </a:custGeom>
            <a:solidFill>
              <a:srgbClr val="00706E"/>
            </a:solidFill>
            <a:ln w="10914" cap="rnd">
              <a:solidFill>
                <a:srgbClr val="00706E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6BF66CAC-BBE1-FBEE-BCBF-8B80279D04E1}"/>
                </a:ext>
              </a:extLst>
            </p:cNvPr>
            <p:cNvSpPr/>
            <p:nvPr userDrawn="1"/>
          </p:nvSpPr>
          <p:spPr>
            <a:xfrm>
              <a:off x="11210060" y="632018"/>
              <a:ext cx="990032" cy="3699714"/>
            </a:xfrm>
            <a:custGeom>
              <a:avLst/>
              <a:gdLst>
                <a:gd name="connsiteX0" fmla="*/ 990032 w 990032"/>
                <a:gd name="connsiteY0" fmla="*/ 0 h 3699714"/>
                <a:gd name="connsiteX1" fmla="*/ 990032 w 990032"/>
                <a:gd name="connsiteY1" fmla="*/ 3699714 h 3699714"/>
                <a:gd name="connsiteX2" fmla="*/ 925427 w 990032"/>
                <a:gd name="connsiteY2" fmla="*/ 3644716 h 3699714"/>
                <a:gd name="connsiteX3" fmla="*/ 759088 w 990032"/>
                <a:gd name="connsiteY3" fmla="*/ 3486802 h 3699714"/>
                <a:gd name="connsiteX4" fmla="*/ 656409 w 990032"/>
                <a:gd name="connsiteY4" fmla="*/ 3378884 h 3699714"/>
                <a:gd name="connsiteX5" fmla="*/ 15058 w 990032"/>
                <a:gd name="connsiteY5" fmla="*/ 2096281 h 3699714"/>
                <a:gd name="connsiteX6" fmla="*/ 713312 w 990032"/>
                <a:gd name="connsiteY6" fmla="*/ 279499 h 3699714"/>
                <a:gd name="connsiteX7" fmla="*/ 767672 w 990032"/>
                <a:gd name="connsiteY7" fmla="*/ 223312 h 3699714"/>
                <a:gd name="connsiteX8" fmla="*/ 767830 w 990032"/>
                <a:gd name="connsiteY8" fmla="*/ 222516 h 3699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0032" h="3699714">
                  <a:moveTo>
                    <a:pt x="990032" y="0"/>
                  </a:moveTo>
                  <a:lnTo>
                    <a:pt x="990032" y="3699714"/>
                  </a:lnTo>
                  <a:lnTo>
                    <a:pt x="925427" y="3644716"/>
                  </a:lnTo>
                  <a:cubicBezTo>
                    <a:pt x="870284" y="3595156"/>
                    <a:pt x="814759" y="3542552"/>
                    <a:pt x="759088" y="3486802"/>
                  </a:cubicBezTo>
                  <a:cubicBezTo>
                    <a:pt x="723325" y="3451147"/>
                    <a:pt x="689629" y="3415493"/>
                    <a:pt x="656409" y="3378884"/>
                  </a:cubicBezTo>
                  <a:cubicBezTo>
                    <a:pt x="288288" y="2978090"/>
                    <a:pt x="71166" y="2541483"/>
                    <a:pt x="15058" y="2096281"/>
                  </a:cubicBezTo>
                  <a:cubicBezTo>
                    <a:pt x="-62826" y="1484744"/>
                    <a:pt x="160177" y="856973"/>
                    <a:pt x="713312" y="279499"/>
                  </a:cubicBezTo>
                  <a:cubicBezTo>
                    <a:pt x="730319" y="260717"/>
                    <a:pt x="748916" y="242094"/>
                    <a:pt x="767672" y="223312"/>
                  </a:cubicBezTo>
                  <a:lnTo>
                    <a:pt x="767830" y="222516"/>
                  </a:lnTo>
                  <a:close/>
                </a:path>
              </a:pathLst>
            </a:custGeom>
            <a:solidFill>
              <a:srgbClr val="71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70E3DF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BCD02C1D-CDA9-49AF-3EAA-01D755E5BA8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55690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32129DA-E936-54F7-4DD4-02EF1312FDE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23519E7A-C439-0D9A-1503-1FA9B95F618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87306CE-3BF4-C896-3213-1C9E15051C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6E63D6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This is</a:t>
            </a:r>
          </a:p>
          <a:p>
            <a:pPr lvl="0"/>
            <a:r>
              <a:rPr lang="en-US"/>
              <a:t>the title</a:t>
            </a:r>
          </a:p>
        </p:txBody>
      </p:sp>
    </p:spTree>
    <p:extLst>
      <p:ext uri="{BB962C8B-B14F-4D97-AF65-F5344CB8AC3E}">
        <p14:creationId xmlns:p14="http://schemas.microsoft.com/office/powerpoint/2010/main" val="370511696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90A00EB3-A308-5EE7-F8C5-FD5FE9B1E87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EFBC6E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This is</a:t>
            </a:r>
          </a:p>
          <a:p>
            <a:pPr lvl="0"/>
            <a:r>
              <a:rPr lang="en-US"/>
              <a:t>the title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632AAF5C-0183-112B-4BA4-690D0D60968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CEF8D1BF-6A0D-B74F-335F-52791CA060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428420522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1E73B47-338C-5312-4C2C-F2950EFF2DC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403FA4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9E59C7E3-6F36-846C-48E9-372B76C0E29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D11BF989-1C30-EB02-97FD-C67EAC3D49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36068635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A742051-C27E-A7C1-1050-81511E9E93F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70E3DF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191BE-7BB9-993D-1C44-E88B9C7E244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6355020-0BEA-A1E1-256E-0EAC1F82E8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46264411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199532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3667275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753071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173780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4085692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74076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/cov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1812F4C1-9107-094E-74BF-AB7B3A3E993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022221" y="2662225"/>
            <a:ext cx="4147558" cy="15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9088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B776FD-B909-A215-304B-EA1B1EFDF7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10553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73451147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4AA60D4-3B95-4876-007D-814D5AD2B92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5C2331A-88D4-A8E3-76BC-3E039DCC8765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F2AAB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3A8F778-4013-0B9A-4A17-CC3CA298F40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D24A7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173E6179-B566-4B13-43C3-A8982D5A9751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93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B232FC0F-8987-CB75-F943-3213A4A337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FD90CA-944C-2BC4-CA12-20DD5FAE59E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1963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Freeform 68">
            <a:extLst>
              <a:ext uri="{FF2B5EF4-FFF2-40B4-BE49-F238E27FC236}">
                <a16:creationId xmlns:a16="http://schemas.microsoft.com/office/drawing/2014/main" id="{744CDE10-C52F-6C75-18A9-B9580671408C}"/>
              </a:ext>
            </a:extLst>
          </p:cNvPr>
          <p:cNvSpPr/>
          <p:nvPr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70" name="Freeform 69">
            <a:extLst>
              <a:ext uri="{FF2B5EF4-FFF2-40B4-BE49-F238E27FC236}">
                <a16:creationId xmlns:a16="http://schemas.microsoft.com/office/drawing/2014/main" id="{40524D5C-513E-99F6-710F-4522A7EF9ACA}"/>
              </a:ext>
            </a:extLst>
          </p:cNvPr>
          <p:cNvSpPr/>
          <p:nvPr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D24A7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92901B04-AA5B-A7E8-7B5C-FEF5452E84D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3CF36E5-E1D3-6F6D-99C2-2C0584BE87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45810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29801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A3AC6EF-ABE2-4CD7-1EC0-B2FB8A0C9FAF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37B4E708-8A48-FF6D-A87D-9BEA68913CA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13A465AA-1403-216C-EAC1-CC219F7BF1F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BF4C0B16-7B9A-71C4-8085-F561867AAC24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4" name="Text Placeholder 41">
            <a:extLst>
              <a:ext uri="{FF2B5EF4-FFF2-40B4-BE49-F238E27FC236}">
                <a16:creationId xmlns:a16="http://schemas.microsoft.com/office/drawing/2014/main" id="{94D2A35B-DB27-A299-A9E8-CB902CAEE2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E055ECA2-1AB6-F401-9CBF-ED146BC7F41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8798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7AF0AAD-D10F-BDD4-F69E-52C5991EF942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E04B65D0-31A6-7B52-774B-70CEFD870180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6AB660F-BF16-4002-F5D3-7F1ADE4BD3F3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8DE69734-5420-E228-204D-0121F2D0E803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50800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86F9C807-CA55-86E4-CE79-6B74C25A56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1B0271-7599-CA91-3344-6F442927D09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55349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F8E70A1E-C3F4-37BE-E396-46E8910A960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DF3DDB4-887B-7E99-8E4D-5BFA21EE286C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5C1C5193-3068-4F2B-92CA-EAAEA67820B6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79BF341-939A-B0D3-4FEF-67C401E3E0C9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5738E41-3980-3F48-5578-34857E88A480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D3EAA32F-B7EE-FACD-E48A-09054CF3DDB4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r>
              <a:rPr lang="en-IS"/>
              <a:t>Click icon or drag and drop picture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AC83647A-A6F1-EE1C-6481-A970DFF41FAC}"/>
              </a:ext>
            </a:extLst>
          </p:cNvPr>
          <p:cNvSpPr/>
          <p:nvPr/>
        </p:nvSpPr>
        <p:spPr>
          <a:xfrm>
            <a:off x="11753284" y="5448236"/>
            <a:ext cx="329449" cy="329692"/>
          </a:xfrm>
          <a:custGeom>
            <a:avLst/>
            <a:gdLst>
              <a:gd name="connsiteX0" fmla="*/ 329450 w 329449"/>
              <a:gd name="connsiteY0" fmla="*/ 164846 h 329692"/>
              <a:gd name="connsiteX1" fmla="*/ 164725 w 329449"/>
              <a:gd name="connsiteY1" fmla="*/ 329692 h 329692"/>
              <a:gd name="connsiteX2" fmla="*/ 0 w 329449"/>
              <a:gd name="connsiteY2" fmla="*/ 164846 h 329692"/>
              <a:gd name="connsiteX3" fmla="*/ 164725 w 329449"/>
              <a:gd name="connsiteY3" fmla="*/ 0 h 329692"/>
              <a:gd name="connsiteX4" fmla="*/ 329450 w 329449"/>
              <a:gd name="connsiteY4" fmla="*/ 164846 h 329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449" h="329692">
                <a:moveTo>
                  <a:pt x="329450" y="164846"/>
                </a:moveTo>
                <a:cubicBezTo>
                  <a:pt x="329450" y="255888"/>
                  <a:pt x="255700" y="329692"/>
                  <a:pt x="164725" y="329692"/>
                </a:cubicBezTo>
                <a:cubicBezTo>
                  <a:pt x="73750" y="329692"/>
                  <a:pt x="0" y="255888"/>
                  <a:pt x="0" y="164846"/>
                </a:cubicBezTo>
                <a:cubicBezTo>
                  <a:pt x="0" y="73804"/>
                  <a:pt x="73750" y="0"/>
                  <a:pt x="164725" y="0"/>
                </a:cubicBezTo>
                <a:cubicBezTo>
                  <a:pt x="255700" y="0"/>
                  <a:pt x="329450" y="73804"/>
                  <a:pt x="329450" y="164846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71022DA7-09A2-01B2-EAC4-4D6E9AC993F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7493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4010717-EEFC-57F0-0944-AE24715657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266" y="580727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89317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459FD41E-FE59-33FB-673F-CDF82EBE7A60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2F3B63BC-144C-E821-1D1E-EDFC68D4E171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3056FEF-AF2B-53ED-3898-BCC0CBD9E2C1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9B9BDAE-66D5-1C53-F6DD-87A79FD6F088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F313E213-ACFA-6DFC-ED25-5BBD02114B64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CDD02804-9CB8-A811-777B-BD4B7B268E10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45BFF3FC-A836-AA41-0FA5-3E32C9EDFD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51425" y="962526"/>
            <a:ext cx="499993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783BD7B-C96E-83BE-A811-D0223BB381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7116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594410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9E3851BF-2D16-0E23-B30A-0EF971E1864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63080B94-0F66-1929-7550-A4D4DF9F718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DFA3AE6-AFBB-3970-273B-2526FA45A49F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DD12867-FF04-663A-AEE6-AE9B761778D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3F335D54-35EA-3E1E-821A-DA2E9908B357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21D40C2-CBFA-FB96-6EEC-24AF1865BD79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333920F7-EB40-EADF-3AD7-EF9590E472D8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19181A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B58214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7912892A-043A-E89C-BAFD-6536DC730E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2280" y="621319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5394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DE39308E-7310-C8E7-DE8E-4A56BAED84C3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6DD2E2E1-E7AF-68E8-F4EF-F513FF36A829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311E9F24-2EA7-D881-AE3C-CD9CBE100A0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9EC48E79-3AD3-04FD-D1E1-CBDE963A137C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5B4F94E-DB33-9A3C-3F05-0AE084BEF0E7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86426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8" name="Text Placeholder 41">
            <a:extLst>
              <a:ext uri="{FF2B5EF4-FFF2-40B4-BE49-F238E27FC236}">
                <a16:creationId xmlns:a16="http://schemas.microsoft.com/office/drawing/2014/main" id="{B38F0916-A9F4-1F3A-5AA9-09DA954683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9AF5D2FF-18BB-FD2F-DA3A-34E24C19DBF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84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22840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A51D2B0-FF79-57EA-6ACA-D34A87857BF1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111EDE78-36AF-2726-0027-93C9B263A2FC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C38860E5-7A5D-3F24-4188-F64A5DDA5CA2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1FCFE441-808A-30A2-6AC0-47DB738B152A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427C6AB-A032-9658-63F4-A44DEB7DC416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7" name="Text Placeholder 41">
            <a:extLst>
              <a:ext uri="{FF2B5EF4-FFF2-40B4-BE49-F238E27FC236}">
                <a16:creationId xmlns:a16="http://schemas.microsoft.com/office/drawing/2014/main" id="{244BD30E-D216-7959-8F93-9F4D3FE369D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BC93A14D-92E6-AB15-4883-24259429207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577848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320AD8F2-4804-2216-6B88-7B4E7B74F8B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CB119F-83E1-2E5E-BB3E-CF4FC3A7943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76786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83469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A731AAF-DEBF-ACA9-A33F-33F2A1EAE040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EB025952-AC3F-61E5-37A1-1351909FFCC3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0712FA5-D901-FAF4-3514-16CB5F6F04E2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0269C64A-EE04-940D-ABAB-F7B101CCD1E2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C5701BC7-1111-0248-0C2A-0513969165E5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3" name="Round Single Corner Rectangle 2">
            <a:extLst>
              <a:ext uri="{FF2B5EF4-FFF2-40B4-BE49-F238E27FC236}">
                <a16:creationId xmlns:a16="http://schemas.microsoft.com/office/drawing/2014/main" id="{ED58C790-3066-C0E0-D149-B876FA5F1F10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0C4AFBDD-99F6-A14E-8F31-12F8A7CC45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A47A809-FE8D-F848-8F70-8C123617E75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59C55BF6-B3C8-3F92-6727-CE2FA5C2188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BEA19EE6-9E33-BB81-336C-A2B90220E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8D82E018-2C5D-898F-337B-5072952388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19177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6497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F8BEECD-1579-1607-CC11-5426D4431365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E00C70B1-BFFA-9408-6C58-2EC3D56CEB87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09002E-045D-658C-925C-EBC9588FFCDB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41407B18-1C7D-E8EC-E436-ADE99D0A5D5E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5" name="Text Placeholder 41">
            <a:extLst>
              <a:ext uri="{FF2B5EF4-FFF2-40B4-BE49-F238E27FC236}">
                <a16:creationId xmlns:a16="http://schemas.microsoft.com/office/drawing/2014/main" id="{0EFE012E-5265-5F5B-0822-05E4CCAE0E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4228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D45ED864-6480-0F9F-BB06-55F43DA497F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12954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844554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7452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41980722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113944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632CA56E-BCE7-AE05-394E-05960998A24F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57A464F-D78D-E65D-9AEC-9D6A574E9ED2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07A2232D-01A1-7596-21F2-B6D95773317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45810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489203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761868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0693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404413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55235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920042330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838720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03555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515227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248454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41477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C6FCF7-F553-8565-2CE0-C60D06113E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333767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8445541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DEDCE82-AC3C-FC49-881A-4158E6CF1A3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5592000" y="89305"/>
            <a:ext cx="1008000" cy="3727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3D993-CAE7-0B4C-98BF-D23A1100AB04}"/>
              </a:ext>
            </a:extLst>
          </p:cNvPr>
          <p:cNvCxnSpPr/>
          <p:nvPr userDrawn="1"/>
        </p:nvCxnSpPr>
        <p:spPr>
          <a:xfrm flipH="1">
            <a:off x="340291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89307-8716-A348-921D-FCA8B2CBED8F}"/>
              </a:ext>
            </a:extLst>
          </p:cNvPr>
          <p:cNvCxnSpPr/>
          <p:nvPr userDrawn="1"/>
        </p:nvCxnSpPr>
        <p:spPr>
          <a:xfrm flipH="1">
            <a:off x="6753616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761868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1DA0E6A1-66AF-A644-9030-3203CC825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488601"/>
            <a:ext cx="11511418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1352550"/>
            <a:ext cx="11484279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3D993-CAE7-0B4C-98BF-D23A1100AB04}"/>
              </a:ext>
            </a:extLst>
          </p:cNvPr>
          <p:cNvCxnSpPr/>
          <p:nvPr userDrawn="1"/>
        </p:nvCxnSpPr>
        <p:spPr>
          <a:xfrm flipH="1">
            <a:off x="340291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89307-8716-A348-921D-FCA8B2CBED8F}"/>
              </a:ext>
            </a:extLst>
          </p:cNvPr>
          <p:cNvCxnSpPr/>
          <p:nvPr userDrawn="1"/>
        </p:nvCxnSpPr>
        <p:spPr>
          <a:xfrm flipH="1">
            <a:off x="6753616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>
            <a:extLst>
              <a:ext uri="{FF2B5EF4-FFF2-40B4-BE49-F238E27FC236}">
                <a16:creationId xmlns:a16="http://schemas.microsoft.com/office/drawing/2014/main" id="{B39A094D-326D-C811-8216-2D5EA2BC4468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5592000" y="94118"/>
            <a:ext cx="1008000" cy="37270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0A31EF8-9C02-C65C-5517-FE232200B4F0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08748920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A7A9796-70D4-F051-6286-88A912822062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C72C0A1-46D5-2926-AD7B-F2ACE4572520}"/>
              </a:ext>
            </a:extLst>
          </p:cNvPr>
          <p:cNvSpPr/>
          <p:nvPr userDrawn="1"/>
        </p:nvSpPr>
        <p:spPr>
          <a:xfrm flipH="1">
            <a:off x="6822516" y="1493392"/>
            <a:ext cx="5369483" cy="5369482"/>
          </a:xfrm>
          <a:custGeom>
            <a:avLst/>
            <a:gdLst>
              <a:gd name="connsiteX0" fmla="*/ 0 w 5369483"/>
              <a:gd name="connsiteY0" fmla="*/ 0 h 5369482"/>
              <a:gd name="connsiteX1" fmla="*/ 5369483 w 5369483"/>
              <a:gd name="connsiteY1" fmla="*/ 5369482 h 5369482"/>
              <a:gd name="connsiteX2" fmla="*/ 2251404 w 5369483"/>
              <a:gd name="connsiteY2" fmla="*/ 5369482 h 5369482"/>
              <a:gd name="connsiteX3" fmla="*/ 0 w 5369483"/>
              <a:gd name="connsiteY3" fmla="*/ 3118079 h 5369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69483" h="5369482">
                <a:moveTo>
                  <a:pt x="0" y="0"/>
                </a:moveTo>
                <a:lnTo>
                  <a:pt x="5369483" y="5369482"/>
                </a:lnTo>
                <a:lnTo>
                  <a:pt x="2251404" y="5369482"/>
                </a:lnTo>
                <a:lnTo>
                  <a:pt x="0" y="3118079"/>
                </a:lnTo>
                <a:close/>
              </a:path>
            </a:pathLst>
          </a:custGeom>
          <a:solidFill>
            <a:srgbClr val="29B4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1DA0E6A1-66AF-A644-9030-3203CC825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0" y="488601"/>
            <a:ext cx="1151141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0" y="1352550"/>
            <a:ext cx="5584521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68AD-C0C4-9641-8C02-1ACFE8EA8DF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267189" y="1352550"/>
            <a:ext cx="5584518" cy="5073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5F1984-C73F-134F-9911-E66EE857E453}"/>
              </a:ext>
            </a:extLst>
          </p:cNvPr>
          <p:cNvCxnSpPr/>
          <p:nvPr userDrawn="1"/>
        </p:nvCxnSpPr>
        <p:spPr>
          <a:xfrm flipH="1">
            <a:off x="340291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5A95B-1B14-7F43-8414-E39B53C56D5A}"/>
              </a:ext>
            </a:extLst>
          </p:cNvPr>
          <p:cNvCxnSpPr/>
          <p:nvPr userDrawn="1"/>
        </p:nvCxnSpPr>
        <p:spPr>
          <a:xfrm flipH="1">
            <a:off x="6753616" y="275659"/>
            <a:ext cx="5098093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aphic 10">
            <a:extLst>
              <a:ext uri="{FF2B5EF4-FFF2-40B4-BE49-F238E27FC236}">
                <a16:creationId xmlns:a16="http://schemas.microsoft.com/office/drawing/2014/main" id="{2141B79D-5FCA-83B1-9283-020AE2F9F6C9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5592000" y="94118"/>
            <a:ext cx="1008000" cy="37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03555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68AD-C0C4-9641-8C02-1ACFE8EA8DF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0"/>
            <a:ext cx="4874400" cy="67638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1DA0E6A1-66AF-A644-9030-3203CC825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488601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sz="3600"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5F1984-C73F-134F-9911-E66EE857E453}"/>
              </a:ext>
            </a:extLst>
          </p:cNvPr>
          <p:cNvCxnSpPr>
            <a:cxnSpLocks/>
          </p:cNvCxnSpPr>
          <p:nvPr userDrawn="1"/>
        </p:nvCxnSpPr>
        <p:spPr>
          <a:xfrm flipH="1">
            <a:off x="5213445" y="275659"/>
            <a:ext cx="2661514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5A95B-1B14-7F43-8414-E39B53C56D5A}"/>
              </a:ext>
            </a:extLst>
          </p:cNvPr>
          <p:cNvCxnSpPr>
            <a:cxnSpLocks/>
          </p:cNvCxnSpPr>
          <p:nvPr userDrawn="1"/>
        </p:nvCxnSpPr>
        <p:spPr>
          <a:xfrm flipH="1">
            <a:off x="9190191" y="275659"/>
            <a:ext cx="2661516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213445" y="1352550"/>
            <a:ext cx="6638262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2ED9295-5878-6ABD-0EEE-2B92532E4E95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8028574" y="94118"/>
            <a:ext cx="1008000" cy="3727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927A073-0059-2A4C-42E1-31A5AE78F844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02751522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68AD-C0C4-9641-8C02-1ACFE8EA8DF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609114" y="555177"/>
            <a:ext cx="4582886" cy="62087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5F1984-C73F-134F-9911-E66EE857E453}"/>
              </a:ext>
            </a:extLst>
          </p:cNvPr>
          <p:cNvCxnSpPr>
            <a:cxnSpLocks/>
          </p:cNvCxnSpPr>
          <p:nvPr userDrawn="1"/>
        </p:nvCxnSpPr>
        <p:spPr>
          <a:xfrm flipH="1">
            <a:off x="340290" y="275659"/>
            <a:ext cx="8894170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5A95B-1B14-7F43-8414-E39B53C56D5A}"/>
              </a:ext>
            </a:extLst>
          </p:cNvPr>
          <p:cNvCxnSpPr>
            <a:cxnSpLocks/>
          </p:cNvCxnSpPr>
          <p:nvPr userDrawn="1"/>
        </p:nvCxnSpPr>
        <p:spPr>
          <a:xfrm flipH="1">
            <a:off x="10549692" y="275659"/>
            <a:ext cx="1642308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0" y="1352550"/>
            <a:ext cx="6816054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B481A195-D889-E642-93F2-1B3B1F9DA0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0" y="488601"/>
            <a:ext cx="681605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sz="3600"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D24DECEA-C020-205E-B14B-1A6A0C7E64FA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88075" y="94118"/>
            <a:ext cx="1008000" cy="37270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6D90B3E-3A7F-3711-CF80-812FE43D1EF3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65029627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211837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4DF2196-71DA-DF09-31D9-DC8798012EFF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46485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43609373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ST 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2">
            <a:extLst>
              <a:ext uri="{FF2B5EF4-FFF2-40B4-BE49-F238E27FC236}">
                <a16:creationId xmlns:a16="http://schemas.microsoft.com/office/drawing/2014/main" id="{CC916773-D709-0391-6121-0638B0C59CE3}"/>
              </a:ext>
            </a:extLst>
          </p:cNvPr>
          <p:cNvSpPr/>
          <p:nvPr userDrawn="1"/>
        </p:nvSpPr>
        <p:spPr>
          <a:xfrm>
            <a:off x="1039880" y="5618328"/>
            <a:ext cx="4782203" cy="88841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spcBef>
                <a:spcPct val="0"/>
              </a:spcBef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7C866EE-96A4-3B4A-26D0-6B951358C3A5}"/>
              </a:ext>
            </a:extLst>
          </p:cNvPr>
          <p:cNvSpPr/>
          <p:nvPr userDrawn="1"/>
        </p:nvSpPr>
        <p:spPr>
          <a:xfrm>
            <a:off x="361284" y="5525207"/>
            <a:ext cx="1074656" cy="1074656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A838618-E714-9BC7-1FB8-D3692B4235F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4906" y="5617743"/>
            <a:ext cx="887412" cy="889000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257DE8-AB6B-35C2-52B9-1C73C4C30C1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36688" y="5740302"/>
            <a:ext cx="4049712" cy="44291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9F8DE8C4-EC30-7E3C-86FC-EF3A307C6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43833" y="6143264"/>
            <a:ext cx="4049712" cy="24729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B0A35B5D-330D-C40A-2CD6-C8DEF4C822E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68096" y="429769"/>
            <a:ext cx="10652760" cy="5994144"/>
          </a:xfrm>
          <a:custGeom>
            <a:avLst/>
            <a:gdLst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0 w 10652760"/>
              <a:gd name="connsiteY3" fmla="*/ 5989320 h 5989320"/>
              <a:gd name="connsiteX4" fmla="*/ 0 w 10652760"/>
              <a:gd name="connsiteY4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0 w 10652760"/>
              <a:gd name="connsiteY3" fmla="*/ 5065493 h 5989320"/>
              <a:gd name="connsiteX4" fmla="*/ 0 w 10652760"/>
              <a:gd name="connsiteY4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4030147 w 10652760"/>
              <a:gd name="connsiteY3" fmla="*/ 5414851 h 5989320"/>
              <a:gd name="connsiteX4" fmla="*/ 0 w 10652760"/>
              <a:gd name="connsiteY4" fmla="*/ 5065493 h 5989320"/>
              <a:gd name="connsiteX5" fmla="*/ 0 w 10652760"/>
              <a:gd name="connsiteY5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38815 w 10652760"/>
              <a:gd name="connsiteY3" fmla="*/ 5980459 h 5989320"/>
              <a:gd name="connsiteX4" fmla="*/ 0 w 10652760"/>
              <a:gd name="connsiteY4" fmla="*/ 5065493 h 5989320"/>
              <a:gd name="connsiteX5" fmla="*/ 0 w 10652760"/>
              <a:gd name="connsiteY5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38815 w 10652760"/>
              <a:gd name="connsiteY3" fmla="*/ 5980459 h 5989320"/>
              <a:gd name="connsiteX4" fmla="*/ 4030147 w 10652760"/>
              <a:gd name="connsiteY4" fmla="*/ 5791923 h 5989320"/>
              <a:gd name="connsiteX5" fmla="*/ 0 w 10652760"/>
              <a:gd name="connsiteY5" fmla="*/ 5065493 h 5989320"/>
              <a:gd name="connsiteX6" fmla="*/ 0 w 10652760"/>
              <a:gd name="connsiteY6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38815 w 10652760"/>
              <a:gd name="connsiteY3" fmla="*/ 5980459 h 5989320"/>
              <a:gd name="connsiteX4" fmla="*/ 5076523 w 10652760"/>
              <a:gd name="connsiteY4" fmla="*/ 5254595 h 5989320"/>
              <a:gd name="connsiteX5" fmla="*/ 0 w 10652760"/>
              <a:gd name="connsiteY5" fmla="*/ 5065493 h 5989320"/>
              <a:gd name="connsiteX6" fmla="*/ 0 w 10652760"/>
              <a:gd name="connsiteY6" fmla="*/ 0 h 5989320"/>
              <a:gd name="connsiteX0" fmla="*/ 0 w 10652760"/>
              <a:gd name="connsiteY0" fmla="*/ 0 h 5989886"/>
              <a:gd name="connsiteX1" fmla="*/ 10652760 w 10652760"/>
              <a:gd name="connsiteY1" fmla="*/ 0 h 5989886"/>
              <a:gd name="connsiteX2" fmla="*/ 10652760 w 10652760"/>
              <a:gd name="connsiteY2" fmla="*/ 5989320 h 5989886"/>
              <a:gd name="connsiteX3" fmla="*/ 5067095 w 10652760"/>
              <a:gd name="connsiteY3" fmla="*/ 5989886 h 5989886"/>
              <a:gd name="connsiteX4" fmla="*/ 5076523 w 10652760"/>
              <a:gd name="connsiteY4" fmla="*/ 5254595 h 5989886"/>
              <a:gd name="connsiteX5" fmla="*/ 0 w 10652760"/>
              <a:gd name="connsiteY5" fmla="*/ 5065493 h 5989886"/>
              <a:gd name="connsiteX6" fmla="*/ 0 w 10652760"/>
              <a:gd name="connsiteY6" fmla="*/ 0 h 5989886"/>
              <a:gd name="connsiteX0" fmla="*/ 0 w 10652760"/>
              <a:gd name="connsiteY0" fmla="*/ 0 h 6008740"/>
              <a:gd name="connsiteX1" fmla="*/ 10652760 w 10652760"/>
              <a:gd name="connsiteY1" fmla="*/ 0 h 6008740"/>
              <a:gd name="connsiteX2" fmla="*/ 10652760 w 10652760"/>
              <a:gd name="connsiteY2" fmla="*/ 5989320 h 6008740"/>
              <a:gd name="connsiteX3" fmla="*/ 5067095 w 10652760"/>
              <a:gd name="connsiteY3" fmla="*/ 6008740 h 6008740"/>
              <a:gd name="connsiteX4" fmla="*/ 5076523 w 10652760"/>
              <a:gd name="connsiteY4" fmla="*/ 5254595 h 6008740"/>
              <a:gd name="connsiteX5" fmla="*/ 0 w 10652760"/>
              <a:gd name="connsiteY5" fmla="*/ 5065493 h 6008740"/>
              <a:gd name="connsiteX6" fmla="*/ 0 w 10652760"/>
              <a:gd name="connsiteY6" fmla="*/ 0 h 600874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0 w 10652760"/>
              <a:gd name="connsiteY5" fmla="*/ 5065493 h 5989320"/>
              <a:gd name="connsiteX6" fmla="*/ 0 w 10652760"/>
              <a:gd name="connsiteY6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3332564 w 10652760"/>
              <a:gd name="connsiteY5" fmla="*/ 5179180 h 5989320"/>
              <a:gd name="connsiteX6" fmla="*/ 0 w 10652760"/>
              <a:gd name="connsiteY6" fmla="*/ 5065493 h 5989320"/>
              <a:gd name="connsiteX7" fmla="*/ 0 w 10652760"/>
              <a:gd name="connsiteY7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0 w 10652760"/>
              <a:gd name="connsiteY6" fmla="*/ 5065493 h 5989320"/>
              <a:gd name="connsiteX7" fmla="*/ 0 w 10652760"/>
              <a:gd name="connsiteY7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777900 w 10652760"/>
              <a:gd name="connsiteY6" fmla="*/ 5066059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19682 w 10652760"/>
              <a:gd name="connsiteY6" fmla="*/ 5141473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3204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9168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59931 w 10652760"/>
              <a:gd name="connsiteY5" fmla="*/ 514455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6523 w 10652760"/>
              <a:gd name="connsiteY4" fmla="*/ 525459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0173 w 10652760"/>
              <a:gd name="connsiteY4" fmla="*/ 52736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0459 h 5989320"/>
              <a:gd name="connsiteX4" fmla="*/ 5070173 w 10652760"/>
              <a:gd name="connsiteY4" fmla="*/ 52736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0173 w 10652760"/>
              <a:gd name="connsiteY4" fmla="*/ 52736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0173 w 10652760"/>
              <a:gd name="connsiteY4" fmla="*/ 52863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65493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47963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6523 w 10652760"/>
              <a:gd name="connsiteY4" fmla="*/ 5260945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76522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3381 w 10652760"/>
              <a:gd name="connsiteY4" fmla="*/ 5276656 h 5989320"/>
              <a:gd name="connsiteX5" fmla="*/ 4934531 w 10652760"/>
              <a:gd name="connsiteY5" fmla="*/ 5150900 h 5989320"/>
              <a:gd name="connsiteX6" fmla="*/ 435394 w 10652760"/>
              <a:gd name="connsiteY6" fmla="*/ 5151096 h 5989320"/>
              <a:gd name="connsiteX7" fmla="*/ 0 w 10652760"/>
              <a:gd name="connsiteY7" fmla="*/ 5074920 h 5989320"/>
              <a:gd name="connsiteX8" fmla="*/ 0 w 10652760"/>
              <a:gd name="connsiteY8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3380 w 10652760"/>
              <a:gd name="connsiteY4" fmla="*/ 5370859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3380 w 10652760"/>
              <a:gd name="connsiteY4" fmla="*/ 5370859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3380 w 10652760"/>
              <a:gd name="connsiteY4" fmla="*/ 5370859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3380 w 10652760"/>
              <a:gd name="connsiteY4" fmla="*/ 5370859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6032126"/>
              <a:gd name="connsiteX1" fmla="*/ 10652760 w 10652760"/>
              <a:gd name="connsiteY1" fmla="*/ 0 h 6032126"/>
              <a:gd name="connsiteX2" fmla="*/ 10652760 w 10652760"/>
              <a:gd name="connsiteY2" fmla="*/ 5989320 h 6032126"/>
              <a:gd name="connsiteX3" fmla="*/ 5057668 w 10652760"/>
              <a:gd name="connsiteY3" fmla="*/ 5986809 h 6032126"/>
              <a:gd name="connsiteX4" fmla="*/ 5098518 w 10652760"/>
              <a:gd name="connsiteY4" fmla="*/ 5842199 h 6032126"/>
              <a:gd name="connsiteX5" fmla="*/ 5073381 w 10652760"/>
              <a:gd name="connsiteY5" fmla="*/ 5276656 h 6032126"/>
              <a:gd name="connsiteX6" fmla="*/ 4934531 w 10652760"/>
              <a:gd name="connsiteY6" fmla="*/ 5150900 h 6032126"/>
              <a:gd name="connsiteX7" fmla="*/ 435394 w 10652760"/>
              <a:gd name="connsiteY7" fmla="*/ 5151096 h 6032126"/>
              <a:gd name="connsiteX8" fmla="*/ 0 w 10652760"/>
              <a:gd name="connsiteY8" fmla="*/ 5074920 h 6032126"/>
              <a:gd name="connsiteX9" fmla="*/ 0 w 10652760"/>
              <a:gd name="connsiteY9" fmla="*/ 0 h 6032126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98518 w 10652760"/>
              <a:gd name="connsiteY4" fmla="*/ 5842199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98518 w 10652760"/>
              <a:gd name="connsiteY4" fmla="*/ 5842199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6522 w 10652760"/>
              <a:gd name="connsiteY4" fmla="*/ 5917613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6522 w 10652760"/>
              <a:gd name="connsiteY4" fmla="*/ 5917613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6522 w 10652760"/>
              <a:gd name="connsiteY4" fmla="*/ 5917613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6522 w 10652760"/>
              <a:gd name="connsiteY4" fmla="*/ 5917613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89320"/>
              <a:gd name="connsiteX1" fmla="*/ 10652760 w 10652760"/>
              <a:gd name="connsiteY1" fmla="*/ 0 h 5989320"/>
              <a:gd name="connsiteX2" fmla="*/ 10652760 w 10652760"/>
              <a:gd name="connsiteY2" fmla="*/ 5989320 h 5989320"/>
              <a:gd name="connsiteX3" fmla="*/ 5057668 w 10652760"/>
              <a:gd name="connsiteY3" fmla="*/ 5986809 h 5989320"/>
              <a:gd name="connsiteX4" fmla="*/ 5070237 w 10652760"/>
              <a:gd name="connsiteY4" fmla="*/ 5905044 h 5989320"/>
              <a:gd name="connsiteX5" fmla="*/ 5073381 w 10652760"/>
              <a:gd name="connsiteY5" fmla="*/ 5276656 h 5989320"/>
              <a:gd name="connsiteX6" fmla="*/ 4934531 w 10652760"/>
              <a:gd name="connsiteY6" fmla="*/ 5150900 h 5989320"/>
              <a:gd name="connsiteX7" fmla="*/ 435394 w 10652760"/>
              <a:gd name="connsiteY7" fmla="*/ 5151096 h 5989320"/>
              <a:gd name="connsiteX8" fmla="*/ 0 w 10652760"/>
              <a:gd name="connsiteY8" fmla="*/ 5074920 h 5989320"/>
              <a:gd name="connsiteX9" fmla="*/ 0 w 10652760"/>
              <a:gd name="connsiteY9" fmla="*/ 0 h 5989320"/>
              <a:gd name="connsiteX0" fmla="*/ 0 w 10652760"/>
              <a:gd name="connsiteY0" fmla="*/ 0 h 5991699"/>
              <a:gd name="connsiteX1" fmla="*/ 10652760 w 10652760"/>
              <a:gd name="connsiteY1" fmla="*/ 0 h 5991699"/>
              <a:gd name="connsiteX2" fmla="*/ 10652760 w 10652760"/>
              <a:gd name="connsiteY2" fmla="*/ 5989320 h 5991699"/>
              <a:gd name="connsiteX3" fmla="*/ 5045443 w 10652760"/>
              <a:gd name="connsiteY3" fmla="*/ 5991699 h 5991699"/>
              <a:gd name="connsiteX4" fmla="*/ 5070237 w 10652760"/>
              <a:gd name="connsiteY4" fmla="*/ 5905044 h 5991699"/>
              <a:gd name="connsiteX5" fmla="*/ 5073381 w 10652760"/>
              <a:gd name="connsiteY5" fmla="*/ 5276656 h 5991699"/>
              <a:gd name="connsiteX6" fmla="*/ 4934531 w 10652760"/>
              <a:gd name="connsiteY6" fmla="*/ 5150900 h 5991699"/>
              <a:gd name="connsiteX7" fmla="*/ 435394 w 10652760"/>
              <a:gd name="connsiteY7" fmla="*/ 5151096 h 5991699"/>
              <a:gd name="connsiteX8" fmla="*/ 0 w 10652760"/>
              <a:gd name="connsiteY8" fmla="*/ 5074920 h 5991699"/>
              <a:gd name="connsiteX9" fmla="*/ 0 w 10652760"/>
              <a:gd name="connsiteY9" fmla="*/ 0 h 5991699"/>
              <a:gd name="connsiteX0" fmla="*/ 0 w 10652760"/>
              <a:gd name="connsiteY0" fmla="*/ 0 h 5991699"/>
              <a:gd name="connsiteX1" fmla="*/ 10652760 w 10652760"/>
              <a:gd name="connsiteY1" fmla="*/ 0 h 5991699"/>
              <a:gd name="connsiteX2" fmla="*/ 10652760 w 10652760"/>
              <a:gd name="connsiteY2" fmla="*/ 5989320 h 5991699"/>
              <a:gd name="connsiteX3" fmla="*/ 5045443 w 10652760"/>
              <a:gd name="connsiteY3" fmla="*/ 5991699 h 5991699"/>
              <a:gd name="connsiteX4" fmla="*/ 5070237 w 10652760"/>
              <a:gd name="connsiteY4" fmla="*/ 5905044 h 5991699"/>
              <a:gd name="connsiteX5" fmla="*/ 5073381 w 10652760"/>
              <a:gd name="connsiteY5" fmla="*/ 5276656 h 5991699"/>
              <a:gd name="connsiteX6" fmla="*/ 4934531 w 10652760"/>
              <a:gd name="connsiteY6" fmla="*/ 5150900 h 5991699"/>
              <a:gd name="connsiteX7" fmla="*/ 435394 w 10652760"/>
              <a:gd name="connsiteY7" fmla="*/ 5151096 h 5991699"/>
              <a:gd name="connsiteX8" fmla="*/ 0 w 10652760"/>
              <a:gd name="connsiteY8" fmla="*/ 5074920 h 5991699"/>
              <a:gd name="connsiteX9" fmla="*/ 0 w 10652760"/>
              <a:gd name="connsiteY9" fmla="*/ 0 h 5991699"/>
              <a:gd name="connsiteX0" fmla="*/ 0 w 10652760"/>
              <a:gd name="connsiteY0" fmla="*/ 0 h 5991699"/>
              <a:gd name="connsiteX1" fmla="*/ 10652760 w 10652760"/>
              <a:gd name="connsiteY1" fmla="*/ 0 h 5991699"/>
              <a:gd name="connsiteX2" fmla="*/ 10652760 w 10652760"/>
              <a:gd name="connsiteY2" fmla="*/ 5989320 h 5991699"/>
              <a:gd name="connsiteX3" fmla="*/ 5045443 w 10652760"/>
              <a:gd name="connsiteY3" fmla="*/ 5991699 h 5991699"/>
              <a:gd name="connsiteX4" fmla="*/ 5070237 w 10652760"/>
              <a:gd name="connsiteY4" fmla="*/ 5905044 h 5991699"/>
              <a:gd name="connsiteX5" fmla="*/ 5073381 w 10652760"/>
              <a:gd name="connsiteY5" fmla="*/ 5276656 h 5991699"/>
              <a:gd name="connsiteX6" fmla="*/ 4934531 w 10652760"/>
              <a:gd name="connsiteY6" fmla="*/ 5150900 h 5991699"/>
              <a:gd name="connsiteX7" fmla="*/ 435394 w 10652760"/>
              <a:gd name="connsiteY7" fmla="*/ 5151096 h 5991699"/>
              <a:gd name="connsiteX8" fmla="*/ 0 w 10652760"/>
              <a:gd name="connsiteY8" fmla="*/ 5074920 h 5991699"/>
              <a:gd name="connsiteX9" fmla="*/ 0 w 10652760"/>
              <a:gd name="connsiteY9" fmla="*/ 0 h 5991699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35663 w 10652760"/>
              <a:gd name="connsiteY3" fmla="*/ 5994144 h 5994144"/>
              <a:gd name="connsiteX4" fmla="*/ 5070237 w 10652760"/>
              <a:gd name="connsiteY4" fmla="*/ 5905044 h 5994144"/>
              <a:gd name="connsiteX5" fmla="*/ 5073381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6437737"/>
              <a:gd name="connsiteX1" fmla="*/ 10652760 w 10652760"/>
              <a:gd name="connsiteY1" fmla="*/ 0 h 6437737"/>
              <a:gd name="connsiteX2" fmla="*/ 10652760 w 10652760"/>
              <a:gd name="connsiteY2" fmla="*/ 5989320 h 6437737"/>
              <a:gd name="connsiteX3" fmla="*/ 5035663 w 10652760"/>
              <a:gd name="connsiteY3" fmla="*/ 5994144 h 6437737"/>
              <a:gd name="connsiteX4" fmla="*/ 5070237 w 10652760"/>
              <a:gd name="connsiteY4" fmla="*/ 5905044 h 6437737"/>
              <a:gd name="connsiteX5" fmla="*/ 5073381 w 10652760"/>
              <a:gd name="connsiteY5" fmla="*/ 5276656 h 6437737"/>
              <a:gd name="connsiteX6" fmla="*/ 4934531 w 10652760"/>
              <a:gd name="connsiteY6" fmla="*/ 5150900 h 6437737"/>
              <a:gd name="connsiteX7" fmla="*/ 435394 w 10652760"/>
              <a:gd name="connsiteY7" fmla="*/ 5151096 h 6437737"/>
              <a:gd name="connsiteX8" fmla="*/ 0 w 10652760"/>
              <a:gd name="connsiteY8" fmla="*/ 5074920 h 6437737"/>
              <a:gd name="connsiteX9" fmla="*/ 0 w 10652760"/>
              <a:gd name="connsiteY9" fmla="*/ 0 h 6437737"/>
              <a:gd name="connsiteX0" fmla="*/ 0 w 10652760"/>
              <a:gd name="connsiteY0" fmla="*/ 0 h 6437737"/>
              <a:gd name="connsiteX1" fmla="*/ 10652760 w 10652760"/>
              <a:gd name="connsiteY1" fmla="*/ 0 h 6437737"/>
              <a:gd name="connsiteX2" fmla="*/ 10652760 w 10652760"/>
              <a:gd name="connsiteY2" fmla="*/ 5989320 h 6437737"/>
              <a:gd name="connsiteX3" fmla="*/ 5035663 w 10652760"/>
              <a:gd name="connsiteY3" fmla="*/ 5994144 h 6437737"/>
              <a:gd name="connsiteX4" fmla="*/ 5070237 w 10652760"/>
              <a:gd name="connsiteY4" fmla="*/ 5905044 h 6437737"/>
              <a:gd name="connsiteX5" fmla="*/ 5068492 w 10652760"/>
              <a:gd name="connsiteY5" fmla="*/ 5274211 h 6437737"/>
              <a:gd name="connsiteX6" fmla="*/ 4934531 w 10652760"/>
              <a:gd name="connsiteY6" fmla="*/ 5150900 h 6437737"/>
              <a:gd name="connsiteX7" fmla="*/ 435394 w 10652760"/>
              <a:gd name="connsiteY7" fmla="*/ 5151096 h 6437737"/>
              <a:gd name="connsiteX8" fmla="*/ 0 w 10652760"/>
              <a:gd name="connsiteY8" fmla="*/ 5074920 h 6437737"/>
              <a:gd name="connsiteX9" fmla="*/ 0 w 10652760"/>
              <a:gd name="connsiteY9" fmla="*/ 0 h 6437737"/>
              <a:gd name="connsiteX0" fmla="*/ 0 w 10652760"/>
              <a:gd name="connsiteY0" fmla="*/ 0 h 6437737"/>
              <a:gd name="connsiteX1" fmla="*/ 10652760 w 10652760"/>
              <a:gd name="connsiteY1" fmla="*/ 0 h 6437737"/>
              <a:gd name="connsiteX2" fmla="*/ 10652760 w 10652760"/>
              <a:gd name="connsiteY2" fmla="*/ 5989320 h 6437737"/>
              <a:gd name="connsiteX3" fmla="*/ 5035663 w 10652760"/>
              <a:gd name="connsiteY3" fmla="*/ 5994144 h 6437737"/>
              <a:gd name="connsiteX4" fmla="*/ 5070237 w 10652760"/>
              <a:gd name="connsiteY4" fmla="*/ 5905044 h 6437737"/>
              <a:gd name="connsiteX5" fmla="*/ 5068492 w 10652760"/>
              <a:gd name="connsiteY5" fmla="*/ 5274211 h 6437737"/>
              <a:gd name="connsiteX6" fmla="*/ 4934531 w 10652760"/>
              <a:gd name="connsiteY6" fmla="*/ 5150900 h 6437737"/>
              <a:gd name="connsiteX7" fmla="*/ 435394 w 10652760"/>
              <a:gd name="connsiteY7" fmla="*/ 5151096 h 6437737"/>
              <a:gd name="connsiteX8" fmla="*/ 0 w 10652760"/>
              <a:gd name="connsiteY8" fmla="*/ 5074920 h 6437737"/>
              <a:gd name="connsiteX9" fmla="*/ 0 w 10652760"/>
              <a:gd name="connsiteY9" fmla="*/ 0 h 6437737"/>
              <a:gd name="connsiteX0" fmla="*/ 0 w 10652760"/>
              <a:gd name="connsiteY0" fmla="*/ 0 h 6437737"/>
              <a:gd name="connsiteX1" fmla="*/ 10652760 w 10652760"/>
              <a:gd name="connsiteY1" fmla="*/ 0 h 6437737"/>
              <a:gd name="connsiteX2" fmla="*/ 10652760 w 10652760"/>
              <a:gd name="connsiteY2" fmla="*/ 5989320 h 6437737"/>
              <a:gd name="connsiteX3" fmla="*/ 5035663 w 10652760"/>
              <a:gd name="connsiteY3" fmla="*/ 5994144 h 6437737"/>
              <a:gd name="connsiteX4" fmla="*/ 5070237 w 10652760"/>
              <a:gd name="connsiteY4" fmla="*/ 5905044 h 6437737"/>
              <a:gd name="connsiteX5" fmla="*/ 5070937 w 10652760"/>
              <a:gd name="connsiteY5" fmla="*/ 5276656 h 6437737"/>
              <a:gd name="connsiteX6" fmla="*/ 4934531 w 10652760"/>
              <a:gd name="connsiteY6" fmla="*/ 5150900 h 6437737"/>
              <a:gd name="connsiteX7" fmla="*/ 435394 w 10652760"/>
              <a:gd name="connsiteY7" fmla="*/ 5151096 h 6437737"/>
              <a:gd name="connsiteX8" fmla="*/ 0 w 10652760"/>
              <a:gd name="connsiteY8" fmla="*/ 5074920 h 6437737"/>
              <a:gd name="connsiteX9" fmla="*/ 0 w 10652760"/>
              <a:gd name="connsiteY9" fmla="*/ 0 h 6437737"/>
              <a:gd name="connsiteX0" fmla="*/ 0 w 10652760"/>
              <a:gd name="connsiteY0" fmla="*/ 0 h 6437737"/>
              <a:gd name="connsiteX1" fmla="*/ 10652760 w 10652760"/>
              <a:gd name="connsiteY1" fmla="*/ 0 h 6437737"/>
              <a:gd name="connsiteX2" fmla="*/ 10652760 w 10652760"/>
              <a:gd name="connsiteY2" fmla="*/ 5989320 h 6437737"/>
              <a:gd name="connsiteX3" fmla="*/ 5035663 w 10652760"/>
              <a:gd name="connsiteY3" fmla="*/ 5994144 h 6437737"/>
              <a:gd name="connsiteX4" fmla="*/ 5070237 w 10652760"/>
              <a:gd name="connsiteY4" fmla="*/ 5905044 h 6437737"/>
              <a:gd name="connsiteX5" fmla="*/ 5070937 w 10652760"/>
              <a:gd name="connsiteY5" fmla="*/ 5276656 h 6437737"/>
              <a:gd name="connsiteX6" fmla="*/ 4934531 w 10652760"/>
              <a:gd name="connsiteY6" fmla="*/ 5150900 h 6437737"/>
              <a:gd name="connsiteX7" fmla="*/ 435394 w 10652760"/>
              <a:gd name="connsiteY7" fmla="*/ 5151096 h 6437737"/>
              <a:gd name="connsiteX8" fmla="*/ 0 w 10652760"/>
              <a:gd name="connsiteY8" fmla="*/ 5074920 h 6437737"/>
              <a:gd name="connsiteX9" fmla="*/ 0 w 10652760"/>
              <a:gd name="connsiteY9" fmla="*/ 0 h 6437737"/>
              <a:gd name="connsiteX0" fmla="*/ 0 w 10652760"/>
              <a:gd name="connsiteY0" fmla="*/ 0 h 6437737"/>
              <a:gd name="connsiteX1" fmla="*/ 10652760 w 10652760"/>
              <a:gd name="connsiteY1" fmla="*/ 0 h 6437737"/>
              <a:gd name="connsiteX2" fmla="*/ 10652760 w 10652760"/>
              <a:gd name="connsiteY2" fmla="*/ 5989320 h 6437737"/>
              <a:gd name="connsiteX3" fmla="*/ 5035663 w 10652760"/>
              <a:gd name="connsiteY3" fmla="*/ 5994144 h 6437737"/>
              <a:gd name="connsiteX4" fmla="*/ 5070237 w 10652760"/>
              <a:gd name="connsiteY4" fmla="*/ 5905044 h 6437737"/>
              <a:gd name="connsiteX5" fmla="*/ 5070937 w 10652760"/>
              <a:gd name="connsiteY5" fmla="*/ 5276656 h 6437737"/>
              <a:gd name="connsiteX6" fmla="*/ 4934531 w 10652760"/>
              <a:gd name="connsiteY6" fmla="*/ 5150900 h 6437737"/>
              <a:gd name="connsiteX7" fmla="*/ 435394 w 10652760"/>
              <a:gd name="connsiteY7" fmla="*/ 5151096 h 6437737"/>
              <a:gd name="connsiteX8" fmla="*/ 0 w 10652760"/>
              <a:gd name="connsiteY8" fmla="*/ 5074920 h 6437737"/>
              <a:gd name="connsiteX9" fmla="*/ 0 w 10652760"/>
              <a:gd name="connsiteY9" fmla="*/ 0 h 6437737"/>
              <a:gd name="connsiteX0" fmla="*/ 0 w 10652760"/>
              <a:gd name="connsiteY0" fmla="*/ 0 h 6440508"/>
              <a:gd name="connsiteX1" fmla="*/ 10652760 w 10652760"/>
              <a:gd name="connsiteY1" fmla="*/ 0 h 6440508"/>
              <a:gd name="connsiteX2" fmla="*/ 10652760 w 10652760"/>
              <a:gd name="connsiteY2" fmla="*/ 5989320 h 6440508"/>
              <a:gd name="connsiteX3" fmla="*/ 5035663 w 10652760"/>
              <a:gd name="connsiteY3" fmla="*/ 5994144 h 6440508"/>
              <a:gd name="connsiteX4" fmla="*/ 5070237 w 10652760"/>
              <a:gd name="connsiteY4" fmla="*/ 5905044 h 6440508"/>
              <a:gd name="connsiteX5" fmla="*/ 5070937 w 10652760"/>
              <a:gd name="connsiteY5" fmla="*/ 5276656 h 6440508"/>
              <a:gd name="connsiteX6" fmla="*/ 4934531 w 10652760"/>
              <a:gd name="connsiteY6" fmla="*/ 5150900 h 6440508"/>
              <a:gd name="connsiteX7" fmla="*/ 435394 w 10652760"/>
              <a:gd name="connsiteY7" fmla="*/ 5151096 h 6440508"/>
              <a:gd name="connsiteX8" fmla="*/ 0 w 10652760"/>
              <a:gd name="connsiteY8" fmla="*/ 5074920 h 6440508"/>
              <a:gd name="connsiteX9" fmla="*/ 0 w 10652760"/>
              <a:gd name="connsiteY9" fmla="*/ 0 h 6440508"/>
              <a:gd name="connsiteX0" fmla="*/ 0 w 10652760"/>
              <a:gd name="connsiteY0" fmla="*/ 0 h 6010735"/>
              <a:gd name="connsiteX1" fmla="*/ 10652760 w 10652760"/>
              <a:gd name="connsiteY1" fmla="*/ 0 h 6010735"/>
              <a:gd name="connsiteX2" fmla="*/ 10652760 w 10652760"/>
              <a:gd name="connsiteY2" fmla="*/ 5989320 h 6010735"/>
              <a:gd name="connsiteX3" fmla="*/ 5035663 w 10652760"/>
              <a:gd name="connsiteY3" fmla="*/ 5994144 h 6010735"/>
              <a:gd name="connsiteX4" fmla="*/ 5070237 w 10652760"/>
              <a:gd name="connsiteY4" fmla="*/ 5905044 h 6010735"/>
              <a:gd name="connsiteX5" fmla="*/ 5070937 w 10652760"/>
              <a:gd name="connsiteY5" fmla="*/ 5276656 h 6010735"/>
              <a:gd name="connsiteX6" fmla="*/ 4934531 w 10652760"/>
              <a:gd name="connsiteY6" fmla="*/ 5150900 h 6010735"/>
              <a:gd name="connsiteX7" fmla="*/ 435394 w 10652760"/>
              <a:gd name="connsiteY7" fmla="*/ 5151096 h 6010735"/>
              <a:gd name="connsiteX8" fmla="*/ 0 w 10652760"/>
              <a:gd name="connsiteY8" fmla="*/ 5074920 h 6010735"/>
              <a:gd name="connsiteX9" fmla="*/ 0 w 10652760"/>
              <a:gd name="connsiteY9" fmla="*/ 0 h 6010735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35663 w 10652760"/>
              <a:gd name="connsiteY3" fmla="*/ 5994144 h 5994144"/>
              <a:gd name="connsiteX4" fmla="*/ 5070237 w 10652760"/>
              <a:gd name="connsiteY4" fmla="*/ 5905044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0237 w 10652760"/>
              <a:gd name="connsiteY4" fmla="*/ 5905044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0237 w 10652760"/>
              <a:gd name="connsiteY4" fmla="*/ 5905044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0237 w 10652760"/>
              <a:gd name="connsiteY4" fmla="*/ 5905044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0237 w 10652760"/>
              <a:gd name="connsiteY4" fmla="*/ 5905044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0237 w 10652760"/>
              <a:gd name="connsiteY4" fmla="*/ 5905044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4999 w 10652760"/>
              <a:gd name="connsiteY4" fmla="*/ 5909807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2618 w 10652760"/>
              <a:gd name="connsiteY4" fmla="*/ 5907425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2618 w 10652760"/>
              <a:gd name="connsiteY4" fmla="*/ 5907425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  <a:gd name="connsiteX0" fmla="*/ 0 w 10652760"/>
              <a:gd name="connsiteY0" fmla="*/ 0 h 6019456"/>
              <a:gd name="connsiteX1" fmla="*/ 10652760 w 10652760"/>
              <a:gd name="connsiteY1" fmla="*/ 0 h 6019456"/>
              <a:gd name="connsiteX2" fmla="*/ 10652760 w 10652760"/>
              <a:gd name="connsiteY2" fmla="*/ 5989320 h 6019456"/>
              <a:gd name="connsiteX3" fmla="*/ 5047979 w 10652760"/>
              <a:gd name="connsiteY3" fmla="*/ 5994144 h 6019456"/>
              <a:gd name="connsiteX4" fmla="*/ 5072618 w 10652760"/>
              <a:gd name="connsiteY4" fmla="*/ 5907425 h 6019456"/>
              <a:gd name="connsiteX5" fmla="*/ 5070937 w 10652760"/>
              <a:gd name="connsiteY5" fmla="*/ 5276656 h 6019456"/>
              <a:gd name="connsiteX6" fmla="*/ 4934531 w 10652760"/>
              <a:gd name="connsiteY6" fmla="*/ 5150900 h 6019456"/>
              <a:gd name="connsiteX7" fmla="*/ 435394 w 10652760"/>
              <a:gd name="connsiteY7" fmla="*/ 5151096 h 6019456"/>
              <a:gd name="connsiteX8" fmla="*/ 0 w 10652760"/>
              <a:gd name="connsiteY8" fmla="*/ 5074920 h 6019456"/>
              <a:gd name="connsiteX9" fmla="*/ 0 w 10652760"/>
              <a:gd name="connsiteY9" fmla="*/ 0 h 6019456"/>
              <a:gd name="connsiteX0" fmla="*/ 0 w 10652760"/>
              <a:gd name="connsiteY0" fmla="*/ 0 h 5994144"/>
              <a:gd name="connsiteX1" fmla="*/ 10652760 w 10652760"/>
              <a:gd name="connsiteY1" fmla="*/ 0 h 5994144"/>
              <a:gd name="connsiteX2" fmla="*/ 10652760 w 10652760"/>
              <a:gd name="connsiteY2" fmla="*/ 5989320 h 5994144"/>
              <a:gd name="connsiteX3" fmla="*/ 5047979 w 10652760"/>
              <a:gd name="connsiteY3" fmla="*/ 5994144 h 5994144"/>
              <a:gd name="connsiteX4" fmla="*/ 5072618 w 10652760"/>
              <a:gd name="connsiteY4" fmla="*/ 5907425 h 5994144"/>
              <a:gd name="connsiteX5" fmla="*/ 5070937 w 10652760"/>
              <a:gd name="connsiteY5" fmla="*/ 5276656 h 5994144"/>
              <a:gd name="connsiteX6" fmla="*/ 4934531 w 10652760"/>
              <a:gd name="connsiteY6" fmla="*/ 5150900 h 5994144"/>
              <a:gd name="connsiteX7" fmla="*/ 435394 w 10652760"/>
              <a:gd name="connsiteY7" fmla="*/ 5151096 h 5994144"/>
              <a:gd name="connsiteX8" fmla="*/ 0 w 10652760"/>
              <a:gd name="connsiteY8" fmla="*/ 5074920 h 5994144"/>
              <a:gd name="connsiteX9" fmla="*/ 0 w 10652760"/>
              <a:gd name="connsiteY9" fmla="*/ 0 h 5994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2760" h="5994144">
                <a:moveTo>
                  <a:pt x="0" y="0"/>
                </a:moveTo>
                <a:lnTo>
                  <a:pt x="10652760" y="0"/>
                </a:lnTo>
                <a:lnTo>
                  <a:pt x="10652760" y="5989320"/>
                </a:lnTo>
                <a:lnTo>
                  <a:pt x="5047979" y="5994144"/>
                </a:lnTo>
                <a:cubicBezTo>
                  <a:pt x="5075217" y="5940014"/>
                  <a:pt x="5072641" y="5922346"/>
                  <a:pt x="5072618" y="5907425"/>
                </a:cubicBezTo>
                <a:cubicBezTo>
                  <a:pt x="5072451" y="5797169"/>
                  <a:pt x="5071385" y="5303527"/>
                  <a:pt x="5070937" y="5276656"/>
                </a:cubicBezTo>
                <a:cubicBezTo>
                  <a:pt x="5036174" y="5219768"/>
                  <a:pt x="5035935" y="5188542"/>
                  <a:pt x="4934531" y="5150900"/>
                </a:cubicBezTo>
                <a:lnTo>
                  <a:pt x="435394" y="5151096"/>
                </a:lnTo>
                <a:cubicBezTo>
                  <a:pt x="275337" y="5049309"/>
                  <a:pt x="144019" y="5049642"/>
                  <a:pt x="0" y="5074920"/>
                </a:cubicBez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ffectLst>
            <a:softEdge rad="0"/>
          </a:effectLst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94203122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673F7A5C-A0DB-48BB-CD72-26BFCB18D3DD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F6D590E9-C1B3-D82F-38FA-DDF4A4F7125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48333" y="0"/>
            <a:ext cx="2243667" cy="6858000"/>
          </a:xfrm>
          <a:prstGeom prst="rect">
            <a:avLst/>
          </a:prstGeo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DD675FD6-DAED-F54F-A78E-738ED657DF1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2" y="997527"/>
            <a:ext cx="10829062" cy="531781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369201421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TST Road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F2BEDB2B-BF71-2FFC-58ED-4D242477B0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948333" y="0"/>
            <a:ext cx="2243667" cy="6858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C66F63E-8614-02DA-CB4E-FD5586B0B23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sp>
        <p:nvSpPr>
          <p:cNvPr id="41" name="Title Placeholder 12">
            <a:extLst>
              <a:ext uri="{FF2B5EF4-FFF2-40B4-BE49-F238E27FC236}">
                <a16:creationId xmlns:a16="http://schemas.microsoft.com/office/drawing/2014/main" id="{E39FE8F5-E5E0-B6A7-8E35-6CEB9FA4D5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</a:defRPr>
            </a:lvl1pPr>
          </a:lstStyle>
          <a:p>
            <a:r>
              <a:rPr lang="en-GB"/>
              <a:t>Insert episode title</a:t>
            </a:r>
            <a:endParaRPr lang="en-IS"/>
          </a:p>
        </p:txBody>
      </p:sp>
      <p:sp>
        <p:nvSpPr>
          <p:cNvPr id="2" name="Text Placeholder 36">
            <a:extLst>
              <a:ext uri="{FF2B5EF4-FFF2-40B4-BE49-F238E27FC236}">
                <a16:creationId xmlns:a16="http://schemas.microsoft.com/office/drawing/2014/main" id="{4278D9F8-EE5C-F941-9EBE-3554B5DB3B0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650354" y="5281367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3" name="Rounded Rectangle 1">
            <a:extLst>
              <a:ext uri="{FF2B5EF4-FFF2-40B4-BE49-F238E27FC236}">
                <a16:creationId xmlns:a16="http://schemas.microsoft.com/office/drawing/2014/main" id="{D25C16D4-2A93-A10B-E168-6786C7A730C4}"/>
              </a:ext>
            </a:extLst>
          </p:cNvPr>
          <p:cNvSpPr/>
          <p:nvPr userDrawn="1"/>
        </p:nvSpPr>
        <p:spPr>
          <a:xfrm>
            <a:off x="1292993" y="1339870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ounded Rectangle 3">
            <a:extLst>
              <a:ext uri="{FF2B5EF4-FFF2-40B4-BE49-F238E27FC236}">
                <a16:creationId xmlns:a16="http://schemas.microsoft.com/office/drawing/2014/main" id="{9A797585-284E-EC5C-613E-0C85E1AB3335}"/>
              </a:ext>
            </a:extLst>
          </p:cNvPr>
          <p:cNvSpPr/>
          <p:nvPr userDrawn="1"/>
        </p:nvSpPr>
        <p:spPr>
          <a:xfrm>
            <a:off x="1292993" y="2288499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Rounded Rectangle 4">
            <a:extLst>
              <a:ext uri="{FF2B5EF4-FFF2-40B4-BE49-F238E27FC236}">
                <a16:creationId xmlns:a16="http://schemas.microsoft.com/office/drawing/2014/main" id="{3B3B0B7C-17A2-FCBB-646C-99C5847B8BEE}"/>
              </a:ext>
            </a:extLst>
          </p:cNvPr>
          <p:cNvSpPr/>
          <p:nvPr userDrawn="1"/>
        </p:nvSpPr>
        <p:spPr>
          <a:xfrm>
            <a:off x="1292993" y="3240255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ounded Rectangle 5">
            <a:extLst>
              <a:ext uri="{FF2B5EF4-FFF2-40B4-BE49-F238E27FC236}">
                <a16:creationId xmlns:a16="http://schemas.microsoft.com/office/drawing/2014/main" id="{51BD0548-526E-45FF-7409-76154BC95BFA}"/>
              </a:ext>
            </a:extLst>
          </p:cNvPr>
          <p:cNvSpPr/>
          <p:nvPr userDrawn="1"/>
        </p:nvSpPr>
        <p:spPr>
          <a:xfrm>
            <a:off x="1292993" y="4201064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ounded Rectangle 7">
            <a:extLst>
              <a:ext uri="{FF2B5EF4-FFF2-40B4-BE49-F238E27FC236}">
                <a16:creationId xmlns:a16="http://schemas.microsoft.com/office/drawing/2014/main" id="{8A3CD39D-3DF3-C230-0300-CF41F9D110D8}"/>
              </a:ext>
            </a:extLst>
          </p:cNvPr>
          <p:cNvSpPr/>
          <p:nvPr userDrawn="1"/>
        </p:nvSpPr>
        <p:spPr>
          <a:xfrm>
            <a:off x="1292993" y="5125662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173475-D0B8-2F77-BC18-329E298AD55A}"/>
              </a:ext>
            </a:extLst>
          </p:cNvPr>
          <p:cNvSpPr txBox="1"/>
          <p:nvPr userDrawn="1"/>
        </p:nvSpPr>
        <p:spPr>
          <a:xfrm>
            <a:off x="6220220" y="1479609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B0D89B0-8C72-D873-5963-96439576AB40}"/>
              </a:ext>
            </a:extLst>
          </p:cNvPr>
          <p:cNvSpPr txBox="1"/>
          <p:nvPr userDrawn="1"/>
        </p:nvSpPr>
        <p:spPr>
          <a:xfrm>
            <a:off x="6204377" y="2407118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6B33769-74C3-B3E9-91B5-7A3BAD39F10E}"/>
              </a:ext>
            </a:extLst>
          </p:cNvPr>
          <p:cNvSpPr txBox="1"/>
          <p:nvPr userDrawn="1"/>
        </p:nvSpPr>
        <p:spPr>
          <a:xfrm>
            <a:off x="6220220" y="3337036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D0D767E-2238-C6AB-304B-10C62616153D}"/>
              </a:ext>
            </a:extLst>
          </p:cNvPr>
          <p:cNvSpPr txBox="1"/>
          <p:nvPr userDrawn="1"/>
        </p:nvSpPr>
        <p:spPr>
          <a:xfrm>
            <a:off x="6220220" y="4325934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C38F007-5BA8-71A0-8928-47EBAE08A00A}"/>
              </a:ext>
            </a:extLst>
          </p:cNvPr>
          <p:cNvSpPr txBox="1"/>
          <p:nvPr userDrawn="1"/>
        </p:nvSpPr>
        <p:spPr>
          <a:xfrm>
            <a:off x="6204377" y="5251034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8ADD8580-CCEB-77F5-CA7C-8B6D0930A443}"/>
              </a:ext>
            </a:extLst>
          </p:cNvPr>
          <p:cNvSpPr/>
          <p:nvPr userDrawn="1"/>
        </p:nvSpPr>
        <p:spPr>
          <a:xfrm>
            <a:off x="740355" y="1276445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C9FC11FC-5020-F018-A64E-4306BFA0BD04}"/>
              </a:ext>
            </a:extLst>
          </p:cNvPr>
          <p:cNvSpPr/>
          <p:nvPr userDrawn="1"/>
        </p:nvSpPr>
        <p:spPr>
          <a:xfrm>
            <a:off x="743457" y="2216394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Picture Placeholder 7">
            <a:extLst>
              <a:ext uri="{FF2B5EF4-FFF2-40B4-BE49-F238E27FC236}">
                <a16:creationId xmlns:a16="http://schemas.microsoft.com/office/drawing/2014/main" id="{D9A81F49-68F3-E3AC-F8A7-3EBB8C3F47A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20322" y="2292607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D091257E-68C5-A80E-F613-2828EE6EEB57}"/>
              </a:ext>
            </a:extLst>
          </p:cNvPr>
          <p:cNvSpPr/>
          <p:nvPr userDrawn="1"/>
        </p:nvSpPr>
        <p:spPr>
          <a:xfrm>
            <a:off x="737253" y="3156576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Picture Placeholder 7">
            <a:extLst>
              <a:ext uri="{FF2B5EF4-FFF2-40B4-BE49-F238E27FC236}">
                <a16:creationId xmlns:a16="http://schemas.microsoft.com/office/drawing/2014/main" id="{CABABDBB-52EF-8CB5-39A0-E56F6EA78FD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4118" y="3232789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A616AE8D-0458-F6CF-BB6C-A1C7BC468F81}"/>
              </a:ext>
            </a:extLst>
          </p:cNvPr>
          <p:cNvSpPr/>
          <p:nvPr userDrawn="1"/>
        </p:nvSpPr>
        <p:spPr>
          <a:xfrm>
            <a:off x="740355" y="4105578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Picture Placeholder 7">
            <a:extLst>
              <a:ext uri="{FF2B5EF4-FFF2-40B4-BE49-F238E27FC236}">
                <a16:creationId xmlns:a16="http://schemas.microsoft.com/office/drawing/2014/main" id="{09B69264-1509-3947-1DF3-4F4F87D13E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17220" y="4181791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E8222CFD-648A-50CD-F3D9-4B4D229C8E0A}"/>
              </a:ext>
            </a:extLst>
          </p:cNvPr>
          <p:cNvSpPr/>
          <p:nvPr userDrawn="1"/>
        </p:nvSpPr>
        <p:spPr>
          <a:xfrm>
            <a:off x="737251" y="5055074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Picture Placeholder 7">
            <a:extLst>
              <a:ext uri="{FF2B5EF4-FFF2-40B4-BE49-F238E27FC236}">
                <a16:creationId xmlns:a16="http://schemas.microsoft.com/office/drawing/2014/main" id="{A3FBA66B-F6AC-82DC-26E7-3BA700DE518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9057" y="5122431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5" name="Text Placeholder 36">
            <a:extLst>
              <a:ext uri="{FF2B5EF4-FFF2-40B4-BE49-F238E27FC236}">
                <a16:creationId xmlns:a16="http://schemas.microsoft.com/office/drawing/2014/main" id="{B7A8B21E-68EB-CA4F-DE2D-3AD347FFC7F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64480" y="1498999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56" name="Text Placeholder 36">
            <a:extLst>
              <a:ext uri="{FF2B5EF4-FFF2-40B4-BE49-F238E27FC236}">
                <a16:creationId xmlns:a16="http://schemas.microsoft.com/office/drawing/2014/main" id="{054B57F2-264F-4D44-832B-4AF8A7C8963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48637" y="2435785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58" name="Text Placeholder 36">
            <a:extLst>
              <a:ext uri="{FF2B5EF4-FFF2-40B4-BE49-F238E27FC236}">
                <a16:creationId xmlns:a16="http://schemas.microsoft.com/office/drawing/2014/main" id="{D00AC693-19A4-9588-3B89-B74F8F42C9F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650354" y="3368917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59" name="Text Placeholder 36">
            <a:extLst>
              <a:ext uri="{FF2B5EF4-FFF2-40B4-BE49-F238E27FC236}">
                <a16:creationId xmlns:a16="http://schemas.microsoft.com/office/drawing/2014/main" id="{BD305BB3-38BD-5C6E-8772-9409A050BB0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645857" y="4353157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60" name="Text Placeholder 46">
            <a:extLst>
              <a:ext uri="{FF2B5EF4-FFF2-40B4-BE49-F238E27FC236}">
                <a16:creationId xmlns:a16="http://schemas.microsoft.com/office/drawing/2014/main" id="{B2AEFC75-5FD9-D027-352D-BC4D0AC2343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699539" y="1339850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#1</a:t>
            </a:r>
          </a:p>
        </p:txBody>
      </p:sp>
      <p:sp>
        <p:nvSpPr>
          <p:cNvPr id="61" name="Text Placeholder 46">
            <a:extLst>
              <a:ext uri="{FF2B5EF4-FFF2-40B4-BE49-F238E27FC236}">
                <a16:creationId xmlns:a16="http://schemas.microsoft.com/office/drawing/2014/main" id="{A6A4CAEC-1DD0-B142-D33E-DBBBF0A7F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699540" y="2293410"/>
            <a:ext cx="4248774" cy="732719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#2</a:t>
            </a:r>
          </a:p>
        </p:txBody>
      </p:sp>
      <p:sp>
        <p:nvSpPr>
          <p:cNvPr id="62" name="Text Placeholder 46">
            <a:extLst>
              <a:ext uri="{FF2B5EF4-FFF2-40B4-BE49-F238E27FC236}">
                <a16:creationId xmlns:a16="http://schemas.microsoft.com/office/drawing/2014/main" id="{DBE074B3-3AA9-CDE6-4F41-DE6C66D3A5F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699540" y="3244027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#3</a:t>
            </a:r>
          </a:p>
        </p:txBody>
      </p:sp>
      <p:sp>
        <p:nvSpPr>
          <p:cNvPr id="63" name="Text Placeholder 46">
            <a:extLst>
              <a:ext uri="{FF2B5EF4-FFF2-40B4-BE49-F238E27FC236}">
                <a16:creationId xmlns:a16="http://schemas.microsoft.com/office/drawing/2014/main" id="{92305A44-F313-ED8E-62A2-C225D49171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699540" y="4195487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#4</a:t>
            </a:r>
          </a:p>
        </p:txBody>
      </p:sp>
      <p:sp>
        <p:nvSpPr>
          <p:cNvPr id="64" name="Text Placeholder 46">
            <a:extLst>
              <a:ext uri="{FF2B5EF4-FFF2-40B4-BE49-F238E27FC236}">
                <a16:creationId xmlns:a16="http://schemas.microsoft.com/office/drawing/2014/main" id="{F42B7144-D584-E8D7-8DE5-5A36ACE743F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699540" y="5129192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#5</a:t>
            </a:r>
          </a:p>
        </p:txBody>
      </p:sp>
      <p:sp>
        <p:nvSpPr>
          <p:cNvPr id="65" name="Content Placeholder 56">
            <a:extLst>
              <a:ext uri="{FF2B5EF4-FFF2-40B4-BE49-F238E27FC236}">
                <a16:creationId xmlns:a16="http://schemas.microsoft.com/office/drawing/2014/main" id="{247BA29D-95DF-D92C-1AF2-E5A7D2D720D8}"/>
              </a:ext>
            </a:extLst>
          </p:cNvPr>
          <p:cNvSpPr>
            <a:spLocks noGrp="1"/>
          </p:cNvSpPr>
          <p:nvPr>
            <p:ph sz="quarter" idx="26" hasCustomPrompt="1"/>
          </p:nvPr>
        </p:nvSpPr>
        <p:spPr>
          <a:xfrm>
            <a:off x="762312" y="1295299"/>
            <a:ext cx="831862" cy="832104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 sz="12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4"/>
            <a:r>
              <a:rPr lang="en-US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277405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6C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ST Road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F2BEDB2B-BF71-2FFC-58ED-4D242477B0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948333" y="0"/>
            <a:ext cx="2243667" cy="6858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C66F63E-8614-02DA-CB4E-FD5586B0B23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sp>
        <p:nvSpPr>
          <p:cNvPr id="5" name="Rounded Rectangle 3">
            <a:extLst>
              <a:ext uri="{FF2B5EF4-FFF2-40B4-BE49-F238E27FC236}">
                <a16:creationId xmlns:a16="http://schemas.microsoft.com/office/drawing/2014/main" id="{5546F3FB-F459-26D8-D2B4-205561338F78}"/>
              </a:ext>
            </a:extLst>
          </p:cNvPr>
          <p:cNvSpPr/>
          <p:nvPr userDrawn="1"/>
        </p:nvSpPr>
        <p:spPr>
          <a:xfrm>
            <a:off x="1278900" y="1327649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ounded Rectangle 4">
            <a:extLst>
              <a:ext uri="{FF2B5EF4-FFF2-40B4-BE49-F238E27FC236}">
                <a16:creationId xmlns:a16="http://schemas.microsoft.com/office/drawing/2014/main" id="{35332FD2-2392-4B5F-D95B-3C247E67B69C}"/>
              </a:ext>
            </a:extLst>
          </p:cNvPr>
          <p:cNvSpPr/>
          <p:nvPr userDrawn="1"/>
        </p:nvSpPr>
        <p:spPr>
          <a:xfrm>
            <a:off x="1278900" y="2348413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" name="Rounded Rectangle 5">
            <a:extLst>
              <a:ext uri="{FF2B5EF4-FFF2-40B4-BE49-F238E27FC236}">
                <a16:creationId xmlns:a16="http://schemas.microsoft.com/office/drawing/2014/main" id="{7CBF2004-9552-FC39-4996-617B7542EEBA}"/>
              </a:ext>
            </a:extLst>
          </p:cNvPr>
          <p:cNvSpPr/>
          <p:nvPr userDrawn="1"/>
        </p:nvSpPr>
        <p:spPr>
          <a:xfrm>
            <a:off x="1278900" y="3369177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935011F-2797-D234-3319-5A5069ED272A}"/>
              </a:ext>
            </a:extLst>
          </p:cNvPr>
          <p:cNvSpPr/>
          <p:nvPr userDrawn="1"/>
        </p:nvSpPr>
        <p:spPr>
          <a:xfrm>
            <a:off x="1278900" y="4362783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1B5421-FE63-49F7-281C-68586D294E6F}"/>
              </a:ext>
            </a:extLst>
          </p:cNvPr>
          <p:cNvSpPr txBox="1"/>
          <p:nvPr userDrawn="1"/>
        </p:nvSpPr>
        <p:spPr>
          <a:xfrm>
            <a:off x="6190284" y="1464374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B9B96F-C0AF-8CBD-C143-7DC721A4F69D}"/>
              </a:ext>
            </a:extLst>
          </p:cNvPr>
          <p:cNvSpPr txBox="1"/>
          <p:nvPr userDrawn="1"/>
        </p:nvSpPr>
        <p:spPr>
          <a:xfrm>
            <a:off x="6206127" y="2481406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13529C4-16CE-EE81-E8B4-887107038C0D}"/>
              </a:ext>
            </a:extLst>
          </p:cNvPr>
          <p:cNvSpPr txBox="1"/>
          <p:nvPr userDrawn="1"/>
        </p:nvSpPr>
        <p:spPr>
          <a:xfrm>
            <a:off x="6206127" y="3493620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C1A5C2-9BA1-C2B2-DA65-E3EB3773AF58}"/>
              </a:ext>
            </a:extLst>
          </p:cNvPr>
          <p:cNvSpPr txBox="1"/>
          <p:nvPr userDrawn="1"/>
        </p:nvSpPr>
        <p:spPr>
          <a:xfrm>
            <a:off x="6190284" y="4478675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658C7D-B6FA-FE7F-C4BC-454FEB0F4092}"/>
              </a:ext>
            </a:extLst>
          </p:cNvPr>
          <p:cNvSpPr/>
          <p:nvPr userDrawn="1"/>
        </p:nvSpPr>
        <p:spPr>
          <a:xfrm>
            <a:off x="729364" y="1255544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Picture Placeholder 7">
            <a:extLst>
              <a:ext uri="{FF2B5EF4-FFF2-40B4-BE49-F238E27FC236}">
                <a16:creationId xmlns:a16="http://schemas.microsoft.com/office/drawing/2014/main" id="{10406E50-4073-4400-801B-1ACEFCA73C7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6229" y="1331757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956A26E-6210-3D38-4BBB-04A14405664E}"/>
              </a:ext>
            </a:extLst>
          </p:cNvPr>
          <p:cNvSpPr/>
          <p:nvPr userDrawn="1"/>
        </p:nvSpPr>
        <p:spPr>
          <a:xfrm>
            <a:off x="723160" y="2264734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Picture Placeholder 7">
            <a:extLst>
              <a:ext uri="{FF2B5EF4-FFF2-40B4-BE49-F238E27FC236}">
                <a16:creationId xmlns:a16="http://schemas.microsoft.com/office/drawing/2014/main" id="{5C56CECB-C05D-5FDA-4BC1-869FE753A57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0025" y="2340947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424E71A-711B-37B2-D725-E98440547BA6}"/>
              </a:ext>
            </a:extLst>
          </p:cNvPr>
          <p:cNvSpPr/>
          <p:nvPr userDrawn="1"/>
        </p:nvSpPr>
        <p:spPr>
          <a:xfrm>
            <a:off x="726262" y="3273691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42C4CBA4-1B2B-7CF7-6A47-7ACC479282C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3127" y="3349904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E4A57850-94E8-F4BC-E6B4-5BA3D9E6F341}"/>
              </a:ext>
            </a:extLst>
          </p:cNvPr>
          <p:cNvSpPr/>
          <p:nvPr userDrawn="1"/>
        </p:nvSpPr>
        <p:spPr>
          <a:xfrm>
            <a:off x="723158" y="4292195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Picture Placeholder 7">
            <a:extLst>
              <a:ext uri="{FF2B5EF4-FFF2-40B4-BE49-F238E27FC236}">
                <a16:creationId xmlns:a16="http://schemas.microsoft.com/office/drawing/2014/main" id="{C0EA26C5-CAE6-3DEB-9093-C301964765A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4964" y="4359552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CE77C2D-ECBD-E152-ED0F-60245D84F78E}"/>
              </a:ext>
            </a:extLst>
          </p:cNvPr>
          <p:cNvSpPr txBox="1"/>
          <p:nvPr userDrawn="1"/>
        </p:nvSpPr>
        <p:spPr>
          <a:xfrm>
            <a:off x="6634544" y="4506951"/>
            <a:ext cx="4509709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endParaRPr lang="en-US"/>
          </a:p>
        </p:txBody>
      </p:sp>
      <p:sp>
        <p:nvSpPr>
          <p:cNvPr id="41" name="Title Placeholder 12">
            <a:extLst>
              <a:ext uri="{FF2B5EF4-FFF2-40B4-BE49-F238E27FC236}">
                <a16:creationId xmlns:a16="http://schemas.microsoft.com/office/drawing/2014/main" id="{E39FE8F5-E5E0-B6A7-8E35-6CEB9FA4D5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</a:defRPr>
            </a:lvl1pPr>
          </a:lstStyle>
          <a:p>
            <a:r>
              <a:rPr lang="en-GB"/>
              <a:t>Insert episode title</a:t>
            </a:r>
            <a:endParaRPr lang="en-IS"/>
          </a:p>
        </p:txBody>
      </p:sp>
      <p:sp>
        <p:nvSpPr>
          <p:cNvPr id="42" name="Text Placeholder 36">
            <a:extLst>
              <a:ext uri="{FF2B5EF4-FFF2-40B4-BE49-F238E27FC236}">
                <a16:creationId xmlns:a16="http://schemas.microsoft.com/office/drawing/2014/main" id="{81030044-4BF1-F4DE-31E5-508BAC58E1F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34544" y="1493041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3" name="Text Placeholder 36">
            <a:extLst>
              <a:ext uri="{FF2B5EF4-FFF2-40B4-BE49-F238E27FC236}">
                <a16:creationId xmlns:a16="http://schemas.microsoft.com/office/drawing/2014/main" id="{7C1781BA-4FC0-678F-5CE7-7DEE26050EC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636261" y="2492021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4" name="Text Placeholder 36">
            <a:extLst>
              <a:ext uri="{FF2B5EF4-FFF2-40B4-BE49-F238E27FC236}">
                <a16:creationId xmlns:a16="http://schemas.microsoft.com/office/drawing/2014/main" id="{332289D7-783C-424E-ADB5-BB5F11BE631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631764" y="3510210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5" name="Text Placeholder 36">
            <a:extLst>
              <a:ext uri="{FF2B5EF4-FFF2-40B4-BE49-F238E27FC236}">
                <a16:creationId xmlns:a16="http://schemas.microsoft.com/office/drawing/2014/main" id="{C8A8ECE0-F812-EE25-2739-9C6CDB7DE7B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636261" y="4487742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4783FD5B-79DB-746C-9FE1-79A22399187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685447" y="1332560"/>
            <a:ext cx="4248774" cy="732719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#1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3D63E9D8-6409-6433-067D-9ECBC92AC48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685447" y="2352185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#2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35BAB661-7529-5DFB-7C63-7EE9730584E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685447" y="3363600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#3</a:t>
            </a:r>
          </a:p>
        </p:txBody>
      </p:sp>
      <p:sp>
        <p:nvSpPr>
          <p:cNvPr id="51" name="Text Placeholder 46">
            <a:extLst>
              <a:ext uri="{FF2B5EF4-FFF2-40B4-BE49-F238E27FC236}">
                <a16:creationId xmlns:a16="http://schemas.microsoft.com/office/drawing/2014/main" id="{9A8BEFCD-AFF1-EA6B-C7F5-B4CC38B0FE1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685447" y="4366313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#4</a:t>
            </a:r>
          </a:p>
        </p:txBody>
      </p:sp>
    </p:spTree>
    <p:extLst>
      <p:ext uri="{BB962C8B-B14F-4D97-AF65-F5344CB8AC3E}">
        <p14:creationId xmlns:p14="http://schemas.microsoft.com/office/powerpoint/2010/main" val="349469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6C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ST Road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F2BEDB2B-BF71-2FFC-58ED-4D242477B0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948333" y="0"/>
            <a:ext cx="2243667" cy="6858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C66F63E-8614-02DA-CB4E-FD5586B0B23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sp>
        <p:nvSpPr>
          <p:cNvPr id="5" name="Rounded Rectangle 3">
            <a:extLst>
              <a:ext uri="{FF2B5EF4-FFF2-40B4-BE49-F238E27FC236}">
                <a16:creationId xmlns:a16="http://schemas.microsoft.com/office/drawing/2014/main" id="{5546F3FB-F459-26D8-D2B4-205561338F78}"/>
              </a:ext>
            </a:extLst>
          </p:cNvPr>
          <p:cNvSpPr/>
          <p:nvPr userDrawn="1"/>
        </p:nvSpPr>
        <p:spPr>
          <a:xfrm>
            <a:off x="1278900" y="1327649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ounded Rectangle 4">
            <a:extLst>
              <a:ext uri="{FF2B5EF4-FFF2-40B4-BE49-F238E27FC236}">
                <a16:creationId xmlns:a16="http://schemas.microsoft.com/office/drawing/2014/main" id="{35332FD2-2392-4B5F-D95B-3C247E67B69C}"/>
              </a:ext>
            </a:extLst>
          </p:cNvPr>
          <p:cNvSpPr/>
          <p:nvPr userDrawn="1"/>
        </p:nvSpPr>
        <p:spPr>
          <a:xfrm>
            <a:off x="1278900" y="2433819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" name="Rounded Rectangle 5">
            <a:extLst>
              <a:ext uri="{FF2B5EF4-FFF2-40B4-BE49-F238E27FC236}">
                <a16:creationId xmlns:a16="http://schemas.microsoft.com/office/drawing/2014/main" id="{7CBF2004-9552-FC39-4996-617B7542EEBA}"/>
              </a:ext>
            </a:extLst>
          </p:cNvPr>
          <p:cNvSpPr/>
          <p:nvPr userDrawn="1"/>
        </p:nvSpPr>
        <p:spPr>
          <a:xfrm>
            <a:off x="1278900" y="3539989"/>
            <a:ext cx="4803007" cy="741145"/>
          </a:xfrm>
          <a:prstGeom prst="round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0" lvl="0" indent="0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800" kern="12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1B5421-FE63-49F7-281C-68586D294E6F}"/>
              </a:ext>
            </a:extLst>
          </p:cNvPr>
          <p:cNvSpPr txBox="1"/>
          <p:nvPr userDrawn="1"/>
        </p:nvSpPr>
        <p:spPr>
          <a:xfrm>
            <a:off x="6190284" y="1464374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B9B96F-C0AF-8CBD-C143-7DC721A4F69D}"/>
              </a:ext>
            </a:extLst>
          </p:cNvPr>
          <p:cNvSpPr txBox="1"/>
          <p:nvPr userDrawn="1"/>
        </p:nvSpPr>
        <p:spPr>
          <a:xfrm>
            <a:off x="6206127" y="2566812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13529C4-16CE-EE81-E8B4-887107038C0D}"/>
              </a:ext>
            </a:extLst>
          </p:cNvPr>
          <p:cNvSpPr txBox="1"/>
          <p:nvPr userDrawn="1"/>
        </p:nvSpPr>
        <p:spPr>
          <a:xfrm>
            <a:off x="6206127" y="3664432"/>
            <a:ext cx="320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solidFill>
                  <a:srgbClr val="10649D"/>
                </a:solidFill>
                <a:latin typeface="Segoe UI" panose="020B0502040204020203" pitchFamily="34" charset="0"/>
              </a:rPr>
              <a:t>►</a:t>
            </a:r>
            <a:endParaRPr lang="en-US" sz="2400">
              <a:solidFill>
                <a:srgbClr val="10649D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658C7D-B6FA-FE7F-C4BC-454FEB0F4092}"/>
              </a:ext>
            </a:extLst>
          </p:cNvPr>
          <p:cNvSpPr/>
          <p:nvPr userDrawn="1"/>
        </p:nvSpPr>
        <p:spPr>
          <a:xfrm>
            <a:off x="729364" y="1255544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Picture Placeholder 7">
            <a:extLst>
              <a:ext uri="{FF2B5EF4-FFF2-40B4-BE49-F238E27FC236}">
                <a16:creationId xmlns:a16="http://schemas.microsoft.com/office/drawing/2014/main" id="{10406E50-4073-4400-801B-1ACEFCA73C7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6229" y="1331757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956A26E-6210-3D38-4BBB-04A14405664E}"/>
              </a:ext>
            </a:extLst>
          </p:cNvPr>
          <p:cNvSpPr/>
          <p:nvPr userDrawn="1"/>
        </p:nvSpPr>
        <p:spPr>
          <a:xfrm>
            <a:off x="731520" y="2350140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Picture Placeholder 7">
            <a:extLst>
              <a:ext uri="{FF2B5EF4-FFF2-40B4-BE49-F238E27FC236}">
                <a16:creationId xmlns:a16="http://schemas.microsoft.com/office/drawing/2014/main" id="{5C56CECB-C05D-5FDA-4BC1-869FE753A57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0025" y="2426353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424E71A-711B-37B2-D725-E98440547BA6}"/>
              </a:ext>
            </a:extLst>
          </p:cNvPr>
          <p:cNvSpPr/>
          <p:nvPr userDrawn="1"/>
        </p:nvSpPr>
        <p:spPr>
          <a:xfrm>
            <a:off x="731520" y="3444503"/>
            <a:ext cx="882319" cy="882319"/>
          </a:xfrm>
          <a:prstGeom prst="ellipse">
            <a:avLst/>
          </a:prstGeom>
          <a:solidFill>
            <a:srgbClr val="328C85"/>
          </a:solidFill>
          <a:ln w="34925"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42C4CBA4-1B2B-7CF7-6A47-7ACC479282C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3127" y="3520716"/>
            <a:ext cx="728587" cy="729891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1" name="Title Placeholder 12">
            <a:extLst>
              <a:ext uri="{FF2B5EF4-FFF2-40B4-BE49-F238E27FC236}">
                <a16:creationId xmlns:a16="http://schemas.microsoft.com/office/drawing/2014/main" id="{E39FE8F5-E5E0-B6A7-8E35-6CEB9FA4D5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</a:defRPr>
            </a:lvl1pPr>
          </a:lstStyle>
          <a:p>
            <a:r>
              <a:rPr lang="en-GB"/>
              <a:t>Insert episode title</a:t>
            </a:r>
            <a:endParaRPr lang="en-IS"/>
          </a:p>
        </p:txBody>
      </p:sp>
      <p:sp>
        <p:nvSpPr>
          <p:cNvPr id="42" name="Text Placeholder 36">
            <a:extLst>
              <a:ext uri="{FF2B5EF4-FFF2-40B4-BE49-F238E27FC236}">
                <a16:creationId xmlns:a16="http://schemas.microsoft.com/office/drawing/2014/main" id="{81030044-4BF1-F4DE-31E5-508BAC58E1F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34544" y="1493041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3" name="Text Placeholder 36">
            <a:extLst>
              <a:ext uri="{FF2B5EF4-FFF2-40B4-BE49-F238E27FC236}">
                <a16:creationId xmlns:a16="http://schemas.microsoft.com/office/drawing/2014/main" id="{7C1781BA-4FC0-678F-5CE7-7DEE26050EC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636261" y="2577427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4" name="Text Placeholder 36">
            <a:extLst>
              <a:ext uri="{FF2B5EF4-FFF2-40B4-BE49-F238E27FC236}">
                <a16:creationId xmlns:a16="http://schemas.microsoft.com/office/drawing/2014/main" id="{332289D7-783C-424E-ADB5-BB5F11BE631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631764" y="3681022"/>
            <a:ext cx="4507992" cy="3657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Key Operational Benefit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4783FD5B-79DB-746C-9FE1-79A22399187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685447" y="1332560"/>
            <a:ext cx="4248774" cy="732719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#1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3D63E9D8-6409-6433-067D-9ECBC92AC48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685447" y="2437591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#2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35BAB661-7529-5DFB-7C63-7EE9730584E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685447" y="3534412"/>
            <a:ext cx="4248774" cy="74295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Tell-Show-Tell #3</a:t>
            </a:r>
          </a:p>
        </p:txBody>
      </p:sp>
    </p:spTree>
    <p:extLst>
      <p:ext uri="{BB962C8B-B14F-4D97-AF65-F5344CB8AC3E}">
        <p14:creationId xmlns:p14="http://schemas.microsoft.com/office/powerpoint/2010/main" val="4237418574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1" y="997527"/>
            <a:ext cx="11484279" cy="5428673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82D00BD6-BC7E-E52F-E9BD-0C8241EE066C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5085" r="21253" b="63337"/>
          <a:stretch/>
        </p:blipFill>
        <p:spPr>
          <a:xfrm>
            <a:off x="7511603" y="5860472"/>
            <a:ext cx="4680396" cy="997527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0003019-853F-A574-AD70-AC232633CB0C}"/>
              </a:ext>
            </a:extLst>
          </p:cNvPr>
          <p:cNvGrpSpPr/>
          <p:nvPr userDrawn="1"/>
        </p:nvGrpSpPr>
        <p:grpSpPr>
          <a:xfrm>
            <a:off x="9448168" y="6253789"/>
            <a:ext cx="1231126" cy="378552"/>
            <a:chOff x="10610584" y="331617"/>
            <a:chExt cx="1231126" cy="378552"/>
          </a:xfrm>
        </p:grpSpPr>
        <p:grpSp>
          <p:nvGrpSpPr>
            <p:cNvPr id="5" name="Graphic 1">
              <a:extLst>
                <a:ext uri="{FF2B5EF4-FFF2-40B4-BE49-F238E27FC236}">
                  <a16:creationId xmlns:a16="http://schemas.microsoft.com/office/drawing/2014/main" id="{F809FC50-A1D4-74F4-E42D-0A59286D8DAD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28" name="Graphic 1">
                <a:extLst>
                  <a:ext uri="{FF2B5EF4-FFF2-40B4-BE49-F238E27FC236}">
                    <a16:creationId xmlns:a16="http://schemas.microsoft.com/office/drawing/2014/main" id="{E5194A0F-063C-76A7-E92C-94D7AE57C6C2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E9579C56-AEAC-8AC6-2B87-CFEE585AB7A3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3" name="Freeform 32">
                  <a:extLst>
                    <a:ext uri="{FF2B5EF4-FFF2-40B4-BE49-F238E27FC236}">
                      <a16:creationId xmlns:a16="http://schemas.microsoft.com/office/drawing/2014/main" id="{4A161A54-C497-54D2-821D-623CCD803EEF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623E2E61-4F49-4ED3-A2AE-FBBA3EAC59C5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DF54C33C-AE73-C1E3-F257-18683F16B90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2BA9915F-6A61-B3C2-65A8-055E2514893C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FAEBA824-E16A-F7D3-18F0-0887BE13C707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D5543603-01BD-9060-089A-98F56F09DE77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93B21843-90EC-680E-4F55-6F00B1360D40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29" name="Graphic 1">
                <a:extLst>
                  <a:ext uri="{FF2B5EF4-FFF2-40B4-BE49-F238E27FC236}">
                    <a16:creationId xmlns:a16="http://schemas.microsoft.com/office/drawing/2014/main" id="{1BAD168A-5B79-345C-00B3-B7675EF8E9BF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0" name="Freeform 29">
                  <a:extLst>
                    <a:ext uri="{FF2B5EF4-FFF2-40B4-BE49-F238E27FC236}">
                      <a16:creationId xmlns:a16="http://schemas.microsoft.com/office/drawing/2014/main" id="{8210F94E-C5AF-18A6-94CC-43C8A181ABEA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1" name="Freeform 30">
                  <a:extLst>
                    <a:ext uri="{FF2B5EF4-FFF2-40B4-BE49-F238E27FC236}">
                      <a16:creationId xmlns:a16="http://schemas.microsoft.com/office/drawing/2014/main" id="{7384F2B9-7890-6E8D-1381-5039D5616E77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6" name="Graphic 1">
              <a:extLst>
                <a:ext uri="{FF2B5EF4-FFF2-40B4-BE49-F238E27FC236}">
                  <a16:creationId xmlns:a16="http://schemas.microsoft.com/office/drawing/2014/main" id="{3D811C91-8983-46EE-516E-12BFBFC9778E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7" name="Graphic 1">
                <a:extLst>
                  <a:ext uri="{FF2B5EF4-FFF2-40B4-BE49-F238E27FC236}">
                    <a16:creationId xmlns:a16="http://schemas.microsoft.com/office/drawing/2014/main" id="{90128314-2D61-3245-5D7E-F94B096E373F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AEB1221A-0B04-3DF6-FBDF-28216488207E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29DF4CF1-ECEE-03E0-0E0B-9B8096179783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306BED53-12EA-6C83-D817-C04436157111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BCE1897F-F787-750B-42B8-C4A8A368BD34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CC549AEE-3EF3-D4B1-C788-1F9E8361BBB4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B1F27E7-E197-8A3D-6465-14C4D22C0FE1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D08A2009-5621-6BD8-1B98-30C51825C84D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AC4BBB93-94AF-C90F-2F03-CA4CCFAC96B3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7" name="Freeform 26">
                    <a:extLst>
                      <a:ext uri="{FF2B5EF4-FFF2-40B4-BE49-F238E27FC236}">
                        <a16:creationId xmlns:a16="http://schemas.microsoft.com/office/drawing/2014/main" id="{3A9D34DD-696A-7A2E-34A7-184CAA7CA689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08D67EB0-A38F-6496-9B99-83901326F4F1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8" name="Graphic 1">
                <a:extLst>
                  <a:ext uri="{FF2B5EF4-FFF2-40B4-BE49-F238E27FC236}">
                    <a16:creationId xmlns:a16="http://schemas.microsoft.com/office/drawing/2014/main" id="{C91DEA47-AD07-C0CB-E411-AEA49039E656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0" name="Graphic 1">
                  <a:extLst>
                    <a:ext uri="{FF2B5EF4-FFF2-40B4-BE49-F238E27FC236}">
                      <a16:creationId xmlns:a16="http://schemas.microsoft.com/office/drawing/2014/main" id="{E9DAA64B-43B5-9D41-C2F8-7A48FD6BA4C3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62282CD1-4E22-D1B0-7858-5ABC20A61A79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DB30A5B0-1F2A-2F67-6CB6-0803FFADECB2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5672E7B3-14B5-2452-93E0-D8321CD9D412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C07F73BB-370B-AA2A-36E1-6A4C98ED07A2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651DD3E8-5E6C-7D5A-6245-5A04BB6126DB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1" name="Freeform 10">
                  <a:extLst>
                    <a:ext uri="{FF2B5EF4-FFF2-40B4-BE49-F238E27FC236}">
                      <a16:creationId xmlns:a16="http://schemas.microsoft.com/office/drawing/2014/main" id="{F09F054E-A938-EE49-B07C-8D1B03E85E2A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98495663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C1E4D58-04F6-95A5-5990-DBD9C84FDB33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b="2519"/>
          <a:stretch/>
        </p:blipFill>
        <p:spPr>
          <a:xfrm rot="5400000">
            <a:off x="2220806" y="2393527"/>
            <a:ext cx="2243667" cy="6685282"/>
          </a:xfrm>
          <a:prstGeom prst="rect">
            <a:avLst/>
          </a:prstGeom>
        </p:spPr>
      </p:pic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349A906B-7F77-0857-416B-728E6E607D7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0" y="997527"/>
            <a:ext cx="6570434" cy="487678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576165210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C1E4D58-04F6-95A5-5990-DBD9C84FDB33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b="2519"/>
          <a:stretch/>
        </p:blipFill>
        <p:spPr>
          <a:xfrm rot="5400000">
            <a:off x="2220806" y="2393527"/>
            <a:ext cx="2243667" cy="6685282"/>
          </a:xfrm>
          <a:prstGeom prst="rect">
            <a:avLst/>
          </a:prstGeom>
        </p:spPr>
      </p:pic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349A906B-7F77-0857-416B-728E6E607D7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80930" y="997526"/>
            <a:ext cx="6570434" cy="5522819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1896779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raphic 27">
            <a:extLst>
              <a:ext uri="{FF2B5EF4-FFF2-40B4-BE49-F238E27FC236}">
                <a16:creationId xmlns:a16="http://schemas.microsoft.com/office/drawing/2014/main" id="{93266139-C85E-FBA6-4F7E-6D92C993589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43133" y="0"/>
            <a:ext cx="5748867" cy="6858000"/>
          </a:xfrm>
          <a:prstGeom prst="rect">
            <a:avLst/>
          </a:prstGeom>
        </p:spPr>
      </p:pic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BA7F97C1-1518-9F9C-C2EF-A2C81910553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99805" y="5816254"/>
            <a:ext cx="1468192" cy="604550"/>
          </a:xfrm>
          <a:prstGeom prst="rect">
            <a:avLst/>
          </a:prstGeo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DE14EAB4-2797-0D82-7939-D96DF2EF9FF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0290" y="997527"/>
            <a:ext cx="4765665" cy="5369482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92510914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raphic 27">
            <a:extLst>
              <a:ext uri="{FF2B5EF4-FFF2-40B4-BE49-F238E27FC236}">
                <a16:creationId xmlns:a16="http://schemas.microsoft.com/office/drawing/2014/main" id="{93266139-C85E-FBA6-4F7E-6D92C993589D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488"/>
          <a:stretch/>
        </p:blipFill>
        <p:spPr>
          <a:xfrm rot="5400000">
            <a:off x="635068" y="-166518"/>
            <a:ext cx="6389451" cy="7659586"/>
          </a:xfrm>
          <a:prstGeom prst="rect">
            <a:avLst/>
          </a:prstGeom>
        </p:spPr>
      </p:pic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69616FA2-0BD1-0A18-BC2D-5E2E812BD0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873951" y="989570"/>
            <a:ext cx="4977414" cy="566420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FB6FE27-DC82-DCD0-31B9-E2D1F2101AD3}"/>
              </a:ext>
            </a:extLst>
          </p:cNvPr>
          <p:cNvGrpSpPr/>
          <p:nvPr userDrawn="1"/>
        </p:nvGrpSpPr>
        <p:grpSpPr>
          <a:xfrm>
            <a:off x="3962312" y="6178633"/>
            <a:ext cx="1231126" cy="378552"/>
            <a:chOff x="10610584" y="331617"/>
            <a:chExt cx="1231126" cy="378552"/>
          </a:xfrm>
        </p:grpSpPr>
        <p:grpSp>
          <p:nvGrpSpPr>
            <p:cNvPr id="6" name="Graphic 1">
              <a:extLst>
                <a:ext uri="{FF2B5EF4-FFF2-40B4-BE49-F238E27FC236}">
                  <a16:creationId xmlns:a16="http://schemas.microsoft.com/office/drawing/2014/main" id="{EFA6DE44-F6D5-4B73-1522-98A932FA2BE0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3" name="Graphic 1">
                <a:extLst>
                  <a:ext uri="{FF2B5EF4-FFF2-40B4-BE49-F238E27FC236}">
                    <a16:creationId xmlns:a16="http://schemas.microsoft.com/office/drawing/2014/main" id="{D402FD87-09D1-1B8A-0C77-AB753F63CDFC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301DF8DB-6EC2-FE18-8A11-4B87683B12BB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B26B7375-E4D9-3901-3ADB-2F1984159097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9E979D0A-DB32-9596-29B6-3DC337D0ADDC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BBFCF2FD-44CB-9B17-05E2-D9EADA8F9C9E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1BF7D8E8-ED95-4784-A81A-53732A11B459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03EC6E93-8D1A-45F9-6F17-52DFD1DBA2A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3" name="Freeform 42">
                  <a:extLst>
                    <a:ext uri="{FF2B5EF4-FFF2-40B4-BE49-F238E27FC236}">
                      <a16:creationId xmlns:a16="http://schemas.microsoft.com/office/drawing/2014/main" id="{A0FE704D-F762-C2E6-C34C-5D85F96E9A4B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4" name="Freeform 43">
                  <a:extLst>
                    <a:ext uri="{FF2B5EF4-FFF2-40B4-BE49-F238E27FC236}">
                      <a16:creationId xmlns:a16="http://schemas.microsoft.com/office/drawing/2014/main" id="{58BFC9CF-9C86-0B6E-39E1-2F70BF2A4973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4" name="Graphic 1">
                <a:extLst>
                  <a:ext uri="{FF2B5EF4-FFF2-40B4-BE49-F238E27FC236}">
                    <a16:creationId xmlns:a16="http://schemas.microsoft.com/office/drawing/2014/main" id="{21BC720E-E7FC-D545-D4AF-921BA4024088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CA9E4E1E-4CCA-F57A-AEA4-24FF3B219D52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7137E6D9-6FDF-688A-5F9D-75322FF768E5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BCD04D7F-C14B-C1CC-93B2-BDA853C37024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487F361D-C6FF-F3AA-E2BE-18F01DC422B6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9F9E12DF-58D0-9ABB-100C-21125F57818A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93DFA047-ACF8-06B3-5CA5-D92587DFBDC2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77325D9-597D-11E0-3F24-DF26D8707F64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69936EB-8892-3248-C4CD-DE1A3EBABEE3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FC733C9E-7A3D-7DDF-20D3-254E795C4011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54E5539-9CBA-1489-06D9-4892BC43EA20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7" name="Graphic 1">
                  <a:extLst>
                    <a:ext uri="{FF2B5EF4-FFF2-40B4-BE49-F238E27FC236}">
                      <a16:creationId xmlns:a16="http://schemas.microsoft.com/office/drawing/2014/main" id="{A5790EEB-2C9E-1188-0C0E-618A0F3B9608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31" name="Freeform 30">
                    <a:extLst>
                      <a:ext uri="{FF2B5EF4-FFF2-40B4-BE49-F238E27FC236}">
                        <a16:creationId xmlns:a16="http://schemas.microsoft.com/office/drawing/2014/main" id="{428B4622-EA91-243B-5C98-752C60D88E51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32" name="Freeform 31">
                    <a:extLst>
                      <a:ext uri="{FF2B5EF4-FFF2-40B4-BE49-F238E27FC236}">
                        <a16:creationId xmlns:a16="http://schemas.microsoft.com/office/drawing/2014/main" id="{D7D8ADED-CA8A-F630-B861-893016F36952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30" name="Freeform 29">
                  <a:extLst>
                    <a:ext uri="{FF2B5EF4-FFF2-40B4-BE49-F238E27FC236}">
                      <a16:creationId xmlns:a16="http://schemas.microsoft.com/office/drawing/2014/main" id="{6301CA41-DC2E-ACCF-75F1-5D4E779C284A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C89D9AE8-AA87-C2D5-C043-90449965F797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7BF0B4C9-2DF3-A59A-9ACC-FDDAEB43F415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C566B2BF-4F89-F502-ADCA-B2EEDD4437C4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09027AD3-4DC1-944E-4808-39538B3CF15B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A82E0EFF-795B-1CA7-4642-45D06453E240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874489FE-D9BC-4970-D0E2-AF4EA7D48D56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8" name="Freeform 17">
                    <a:extLst>
                      <a:ext uri="{FF2B5EF4-FFF2-40B4-BE49-F238E27FC236}">
                        <a16:creationId xmlns:a16="http://schemas.microsoft.com/office/drawing/2014/main" id="{7BB33156-1AB4-16F2-AEA3-2B4449593BA4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6B6B28DC-42BB-0A4C-140C-D0EAD05075E3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431FCEAA-2ED7-D999-53AE-4FEE58C1CA75}"/>
              </a:ext>
            </a:extLst>
          </p:cNvPr>
          <p:cNvSpPr/>
          <p:nvPr userDrawn="1"/>
        </p:nvSpPr>
        <p:spPr>
          <a:xfrm rot="5400000">
            <a:off x="-481557" y="4196773"/>
            <a:ext cx="1484714" cy="662106"/>
          </a:xfrm>
          <a:custGeom>
            <a:avLst/>
            <a:gdLst>
              <a:gd name="connsiteX0" fmla="*/ 0 w 1484714"/>
              <a:gd name="connsiteY0" fmla="*/ 662106 h 662106"/>
              <a:gd name="connsiteX1" fmla="*/ 82237 w 1484714"/>
              <a:gd name="connsiteY1" fmla="*/ 507819 h 662106"/>
              <a:gd name="connsiteX2" fmla="*/ 250712 w 1484714"/>
              <a:gd name="connsiteY2" fmla="*/ 301619 h 662106"/>
              <a:gd name="connsiteX3" fmla="*/ 1301810 w 1484714"/>
              <a:gd name="connsiteY3" fmla="*/ 190996 h 662106"/>
              <a:gd name="connsiteX4" fmla="*/ 1484714 w 1484714"/>
              <a:gd name="connsiteY4" fmla="*/ 573685 h 662106"/>
              <a:gd name="connsiteX5" fmla="*/ 1483378 w 1484714"/>
              <a:gd name="connsiteY5" fmla="*/ 662106 h 662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4714" h="662106">
                <a:moveTo>
                  <a:pt x="0" y="662106"/>
                </a:moveTo>
                <a:lnTo>
                  <a:pt x="82237" y="507819"/>
                </a:lnTo>
                <a:cubicBezTo>
                  <a:pt x="131411" y="433731"/>
                  <a:pt x="187737" y="364540"/>
                  <a:pt x="250712" y="301619"/>
                </a:cubicBezTo>
                <a:cubicBezTo>
                  <a:pt x="607923" y="-55231"/>
                  <a:pt x="1010747" y="-99700"/>
                  <a:pt x="1301810" y="190996"/>
                </a:cubicBezTo>
                <a:cubicBezTo>
                  <a:pt x="1410932" y="300007"/>
                  <a:pt x="1471346" y="429304"/>
                  <a:pt x="1484714" y="573685"/>
                </a:cubicBezTo>
                <a:lnTo>
                  <a:pt x="1483378" y="662106"/>
                </a:ln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569694681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aphic 20">
            <a:extLst>
              <a:ext uri="{FF2B5EF4-FFF2-40B4-BE49-F238E27FC236}">
                <a16:creationId xmlns:a16="http://schemas.microsoft.com/office/drawing/2014/main" id="{78C2479F-1D2A-CC45-54D2-E5F63163D534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40227" b="21958"/>
          <a:stretch/>
        </p:blipFill>
        <p:spPr>
          <a:xfrm rot="5400000">
            <a:off x="1498914" y="433470"/>
            <a:ext cx="4925616" cy="7923447"/>
          </a:xfrm>
          <a:prstGeom prst="rect">
            <a:avLst/>
          </a:prstGeom>
        </p:spPr>
      </p:pic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FB616DFE-B922-79E7-7568-C86C82A9C286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83403" y="6253450"/>
            <a:ext cx="1468192" cy="60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344769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D4EB0DA8-6F06-C060-F401-D065E950333A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4533" r="53574"/>
          <a:stretch/>
        </p:blipFill>
        <p:spPr>
          <a:xfrm>
            <a:off x="0" y="0"/>
            <a:ext cx="5107605" cy="6858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F520B41A-5348-7126-7472-ACD3E6EE47D8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5657" r="-1"/>
          <a:stretch/>
        </p:blipFill>
        <p:spPr>
          <a:xfrm>
            <a:off x="0" y="4121238"/>
            <a:ext cx="2976994" cy="2736762"/>
          </a:xfrm>
          <a:prstGeom prst="rect">
            <a:avLst/>
          </a:prstGeo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25" name="Text Placeholder 25">
            <a:extLst>
              <a:ext uri="{FF2B5EF4-FFF2-40B4-BE49-F238E27FC236}">
                <a16:creationId xmlns:a16="http://schemas.microsoft.com/office/drawing/2014/main" id="{5E869921-F22C-DB7B-5CE7-9F3B5EE757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85729" y="989569"/>
            <a:ext cx="6565636" cy="5420347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68138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328B8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5B337DA-03F3-5641-CC10-06B24550A462}"/>
              </a:ext>
            </a:extLst>
          </p:cNvPr>
          <p:cNvGrpSpPr/>
          <p:nvPr userDrawn="1"/>
        </p:nvGrpSpPr>
        <p:grpSpPr>
          <a:xfrm>
            <a:off x="239357" y="6262458"/>
            <a:ext cx="1231126" cy="378552"/>
            <a:chOff x="10610584" y="331617"/>
            <a:chExt cx="1231126" cy="378552"/>
          </a:xfrm>
        </p:grpSpPr>
        <p:grpSp>
          <p:nvGrpSpPr>
            <p:cNvPr id="3" name="Graphic 1">
              <a:extLst>
                <a:ext uri="{FF2B5EF4-FFF2-40B4-BE49-F238E27FC236}">
                  <a16:creationId xmlns:a16="http://schemas.microsoft.com/office/drawing/2014/main" id="{E16DE46B-6909-3981-67B4-A2008A531723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29" name="Graphic 1">
                <a:extLst>
                  <a:ext uri="{FF2B5EF4-FFF2-40B4-BE49-F238E27FC236}">
                    <a16:creationId xmlns:a16="http://schemas.microsoft.com/office/drawing/2014/main" id="{E1F45A8F-318C-B516-91F8-3BE681907E9B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3" name="Freeform 32">
                  <a:extLst>
                    <a:ext uri="{FF2B5EF4-FFF2-40B4-BE49-F238E27FC236}">
                      <a16:creationId xmlns:a16="http://schemas.microsoft.com/office/drawing/2014/main" id="{FCC45B47-9F6C-F454-C2AB-BD3B36BDB52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C238C5C-3A3E-2017-A61F-916C06068784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DFEB70A8-CDB3-C92D-9F36-6601510B3BA1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47E8B7E-0E7F-B9B7-8E06-6F761F9BC06A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C93F4156-595A-F393-2AEA-FFD5B7F86FBE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69BFAB47-AA24-818A-202F-20923178CF1E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990F711D-2944-4D40-042D-DB2D4F6F9D2B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D1CE7470-F14C-255F-A15A-82EBDF0F831A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0D4BE4EA-D6E3-6604-3794-57251730FF2B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1" name="Freeform 30">
                  <a:extLst>
                    <a:ext uri="{FF2B5EF4-FFF2-40B4-BE49-F238E27FC236}">
                      <a16:creationId xmlns:a16="http://schemas.microsoft.com/office/drawing/2014/main" id="{F41A9017-60B2-4CE6-ED37-75D049E3EA77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FB39966E-0793-0EA0-EB86-FF75152CCCDD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4" name="Graphic 1">
              <a:extLst>
                <a:ext uri="{FF2B5EF4-FFF2-40B4-BE49-F238E27FC236}">
                  <a16:creationId xmlns:a16="http://schemas.microsoft.com/office/drawing/2014/main" id="{76E7DA61-5592-2C47-9AF7-80BA53651789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5" name="Graphic 1">
                <a:extLst>
                  <a:ext uri="{FF2B5EF4-FFF2-40B4-BE49-F238E27FC236}">
                    <a16:creationId xmlns:a16="http://schemas.microsoft.com/office/drawing/2014/main" id="{FE357AF4-9998-507C-776A-AC53ABED23E2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5" name="Freeform 14">
                  <a:extLst>
                    <a:ext uri="{FF2B5EF4-FFF2-40B4-BE49-F238E27FC236}">
                      <a16:creationId xmlns:a16="http://schemas.microsoft.com/office/drawing/2014/main" id="{E4CBAF3A-B701-3653-73FB-10FB25F36D3B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6" name="Freeform 15">
                  <a:extLst>
                    <a:ext uri="{FF2B5EF4-FFF2-40B4-BE49-F238E27FC236}">
                      <a16:creationId xmlns:a16="http://schemas.microsoft.com/office/drawing/2014/main" id="{07463F61-B500-2934-D9B6-050908FA437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7" name="Freeform 16">
                  <a:extLst>
                    <a:ext uri="{FF2B5EF4-FFF2-40B4-BE49-F238E27FC236}">
                      <a16:creationId xmlns:a16="http://schemas.microsoft.com/office/drawing/2014/main" id="{F7362BBF-0937-1A72-C76C-613F18CA1A0F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93A9617B-0CC4-E42E-76BF-D0DF0CFB55D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2F74BCBE-F49D-4B91-B3D5-4D884B723C7F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CD3A19B9-804C-E8BA-4FA9-A8B9D1B5FD61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3" name="Graphic 1">
                  <a:extLst>
                    <a:ext uri="{FF2B5EF4-FFF2-40B4-BE49-F238E27FC236}">
                      <a16:creationId xmlns:a16="http://schemas.microsoft.com/office/drawing/2014/main" id="{E8907B3A-8008-0B18-AC2C-650A75F120F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7" name="Freeform 26">
                    <a:extLst>
                      <a:ext uri="{FF2B5EF4-FFF2-40B4-BE49-F238E27FC236}">
                        <a16:creationId xmlns:a16="http://schemas.microsoft.com/office/drawing/2014/main" id="{421558F7-7492-73F1-A9D5-2072B2843192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8" name="Freeform 27">
                    <a:extLst>
                      <a:ext uri="{FF2B5EF4-FFF2-40B4-BE49-F238E27FC236}">
                        <a16:creationId xmlns:a16="http://schemas.microsoft.com/office/drawing/2014/main" id="{1F7C1CFF-923B-E24A-9BE5-CD6D9710CDB9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6" name="Freeform 25">
                  <a:extLst>
                    <a:ext uri="{FF2B5EF4-FFF2-40B4-BE49-F238E27FC236}">
                      <a16:creationId xmlns:a16="http://schemas.microsoft.com/office/drawing/2014/main" id="{0C773BF0-3C9D-6F5D-6C37-65D1562F6DC0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6" name="Graphic 1">
                <a:extLst>
                  <a:ext uri="{FF2B5EF4-FFF2-40B4-BE49-F238E27FC236}">
                    <a16:creationId xmlns:a16="http://schemas.microsoft.com/office/drawing/2014/main" id="{66DD539C-98B4-ED26-4A7C-9BF348EA5EA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7" name="Graphic 1">
                  <a:extLst>
                    <a:ext uri="{FF2B5EF4-FFF2-40B4-BE49-F238E27FC236}">
                      <a16:creationId xmlns:a16="http://schemas.microsoft.com/office/drawing/2014/main" id="{8989512D-D294-7A6B-342B-A27EDCDC7B46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0" name="Freeform 9">
                    <a:extLst>
                      <a:ext uri="{FF2B5EF4-FFF2-40B4-BE49-F238E27FC236}">
                        <a16:creationId xmlns:a16="http://schemas.microsoft.com/office/drawing/2014/main" id="{7D11BAA1-0A8E-92CD-4624-F31A19A477B3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1" name="Freeform 10">
                    <a:extLst>
                      <a:ext uri="{FF2B5EF4-FFF2-40B4-BE49-F238E27FC236}">
                        <a16:creationId xmlns:a16="http://schemas.microsoft.com/office/drawing/2014/main" id="{63EAF362-D546-B4AC-1573-0E68E5FE3969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9699C473-4361-B860-21EF-494B367D1853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48B4612-1766-10BF-F46F-4552B6EBD39F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68DA99A6-7DCC-EDE6-6AE2-48C814BC8230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9" name="Freeform 8">
                  <a:extLst>
                    <a:ext uri="{FF2B5EF4-FFF2-40B4-BE49-F238E27FC236}">
                      <a16:creationId xmlns:a16="http://schemas.microsoft.com/office/drawing/2014/main" id="{F2098A53-0B2C-3732-75AE-EE9CE1907C16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8951647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8B383420-9F84-4829-79AC-010F2B273FE8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" r="27772" b="22512"/>
          <a:stretch/>
        </p:blipFill>
        <p:spPr>
          <a:xfrm>
            <a:off x="6095999" y="833891"/>
            <a:ext cx="6096001" cy="6024110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0" y="997527"/>
            <a:ext cx="5584521" cy="5369482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CDF9311-3FD9-B0EF-EB5A-3BA98D6BA625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370351104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13445" y="997528"/>
            <a:ext cx="6638262" cy="5622476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0565" y="5295105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057C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F1BE70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40BBE74-DC80-81B1-65A1-2D727ECFE54B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5" name="Graphic 1">
              <a:extLst>
                <a:ext uri="{FF2B5EF4-FFF2-40B4-BE49-F238E27FC236}">
                  <a16:creationId xmlns:a16="http://schemas.microsoft.com/office/drawing/2014/main" id="{A381D1BC-BFE9-7F85-D9BB-58FEF39C89BB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28" name="Graphic 1">
                <a:extLst>
                  <a:ext uri="{FF2B5EF4-FFF2-40B4-BE49-F238E27FC236}">
                    <a16:creationId xmlns:a16="http://schemas.microsoft.com/office/drawing/2014/main" id="{C9F0E03F-E7D9-2B37-6487-CD8EA965E735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105486D4-5CFB-2E8C-2B8C-B5F5EDEBED34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D8FF3D1-BD1C-340C-E5DA-995627F627FE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612D98B7-1A77-D08C-9673-0C3BFB8B8E7A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C0A06A53-4B39-5B0C-4882-54E6E314948D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8D258DD2-8F7A-A392-CC6D-E42579607271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35E524-F860-6962-3E49-A7D353C64073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D367600F-8592-FFA4-79E2-889A0EB0559F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03ECC3-9FF4-3421-CA4E-661BA5FA8D8B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29" name="Graphic 1">
                <a:extLst>
                  <a:ext uri="{FF2B5EF4-FFF2-40B4-BE49-F238E27FC236}">
                    <a16:creationId xmlns:a16="http://schemas.microsoft.com/office/drawing/2014/main" id="{A0DF4581-32D6-2B99-F8DF-3FFF49A91733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0" name="Freeform 29">
                  <a:extLst>
                    <a:ext uri="{FF2B5EF4-FFF2-40B4-BE49-F238E27FC236}">
                      <a16:creationId xmlns:a16="http://schemas.microsoft.com/office/drawing/2014/main" id="{2AB16FD5-68F5-FF9A-C10D-3E82DFA7172B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1" name="Freeform 30">
                  <a:extLst>
                    <a:ext uri="{FF2B5EF4-FFF2-40B4-BE49-F238E27FC236}">
                      <a16:creationId xmlns:a16="http://schemas.microsoft.com/office/drawing/2014/main" id="{4B168DEA-7131-DF10-166A-3C7F0E471CCB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6" name="Graphic 1">
              <a:extLst>
                <a:ext uri="{FF2B5EF4-FFF2-40B4-BE49-F238E27FC236}">
                  <a16:creationId xmlns:a16="http://schemas.microsoft.com/office/drawing/2014/main" id="{7BAB3E18-B345-C6CA-99F5-698333C68E8D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7" name="Graphic 1">
                <a:extLst>
                  <a:ext uri="{FF2B5EF4-FFF2-40B4-BE49-F238E27FC236}">
                    <a16:creationId xmlns:a16="http://schemas.microsoft.com/office/drawing/2014/main" id="{9AE3CE2F-0D89-3BE2-CB43-2D3C599F0B48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7" name="Freeform 16">
                  <a:extLst>
                    <a:ext uri="{FF2B5EF4-FFF2-40B4-BE49-F238E27FC236}">
                      <a16:creationId xmlns:a16="http://schemas.microsoft.com/office/drawing/2014/main" id="{376176A4-17F1-2BD0-F363-2C380CBF9B09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B818EB0A-2EEB-80EA-A4FE-AF29211CD1A1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549EA18C-E3DC-82BF-9815-B38A7BE3B292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12D73A0C-6021-9CF4-F215-8FE777523DFE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8EF22232-8A22-5386-42ED-08F62960A136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AC1754B3-7834-B368-B738-F049B330160E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5C58D4AC-C424-475F-AAA4-1CCA882676E9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02D8A12A-5C29-5774-6D87-31DB9CEA8F3D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7" name="Freeform 26">
                    <a:extLst>
                      <a:ext uri="{FF2B5EF4-FFF2-40B4-BE49-F238E27FC236}">
                        <a16:creationId xmlns:a16="http://schemas.microsoft.com/office/drawing/2014/main" id="{3D81C4FD-CA75-2FDD-38FC-FA6C472E6F94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AC07CF9B-ED92-4282-F73A-BFA59B5275D0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8" name="Graphic 1">
                <a:extLst>
                  <a:ext uri="{FF2B5EF4-FFF2-40B4-BE49-F238E27FC236}">
                    <a16:creationId xmlns:a16="http://schemas.microsoft.com/office/drawing/2014/main" id="{D6022F2E-9AD7-6BA8-CDCA-2EE5015686F5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9" name="Graphic 1">
                  <a:extLst>
                    <a:ext uri="{FF2B5EF4-FFF2-40B4-BE49-F238E27FC236}">
                      <a16:creationId xmlns:a16="http://schemas.microsoft.com/office/drawing/2014/main" id="{FE195EB1-5CF7-8666-6356-B47382688870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2E66C858-8DCB-A32B-7920-647CD338AF82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1237C0FE-2D99-5092-92D3-D69D1EE35D4D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98482E51-0BE8-4CCB-9C74-1BAA8F449C1A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E03DB6A4-DD02-563B-A775-FB30A8407991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A1FEEFE3-5153-BCDF-686D-D57B9F05BE21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0" name="Freeform 9">
                  <a:extLst>
                    <a:ext uri="{FF2B5EF4-FFF2-40B4-BE49-F238E27FC236}">
                      <a16:creationId xmlns:a16="http://schemas.microsoft.com/office/drawing/2014/main" id="{BB7D80A5-36D3-188A-FD49-AED6CCDD985F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43707097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raphic 39">
            <a:extLst>
              <a:ext uri="{FF2B5EF4-FFF2-40B4-BE49-F238E27FC236}">
                <a16:creationId xmlns:a16="http://schemas.microsoft.com/office/drawing/2014/main" id="{048582D1-CE7C-AAEC-F249-8A2FA8D0BFA5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8488" t="34110"/>
          <a:stretch/>
        </p:blipFill>
        <p:spPr>
          <a:xfrm rot="10800000">
            <a:off x="7893697" y="2566902"/>
            <a:ext cx="4298301" cy="4291098"/>
          </a:xfrm>
          <a:prstGeom prst="rect">
            <a:avLst/>
          </a:prstGeom>
        </p:spPr>
      </p:pic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293B3C0E-DC87-9169-E94B-401B135523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0" y="997527"/>
            <a:ext cx="5953978" cy="551524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7" name="Freeform 36">
            <a:extLst>
              <a:ext uri="{FF2B5EF4-FFF2-40B4-BE49-F238E27FC236}">
                <a16:creationId xmlns:a16="http://schemas.microsoft.com/office/drawing/2014/main" id="{4B03F97C-4BD0-5DB6-8636-85618848561E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B5197BA4-2BEA-8EC7-026E-7D29090EE21D}"/>
              </a:ext>
            </a:extLst>
          </p:cNvPr>
          <p:cNvGrpSpPr/>
          <p:nvPr userDrawn="1"/>
        </p:nvGrpSpPr>
        <p:grpSpPr>
          <a:xfrm>
            <a:off x="10144109" y="254510"/>
            <a:ext cx="1231126" cy="378552"/>
            <a:chOff x="12681211" y="254510"/>
            <a:chExt cx="1231126" cy="378552"/>
          </a:xfrm>
        </p:grpSpPr>
        <p:grpSp>
          <p:nvGrpSpPr>
            <p:cNvPr id="58" name="Graphic 55">
              <a:extLst>
                <a:ext uri="{FF2B5EF4-FFF2-40B4-BE49-F238E27FC236}">
                  <a16:creationId xmlns:a16="http://schemas.microsoft.com/office/drawing/2014/main" id="{4B04F517-6CEF-DD38-2CC8-2243C2A6E031}"/>
                </a:ext>
              </a:extLst>
            </p:cNvPr>
            <p:cNvGrpSpPr/>
            <p:nvPr/>
          </p:nvGrpSpPr>
          <p:grpSpPr>
            <a:xfrm>
              <a:off x="12681211" y="254510"/>
              <a:ext cx="1231126" cy="292096"/>
              <a:chOff x="12681211" y="254510"/>
              <a:chExt cx="1231126" cy="292096"/>
            </a:xfrm>
            <a:solidFill>
              <a:schemeClr val="bg1"/>
            </a:solidFill>
          </p:grpSpPr>
          <p:grpSp>
            <p:nvGrpSpPr>
              <p:cNvPr id="59" name="Graphic 55">
                <a:extLst>
                  <a:ext uri="{FF2B5EF4-FFF2-40B4-BE49-F238E27FC236}">
                    <a16:creationId xmlns:a16="http://schemas.microsoft.com/office/drawing/2014/main" id="{F810040F-0C0F-22D4-80BC-858EDCDB7A69}"/>
                  </a:ext>
                </a:extLst>
              </p:cNvPr>
              <p:cNvGrpSpPr/>
              <p:nvPr/>
            </p:nvGrpSpPr>
            <p:grpSpPr>
              <a:xfrm>
                <a:off x="13047859" y="296335"/>
                <a:ext cx="864478" cy="163814"/>
                <a:chOff x="13047859" y="296335"/>
                <a:chExt cx="864478" cy="163814"/>
              </a:xfrm>
              <a:solidFill>
                <a:schemeClr val="bg1"/>
              </a:solidFill>
            </p:grpSpPr>
            <p:sp>
              <p:nvSpPr>
                <p:cNvPr id="60" name="Freeform 59">
                  <a:extLst>
                    <a:ext uri="{FF2B5EF4-FFF2-40B4-BE49-F238E27FC236}">
                      <a16:creationId xmlns:a16="http://schemas.microsoft.com/office/drawing/2014/main" id="{FFE59655-C0EA-CEC0-F7AB-8FF0FC22E97D}"/>
                    </a:ext>
                  </a:extLst>
                </p:cNvPr>
                <p:cNvSpPr/>
                <p:nvPr/>
              </p:nvSpPr>
              <p:spPr>
                <a:xfrm>
                  <a:off x="13047859" y="303645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1" name="Freeform 60">
                  <a:extLst>
                    <a:ext uri="{FF2B5EF4-FFF2-40B4-BE49-F238E27FC236}">
                      <a16:creationId xmlns:a16="http://schemas.microsoft.com/office/drawing/2014/main" id="{20F8FF6A-CCBA-D6E9-F6C5-AA2A7EE33A56}"/>
                    </a:ext>
                  </a:extLst>
                </p:cNvPr>
                <p:cNvSpPr/>
                <p:nvPr/>
              </p:nvSpPr>
              <p:spPr>
                <a:xfrm>
                  <a:off x="13155250" y="301239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2" name="Freeform 61">
                  <a:extLst>
                    <a:ext uri="{FF2B5EF4-FFF2-40B4-BE49-F238E27FC236}">
                      <a16:creationId xmlns:a16="http://schemas.microsoft.com/office/drawing/2014/main" id="{F7B37495-A6BD-B0D9-29E0-1A46CE48704E}"/>
                    </a:ext>
                  </a:extLst>
                </p:cNvPr>
                <p:cNvSpPr/>
                <p:nvPr/>
              </p:nvSpPr>
              <p:spPr>
                <a:xfrm>
                  <a:off x="13334541" y="303645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3" name="Freeform 62">
                  <a:extLst>
                    <a:ext uri="{FF2B5EF4-FFF2-40B4-BE49-F238E27FC236}">
                      <a16:creationId xmlns:a16="http://schemas.microsoft.com/office/drawing/2014/main" id="{48315D40-434A-8167-8478-4C105819F1D5}"/>
                    </a:ext>
                  </a:extLst>
                </p:cNvPr>
                <p:cNvSpPr/>
                <p:nvPr/>
              </p:nvSpPr>
              <p:spPr>
                <a:xfrm>
                  <a:off x="13462862" y="344360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4" name="Freeform 63">
                  <a:extLst>
                    <a:ext uri="{FF2B5EF4-FFF2-40B4-BE49-F238E27FC236}">
                      <a16:creationId xmlns:a16="http://schemas.microsoft.com/office/drawing/2014/main" id="{9ECA0C98-BF44-3404-340F-CAEEF9B7D097}"/>
                    </a:ext>
                  </a:extLst>
                </p:cNvPr>
                <p:cNvSpPr/>
                <p:nvPr/>
              </p:nvSpPr>
              <p:spPr>
                <a:xfrm>
                  <a:off x="13582010" y="314841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5" name="Freeform 64">
                  <a:extLst>
                    <a:ext uri="{FF2B5EF4-FFF2-40B4-BE49-F238E27FC236}">
                      <a16:creationId xmlns:a16="http://schemas.microsoft.com/office/drawing/2014/main" id="{2492BCD4-5596-8AE0-C018-0E9CF135D842}"/>
                    </a:ext>
                  </a:extLst>
                </p:cNvPr>
                <p:cNvSpPr/>
                <p:nvPr/>
              </p:nvSpPr>
              <p:spPr>
                <a:xfrm>
                  <a:off x="13671641" y="344267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6" name="Freeform 65">
                  <a:extLst>
                    <a:ext uri="{FF2B5EF4-FFF2-40B4-BE49-F238E27FC236}">
                      <a16:creationId xmlns:a16="http://schemas.microsoft.com/office/drawing/2014/main" id="{B0509447-7DB9-E599-B098-9C7A8BF20E8E}"/>
                    </a:ext>
                  </a:extLst>
                </p:cNvPr>
                <p:cNvSpPr/>
                <p:nvPr/>
              </p:nvSpPr>
              <p:spPr>
                <a:xfrm>
                  <a:off x="13795098" y="296335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7" name="Freeform 66">
                  <a:extLst>
                    <a:ext uri="{FF2B5EF4-FFF2-40B4-BE49-F238E27FC236}">
                      <a16:creationId xmlns:a16="http://schemas.microsoft.com/office/drawing/2014/main" id="{EB77AA02-E62D-4D4A-7AE6-6CF18EC15497}"/>
                    </a:ext>
                  </a:extLst>
                </p:cNvPr>
                <p:cNvSpPr/>
                <p:nvPr/>
              </p:nvSpPr>
              <p:spPr>
                <a:xfrm>
                  <a:off x="13858443" y="303861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  <p:grpSp>
            <p:nvGrpSpPr>
              <p:cNvPr id="68" name="Graphic 55">
                <a:extLst>
                  <a:ext uri="{FF2B5EF4-FFF2-40B4-BE49-F238E27FC236}">
                    <a16:creationId xmlns:a16="http://schemas.microsoft.com/office/drawing/2014/main" id="{AF18B0AD-3C28-64E2-5688-393F1CB5FD40}"/>
                  </a:ext>
                </a:extLst>
              </p:cNvPr>
              <p:cNvGrpSpPr/>
              <p:nvPr/>
            </p:nvGrpSpPr>
            <p:grpSpPr>
              <a:xfrm>
                <a:off x="12681211" y="254510"/>
                <a:ext cx="291422" cy="292096"/>
                <a:chOff x="12681211" y="254510"/>
                <a:chExt cx="291422" cy="292096"/>
              </a:xfrm>
              <a:solidFill>
                <a:schemeClr val="bg1"/>
              </a:solidFill>
            </p:grpSpPr>
            <p:sp>
              <p:nvSpPr>
                <p:cNvPr id="69" name="Freeform 68">
                  <a:extLst>
                    <a:ext uri="{FF2B5EF4-FFF2-40B4-BE49-F238E27FC236}">
                      <a16:creationId xmlns:a16="http://schemas.microsoft.com/office/drawing/2014/main" id="{90C54CF0-361D-8EC3-1D86-A86274F9841C}"/>
                    </a:ext>
                  </a:extLst>
                </p:cNvPr>
                <p:cNvSpPr/>
                <p:nvPr/>
              </p:nvSpPr>
              <p:spPr>
                <a:xfrm>
                  <a:off x="12681211" y="276193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0" name="Freeform 69">
                  <a:extLst>
                    <a:ext uri="{FF2B5EF4-FFF2-40B4-BE49-F238E27FC236}">
                      <a16:creationId xmlns:a16="http://schemas.microsoft.com/office/drawing/2014/main" id="{892B0CE0-C7CE-F7BB-9A16-1EAAC82F7444}"/>
                    </a:ext>
                  </a:extLst>
                </p:cNvPr>
                <p:cNvSpPr/>
                <p:nvPr/>
              </p:nvSpPr>
              <p:spPr>
                <a:xfrm>
                  <a:off x="12747591" y="254510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</p:grpSp>
        <p:grpSp>
          <p:nvGrpSpPr>
            <p:cNvPr id="71" name="Graphic 55">
              <a:extLst>
                <a:ext uri="{FF2B5EF4-FFF2-40B4-BE49-F238E27FC236}">
                  <a16:creationId xmlns:a16="http://schemas.microsoft.com/office/drawing/2014/main" id="{80FD29A7-3153-D83F-FDC2-C49DFFB3A413}"/>
                </a:ext>
              </a:extLst>
            </p:cNvPr>
            <p:cNvGrpSpPr/>
            <p:nvPr/>
          </p:nvGrpSpPr>
          <p:grpSpPr>
            <a:xfrm>
              <a:off x="13047921" y="521067"/>
              <a:ext cx="847919" cy="111995"/>
              <a:chOff x="13047921" y="521067"/>
              <a:chExt cx="847919" cy="111995"/>
            </a:xfrm>
            <a:solidFill>
              <a:schemeClr val="bg1"/>
            </a:solidFill>
          </p:grpSpPr>
          <p:grpSp>
            <p:nvGrpSpPr>
              <p:cNvPr id="72" name="Graphic 55">
                <a:extLst>
                  <a:ext uri="{FF2B5EF4-FFF2-40B4-BE49-F238E27FC236}">
                    <a16:creationId xmlns:a16="http://schemas.microsoft.com/office/drawing/2014/main" id="{FE1AEF2E-CE17-92B0-0357-E9303BFFF4EF}"/>
                  </a:ext>
                </a:extLst>
              </p:cNvPr>
              <p:cNvGrpSpPr/>
              <p:nvPr/>
            </p:nvGrpSpPr>
            <p:grpSpPr>
              <a:xfrm>
                <a:off x="13047921" y="546514"/>
                <a:ext cx="847919" cy="75291"/>
                <a:chOff x="13047921" y="546514"/>
                <a:chExt cx="847919" cy="75291"/>
              </a:xfrm>
              <a:solidFill>
                <a:schemeClr val="bg1"/>
              </a:solidFill>
            </p:grpSpPr>
            <p:sp>
              <p:nvSpPr>
                <p:cNvPr id="73" name="Freeform 72">
                  <a:extLst>
                    <a:ext uri="{FF2B5EF4-FFF2-40B4-BE49-F238E27FC236}">
                      <a16:creationId xmlns:a16="http://schemas.microsoft.com/office/drawing/2014/main" id="{2838C730-A20F-437B-533B-93488485A50C}"/>
                    </a:ext>
                  </a:extLst>
                </p:cNvPr>
                <p:cNvSpPr/>
                <p:nvPr/>
              </p:nvSpPr>
              <p:spPr>
                <a:xfrm>
                  <a:off x="13492103" y="546606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4" name="Freeform 73">
                  <a:extLst>
                    <a:ext uri="{FF2B5EF4-FFF2-40B4-BE49-F238E27FC236}">
                      <a16:creationId xmlns:a16="http://schemas.microsoft.com/office/drawing/2014/main" id="{24EE24A4-4CD0-CD68-3794-8C45B14AAEF0}"/>
                    </a:ext>
                  </a:extLst>
                </p:cNvPr>
                <p:cNvSpPr/>
                <p:nvPr/>
              </p:nvSpPr>
              <p:spPr>
                <a:xfrm>
                  <a:off x="13544274" y="546544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5" name="Freeform 74">
                  <a:extLst>
                    <a:ext uri="{FF2B5EF4-FFF2-40B4-BE49-F238E27FC236}">
                      <a16:creationId xmlns:a16="http://schemas.microsoft.com/office/drawing/2014/main" id="{A520889B-B1AD-32D3-9B40-749FF264ACA4}"/>
                    </a:ext>
                  </a:extLst>
                </p:cNvPr>
                <p:cNvSpPr/>
                <p:nvPr/>
              </p:nvSpPr>
              <p:spPr>
                <a:xfrm>
                  <a:off x="13603648" y="546544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6" name="Freeform 75">
                  <a:extLst>
                    <a:ext uri="{FF2B5EF4-FFF2-40B4-BE49-F238E27FC236}">
                      <a16:creationId xmlns:a16="http://schemas.microsoft.com/office/drawing/2014/main" id="{3F6448B4-7A64-B064-AAB8-380475727A25}"/>
                    </a:ext>
                  </a:extLst>
                </p:cNvPr>
                <p:cNvSpPr/>
                <p:nvPr/>
              </p:nvSpPr>
              <p:spPr>
                <a:xfrm>
                  <a:off x="13691217" y="546544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7" name="Freeform 76">
                  <a:extLst>
                    <a:ext uri="{FF2B5EF4-FFF2-40B4-BE49-F238E27FC236}">
                      <a16:creationId xmlns:a16="http://schemas.microsoft.com/office/drawing/2014/main" id="{A6058EB4-6E69-1123-796F-15B7CC516394}"/>
                    </a:ext>
                  </a:extLst>
                </p:cNvPr>
                <p:cNvSpPr/>
                <p:nvPr/>
              </p:nvSpPr>
              <p:spPr>
                <a:xfrm>
                  <a:off x="13745789" y="546514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8" name="Freeform 77">
                  <a:extLst>
                    <a:ext uri="{FF2B5EF4-FFF2-40B4-BE49-F238E27FC236}">
                      <a16:creationId xmlns:a16="http://schemas.microsoft.com/office/drawing/2014/main" id="{0115D809-2EE9-66DA-AC61-824E0130B054}"/>
                    </a:ext>
                  </a:extLst>
                </p:cNvPr>
                <p:cNvSpPr/>
                <p:nvPr/>
              </p:nvSpPr>
              <p:spPr>
                <a:xfrm>
                  <a:off x="13801562" y="546544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grpSp>
              <p:nvGrpSpPr>
                <p:cNvPr id="79" name="Graphic 55">
                  <a:extLst>
                    <a:ext uri="{FF2B5EF4-FFF2-40B4-BE49-F238E27FC236}">
                      <a16:creationId xmlns:a16="http://schemas.microsoft.com/office/drawing/2014/main" id="{B4F95AA0-4157-1B74-6496-E6B6DAC65FDC}"/>
                    </a:ext>
                  </a:extLst>
                </p:cNvPr>
                <p:cNvGrpSpPr/>
                <p:nvPr/>
              </p:nvGrpSpPr>
              <p:grpSpPr>
                <a:xfrm>
                  <a:off x="13047921" y="546514"/>
                  <a:ext cx="97294" cy="54872"/>
                  <a:chOff x="13047921" y="546514"/>
                  <a:chExt cx="97294" cy="54872"/>
                </a:xfrm>
                <a:solidFill>
                  <a:schemeClr val="bg1"/>
                </a:solidFill>
              </p:grpSpPr>
              <p:sp>
                <p:nvSpPr>
                  <p:cNvPr id="80" name="Freeform 79">
                    <a:extLst>
                      <a:ext uri="{FF2B5EF4-FFF2-40B4-BE49-F238E27FC236}">
                        <a16:creationId xmlns:a16="http://schemas.microsoft.com/office/drawing/2014/main" id="{5D89E622-30BD-D77B-59FC-F09352368B23}"/>
                      </a:ext>
                    </a:extLst>
                  </p:cNvPr>
                  <p:cNvSpPr/>
                  <p:nvPr/>
                </p:nvSpPr>
                <p:spPr>
                  <a:xfrm>
                    <a:off x="13047921" y="546514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1" name="Freeform 80">
                    <a:extLst>
                      <a:ext uri="{FF2B5EF4-FFF2-40B4-BE49-F238E27FC236}">
                        <a16:creationId xmlns:a16="http://schemas.microsoft.com/office/drawing/2014/main" id="{41F0B312-5519-4BD4-F757-A860B3BEE1BD}"/>
                      </a:ext>
                    </a:extLst>
                  </p:cNvPr>
                  <p:cNvSpPr/>
                  <p:nvPr/>
                </p:nvSpPr>
                <p:spPr>
                  <a:xfrm>
                    <a:off x="13103724" y="546544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</p:grpSp>
            <p:sp>
              <p:nvSpPr>
                <p:cNvPr id="82" name="Freeform 81">
                  <a:extLst>
                    <a:ext uri="{FF2B5EF4-FFF2-40B4-BE49-F238E27FC236}">
                      <a16:creationId xmlns:a16="http://schemas.microsoft.com/office/drawing/2014/main" id="{E7796B39-7631-ADBE-86A0-07CB57FBF071}"/>
                    </a:ext>
                  </a:extLst>
                </p:cNvPr>
                <p:cNvSpPr/>
                <p:nvPr/>
              </p:nvSpPr>
              <p:spPr>
                <a:xfrm>
                  <a:off x="13850840" y="547532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  <p:grpSp>
            <p:nvGrpSpPr>
              <p:cNvPr id="83" name="Graphic 55">
                <a:extLst>
                  <a:ext uri="{FF2B5EF4-FFF2-40B4-BE49-F238E27FC236}">
                    <a16:creationId xmlns:a16="http://schemas.microsoft.com/office/drawing/2014/main" id="{2C4CFFF1-A7F3-5895-28FC-19A40D5FCC4E}"/>
                  </a:ext>
                </a:extLst>
              </p:cNvPr>
              <p:cNvGrpSpPr/>
              <p:nvPr/>
            </p:nvGrpSpPr>
            <p:grpSpPr>
              <a:xfrm>
                <a:off x="13185968" y="521067"/>
                <a:ext cx="267660" cy="111995"/>
                <a:chOff x="13185968" y="521067"/>
                <a:chExt cx="267660" cy="111995"/>
              </a:xfrm>
              <a:solidFill>
                <a:schemeClr val="bg1"/>
              </a:solidFill>
            </p:grpSpPr>
            <p:grpSp>
              <p:nvGrpSpPr>
                <p:cNvPr id="84" name="Graphic 55">
                  <a:extLst>
                    <a:ext uri="{FF2B5EF4-FFF2-40B4-BE49-F238E27FC236}">
                      <a16:creationId xmlns:a16="http://schemas.microsoft.com/office/drawing/2014/main" id="{587AA20A-29AF-912B-A5BF-A17DE6FA70E2}"/>
                    </a:ext>
                  </a:extLst>
                </p:cNvPr>
                <p:cNvGrpSpPr/>
                <p:nvPr/>
              </p:nvGrpSpPr>
              <p:grpSpPr>
                <a:xfrm>
                  <a:off x="13185968" y="521067"/>
                  <a:ext cx="267660" cy="111995"/>
                  <a:chOff x="13185968" y="521067"/>
                  <a:chExt cx="267660" cy="111995"/>
                </a:xfrm>
                <a:solidFill>
                  <a:schemeClr val="bg1"/>
                </a:solidFill>
              </p:grpSpPr>
              <p:sp>
                <p:nvSpPr>
                  <p:cNvPr id="85" name="Freeform 84">
                    <a:extLst>
                      <a:ext uri="{FF2B5EF4-FFF2-40B4-BE49-F238E27FC236}">
                        <a16:creationId xmlns:a16="http://schemas.microsoft.com/office/drawing/2014/main" id="{0FB05E69-ACBD-C35C-25A2-781D50EA0452}"/>
                      </a:ext>
                    </a:extLst>
                  </p:cNvPr>
                  <p:cNvSpPr/>
                  <p:nvPr/>
                </p:nvSpPr>
                <p:spPr>
                  <a:xfrm>
                    <a:off x="13185968" y="542350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6" name="Freeform 85">
                    <a:extLst>
                      <a:ext uri="{FF2B5EF4-FFF2-40B4-BE49-F238E27FC236}">
                        <a16:creationId xmlns:a16="http://schemas.microsoft.com/office/drawing/2014/main" id="{D943EC86-5F35-C2D0-ADCA-E96B2A913F50}"/>
                      </a:ext>
                    </a:extLst>
                  </p:cNvPr>
                  <p:cNvSpPr/>
                  <p:nvPr/>
                </p:nvSpPr>
                <p:spPr>
                  <a:xfrm>
                    <a:off x="13248389" y="542350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7" name="Freeform 86">
                    <a:extLst>
                      <a:ext uri="{FF2B5EF4-FFF2-40B4-BE49-F238E27FC236}">
                        <a16:creationId xmlns:a16="http://schemas.microsoft.com/office/drawing/2014/main" id="{041B1089-786E-AC11-21DE-B8B3B297A966}"/>
                      </a:ext>
                    </a:extLst>
                  </p:cNvPr>
                  <p:cNvSpPr/>
                  <p:nvPr/>
                </p:nvSpPr>
                <p:spPr>
                  <a:xfrm>
                    <a:off x="13304962" y="521067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8" name="Freeform 87">
                    <a:extLst>
                      <a:ext uri="{FF2B5EF4-FFF2-40B4-BE49-F238E27FC236}">
                        <a16:creationId xmlns:a16="http://schemas.microsoft.com/office/drawing/2014/main" id="{E3D4E7B7-5091-7DC9-1FF8-B5FBB5E34935}"/>
                      </a:ext>
                    </a:extLst>
                  </p:cNvPr>
                  <p:cNvSpPr/>
                  <p:nvPr/>
                </p:nvSpPr>
                <p:spPr>
                  <a:xfrm>
                    <a:off x="13408284" y="542350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9" name="Freeform 88">
                    <a:extLst>
                      <a:ext uri="{FF2B5EF4-FFF2-40B4-BE49-F238E27FC236}">
                        <a16:creationId xmlns:a16="http://schemas.microsoft.com/office/drawing/2014/main" id="{4108F03C-98F2-93EA-B4C8-1E48D49AECF7}"/>
                      </a:ext>
                    </a:extLst>
                  </p:cNvPr>
                  <p:cNvSpPr/>
                  <p:nvPr/>
                </p:nvSpPr>
                <p:spPr>
                  <a:xfrm>
                    <a:off x="13348300" y="542411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</p:grpSp>
            <p:sp>
              <p:nvSpPr>
                <p:cNvPr id="90" name="Freeform 89">
                  <a:extLst>
                    <a:ext uri="{FF2B5EF4-FFF2-40B4-BE49-F238E27FC236}">
                      <a16:creationId xmlns:a16="http://schemas.microsoft.com/office/drawing/2014/main" id="{39788E7C-C780-3F40-3560-B8EF5B61C7E7}"/>
                    </a:ext>
                  </a:extLst>
                </p:cNvPr>
                <p:cNvSpPr/>
                <p:nvPr/>
              </p:nvSpPr>
              <p:spPr>
                <a:xfrm>
                  <a:off x="13362582" y="521252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557709651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7ADFA0C8-0B94-50BB-B992-5A36A01CC6CC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2696" t="4858" r="8313" b="4370"/>
          <a:stretch/>
        </p:blipFill>
        <p:spPr>
          <a:xfrm>
            <a:off x="8323605" y="0"/>
            <a:ext cx="3868396" cy="6858000"/>
          </a:xfrm>
          <a:prstGeom prst="rect">
            <a:avLst/>
          </a:prstGeom>
        </p:spPr>
      </p:pic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BA7F97C1-1518-9F9C-C2EF-A2C81910553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83403" y="204230"/>
            <a:ext cx="1468192" cy="604550"/>
          </a:xfrm>
          <a:prstGeom prst="rect">
            <a:avLst/>
          </a:prstGeom>
        </p:spPr>
      </p:pic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B951BFF-533F-B5EB-E72C-7DB7D4062F2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40290" y="997527"/>
            <a:ext cx="6999962" cy="5369482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372661438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EC1E4D58-04F6-95A5-5990-DBD9C84FDB33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b="2519"/>
          <a:stretch/>
        </p:blipFill>
        <p:spPr>
          <a:xfrm rot="5400000">
            <a:off x="2220806" y="2393527"/>
            <a:ext cx="2243667" cy="6685282"/>
          </a:xfrm>
          <a:prstGeom prst="rect">
            <a:avLst/>
          </a:prstGeom>
        </p:spPr>
      </p:pic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50800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349A906B-7F77-0857-416B-728E6E607D7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87159" y="997527"/>
            <a:ext cx="6570434" cy="5544102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077169316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68AD-C0C4-9641-8C02-1ACFE8EA8DF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609114" y="555177"/>
            <a:ext cx="4582886" cy="62087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5F1984-C73F-134F-9911-E66EE857E453}"/>
              </a:ext>
            </a:extLst>
          </p:cNvPr>
          <p:cNvCxnSpPr>
            <a:cxnSpLocks/>
          </p:cNvCxnSpPr>
          <p:nvPr userDrawn="1"/>
        </p:nvCxnSpPr>
        <p:spPr>
          <a:xfrm flipH="1">
            <a:off x="340290" y="275659"/>
            <a:ext cx="8894170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5A95B-1B14-7F43-8414-E39B53C56D5A}"/>
              </a:ext>
            </a:extLst>
          </p:cNvPr>
          <p:cNvCxnSpPr>
            <a:cxnSpLocks/>
          </p:cNvCxnSpPr>
          <p:nvPr userDrawn="1"/>
        </p:nvCxnSpPr>
        <p:spPr>
          <a:xfrm flipH="1">
            <a:off x="10549692" y="275659"/>
            <a:ext cx="1642308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0" y="1352550"/>
            <a:ext cx="6816054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B481A195-D889-E642-93F2-1B3B1F9DA0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0" y="488601"/>
            <a:ext cx="681605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sz="3600"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D24DECEA-C020-205E-B14B-1A6A0C7E64FA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88075" y="94118"/>
            <a:ext cx="1008000" cy="37270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6D90B3E-3A7F-3711-CF80-812FE43D1EF3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678446315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68AD-C0C4-9641-8C02-1ACFE8EA8DF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0"/>
            <a:ext cx="4874400" cy="67638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1DA0E6A1-66AF-A644-9030-3203CC825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488601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sz="3600"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5F1984-C73F-134F-9911-E66EE857E453}"/>
              </a:ext>
            </a:extLst>
          </p:cNvPr>
          <p:cNvCxnSpPr>
            <a:cxnSpLocks/>
          </p:cNvCxnSpPr>
          <p:nvPr userDrawn="1"/>
        </p:nvCxnSpPr>
        <p:spPr>
          <a:xfrm flipH="1">
            <a:off x="5213445" y="275659"/>
            <a:ext cx="2661514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5A95B-1B14-7F43-8414-E39B53C56D5A}"/>
              </a:ext>
            </a:extLst>
          </p:cNvPr>
          <p:cNvCxnSpPr>
            <a:cxnSpLocks/>
          </p:cNvCxnSpPr>
          <p:nvPr userDrawn="1"/>
        </p:nvCxnSpPr>
        <p:spPr>
          <a:xfrm flipH="1">
            <a:off x="9190191" y="275659"/>
            <a:ext cx="2661516" cy="0"/>
          </a:xfrm>
          <a:prstGeom prst="line">
            <a:avLst/>
          </a:prstGeom>
          <a:ln>
            <a:solidFill>
              <a:srgbClr val="9432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213445" y="1352550"/>
            <a:ext cx="6638262" cy="507365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2ED9295-5878-6ABD-0EEE-2B92532E4E95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8028574" y="94118"/>
            <a:ext cx="1008000" cy="3727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927A073-0059-2A4C-42E1-31A5AE78F844}"/>
              </a:ext>
            </a:extLst>
          </p:cNvPr>
          <p:cNvSpPr/>
          <p:nvPr userDrawn="1"/>
        </p:nvSpPr>
        <p:spPr>
          <a:xfrm>
            <a:off x="0" y="6763882"/>
            <a:ext cx="12191999" cy="94118"/>
          </a:xfrm>
          <a:prstGeom prst="rect">
            <a:avLst/>
          </a:pr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203987017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S Central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8582AF3E-986C-FB4E-81F7-E29E877A773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609114" y="544289"/>
            <a:ext cx="4582886" cy="576942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IS"/>
              <a:t>Insert picture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22FECE6-2948-0E42-889E-AB3276D7C1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0" y="1352550"/>
            <a:ext cx="6816054" cy="496116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6C5E7629-C9F0-B04B-98AB-B647A4074F6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0" y="488601"/>
            <a:ext cx="681605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sz="3600"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DD32FD-66BF-7E44-B1A7-D341AC08E35A}"/>
              </a:ext>
            </a:extLst>
          </p:cNvPr>
          <p:cNvSpPr/>
          <p:nvPr userDrawn="1"/>
        </p:nvSpPr>
        <p:spPr>
          <a:xfrm>
            <a:off x="0" y="0"/>
            <a:ext cx="111760" cy="6858000"/>
          </a:xfrm>
          <a:prstGeom prst="rect">
            <a:avLst/>
          </a:prstGeom>
          <a:solidFill>
            <a:srgbClr val="1388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1D85F05-6996-704B-9AEC-863B0CCCFC23}"/>
              </a:ext>
            </a:extLst>
          </p:cNvPr>
          <p:cNvCxnSpPr>
            <a:cxnSpLocks/>
          </p:cNvCxnSpPr>
          <p:nvPr userDrawn="1"/>
        </p:nvCxnSpPr>
        <p:spPr>
          <a:xfrm>
            <a:off x="173812" y="0"/>
            <a:ext cx="0" cy="6858000"/>
          </a:xfrm>
          <a:prstGeom prst="line">
            <a:avLst/>
          </a:prstGeom>
          <a:ln>
            <a:solidFill>
              <a:srgbClr val="8ED6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>
            <a:extLst>
              <a:ext uri="{FF2B5EF4-FFF2-40B4-BE49-F238E27FC236}">
                <a16:creationId xmlns:a16="http://schemas.microsoft.com/office/drawing/2014/main" id="{1BF65061-E009-2280-21BA-6A751A6CBF08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778151" y="182167"/>
            <a:ext cx="1192319" cy="21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76335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3515218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227748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46790099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291290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2AF0F1-4ACD-6081-2C35-E882471E6B0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8A2E99C-9028-BC04-DC87-2A3497207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783785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075667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737417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242160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241120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987E07A-2DC0-C486-D3CD-9F7D7CE415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29543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91534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859247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994491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045343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563096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rey agenda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403FA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CF397E-C2B7-D4C2-86C0-6AD47E852F5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596576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8445541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74527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41980722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113944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632CA56E-BCE7-AE05-394E-05960998A24F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57A464F-D78D-E65D-9AEC-9D6A574E9ED2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07A2232D-01A1-7596-21F2-B6D95773317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45810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489203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761868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06938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404413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552353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920042330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838720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03555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515227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248454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41477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F423D980-88EF-E10D-6515-B48EBDBE00C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67710" y="198055"/>
            <a:ext cx="1492110" cy="551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816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18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52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61.xml"/><Relationship Id="rId10" Type="http://schemas.openxmlformats.org/officeDocument/2006/relationships/theme" Target="../theme/theme5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Relationship Id="rId14" Type="http://schemas.openxmlformats.org/officeDocument/2006/relationships/image" Target="../media/image1.emf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0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2.emf"/><Relationship Id="rId5" Type="http://schemas.openxmlformats.org/officeDocument/2006/relationships/image" Target="../media/image1.emf"/><Relationship Id="rId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5.xml"/><Relationship Id="rId10" Type="http://schemas.openxmlformats.org/officeDocument/2006/relationships/theme" Target="../theme/theme8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slideLayout" Target="../slideLayouts/slideLayout102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101.xml"/><Relationship Id="rId17" Type="http://schemas.openxmlformats.org/officeDocument/2006/relationships/theme" Target="../theme/theme9.xml"/><Relationship Id="rId2" Type="http://schemas.openxmlformats.org/officeDocument/2006/relationships/slideLayout" Target="../slideLayouts/slideLayout91.xml"/><Relationship Id="rId16" Type="http://schemas.openxmlformats.org/officeDocument/2006/relationships/slideLayout" Target="../slideLayouts/slideLayout105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99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Relationship Id="rId14" Type="http://schemas.openxmlformats.org/officeDocument/2006/relationships/slideLayout" Target="../slideLayouts/slideLayout10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3.xml"/><Relationship Id="rId13" Type="http://schemas.openxmlformats.org/officeDocument/2006/relationships/slideLayout" Target="../slideLayouts/slideLayout118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108.xml"/><Relationship Id="rId7" Type="http://schemas.openxmlformats.org/officeDocument/2006/relationships/slideLayout" Target="../slideLayouts/slideLayout112.xml"/><Relationship Id="rId12" Type="http://schemas.openxmlformats.org/officeDocument/2006/relationships/slideLayout" Target="../slideLayouts/slideLayout117.xml"/><Relationship Id="rId17" Type="http://schemas.openxmlformats.org/officeDocument/2006/relationships/theme" Target="../theme/theme10.xml"/><Relationship Id="rId2" Type="http://schemas.openxmlformats.org/officeDocument/2006/relationships/slideLayout" Target="../slideLayouts/slideLayout107.xml"/><Relationship Id="rId16" Type="http://schemas.openxmlformats.org/officeDocument/2006/relationships/slideLayout" Target="../slideLayouts/slideLayout121.xml"/><Relationship Id="rId1" Type="http://schemas.openxmlformats.org/officeDocument/2006/relationships/slideLayout" Target="../slideLayouts/slideLayout106.xml"/><Relationship Id="rId6" Type="http://schemas.openxmlformats.org/officeDocument/2006/relationships/slideLayout" Target="../slideLayouts/slideLayout111.xml"/><Relationship Id="rId11" Type="http://schemas.openxmlformats.org/officeDocument/2006/relationships/slideLayout" Target="../slideLayouts/slideLayout116.xml"/><Relationship Id="rId5" Type="http://schemas.openxmlformats.org/officeDocument/2006/relationships/slideLayout" Target="../slideLayouts/slideLayout110.xml"/><Relationship Id="rId15" Type="http://schemas.openxmlformats.org/officeDocument/2006/relationships/slideLayout" Target="../slideLayouts/slideLayout120.xml"/><Relationship Id="rId10" Type="http://schemas.openxmlformats.org/officeDocument/2006/relationships/slideLayout" Target="../slideLayouts/slideLayout115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109.xml"/><Relationship Id="rId9" Type="http://schemas.openxmlformats.org/officeDocument/2006/relationships/slideLayout" Target="../slideLayouts/slideLayout114.xml"/><Relationship Id="rId14" Type="http://schemas.openxmlformats.org/officeDocument/2006/relationships/slideLayout" Target="../slideLayouts/slideLayout119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124.xml"/><Relationship Id="rId7" Type="http://schemas.openxmlformats.org/officeDocument/2006/relationships/theme" Target="../theme/theme11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5" Type="http://schemas.openxmlformats.org/officeDocument/2006/relationships/slideLayout" Target="../slideLayouts/slideLayout126.xml"/><Relationship Id="rId4" Type="http://schemas.openxmlformats.org/officeDocument/2006/relationships/slideLayout" Target="../slideLayouts/slideLayout125.xml"/><Relationship Id="rId9" Type="http://schemas.openxmlformats.org/officeDocument/2006/relationships/image" Target="../media/image29.png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5.xml"/><Relationship Id="rId13" Type="http://schemas.openxmlformats.org/officeDocument/2006/relationships/slideLayout" Target="../slideLayouts/slideLayout140.xml"/><Relationship Id="rId18" Type="http://schemas.openxmlformats.org/officeDocument/2006/relationships/slideLayout" Target="../slideLayouts/slideLayout145.xml"/><Relationship Id="rId26" Type="http://schemas.openxmlformats.org/officeDocument/2006/relationships/image" Target="../media/image32.svg"/><Relationship Id="rId3" Type="http://schemas.openxmlformats.org/officeDocument/2006/relationships/slideLayout" Target="../slideLayouts/slideLayout130.xml"/><Relationship Id="rId21" Type="http://schemas.openxmlformats.org/officeDocument/2006/relationships/slideLayout" Target="../slideLayouts/slideLayout148.xml"/><Relationship Id="rId7" Type="http://schemas.openxmlformats.org/officeDocument/2006/relationships/slideLayout" Target="../slideLayouts/slideLayout134.xml"/><Relationship Id="rId12" Type="http://schemas.openxmlformats.org/officeDocument/2006/relationships/slideLayout" Target="../slideLayouts/slideLayout139.xml"/><Relationship Id="rId17" Type="http://schemas.openxmlformats.org/officeDocument/2006/relationships/slideLayout" Target="../slideLayouts/slideLayout144.xml"/><Relationship Id="rId25" Type="http://schemas.openxmlformats.org/officeDocument/2006/relationships/image" Target="../media/image31.svg"/><Relationship Id="rId2" Type="http://schemas.openxmlformats.org/officeDocument/2006/relationships/slideLayout" Target="../slideLayouts/slideLayout129.xml"/><Relationship Id="rId16" Type="http://schemas.openxmlformats.org/officeDocument/2006/relationships/slideLayout" Target="../slideLayouts/slideLayout143.xml"/><Relationship Id="rId20" Type="http://schemas.openxmlformats.org/officeDocument/2006/relationships/slideLayout" Target="../slideLayouts/slideLayout147.xml"/><Relationship Id="rId1" Type="http://schemas.openxmlformats.org/officeDocument/2006/relationships/slideLayout" Target="../slideLayouts/slideLayout128.xml"/><Relationship Id="rId6" Type="http://schemas.openxmlformats.org/officeDocument/2006/relationships/slideLayout" Target="../slideLayouts/slideLayout133.xml"/><Relationship Id="rId11" Type="http://schemas.openxmlformats.org/officeDocument/2006/relationships/slideLayout" Target="../slideLayouts/slideLayout138.xml"/><Relationship Id="rId24" Type="http://schemas.openxmlformats.org/officeDocument/2006/relationships/theme" Target="../theme/theme12.xml"/><Relationship Id="rId5" Type="http://schemas.openxmlformats.org/officeDocument/2006/relationships/slideLayout" Target="../slideLayouts/slideLayout132.xml"/><Relationship Id="rId15" Type="http://schemas.openxmlformats.org/officeDocument/2006/relationships/slideLayout" Target="../slideLayouts/slideLayout142.xml"/><Relationship Id="rId23" Type="http://schemas.openxmlformats.org/officeDocument/2006/relationships/slideLayout" Target="../slideLayouts/slideLayout150.xml"/><Relationship Id="rId10" Type="http://schemas.openxmlformats.org/officeDocument/2006/relationships/slideLayout" Target="../slideLayouts/slideLayout137.xml"/><Relationship Id="rId19" Type="http://schemas.openxmlformats.org/officeDocument/2006/relationships/slideLayout" Target="../slideLayouts/slideLayout146.xml"/><Relationship Id="rId4" Type="http://schemas.openxmlformats.org/officeDocument/2006/relationships/slideLayout" Target="../slideLayouts/slideLayout131.xml"/><Relationship Id="rId9" Type="http://schemas.openxmlformats.org/officeDocument/2006/relationships/slideLayout" Target="../slideLayouts/slideLayout136.xml"/><Relationship Id="rId14" Type="http://schemas.openxmlformats.org/officeDocument/2006/relationships/slideLayout" Target="../slideLayouts/slideLayout141.xml"/><Relationship Id="rId22" Type="http://schemas.openxmlformats.org/officeDocument/2006/relationships/slideLayout" Target="../slideLayouts/slideLayout149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8.xml"/><Relationship Id="rId13" Type="http://schemas.openxmlformats.org/officeDocument/2006/relationships/slideLayout" Target="../slideLayouts/slideLayout163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153.xml"/><Relationship Id="rId7" Type="http://schemas.openxmlformats.org/officeDocument/2006/relationships/slideLayout" Target="../slideLayouts/slideLayout157.xml"/><Relationship Id="rId12" Type="http://schemas.openxmlformats.org/officeDocument/2006/relationships/slideLayout" Target="../slideLayouts/slideLayout162.xml"/><Relationship Id="rId17" Type="http://schemas.openxmlformats.org/officeDocument/2006/relationships/theme" Target="../theme/theme13.xml"/><Relationship Id="rId2" Type="http://schemas.openxmlformats.org/officeDocument/2006/relationships/slideLayout" Target="../slideLayouts/slideLayout152.xml"/><Relationship Id="rId16" Type="http://schemas.openxmlformats.org/officeDocument/2006/relationships/slideLayout" Target="../slideLayouts/slideLayout166.xml"/><Relationship Id="rId1" Type="http://schemas.openxmlformats.org/officeDocument/2006/relationships/slideLayout" Target="../slideLayouts/slideLayout151.xml"/><Relationship Id="rId6" Type="http://schemas.openxmlformats.org/officeDocument/2006/relationships/slideLayout" Target="../slideLayouts/slideLayout156.xml"/><Relationship Id="rId11" Type="http://schemas.openxmlformats.org/officeDocument/2006/relationships/slideLayout" Target="../slideLayouts/slideLayout161.xml"/><Relationship Id="rId5" Type="http://schemas.openxmlformats.org/officeDocument/2006/relationships/slideLayout" Target="../slideLayouts/slideLayout155.xml"/><Relationship Id="rId15" Type="http://schemas.openxmlformats.org/officeDocument/2006/relationships/slideLayout" Target="../slideLayouts/slideLayout165.xml"/><Relationship Id="rId10" Type="http://schemas.openxmlformats.org/officeDocument/2006/relationships/slideLayout" Target="../slideLayouts/slideLayout160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154.xml"/><Relationship Id="rId9" Type="http://schemas.openxmlformats.org/officeDocument/2006/relationships/slideLayout" Target="../slideLayouts/slideLayout159.xml"/><Relationship Id="rId14" Type="http://schemas.openxmlformats.org/officeDocument/2006/relationships/slideLayout" Target="../slideLayouts/slideLayout164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4.xml"/><Relationship Id="rId13" Type="http://schemas.openxmlformats.org/officeDocument/2006/relationships/slideLayout" Target="../slideLayouts/slideLayout179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169.xml"/><Relationship Id="rId7" Type="http://schemas.openxmlformats.org/officeDocument/2006/relationships/slideLayout" Target="../slideLayouts/slideLayout173.xml"/><Relationship Id="rId12" Type="http://schemas.openxmlformats.org/officeDocument/2006/relationships/slideLayout" Target="../slideLayouts/slideLayout178.xml"/><Relationship Id="rId17" Type="http://schemas.openxmlformats.org/officeDocument/2006/relationships/theme" Target="../theme/theme14.xml"/><Relationship Id="rId2" Type="http://schemas.openxmlformats.org/officeDocument/2006/relationships/slideLayout" Target="../slideLayouts/slideLayout168.xml"/><Relationship Id="rId16" Type="http://schemas.openxmlformats.org/officeDocument/2006/relationships/slideLayout" Target="../slideLayouts/slideLayout182.xml"/><Relationship Id="rId1" Type="http://schemas.openxmlformats.org/officeDocument/2006/relationships/slideLayout" Target="../slideLayouts/slideLayout167.xml"/><Relationship Id="rId6" Type="http://schemas.openxmlformats.org/officeDocument/2006/relationships/slideLayout" Target="../slideLayouts/slideLayout172.xml"/><Relationship Id="rId11" Type="http://schemas.openxmlformats.org/officeDocument/2006/relationships/slideLayout" Target="../slideLayouts/slideLayout177.xml"/><Relationship Id="rId5" Type="http://schemas.openxmlformats.org/officeDocument/2006/relationships/slideLayout" Target="../slideLayouts/slideLayout171.xml"/><Relationship Id="rId15" Type="http://schemas.openxmlformats.org/officeDocument/2006/relationships/slideLayout" Target="../slideLayouts/slideLayout181.xml"/><Relationship Id="rId10" Type="http://schemas.openxmlformats.org/officeDocument/2006/relationships/slideLayout" Target="../slideLayouts/slideLayout176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170.xml"/><Relationship Id="rId9" Type="http://schemas.openxmlformats.org/officeDocument/2006/relationships/slideLayout" Target="../slideLayouts/slideLayout175.xml"/><Relationship Id="rId14" Type="http://schemas.openxmlformats.org/officeDocument/2006/relationships/slideLayout" Target="../slideLayouts/slideLayout18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1AE113-00DD-E652-9DD5-26177D55AF5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E4E17D-B7E4-AE4B-6FD5-67203E1E8181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3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298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795" r:id="rId4"/>
    <p:sldLayoutId id="2147483682" r:id="rId5"/>
    <p:sldLayoutId id="2147483683" r:id="rId6"/>
    <p:sldLayoutId id="2147483684" r:id="rId7"/>
    <p:sldLayoutId id="2147483796" r:id="rId8"/>
    <p:sldLayoutId id="2147483799" r:id="rId9"/>
    <p:sldLayoutId id="2147483798" r:id="rId10"/>
    <p:sldLayoutId id="2147483862" r:id="rId11"/>
    <p:sldLayoutId id="2147483863" r:id="rId12"/>
    <p:sldLayoutId id="2147483811" r:id="rId13"/>
    <p:sldLayoutId id="2147483691" r:id="rId14"/>
    <p:sldLayoutId id="2147483692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5EED7E-27A0-39F9-FE14-F1CACACC19D3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3C383A-D38F-54B9-36F7-413F0237A982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530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866" r:id="rId12"/>
    <p:sldLayoutId id="2147483794" r:id="rId13"/>
    <p:sldLayoutId id="2147483707" r:id="rId14"/>
    <p:sldLayoutId id="2147483708" r:id="rId15"/>
    <p:sldLayoutId id="214748386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6F238C-5F24-BE0D-082D-015C5F1C5F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C54DB-4505-5783-8CCB-37A66B1B99D7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071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B45A07-F8ED-D6A3-B297-0A87E7D863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3A0917-A520-43E0-7C47-4F62C8A41486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62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861" r:id="rId4"/>
    <p:sldLayoutId id="2147483867" r:id="rId5"/>
    <p:sldLayoutId id="2147483870" r:id="rId6"/>
    <p:sldLayoutId id="2147483726" r:id="rId7"/>
    <p:sldLayoutId id="2147483871" r:id="rId8"/>
    <p:sldLayoutId id="214748386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C24034A-3ADF-276D-7403-3781E8192DF2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3F22CA-3D41-85E7-A7CA-C9A223BFDA0C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39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864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0F644BF-E583-0E9C-A713-13741CF020F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DED08B-D81C-75DE-4C14-0F12E7E41256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529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4521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4" r:id="rId5"/>
    <p:sldLayoutId id="2147483755" r:id="rId6"/>
    <p:sldLayoutId id="2147483751" r:id="rId7"/>
    <p:sldLayoutId id="2147483752" r:id="rId8"/>
    <p:sldLayoutId id="2147483753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1AE113-00DD-E652-9DD5-26177D55AF5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E4E17D-B7E4-AE4B-6FD5-67203E1E8181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444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05" r:id="rId2"/>
    <p:sldLayoutId id="2147483649" r:id="rId3"/>
    <p:sldLayoutId id="2147483779" r:id="rId4"/>
    <p:sldLayoutId id="2147483780" r:id="rId5"/>
    <p:sldLayoutId id="2147483781" r:id="rId6"/>
    <p:sldLayoutId id="2147483787" r:id="rId7"/>
    <p:sldLayoutId id="2147483792" r:id="rId8"/>
    <p:sldLayoutId id="2147483782" r:id="rId9"/>
    <p:sldLayoutId id="2147483783" r:id="rId10"/>
    <p:sldLayoutId id="2147483784" r:id="rId11"/>
    <p:sldLayoutId id="2147483786" r:id="rId12"/>
    <p:sldLayoutId id="2147483788" r:id="rId13"/>
    <p:sldLayoutId id="2147483763" r:id="rId14"/>
    <p:sldLayoutId id="2147483706" r:id="rId15"/>
    <p:sldLayoutId id="214748378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12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89" r:id="rId2"/>
    <p:sldLayoutId id="2147483730" r:id="rId3"/>
    <p:sldLayoutId id="2147483767" r:id="rId4"/>
    <p:sldLayoutId id="2147483687" r:id="rId5"/>
    <p:sldLayoutId id="2147483686" r:id="rId6"/>
    <p:sldLayoutId id="2147483791" r:id="rId7"/>
    <p:sldLayoutId id="2147483764" r:id="rId8"/>
    <p:sldLayoutId id="2147483773" r:id="rId9"/>
    <p:sldLayoutId id="2147483765" r:id="rId10"/>
    <p:sldLayoutId id="2147483768" r:id="rId11"/>
    <p:sldLayoutId id="2147483688" r:id="rId12"/>
    <p:sldLayoutId id="2147483689" r:id="rId13"/>
    <p:sldLayoutId id="2147483731" r:id="rId14"/>
    <p:sldLayoutId id="2147483766" r:id="rId15"/>
    <p:sldLayoutId id="214748380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06A422-490E-68ED-166D-62606FAA1BF3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132372" y="0"/>
            <a:ext cx="889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F2C9FD-5195-CC65-B7E7-C6E13A0379EF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rcRect/>
          <a:stretch/>
        </p:blipFill>
        <p:spPr>
          <a:xfrm>
            <a:off x="12235472" y="0"/>
            <a:ext cx="88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12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69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3F2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A006858-59DF-C952-1AB2-DCF11F8732E1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5"/>
              </a:ext>
            </a:extLst>
          </a:blip>
          <a:srcRect/>
          <a:stretch/>
        </p:blipFill>
        <p:spPr>
          <a:xfrm>
            <a:off x="-130082" y="0"/>
            <a:ext cx="84319" cy="6858000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60B10D83-6737-3557-C72B-43707FC1E62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6"/>
              </a:ext>
            </a:extLst>
          </a:blip>
          <a:srcRect/>
          <a:stretch/>
        </p:blipFill>
        <p:spPr>
          <a:xfrm>
            <a:off x="12237762" y="0"/>
            <a:ext cx="843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2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90" r:id="rId2"/>
    <p:sldLayoutId id="2147483770" r:id="rId3"/>
    <p:sldLayoutId id="2147483800" r:id="rId4"/>
    <p:sldLayoutId id="2147483771" r:id="rId5"/>
    <p:sldLayoutId id="2147483801" r:id="rId6"/>
    <p:sldLayoutId id="2147483802" r:id="rId7"/>
    <p:sldLayoutId id="2147483803" r:id="rId8"/>
    <p:sldLayoutId id="2147483772" r:id="rId9"/>
    <p:sldLayoutId id="2147483774" r:id="rId10"/>
    <p:sldLayoutId id="2147483793" r:id="rId11"/>
    <p:sldLayoutId id="2147483724" r:id="rId12"/>
    <p:sldLayoutId id="2147483728" r:id="rId13"/>
    <p:sldLayoutId id="2147483729" r:id="rId14"/>
    <p:sldLayoutId id="2147483725" r:id="rId15"/>
    <p:sldLayoutId id="2147483775" r:id="rId16"/>
    <p:sldLayoutId id="2147483776" r:id="rId17"/>
    <p:sldLayoutId id="2147483777" r:id="rId18"/>
    <p:sldLayoutId id="2147483727" r:id="rId19"/>
    <p:sldLayoutId id="2147483805" r:id="rId20"/>
    <p:sldLayoutId id="2147483824" r:id="rId21"/>
    <p:sldLayoutId id="2147483825" r:id="rId22"/>
    <p:sldLayoutId id="2147483860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182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  <p:sldLayoutId id="2147483886" r:id="rId13"/>
    <p:sldLayoutId id="2147483887" r:id="rId14"/>
    <p:sldLayoutId id="2147483888" r:id="rId15"/>
    <p:sldLayoutId id="214748388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12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1" r:id="rId1"/>
    <p:sldLayoutId id="2147483892" r:id="rId2"/>
    <p:sldLayoutId id="2147483893" r:id="rId3"/>
    <p:sldLayoutId id="2147483894" r:id="rId4"/>
    <p:sldLayoutId id="2147483895" r:id="rId5"/>
    <p:sldLayoutId id="2147483896" r:id="rId6"/>
    <p:sldLayoutId id="2147483897" r:id="rId7"/>
    <p:sldLayoutId id="2147483898" r:id="rId8"/>
    <p:sldLayoutId id="2147483899" r:id="rId9"/>
    <p:sldLayoutId id="2147483900" r:id="rId10"/>
    <p:sldLayoutId id="2147483901" r:id="rId11"/>
    <p:sldLayoutId id="2147483902" r:id="rId12"/>
    <p:sldLayoutId id="2147483903" r:id="rId13"/>
    <p:sldLayoutId id="2147483904" r:id="rId14"/>
    <p:sldLayoutId id="2147483905" r:id="rId15"/>
    <p:sldLayoutId id="214748381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diagramColors" Target="../diagrams/colors5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diagramQuickStyle" Target="../diagrams/quickStyle5.xml"/><Relationship Id="rId2" Type="http://schemas.openxmlformats.org/officeDocument/2006/relationships/notesSlide" Target="../notesSlides/notesSlide8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29" Type="http://schemas.openxmlformats.org/officeDocument/2006/relationships/diagramLayout" Target="../diagrams/layout6.xml"/><Relationship Id="rId1" Type="http://schemas.openxmlformats.org/officeDocument/2006/relationships/slideLayout" Target="../slideLayouts/slideLayout3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diagramLayout" Target="../diagrams/layout5.xml"/><Relationship Id="rId32" Type="http://schemas.microsoft.com/office/2007/relationships/diagramDrawing" Target="../diagrams/drawing6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diagramData" Target="../diagrams/data5.xml"/><Relationship Id="rId28" Type="http://schemas.openxmlformats.org/officeDocument/2006/relationships/diagramData" Target="../diagrams/data6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31" Type="http://schemas.openxmlformats.org/officeDocument/2006/relationships/diagramColors" Target="../diagrams/colors6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microsoft.com/office/2007/relationships/diagramDrawing" Target="../diagrams/drawing5.xml"/><Relationship Id="rId30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7" Type="http://schemas.openxmlformats.org/officeDocument/2006/relationships/image" Target="../media/image58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57.svg"/><Relationship Id="rId5" Type="http://schemas.openxmlformats.org/officeDocument/2006/relationships/image" Target="../media/image56.svg"/><Relationship Id="rId4" Type="http://schemas.openxmlformats.org/officeDocument/2006/relationships/image" Target="../media/image5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0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2.xml"/><Relationship Id="rId6" Type="http://schemas.openxmlformats.org/officeDocument/2006/relationships/image" Target="../media/image65.png"/><Relationship Id="rId5" Type="http://schemas.openxmlformats.org/officeDocument/2006/relationships/image" Target="../media/image64.svg"/><Relationship Id="rId4" Type="http://schemas.openxmlformats.org/officeDocument/2006/relationships/image" Target="../media/image6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0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9.xml"/><Relationship Id="rId4" Type="http://schemas.openxmlformats.org/officeDocument/2006/relationships/image" Target="../media/image60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0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9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13" Type="http://schemas.openxmlformats.org/officeDocument/2006/relationships/image" Target="../media/image83.svg"/><Relationship Id="rId3" Type="http://schemas.openxmlformats.org/officeDocument/2006/relationships/image" Target="../media/image73.svg"/><Relationship Id="rId7" Type="http://schemas.openxmlformats.org/officeDocument/2006/relationships/image" Target="../media/image77.svg"/><Relationship Id="rId12" Type="http://schemas.openxmlformats.org/officeDocument/2006/relationships/image" Target="../media/image82.sv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7.xml"/><Relationship Id="rId6" Type="http://schemas.openxmlformats.org/officeDocument/2006/relationships/image" Target="../media/image76.svg"/><Relationship Id="rId11" Type="http://schemas.openxmlformats.org/officeDocument/2006/relationships/image" Target="../media/image81.svg"/><Relationship Id="rId5" Type="http://schemas.openxmlformats.org/officeDocument/2006/relationships/image" Target="../media/image75.svg"/><Relationship Id="rId10" Type="http://schemas.openxmlformats.org/officeDocument/2006/relationships/image" Target="../media/image80.svg"/><Relationship Id="rId4" Type="http://schemas.openxmlformats.org/officeDocument/2006/relationships/image" Target="../media/image74.svg"/><Relationship Id="rId9" Type="http://schemas.openxmlformats.org/officeDocument/2006/relationships/image" Target="../media/image79.svg"/><Relationship Id="rId14" Type="http://schemas.openxmlformats.org/officeDocument/2006/relationships/image" Target="../media/image84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7.xml"/><Relationship Id="rId4" Type="http://schemas.openxmlformats.org/officeDocument/2006/relationships/image" Target="../media/image86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sv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7.xml"/><Relationship Id="rId4" Type="http://schemas.openxmlformats.org/officeDocument/2006/relationships/image" Target="../media/image88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3.xml"/><Relationship Id="rId4" Type="http://schemas.openxmlformats.org/officeDocument/2006/relationships/image" Target="../media/image9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3.xml"/><Relationship Id="rId4" Type="http://schemas.openxmlformats.org/officeDocument/2006/relationships/image" Target="../media/image8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3.xml"/><Relationship Id="rId4" Type="http://schemas.openxmlformats.org/officeDocument/2006/relationships/image" Target="../media/image9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4.png"/><Relationship Id="rId4" Type="http://schemas.openxmlformats.org/officeDocument/2006/relationships/notesSlide" Target="../notesSlides/notesSlide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0074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351A2B7-F8C2-BB2A-0AA9-9AA16E2437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81838" y="4717767"/>
            <a:ext cx="2165917" cy="482341"/>
          </a:xfrm>
        </p:spPr>
        <p:txBody>
          <a:bodyPr/>
          <a:lstStyle/>
          <a:p>
            <a:r>
              <a:rPr lang="en-US"/>
              <a:t>Anna Dis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D31DC5-3CCE-0245-CC81-E2A6DB62D3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3128" y="5063047"/>
            <a:ext cx="2596172" cy="482341"/>
          </a:xfrm>
        </p:spPr>
        <p:txBody>
          <a:bodyPr/>
          <a:lstStyle/>
          <a:p>
            <a:r>
              <a:rPr lang="en-US"/>
              <a:t>Thorvaldsdottir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B772D-9C33-CC87-89B0-842BCC1B277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10929" y="1522555"/>
            <a:ext cx="5073651" cy="2604508"/>
          </a:xfrm>
        </p:spPr>
        <p:txBody>
          <a:bodyPr lIns="91440" tIns="45720" rIns="91440" bIns="45720" anchor="t"/>
          <a:lstStyle/>
          <a:p>
            <a:r>
              <a:rPr lang="en-US" sz="3600">
                <a:latin typeface="Aptos ExtraBold"/>
              </a:rPr>
              <a:t>Maximizing</a:t>
            </a:r>
            <a:r>
              <a:rPr lang="en-US" sz="1100">
                <a:solidFill>
                  <a:srgbClr val="FFFFFF"/>
                </a:solidFill>
                <a:latin typeface="Aptos ExtraBold"/>
              </a:rPr>
              <a:t> </a:t>
            </a:r>
            <a:r>
              <a:rPr lang="en-US" sz="3600">
                <a:latin typeface="Aptos ExtraBold"/>
              </a:rPr>
              <a:t>member value in LS Central with bookings and loyalty integrations</a:t>
            </a:r>
          </a:p>
          <a:p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C638579B-3924-77B6-320B-BB241790D661}"/>
              </a:ext>
            </a:extLst>
          </p:cNvPr>
          <p:cNvSpPr txBox="1">
            <a:spLocks/>
          </p:cNvSpPr>
          <p:nvPr/>
        </p:nvSpPr>
        <p:spPr>
          <a:xfrm>
            <a:off x="3288243" y="4717766"/>
            <a:ext cx="2165917" cy="482341"/>
          </a:xfrm>
          <a:prstGeom prst="rect">
            <a:avLst/>
          </a:prstGeom>
        </p:spPr>
        <p:txBody>
          <a:bodyPr/>
          <a:lstStyle>
            <a:lvl1pPr marL="228600" indent="-22860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800" b="1" i="0" kern="1200">
                <a:solidFill>
                  <a:srgbClr val="351C5C"/>
                </a:solidFill>
                <a:latin typeface="Aptos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Urdur Anna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0F3ABDB-A937-47E1-5F59-773073E696BB}"/>
              </a:ext>
            </a:extLst>
          </p:cNvPr>
          <p:cNvSpPr txBox="1">
            <a:spLocks/>
          </p:cNvSpPr>
          <p:nvPr/>
        </p:nvSpPr>
        <p:spPr>
          <a:xfrm>
            <a:off x="3288244" y="5063046"/>
            <a:ext cx="2165917" cy="482341"/>
          </a:xfrm>
          <a:prstGeom prst="rect">
            <a:avLst/>
          </a:prstGeom>
        </p:spPr>
        <p:txBody>
          <a:bodyPr/>
          <a:lstStyle>
            <a:lvl1pPr marL="228600" indent="-22860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800" b="0" i="0" kern="1200">
                <a:solidFill>
                  <a:srgbClr val="351C5C"/>
                </a:solidFill>
                <a:latin typeface="Aptos Ligh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Bjornsdottir</a:t>
            </a:r>
          </a:p>
        </p:txBody>
      </p:sp>
    </p:spTree>
    <p:extLst>
      <p:ext uri="{BB962C8B-B14F-4D97-AF65-F5344CB8AC3E}">
        <p14:creationId xmlns:p14="http://schemas.microsoft.com/office/powerpoint/2010/main" val="1830238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DAB7A-C963-928B-6E18-EA873D5DB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E5AAFDD-95C8-508D-5412-C896832E353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023652" y="5822047"/>
            <a:ext cx="3410589" cy="549565"/>
          </a:xfrm>
        </p:spPr>
        <p:txBody>
          <a:bodyPr/>
          <a:lstStyle/>
          <a:p>
            <a:pPr algn="ctr"/>
            <a:r>
              <a:rPr lang="en-IS"/>
              <a:t>Agenda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19343B-FE87-8EB9-B792-5B3CF78C9ED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85183" y="1525263"/>
            <a:ext cx="6087528" cy="553487"/>
          </a:xfrm>
        </p:spPr>
        <p:txBody>
          <a:bodyPr/>
          <a:lstStyle/>
          <a:p>
            <a:r>
              <a:rPr lang="en-US">
                <a:latin typeface="Aptos" panose="020B0004020202020204" pitchFamily="34" charset="0"/>
              </a:rPr>
              <a:t>Booking for LS Central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A205D6-EC4F-634B-FEAE-DAF6A33702B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85183" y="2188267"/>
            <a:ext cx="6087528" cy="553487"/>
          </a:xfrm>
        </p:spPr>
        <p:txBody>
          <a:bodyPr/>
          <a:lstStyle/>
          <a:p>
            <a:r>
              <a:rPr lang="en-US">
                <a:latin typeface="Aptos" panose="020B0004020202020204" pitchFamily="34" charset="0"/>
              </a:rPr>
              <a:t>Member Management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B496B88-FD3C-5FB7-E6B0-93188D0FA94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85183" y="2851271"/>
            <a:ext cx="6087528" cy="553487"/>
          </a:xfrm>
        </p:spPr>
        <p:txBody>
          <a:bodyPr lIns="274320" tIns="45720" rIns="91440" bIns="45720" anchor="ctr" anchorCtr="0"/>
          <a:lstStyle/>
          <a:p>
            <a:r>
              <a:rPr lang="en-US">
                <a:latin typeface="Aptos"/>
              </a:rPr>
              <a:t>Loyalty integration add-on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1FB784B-02F9-4504-7292-F18233215F2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85183" y="3514275"/>
            <a:ext cx="6087528" cy="553487"/>
          </a:xfrm>
        </p:spPr>
        <p:txBody>
          <a:bodyPr/>
          <a:lstStyle/>
          <a:p>
            <a:r>
              <a:rPr lang="en-US">
                <a:latin typeface="Aptos" panose="020B0004020202020204" pitchFamily="34" charset="0"/>
              </a:rPr>
              <a:t>Seamless customer engagement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DE0A871-07A2-1A1F-9EEA-56C513C7AA6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685183" y="4151642"/>
            <a:ext cx="6087528" cy="553487"/>
          </a:xfrm>
        </p:spPr>
        <p:txBody>
          <a:bodyPr/>
          <a:lstStyle/>
          <a:p>
            <a:r>
              <a:rPr lang="en-US">
                <a:latin typeface="Aptos" panose="020B0004020202020204" pitchFamily="34" charset="0"/>
              </a:rPr>
              <a:t>Demonstration 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0666A969-560A-8A8C-E515-9298C58FB71A}"/>
              </a:ext>
            </a:extLst>
          </p:cNvPr>
          <p:cNvSpPr txBox="1">
            <a:spLocks/>
          </p:cNvSpPr>
          <p:nvPr/>
        </p:nvSpPr>
        <p:spPr>
          <a:xfrm>
            <a:off x="5685183" y="4873965"/>
            <a:ext cx="6087528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rgbClr val="351C5C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Q&amp;A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08261D0-C59A-BA5F-6043-82D4B5E8F24C}"/>
              </a:ext>
            </a:extLst>
          </p:cNvPr>
          <p:cNvGrpSpPr/>
          <p:nvPr/>
        </p:nvGrpSpPr>
        <p:grpSpPr>
          <a:xfrm rot="5400000">
            <a:off x="172285" y="2678985"/>
            <a:ext cx="4028644" cy="4373218"/>
            <a:chOff x="7240492" y="1321550"/>
            <a:chExt cx="4951508" cy="553645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B1B95B02-3507-B70E-7F9C-3A1C1CCABDDC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5E2B2B95-078C-AF4C-5344-B1C228E283CB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FE388B85-9C98-834C-40D2-CE760A4D94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03" y="2915814"/>
            <a:ext cx="4139822" cy="396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516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60D6531-88CF-A094-1558-6982A7623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C39F9B83-68EA-2FD6-6A1E-C24705636A4E}"/>
              </a:ext>
            </a:extLst>
          </p:cNvPr>
          <p:cNvSpPr txBox="1">
            <a:spLocks/>
          </p:cNvSpPr>
          <p:nvPr/>
        </p:nvSpPr>
        <p:spPr>
          <a:xfrm>
            <a:off x="2277427" y="2239507"/>
            <a:ext cx="7630136" cy="72280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6E63D6"/>
                </a:solidFill>
                <a:latin typeface="Aptos"/>
              </a:rPr>
              <a:t>Centrally manage bookings and appointments</a:t>
            </a:r>
          </a:p>
        </p:txBody>
      </p:sp>
    </p:spTree>
    <p:extLst>
      <p:ext uri="{BB962C8B-B14F-4D97-AF65-F5344CB8AC3E}">
        <p14:creationId xmlns:p14="http://schemas.microsoft.com/office/powerpoint/2010/main" val="300022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DC8D56-3ECF-B0EF-800E-4F456A324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8B7D061-FF94-185A-E6F1-FA12D0789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30FC4E6-6D0D-2558-8F8E-E6D857EF7992}"/>
              </a:ext>
            </a:extLst>
          </p:cNvPr>
          <p:cNvSpPr txBox="1">
            <a:spLocks/>
          </p:cNvSpPr>
          <p:nvPr/>
        </p:nvSpPr>
        <p:spPr>
          <a:xfrm>
            <a:off x="2277427" y="2239507"/>
            <a:ext cx="7630136" cy="72280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>
                <a:solidFill>
                  <a:srgbClr val="6E63D6"/>
                </a:solidFill>
                <a:latin typeface="Aptos"/>
              </a:rPr>
              <a:t>Centrally manage bookings and appointments</a:t>
            </a:r>
          </a:p>
        </p:txBody>
      </p:sp>
    </p:spTree>
    <p:extLst>
      <p:ext uri="{BB962C8B-B14F-4D97-AF65-F5344CB8AC3E}">
        <p14:creationId xmlns:p14="http://schemas.microsoft.com/office/powerpoint/2010/main" val="399167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EA38-3CF6-4269-7170-DCAFA3764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9983029" cy="879259"/>
          </a:xfrm>
        </p:spPr>
        <p:txBody>
          <a:bodyPr>
            <a:normAutofit/>
          </a:bodyPr>
          <a:lstStyle/>
          <a:p>
            <a:r>
              <a:rPr lang="en-US">
                <a:latin typeface="Aptos ExtraBold"/>
                <a:cs typeface="Segoe UI"/>
              </a:rPr>
              <a:t>Bookings for LS Central</a:t>
            </a:r>
            <a:endParaRPr lang="en-US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0AE3959-E009-D783-E517-F818BE223C80}"/>
              </a:ext>
            </a:extLst>
          </p:cNvPr>
          <p:cNvSpPr/>
          <p:nvPr/>
        </p:nvSpPr>
        <p:spPr>
          <a:xfrm>
            <a:off x="437565" y="1578279"/>
            <a:ext cx="5311950" cy="13261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400">
                <a:solidFill>
                  <a:schemeClr val="bg1"/>
                </a:solidFill>
                <a:latin typeface="Aptos Light"/>
              </a:rPr>
              <a:t>Manages </a:t>
            </a:r>
            <a:r>
              <a:rPr lang="en-US" sz="2400" b="1">
                <a:solidFill>
                  <a:schemeClr val="bg1"/>
                </a:solidFill>
                <a:latin typeface="Aptos" panose="020B0004020202020204" pitchFamily="34" charset="0"/>
              </a:rPr>
              <a:t>appointments and reservations </a:t>
            </a:r>
            <a:r>
              <a:rPr lang="en-US" sz="2400">
                <a:solidFill>
                  <a:schemeClr val="bg1"/>
                </a:solidFill>
                <a:latin typeface="Aptos Light"/>
              </a:rPr>
              <a:t>for time-based services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CDC1787-E491-494C-1E22-3C5B44A72F1F}"/>
              </a:ext>
            </a:extLst>
          </p:cNvPr>
          <p:cNvSpPr/>
          <p:nvPr/>
        </p:nvSpPr>
        <p:spPr>
          <a:xfrm>
            <a:off x="437565" y="3204232"/>
            <a:ext cx="5311950" cy="13261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400">
                <a:solidFill>
                  <a:schemeClr val="bg1"/>
                </a:solidFill>
                <a:latin typeface="Aptos Light"/>
              </a:rPr>
              <a:t>Enables selling </a:t>
            </a:r>
            <a:r>
              <a:rPr lang="en-US" sz="2400" b="1">
                <a:solidFill>
                  <a:schemeClr val="bg1"/>
                </a:solidFill>
                <a:latin typeface="Aptos" panose="020B0004020202020204" pitchFamily="34" charset="0"/>
              </a:rPr>
              <a:t>services, not just products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7F7321A-FFD6-59C0-1395-0FD6D83DB4EC}"/>
              </a:ext>
            </a:extLst>
          </p:cNvPr>
          <p:cNvSpPr/>
          <p:nvPr/>
        </p:nvSpPr>
        <p:spPr>
          <a:xfrm>
            <a:off x="437565" y="4830185"/>
            <a:ext cx="5311950" cy="13261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400" b="1">
                <a:solidFill>
                  <a:schemeClr val="bg1"/>
                </a:solidFill>
                <a:latin typeface="Aptos Light"/>
              </a:rPr>
              <a:t>Supports advance bookings</a:t>
            </a:r>
            <a:r>
              <a:rPr lang="en-US" sz="2400">
                <a:solidFill>
                  <a:schemeClr val="bg1"/>
                </a:solidFill>
                <a:latin typeface="Aptos Light"/>
              </a:rPr>
              <a:t> (online, in-store, or staff-assisted)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CF7F0A-66D8-AAA9-88EB-7FF3B1986F59}"/>
              </a:ext>
            </a:extLst>
          </p:cNvPr>
          <p:cNvGrpSpPr/>
          <p:nvPr/>
        </p:nvGrpSpPr>
        <p:grpSpPr>
          <a:xfrm>
            <a:off x="6511002" y="1391281"/>
            <a:ext cx="5680999" cy="5466719"/>
            <a:chOff x="7129220" y="938586"/>
            <a:chExt cx="5062781" cy="4871819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B400D5AF-5235-D383-FE0D-6EF2610CED55}"/>
                </a:ext>
              </a:extLst>
            </p:cNvPr>
            <p:cNvSpPr/>
            <p:nvPr userDrawn="1"/>
          </p:nvSpPr>
          <p:spPr>
            <a:xfrm>
              <a:off x="7129221" y="938586"/>
              <a:ext cx="5062780" cy="4871819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9894906-30E5-633F-FA8E-2EB9A74C50FA}"/>
                </a:ext>
              </a:extLst>
            </p:cNvPr>
            <p:cNvSpPr/>
            <p:nvPr userDrawn="1"/>
          </p:nvSpPr>
          <p:spPr>
            <a:xfrm rot="16200000">
              <a:off x="8689270" y="2374651"/>
              <a:ext cx="1875704" cy="499580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B68FB2C-06D5-A64B-27C9-0053D25C9224}"/>
                </a:ext>
              </a:extLst>
            </p:cNvPr>
            <p:cNvSpPr/>
            <p:nvPr userDrawn="1"/>
          </p:nvSpPr>
          <p:spPr>
            <a:xfrm>
              <a:off x="10972512" y="3762466"/>
              <a:ext cx="1219487" cy="2047939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3" name="Picture 12" descr="A person holding a tablet&#10;&#10;AI-generated content may be incorrect.">
            <a:extLst>
              <a:ext uri="{FF2B5EF4-FFF2-40B4-BE49-F238E27FC236}">
                <a16:creationId xmlns:a16="http://schemas.microsoft.com/office/drawing/2014/main" id="{24071213-E554-384B-5724-20455A7801B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79286" y="2063183"/>
            <a:ext cx="6399046" cy="4798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33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73B6F-8D3E-36F6-035B-847490DA3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98A96-9D23-B12B-30DC-6AE496C67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9983029" cy="702214"/>
          </a:xfrm>
        </p:spPr>
        <p:txBody>
          <a:bodyPr>
            <a:normAutofit/>
          </a:bodyPr>
          <a:lstStyle/>
          <a:p>
            <a:r>
              <a:rPr lang="en-US">
                <a:latin typeface="Aptos ExtraBold"/>
                <a:cs typeface="Segoe UI"/>
              </a:rPr>
              <a:t>Key Capabilities</a:t>
            </a:r>
            <a:endParaRPr lang="en-US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DB892623-9A65-9BBD-05BB-BD6C62D8C13C}"/>
              </a:ext>
            </a:extLst>
          </p:cNvPr>
          <p:cNvSpPr/>
          <p:nvPr/>
        </p:nvSpPr>
        <p:spPr>
          <a:xfrm flipH="1">
            <a:off x="6729983" y="733683"/>
            <a:ext cx="5462016" cy="6124317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89D7EB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A person looking at a tablet&#10;&#10;AI-generated content may be incorrect.">
            <a:extLst>
              <a:ext uri="{FF2B5EF4-FFF2-40B4-BE49-F238E27FC236}">
                <a16:creationId xmlns:a16="http://schemas.microsoft.com/office/drawing/2014/main" id="{AD3F5A03-0ADE-66B2-A7CC-E5B721461A7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9402" y="2592827"/>
            <a:ext cx="4192598" cy="4265173"/>
          </a:xfrm>
          <a:prstGeom prst="rect">
            <a:avLst/>
          </a:prstGeom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48B9A9E7-728D-0C52-940B-EAAC0C501C71}"/>
              </a:ext>
            </a:extLst>
          </p:cNvPr>
          <p:cNvSpPr/>
          <p:nvPr/>
        </p:nvSpPr>
        <p:spPr>
          <a:xfrm rot="10800000">
            <a:off x="6733183" y="-1"/>
            <a:ext cx="2775557" cy="1369334"/>
          </a:xfrm>
          <a:custGeom>
            <a:avLst/>
            <a:gdLst>
              <a:gd name="connsiteX0" fmla="*/ 2775557 w 2775557"/>
              <a:gd name="connsiteY0" fmla="*/ 1369334 h 1369334"/>
              <a:gd name="connsiteX1" fmla="*/ 0 w 2775557"/>
              <a:gd name="connsiteY1" fmla="*/ 1369334 h 1369334"/>
              <a:gd name="connsiteX2" fmla="*/ 3581 w 2775557"/>
              <a:gd name="connsiteY2" fmla="*/ 1288074 h 1369334"/>
              <a:gd name="connsiteX3" fmla="*/ 1395006 w 2775557"/>
              <a:gd name="connsiteY3" fmla="*/ 0 h 1369334"/>
              <a:gd name="connsiteX4" fmla="*/ 2772112 w 2775557"/>
              <a:gd name="connsiteY4" fmla="*/ 1290516 h 13693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75557" h="1369334">
                <a:moveTo>
                  <a:pt x="2775557" y="1369334"/>
                </a:moveTo>
                <a:lnTo>
                  <a:pt x="0" y="1369334"/>
                </a:lnTo>
                <a:lnTo>
                  <a:pt x="3581" y="1288074"/>
                </a:lnTo>
                <a:cubicBezTo>
                  <a:pt x="71217" y="530302"/>
                  <a:pt x="636030" y="0"/>
                  <a:pt x="1395006" y="0"/>
                </a:cubicBezTo>
                <a:cubicBezTo>
                  <a:pt x="2154086" y="0"/>
                  <a:pt x="2706079" y="543324"/>
                  <a:pt x="2772112" y="1290516"/>
                </a:cubicBezTo>
                <a:close/>
              </a:path>
            </a:pathLst>
          </a:custGeom>
          <a:solidFill>
            <a:srgbClr val="341B5C"/>
          </a:solidFill>
          <a:ln w="758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CE63141-9E63-7140-DADA-106EEA7178FD}"/>
              </a:ext>
            </a:extLst>
          </p:cNvPr>
          <p:cNvSpPr/>
          <p:nvPr/>
        </p:nvSpPr>
        <p:spPr>
          <a:xfrm>
            <a:off x="495965" y="1337829"/>
            <a:ext cx="5961985" cy="1106003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000" b="1">
                <a:latin typeface="Aptos Light"/>
              </a:rPr>
              <a:t>Appointment scheduling</a:t>
            </a:r>
            <a:r>
              <a:rPr lang="en-US" sz="2000">
                <a:latin typeface="Aptos Light"/>
              </a:rPr>
              <a:t> (e.g. consultations, spa, salon, rentals, classes, dining slots)</a:t>
            </a:r>
            <a:endParaRPr lang="en-US" sz="20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78E94F7-C714-E4A6-A391-A6DF8DA2AA73}"/>
              </a:ext>
            </a:extLst>
          </p:cNvPr>
          <p:cNvSpPr/>
          <p:nvPr/>
        </p:nvSpPr>
        <p:spPr>
          <a:xfrm>
            <a:off x="495965" y="2672675"/>
            <a:ext cx="5961985" cy="10346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000" b="1">
                <a:latin typeface="Aptos Light"/>
              </a:rPr>
              <a:t>Resource management:</a:t>
            </a:r>
            <a:r>
              <a:rPr lang="en-US" sz="2000">
                <a:latin typeface="Aptos Light"/>
              </a:rPr>
              <a:t> staff, rooms, equipment</a:t>
            </a:r>
            <a:endParaRPr lang="en-US" sz="20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BFA70BE-47BA-B5B0-B776-9E4649258E02}"/>
              </a:ext>
            </a:extLst>
          </p:cNvPr>
          <p:cNvSpPr/>
          <p:nvPr/>
        </p:nvSpPr>
        <p:spPr>
          <a:xfrm>
            <a:off x="495965" y="3901400"/>
            <a:ext cx="5961985" cy="10346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000">
                <a:latin typeface="Aptos Light"/>
              </a:rPr>
              <a:t>Real-time availability &amp; </a:t>
            </a:r>
            <a:r>
              <a:rPr lang="en-US" sz="2000" b="1">
                <a:latin typeface="Aptos Light"/>
              </a:rPr>
              <a:t>double-booking prevention</a:t>
            </a:r>
            <a:endParaRPr lang="en-US" sz="20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367793B-F0B6-F6C9-8740-1CD2E71D0488}"/>
              </a:ext>
            </a:extLst>
          </p:cNvPr>
          <p:cNvSpPr/>
          <p:nvPr/>
        </p:nvSpPr>
        <p:spPr>
          <a:xfrm>
            <a:off x="495965" y="5130125"/>
            <a:ext cx="5961985" cy="10346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000">
                <a:latin typeface="Aptos Light"/>
              </a:rPr>
              <a:t>Fully integrated with </a:t>
            </a:r>
            <a:r>
              <a:rPr lang="en-US" sz="2000" b="1">
                <a:latin typeface="Aptos Light"/>
              </a:rPr>
              <a:t>POS, sales, and customer data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05081087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repeatCount="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repeatCount="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repeatCount="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repeatCount="0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381113-BB19-9919-FB21-D90051B84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D3788-583D-6F77-6A73-F513F7680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9983029" cy="702214"/>
          </a:xfrm>
        </p:spPr>
        <p:txBody>
          <a:bodyPr>
            <a:normAutofit/>
          </a:bodyPr>
          <a:lstStyle/>
          <a:p>
            <a:r>
              <a:rPr lang="en-US">
                <a:latin typeface="Aptos ExtraBold"/>
                <a:cs typeface="Segoe UI"/>
              </a:rPr>
              <a:t>Key Capabilities</a:t>
            </a:r>
            <a:endParaRPr lang="en-US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3D70D341-242C-25C2-1A0D-09DA91F3E493}"/>
              </a:ext>
            </a:extLst>
          </p:cNvPr>
          <p:cNvSpPr/>
          <p:nvPr/>
        </p:nvSpPr>
        <p:spPr>
          <a:xfrm flipH="1">
            <a:off x="6729983" y="733683"/>
            <a:ext cx="5462016" cy="6124317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89D7EB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A person looking at a tablet&#10;&#10;AI-generated content may be incorrect.">
            <a:extLst>
              <a:ext uri="{FF2B5EF4-FFF2-40B4-BE49-F238E27FC236}">
                <a16:creationId xmlns:a16="http://schemas.microsoft.com/office/drawing/2014/main" id="{E6C0F0A4-2405-8244-035C-6359B5C4178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9402" y="2592827"/>
            <a:ext cx="4192598" cy="4265173"/>
          </a:xfrm>
          <a:prstGeom prst="rect">
            <a:avLst/>
          </a:prstGeom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434A4CF6-EBCC-CDB0-561D-7C47EFB26E78}"/>
              </a:ext>
            </a:extLst>
          </p:cNvPr>
          <p:cNvSpPr/>
          <p:nvPr/>
        </p:nvSpPr>
        <p:spPr>
          <a:xfrm rot="10800000">
            <a:off x="6733183" y="-1"/>
            <a:ext cx="2775557" cy="1369334"/>
          </a:xfrm>
          <a:custGeom>
            <a:avLst/>
            <a:gdLst>
              <a:gd name="connsiteX0" fmla="*/ 2775557 w 2775557"/>
              <a:gd name="connsiteY0" fmla="*/ 1369334 h 1369334"/>
              <a:gd name="connsiteX1" fmla="*/ 0 w 2775557"/>
              <a:gd name="connsiteY1" fmla="*/ 1369334 h 1369334"/>
              <a:gd name="connsiteX2" fmla="*/ 3581 w 2775557"/>
              <a:gd name="connsiteY2" fmla="*/ 1288074 h 1369334"/>
              <a:gd name="connsiteX3" fmla="*/ 1395006 w 2775557"/>
              <a:gd name="connsiteY3" fmla="*/ 0 h 1369334"/>
              <a:gd name="connsiteX4" fmla="*/ 2772112 w 2775557"/>
              <a:gd name="connsiteY4" fmla="*/ 1290516 h 13693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75557" h="1369334">
                <a:moveTo>
                  <a:pt x="2775557" y="1369334"/>
                </a:moveTo>
                <a:lnTo>
                  <a:pt x="0" y="1369334"/>
                </a:lnTo>
                <a:lnTo>
                  <a:pt x="3581" y="1288074"/>
                </a:lnTo>
                <a:cubicBezTo>
                  <a:pt x="71217" y="530302"/>
                  <a:pt x="636030" y="0"/>
                  <a:pt x="1395006" y="0"/>
                </a:cubicBezTo>
                <a:cubicBezTo>
                  <a:pt x="2154086" y="0"/>
                  <a:pt x="2706079" y="543324"/>
                  <a:pt x="2772112" y="1290516"/>
                </a:cubicBezTo>
                <a:close/>
              </a:path>
            </a:pathLst>
          </a:custGeom>
          <a:solidFill>
            <a:srgbClr val="341B5C"/>
          </a:solidFill>
          <a:ln w="758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F048F88-549D-CE52-446F-1F0C698303AF}"/>
              </a:ext>
            </a:extLst>
          </p:cNvPr>
          <p:cNvSpPr/>
          <p:nvPr/>
        </p:nvSpPr>
        <p:spPr>
          <a:xfrm>
            <a:off x="495965" y="1337829"/>
            <a:ext cx="5961985" cy="1106003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000" b="1">
                <a:latin typeface="Aptos Light"/>
              </a:rPr>
              <a:t>Appointment scheduling</a:t>
            </a:r>
            <a:r>
              <a:rPr lang="en-US" sz="2000">
                <a:latin typeface="Aptos Light"/>
              </a:rPr>
              <a:t> (e.g. consultations, spa, salon, rentals, classes, dining slots)</a:t>
            </a:r>
            <a:endParaRPr lang="en-US" sz="20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D046BAC-C888-AC0F-0B83-F1FD3847833D}"/>
              </a:ext>
            </a:extLst>
          </p:cNvPr>
          <p:cNvSpPr/>
          <p:nvPr/>
        </p:nvSpPr>
        <p:spPr>
          <a:xfrm>
            <a:off x="495965" y="2672675"/>
            <a:ext cx="5961985" cy="10346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000" b="1">
                <a:latin typeface="Aptos Light"/>
              </a:rPr>
              <a:t>Resource management:</a:t>
            </a:r>
            <a:r>
              <a:rPr lang="en-US" sz="2000">
                <a:latin typeface="Aptos Light"/>
              </a:rPr>
              <a:t> staff, rooms, equipment</a:t>
            </a:r>
            <a:endParaRPr lang="en-US" sz="20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95A2DCF-DC48-7C92-98B2-624A90BFD937}"/>
              </a:ext>
            </a:extLst>
          </p:cNvPr>
          <p:cNvSpPr/>
          <p:nvPr/>
        </p:nvSpPr>
        <p:spPr>
          <a:xfrm>
            <a:off x="495965" y="3901400"/>
            <a:ext cx="5961985" cy="10346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000">
                <a:latin typeface="Aptos Light"/>
              </a:rPr>
              <a:t>Real-time availability &amp; </a:t>
            </a:r>
            <a:r>
              <a:rPr lang="en-US" sz="2000" b="1">
                <a:latin typeface="Aptos Light"/>
              </a:rPr>
              <a:t>double-booking prevention</a:t>
            </a:r>
            <a:endParaRPr lang="en-US" sz="20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C54FFAC-DA11-AF15-7527-F0F93E1C81D2}"/>
              </a:ext>
            </a:extLst>
          </p:cNvPr>
          <p:cNvSpPr/>
          <p:nvPr/>
        </p:nvSpPr>
        <p:spPr>
          <a:xfrm>
            <a:off x="495965" y="5130125"/>
            <a:ext cx="5961985" cy="1034617"/>
          </a:xfrm>
          <a:prstGeom prst="roundRect">
            <a:avLst>
              <a:gd name="adj" fmla="val 7728"/>
            </a:avLst>
          </a:prstGeom>
          <a:solidFill>
            <a:srgbClr val="6E63D6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000">
                <a:latin typeface="Aptos Light"/>
              </a:rPr>
              <a:t>Fully integrated with </a:t>
            </a:r>
            <a:r>
              <a:rPr lang="en-US" sz="2000" b="1">
                <a:latin typeface="Aptos Light"/>
              </a:rPr>
              <a:t>POS, sales, and customer data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6173015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repeatCount="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repeatCount="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repeatCount="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repeatCount="0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297D1-D067-4F5C-1AEE-80312507E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68762-4434-74CC-B84D-AF415EDF4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2729" y="212186"/>
            <a:ext cx="6901841" cy="1034617"/>
          </a:xfrm>
        </p:spPr>
        <p:txBody>
          <a:bodyPr>
            <a:normAutofit/>
          </a:bodyPr>
          <a:lstStyle/>
          <a:p>
            <a:r>
              <a:rPr lang="en-US">
                <a:latin typeface="Aptos ExtraBold"/>
                <a:cs typeface="Segoe UI"/>
              </a:rPr>
              <a:t>Payment flexibility</a:t>
            </a:r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ED6EDC95-E64F-2C5A-975D-4DCD2BEE7349}"/>
              </a:ext>
            </a:extLst>
          </p:cNvPr>
          <p:cNvSpPr/>
          <p:nvPr/>
        </p:nvSpPr>
        <p:spPr>
          <a:xfrm>
            <a:off x="510" y="6037"/>
            <a:ext cx="2985577" cy="6851963"/>
          </a:xfrm>
          <a:custGeom>
            <a:avLst/>
            <a:gdLst>
              <a:gd name="connsiteX0" fmla="*/ 2354399 w 2887854"/>
              <a:gd name="connsiteY0" fmla="*/ 0 h 6627687"/>
              <a:gd name="connsiteX1" fmla="*/ 0 w 2887854"/>
              <a:gd name="connsiteY1" fmla="*/ 0 h 6627687"/>
              <a:gd name="connsiteX2" fmla="*/ 0 w 2887854"/>
              <a:gd name="connsiteY2" fmla="*/ 6627687 h 6627687"/>
              <a:gd name="connsiteX3" fmla="*/ 2887854 w 2887854"/>
              <a:gd name="connsiteY3" fmla="*/ 6627687 h 6627687"/>
              <a:gd name="connsiteX4" fmla="*/ 1410721 w 2887854"/>
              <a:gd name="connsiteY4" fmla="*/ 4395217 h 6627687"/>
              <a:gd name="connsiteX5" fmla="*/ 366458 w 2887854"/>
              <a:gd name="connsiteY5" fmla="*/ 2816225 h 6627687"/>
              <a:gd name="connsiteX6" fmla="*/ 1001842 w 2887854"/>
              <a:gd name="connsiteY6" fmla="*/ 2484882 h 6627687"/>
              <a:gd name="connsiteX7" fmla="*/ 2167772 w 2887854"/>
              <a:gd name="connsiteY7" fmla="*/ 1012825 h 6627687"/>
              <a:gd name="connsiteX8" fmla="*/ 2354399 w 2887854"/>
              <a:gd name="connsiteY8" fmla="*/ 0 h 6627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87854" h="6627687">
                <a:moveTo>
                  <a:pt x="2354399" y="0"/>
                </a:moveTo>
                <a:lnTo>
                  <a:pt x="0" y="0"/>
                </a:lnTo>
                <a:lnTo>
                  <a:pt x="0" y="6627687"/>
                </a:lnTo>
                <a:lnTo>
                  <a:pt x="2887854" y="6627687"/>
                </a:lnTo>
                <a:lnTo>
                  <a:pt x="1410721" y="4395217"/>
                </a:lnTo>
                <a:lnTo>
                  <a:pt x="366458" y="2816225"/>
                </a:lnTo>
                <a:cubicBezTo>
                  <a:pt x="592964" y="2728151"/>
                  <a:pt x="806833" y="2616963"/>
                  <a:pt x="1001842" y="2484882"/>
                </a:cubicBezTo>
                <a:cubicBezTo>
                  <a:pt x="1540770" y="2120011"/>
                  <a:pt x="1945520" y="1602042"/>
                  <a:pt x="2167772" y="1012825"/>
                </a:cubicBezTo>
                <a:cubicBezTo>
                  <a:pt x="2287279" y="694119"/>
                  <a:pt x="2352304" y="350203"/>
                  <a:pt x="2354399" y="0"/>
                </a:cubicBezTo>
                <a:close/>
              </a:path>
            </a:pathLst>
          </a:custGeom>
          <a:solidFill>
            <a:srgbClr val="89D7EB"/>
          </a:solidFill>
          <a:ln w="528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BCEC1ECA-79E9-3E67-CAD3-9D109B18C512}"/>
              </a:ext>
            </a:extLst>
          </p:cNvPr>
          <p:cNvSpPr/>
          <p:nvPr/>
        </p:nvSpPr>
        <p:spPr>
          <a:xfrm>
            <a:off x="-3845" y="3513302"/>
            <a:ext cx="2839864" cy="4364080"/>
          </a:xfrm>
          <a:custGeom>
            <a:avLst/>
            <a:gdLst>
              <a:gd name="connsiteX0" fmla="*/ 2479325 w 2480256"/>
              <a:gd name="connsiteY0" fmla="*/ 64 h 3811462"/>
              <a:gd name="connsiteX1" fmla="*/ 0 w 2480256"/>
              <a:gd name="connsiteY1" fmla="*/ 64 h 3811462"/>
              <a:gd name="connsiteX2" fmla="*/ 0 w 2480256"/>
              <a:gd name="connsiteY2" fmla="*/ 3811462 h 3811462"/>
              <a:gd name="connsiteX3" fmla="*/ 172160 w 2480256"/>
              <a:gd name="connsiteY3" fmla="*/ 3811462 h 3811462"/>
              <a:gd name="connsiteX4" fmla="*/ 266206 w 2480256"/>
              <a:gd name="connsiteY4" fmla="*/ 3718287 h 3811462"/>
              <a:gd name="connsiteX5" fmla="*/ 1410784 w 2480256"/>
              <a:gd name="connsiteY5" fmla="*/ 1578991 h 3811462"/>
              <a:gd name="connsiteX6" fmla="*/ 1484191 w 2480256"/>
              <a:gd name="connsiteY6" fmla="*/ 1379792 h 3811462"/>
              <a:gd name="connsiteX7" fmla="*/ 2400254 w 2480256"/>
              <a:gd name="connsiteY7" fmla="*/ 5497 h 3811462"/>
              <a:gd name="connsiteX8" fmla="*/ 2480256 w 2480256"/>
              <a:gd name="connsiteY8" fmla="*/ 0 h 3811462"/>
              <a:gd name="connsiteX9" fmla="*/ 2479325 w 2480256"/>
              <a:gd name="connsiteY9" fmla="*/ 64 h 3811462"/>
              <a:gd name="connsiteX10" fmla="*/ 2480256 w 2480256"/>
              <a:gd name="connsiteY10" fmla="*/ 64 h 3811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80256" h="3811462">
                <a:moveTo>
                  <a:pt x="2479325" y="64"/>
                </a:moveTo>
                <a:lnTo>
                  <a:pt x="0" y="64"/>
                </a:lnTo>
                <a:lnTo>
                  <a:pt x="0" y="3811462"/>
                </a:lnTo>
                <a:lnTo>
                  <a:pt x="172160" y="3811462"/>
                </a:lnTo>
                <a:lnTo>
                  <a:pt x="266206" y="3718287"/>
                </a:lnTo>
                <a:cubicBezTo>
                  <a:pt x="819534" y="3136277"/>
                  <a:pt x="1139249" y="2323918"/>
                  <a:pt x="1410784" y="1578991"/>
                </a:cubicBezTo>
                <a:cubicBezTo>
                  <a:pt x="1435930" y="1511872"/>
                  <a:pt x="1461140" y="1444816"/>
                  <a:pt x="1484191" y="1379792"/>
                </a:cubicBezTo>
                <a:cubicBezTo>
                  <a:pt x="1804649" y="526590"/>
                  <a:pt x="2012648" y="60434"/>
                  <a:pt x="2400254" y="5497"/>
                </a:cubicBezTo>
                <a:close/>
                <a:moveTo>
                  <a:pt x="2480256" y="0"/>
                </a:moveTo>
                <a:lnTo>
                  <a:pt x="2479325" y="64"/>
                </a:lnTo>
                <a:lnTo>
                  <a:pt x="2480256" y="64"/>
                </a:lnTo>
                <a:close/>
              </a:path>
            </a:pathLst>
          </a:custGeom>
          <a:solidFill>
            <a:srgbClr val="3A1B60"/>
          </a:solidFill>
          <a:ln w="528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4" name="Picture 13" descr="A tablet with a white screen&#10;&#10;AI-generated content may be incorrect.">
            <a:extLst>
              <a:ext uri="{FF2B5EF4-FFF2-40B4-BE49-F238E27FC236}">
                <a16:creationId xmlns:a16="http://schemas.microsoft.com/office/drawing/2014/main" id="{74699E7F-CE63-B435-F68A-3BCBE2CA514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01543" y="212186"/>
            <a:ext cx="3520429" cy="1868774"/>
          </a:xfrm>
          <a:prstGeom prst="rect">
            <a:avLst/>
          </a:prstGeom>
        </p:spPr>
      </p:pic>
      <p:pic>
        <p:nvPicPr>
          <p:cNvPr id="15" name="Picture 14" descr="A close-up of a white device&#10;&#10;AI-generated content may be incorrect.">
            <a:extLst>
              <a:ext uri="{FF2B5EF4-FFF2-40B4-BE49-F238E27FC236}">
                <a16:creationId xmlns:a16="http://schemas.microsoft.com/office/drawing/2014/main" id="{698F935B-2D46-0BAC-0228-27AD97F40E6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61354" y="1305321"/>
            <a:ext cx="856435" cy="1551277"/>
          </a:xfrm>
          <a:prstGeom prst="rect">
            <a:avLst/>
          </a:prstGeom>
        </p:spPr>
      </p:pic>
      <p:pic>
        <p:nvPicPr>
          <p:cNvPr id="16" name="Picture 15" descr="A person in glasses holding a tablet&#10;&#10;AI-generated content may be incorrect.">
            <a:extLst>
              <a:ext uri="{FF2B5EF4-FFF2-40B4-BE49-F238E27FC236}">
                <a16:creationId xmlns:a16="http://schemas.microsoft.com/office/drawing/2014/main" id="{308309A3-1AEE-8B37-9CD8-A03A6E6436C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46676" y="1699167"/>
            <a:ext cx="3847668" cy="5173482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9A47B96-5E2B-DD4E-33C7-DAF49AB10CB8}"/>
              </a:ext>
            </a:extLst>
          </p:cNvPr>
          <p:cNvSpPr/>
          <p:nvPr/>
        </p:nvSpPr>
        <p:spPr>
          <a:xfrm>
            <a:off x="5010815" y="1463648"/>
            <a:ext cx="5598730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400">
                <a:latin typeface="Aptos Light"/>
              </a:rPr>
              <a:t>Pay </a:t>
            </a:r>
            <a:r>
              <a:rPr lang="en-US" sz="2400" b="1">
                <a:latin typeface="Aptos Light"/>
              </a:rPr>
              <a:t>in advance</a:t>
            </a:r>
            <a:r>
              <a:rPr lang="en-US" sz="2400">
                <a:latin typeface="Aptos Light"/>
              </a:rPr>
              <a:t> or </a:t>
            </a:r>
            <a:r>
              <a:rPr lang="en-US" sz="2400" b="1">
                <a:latin typeface="Aptos Light"/>
              </a:rPr>
              <a:t>at the POS</a:t>
            </a:r>
            <a:endParaRPr lang="en-US" sz="24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265FD6-BD1F-16FE-3BA1-A694DB22BA8D}"/>
              </a:ext>
            </a:extLst>
          </p:cNvPr>
          <p:cNvSpPr/>
          <p:nvPr/>
        </p:nvSpPr>
        <p:spPr>
          <a:xfrm>
            <a:off x="5010815" y="2957669"/>
            <a:ext cx="5598730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400">
                <a:latin typeface="Aptos Light"/>
              </a:rPr>
              <a:t>Supports </a:t>
            </a:r>
            <a:r>
              <a:rPr lang="en-US" sz="2400" b="1">
                <a:latin typeface="Aptos Light"/>
              </a:rPr>
              <a:t>memberships, vouchers, and loyalty</a:t>
            </a:r>
            <a:endParaRPr lang="en-US" sz="24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70B43CD0-6040-7B11-785B-D7A2362DA576}"/>
              </a:ext>
            </a:extLst>
          </p:cNvPr>
          <p:cNvSpPr/>
          <p:nvPr/>
        </p:nvSpPr>
        <p:spPr>
          <a:xfrm>
            <a:off x="5010815" y="4359735"/>
            <a:ext cx="5598730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400">
                <a:latin typeface="Aptos Light"/>
              </a:rPr>
              <a:t>Allows </a:t>
            </a:r>
            <a:r>
              <a:rPr lang="en-US" sz="2400" b="1">
                <a:latin typeface="Aptos Light"/>
              </a:rPr>
              <a:t>rescheduling, cancellations, and recurring bookings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98630229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F4BA8-5744-C11C-5C92-6D8B4A836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252D4EF-502B-34AF-5B2F-1420FDB93F99}"/>
              </a:ext>
            </a:extLst>
          </p:cNvPr>
          <p:cNvGraphicFramePr/>
          <p:nvPr/>
        </p:nvGraphicFramePr>
        <p:xfrm>
          <a:off x="340292" y="971443"/>
          <a:ext cx="11128831" cy="653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77D37C4-CF37-2EEE-129F-D9BA285F5F02}"/>
              </a:ext>
            </a:extLst>
          </p:cNvPr>
          <p:cNvGraphicFramePr/>
          <p:nvPr/>
        </p:nvGraphicFramePr>
        <p:xfrm>
          <a:off x="340292" y="1831415"/>
          <a:ext cx="11128831" cy="653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3931E7B-52E4-4D1D-756B-6DA5B77FE949}"/>
              </a:ext>
            </a:extLst>
          </p:cNvPr>
          <p:cNvGraphicFramePr/>
          <p:nvPr/>
        </p:nvGraphicFramePr>
        <p:xfrm>
          <a:off x="340291" y="2691387"/>
          <a:ext cx="11128831" cy="653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8899982-EBEC-0DAC-2271-19A146ACF63F}"/>
              </a:ext>
            </a:extLst>
          </p:cNvPr>
          <p:cNvGraphicFramePr/>
          <p:nvPr/>
        </p:nvGraphicFramePr>
        <p:xfrm>
          <a:off x="340291" y="3551359"/>
          <a:ext cx="11128831" cy="653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F5F3949-DBFB-D5F6-CDEA-0156F81B56DE}"/>
              </a:ext>
            </a:extLst>
          </p:cNvPr>
          <p:cNvGraphicFramePr/>
          <p:nvPr/>
        </p:nvGraphicFramePr>
        <p:xfrm>
          <a:off x="340291" y="4411331"/>
          <a:ext cx="11128831" cy="653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BC7AB0E-8685-C2A7-DC1E-6F82917B25DA}"/>
              </a:ext>
            </a:extLst>
          </p:cNvPr>
          <p:cNvGraphicFramePr/>
          <p:nvPr/>
        </p:nvGraphicFramePr>
        <p:xfrm>
          <a:off x="340291" y="5271303"/>
          <a:ext cx="11128831" cy="653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sp>
        <p:nvSpPr>
          <p:cNvPr id="8" name="Title 3">
            <a:extLst>
              <a:ext uri="{FF2B5EF4-FFF2-40B4-BE49-F238E27FC236}">
                <a16:creationId xmlns:a16="http://schemas.microsoft.com/office/drawing/2014/main" id="{82C5F0F9-5CE8-CDA0-9889-2200451C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GB">
                <a:latin typeface="Aptos ExtraBold" panose="020B0004020202020204" pitchFamily="34" charset="0"/>
              </a:rPr>
              <a:t>List of functionality</a:t>
            </a:r>
          </a:p>
        </p:txBody>
      </p:sp>
    </p:spTree>
    <p:extLst>
      <p:ext uri="{BB962C8B-B14F-4D97-AF65-F5344CB8AC3E}">
        <p14:creationId xmlns:p14="http://schemas.microsoft.com/office/powerpoint/2010/main" val="292088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99E45AE7-4526-8C72-1F2D-3D5EBEACEA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879" b="879"/>
          <a:stretch>
            <a:fillRect/>
          </a:stretch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AC0D8E-23F3-79AC-4B88-01711572F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ptos ExtraBold"/>
                <a:cs typeface="Segoe UI"/>
              </a:rPr>
              <a:t>Reservation IDs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D1E40-B530-9ED5-5A23-B4066503DBC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799600" cy="5544152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US">
                <a:solidFill>
                  <a:srgbClr val="403FA4"/>
                </a:solidFill>
                <a:latin typeface="Aptos Light"/>
              </a:rPr>
              <a:t>The framework supports both: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90E4F83-CEF4-1E0B-1FF4-37FB8294BFD5}"/>
              </a:ext>
            </a:extLst>
          </p:cNvPr>
          <p:cNvSpPr/>
          <p:nvPr/>
        </p:nvSpPr>
        <p:spPr>
          <a:xfrm>
            <a:off x="547681" y="2171215"/>
            <a:ext cx="3618967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400">
                <a:latin typeface="Aptos Light"/>
              </a:rPr>
              <a:t>Digital Access IDs</a:t>
            </a:r>
            <a:endParaRPr lang="en-US" sz="24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1626AB3-D957-E685-3C7B-6F8CE3A21CAB}"/>
              </a:ext>
            </a:extLst>
          </p:cNvPr>
          <p:cNvSpPr/>
          <p:nvPr/>
        </p:nvSpPr>
        <p:spPr>
          <a:xfrm>
            <a:off x="547681" y="3538101"/>
            <a:ext cx="3618967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400">
                <a:latin typeface="Aptos Light"/>
              </a:rPr>
              <a:t>Physical Devices</a:t>
            </a:r>
            <a:endParaRPr lang="en-US" sz="2400">
              <a:solidFill>
                <a:srgbClr val="242C2F"/>
              </a:solidFill>
              <a:latin typeface="Aptos Light"/>
            </a:endParaRPr>
          </a:p>
        </p:txBody>
      </p:sp>
    </p:spTree>
    <p:extLst>
      <p:ext uri="{BB962C8B-B14F-4D97-AF65-F5344CB8AC3E}">
        <p14:creationId xmlns:p14="http://schemas.microsoft.com/office/powerpoint/2010/main" val="412114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82DF2-8769-6FDD-F79E-6A2215E70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5B1E5605-6991-7AC9-DE32-1BDDD7DF6FF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1160" r="11160"/>
          <a:stretch>
            <a:fillRect/>
          </a:stretch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848AE1F-123F-6D4B-9A5F-ECA87D27B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ptos ExtraBold"/>
                <a:cs typeface="Segoe UI"/>
              </a:rPr>
              <a:t>Waiver management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58F76F8-BE24-1AB1-C43B-17054F7B721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IS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AB59565-3D3C-5316-E533-D1176184CA99}"/>
              </a:ext>
            </a:extLst>
          </p:cNvPr>
          <p:cNvSpPr/>
          <p:nvPr/>
        </p:nvSpPr>
        <p:spPr>
          <a:xfrm>
            <a:off x="547681" y="2073872"/>
            <a:ext cx="4250562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400">
                <a:latin typeface="Aptos Light"/>
              </a:rPr>
              <a:t>Linked to reservation</a:t>
            </a:r>
            <a:endParaRPr lang="en-US" sz="2400">
              <a:solidFill>
                <a:srgbClr val="242C2F"/>
              </a:solidFill>
              <a:latin typeface="Aptos Light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9A99566-7260-E174-DABD-8C2466C68B0C}"/>
              </a:ext>
            </a:extLst>
          </p:cNvPr>
          <p:cNvSpPr/>
          <p:nvPr/>
        </p:nvSpPr>
        <p:spPr>
          <a:xfrm>
            <a:off x="547681" y="3440758"/>
            <a:ext cx="4250562" cy="1034617"/>
          </a:xfrm>
          <a:prstGeom prst="roundRect">
            <a:avLst>
              <a:gd name="adj" fmla="val 7728"/>
            </a:avLst>
          </a:prstGeom>
          <a:solidFill>
            <a:srgbClr val="00706E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r>
              <a:rPr lang="en-US" sz="2400">
                <a:latin typeface="Aptos Light"/>
              </a:rPr>
              <a:t>Linked to member profiles</a:t>
            </a:r>
            <a:endParaRPr lang="en-US" sz="2400">
              <a:solidFill>
                <a:srgbClr val="242C2F"/>
              </a:solidFill>
              <a:latin typeface="Aptos Light"/>
            </a:endParaRPr>
          </a:p>
        </p:txBody>
      </p:sp>
    </p:spTree>
    <p:extLst>
      <p:ext uri="{BB962C8B-B14F-4D97-AF65-F5344CB8AC3E}">
        <p14:creationId xmlns:p14="http://schemas.microsoft.com/office/powerpoint/2010/main" val="41173686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4ADCA-687F-357D-412D-362CAB8B7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FD01550-1E88-250F-C9B5-A4F7AB5E9C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4674" y="4097101"/>
            <a:ext cx="1372258" cy="137225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EAAAE7B3-1B54-6A72-DE33-34584E1420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34274" y="1397218"/>
            <a:ext cx="1372258" cy="1372258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32AD566-E1A4-E66B-EEF0-912C95E042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05478" y="1397218"/>
            <a:ext cx="1372258" cy="137225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B4AD18E-EE4C-8FFB-8DDB-3A99A02684FD}"/>
              </a:ext>
            </a:extLst>
          </p:cNvPr>
          <p:cNvSpPr txBox="1"/>
          <p:nvPr/>
        </p:nvSpPr>
        <p:spPr>
          <a:xfrm>
            <a:off x="6758676" y="2857559"/>
            <a:ext cx="2332248" cy="66412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/>
          <a:p>
            <a:pPr algn="ctr"/>
            <a:r>
              <a:rPr lang="en-US" b="1">
                <a:solidFill>
                  <a:srgbClr val="5B3D8C"/>
                </a:solidFill>
                <a:latin typeface="Aptos"/>
                <a:cs typeface="Segoe UI"/>
              </a:rPr>
              <a:t>Cafes, restaurants, and other food service businesses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9CDFC9-7F0E-EDC7-934B-625958F2E772}"/>
              </a:ext>
            </a:extLst>
          </p:cNvPr>
          <p:cNvSpPr txBox="1"/>
          <p:nvPr/>
        </p:nvSpPr>
        <p:spPr>
          <a:xfrm>
            <a:off x="3357628" y="2857560"/>
            <a:ext cx="2667958" cy="66412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/>
          <a:p>
            <a:pPr algn="ctr"/>
            <a:r>
              <a:rPr lang="en-US" b="1">
                <a:solidFill>
                  <a:srgbClr val="5B3D8C"/>
                </a:solidFill>
                <a:latin typeface="Aptos"/>
                <a:cs typeface="Segoe UI"/>
              </a:rPr>
              <a:t>Hotels, resorts, spas, gyms, and other hospitality businesses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3730D6-7B2C-FD1C-6685-3A55F69E23C6}"/>
              </a:ext>
            </a:extLst>
          </p:cNvPr>
          <p:cNvSpPr txBox="1"/>
          <p:nvPr/>
        </p:nvSpPr>
        <p:spPr>
          <a:xfrm>
            <a:off x="4734776" y="5512715"/>
            <a:ext cx="2792054" cy="80798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/>
          <a:p>
            <a:pPr algn="ctr"/>
            <a:r>
              <a:rPr lang="en-US" b="1">
                <a:solidFill>
                  <a:srgbClr val="5B3D8C"/>
                </a:solidFill>
                <a:latin typeface="Aptos"/>
                <a:cs typeface="Segoe UI"/>
              </a:rPr>
              <a:t>Pharmacies that offer appointments, consultations, and more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0EB085-86CF-DF56-38ED-2DAFB41F91A1}"/>
              </a:ext>
            </a:extLst>
          </p:cNvPr>
          <p:cNvSpPr txBox="1"/>
          <p:nvPr/>
        </p:nvSpPr>
        <p:spPr>
          <a:xfrm>
            <a:off x="467458" y="5432106"/>
            <a:ext cx="3538020" cy="137225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ctr"/>
            <a:r>
              <a:rPr lang="en-US" b="1">
                <a:solidFill>
                  <a:srgbClr val="5B3D8C"/>
                </a:solidFill>
                <a:latin typeface="Aptos"/>
                <a:cs typeface="Segoe UI"/>
              </a:rPr>
              <a:t>Amusement parks, museums, stadiums, or other businesses that offer ticketing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24C554-B569-60C8-366E-EC807FEFBDF8}"/>
              </a:ext>
            </a:extLst>
          </p:cNvPr>
          <p:cNvSpPr txBox="1"/>
          <p:nvPr/>
        </p:nvSpPr>
        <p:spPr>
          <a:xfrm>
            <a:off x="350729" y="362361"/>
            <a:ext cx="10584195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>
                <a:solidFill>
                  <a:srgbClr val="351C5C"/>
                </a:solidFill>
                <a:latin typeface="Aptos ExtraBold"/>
              </a:rPr>
              <a:t>Who can benefit from using Bookings for LS Central?</a:t>
            </a:r>
          </a:p>
        </p:txBody>
      </p:sp>
      <p:pic>
        <p:nvPicPr>
          <p:cNvPr id="21" name="Graphic 20">
            <a:extLst>
              <a:ext uri="{FF2B5EF4-FFF2-40B4-BE49-F238E27FC236}">
                <a16:creationId xmlns:a16="http://schemas.microsoft.com/office/drawing/2014/main" id="{AB24D0DD-44F7-2E81-404B-F9CF339FED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75924" y="4110859"/>
            <a:ext cx="1372258" cy="137225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7D5C427-456D-37A1-2657-2B991E678357}"/>
              </a:ext>
            </a:extLst>
          </p:cNvPr>
          <p:cNvSpPr txBox="1"/>
          <p:nvPr/>
        </p:nvSpPr>
        <p:spPr>
          <a:xfrm>
            <a:off x="8827204" y="5527787"/>
            <a:ext cx="3069699" cy="8822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/>
          <a:p>
            <a:pPr algn="ctr"/>
            <a:r>
              <a:rPr lang="en-US" b="1">
                <a:solidFill>
                  <a:srgbClr val="5B3D8C"/>
                </a:solidFill>
                <a:latin typeface="Aptos"/>
                <a:cs typeface="Segoe UI"/>
              </a:rPr>
              <a:t>Retailers that offer rentals, appointments, consultations, and other services</a:t>
            </a:r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CD27D1C-DE21-B252-0138-569E67A826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449382" y="4097101"/>
            <a:ext cx="1254279" cy="115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33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5B2231-27CE-00F1-1D5D-56B793A318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38"/>
          <a:stretch>
            <a:fillRect/>
          </a:stretch>
        </p:blipFill>
        <p:spPr>
          <a:xfrm>
            <a:off x="0" y="-5790"/>
            <a:ext cx="12192000" cy="686378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53082D1-20E9-BF62-07B1-1B475E2CFA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>
              <a:alpha val="45218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78B1A81E-BC70-BF4C-F6F2-48D20509151A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41916" y="207084"/>
            <a:ext cx="2708168" cy="10013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2321DD-1F4C-83A0-D942-195D87417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855" y="2220487"/>
            <a:ext cx="6646289" cy="1517323"/>
          </a:xfrm>
        </p:spPr>
        <p:txBody>
          <a:bodyPr/>
          <a:lstStyle/>
          <a:p>
            <a:pPr algn="ctr"/>
            <a:r>
              <a:rPr lang="en-US" sz="4800">
                <a:solidFill>
                  <a:schemeClr val="bg1"/>
                </a:solidFill>
                <a:latin typeface="Aptos ExtraBold"/>
                <a:cs typeface="Segoe UI"/>
              </a:rPr>
              <a:t>Member Management</a:t>
            </a:r>
            <a:br>
              <a:rPr lang="en-US" sz="4400">
                <a:latin typeface="Aptos ExtraBold"/>
                <a:cs typeface="Segoe UI"/>
              </a:rPr>
            </a:br>
            <a:r>
              <a:rPr lang="en-US" sz="2400" b="0">
                <a:solidFill>
                  <a:schemeClr val="bg1"/>
                </a:solidFill>
                <a:latin typeface="Aptos ExtraBold"/>
                <a:cs typeface="Segoe UI"/>
              </a:rPr>
              <a:t>Know your customers -  Grow your business</a:t>
            </a:r>
            <a:endParaRPr lang="en-US" sz="2400">
              <a:solidFill>
                <a:schemeClr val="bg1"/>
              </a:solidFill>
              <a:latin typeface="Aptos ExtraBold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09593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76C7F4-E716-BD14-0E47-20A7F8819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>
                <a:latin typeface="Aptos ExtraBold"/>
                <a:cs typeface="Segoe UI"/>
              </a:rPr>
              <a:t>Do you have loyalty customers and want to be able to...</a:t>
            </a:r>
            <a:endParaRPr lang="en-IS" sz="3200">
              <a:latin typeface="Aptos ExtraBold"/>
              <a:cs typeface="Segoe UI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11B645-2A45-7A3D-B5B7-80E57EA22B4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lIns="91440" tIns="45720" rIns="91440" bIns="45720" anchor="t"/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Identify your customer </a:t>
            </a:r>
            <a:r>
              <a:rPr lang="en-US" sz="2400" b="1">
                <a:latin typeface="Aptos"/>
              </a:rPr>
              <a:t>base</a:t>
            </a:r>
            <a:r>
              <a:rPr lang="en-US" sz="2400">
                <a:latin typeface="Aptos"/>
              </a:rPr>
              <a:t>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and get to know their </a:t>
            </a:r>
            <a:r>
              <a:rPr lang="en-US" sz="2400">
                <a:latin typeface="Aptos"/>
              </a:rPr>
              <a:t>likes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 and preferences</a:t>
            </a:r>
            <a:r>
              <a:rPr lang="en-US" sz="2400">
                <a:latin typeface="Aptos"/>
              </a:rPr>
              <a:t>?</a:t>
            </a: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19181A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defRPr/>
            </a:pPr>
            <a:r>
              <a:rPr lang="en-US" sz="2400">
                <a:latin typeface="Aptos"/>
              </a:rPr>
              <a:t>Deliver 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 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personalized offers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 and services</a:t>
            </a:r>
            <a:r>
              <a:rPr lang="en-US" sz="2400">
                <a:latin typeface="Aptos"/>
              </a:rPr>
              <a:t>?</a:t>
            </a:r>
            <a:endParaRPr lang="en-US" sz="2400" b="0" i="0" u="none" strike="noStrike" kern="1200" cap="none" spc="0" normalizeH="0" baseline="0" noProof="0">
              <a:ln>
                <a:noFill/>
              </a:ln>
              <a:solidFill>
                <a:srgbClr val="19181A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Allow them to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 earn and pay with points</a:t>
            </a:r>
            <a:r>
              <a:rPr lang="en-US" sz="2400" b="1">
                <a:latin typeface="Aptos"/>
              </a:rPr>
              <a:t> </a:t>
            </a:r>
            <a:r>
              <a:rPr lang="en-US" sz="2400">
                <a:latin typeface="Aptos"/>
              </a:rPr>
              <a:t>across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 all channels</a:t>
            </a:r>
            <a:r>
              <a:rPr lang="en-US" sz="2400">
                <a:latin typeface="Aptos"/>
              </a:rPr>
              <a:t>?</a:t>
            </a:r>
            <a:endParaRPr lang="en-US" sz="2400" b="0" i="0" u="none" strike="noStrike" kern="1200" cap="none" spc="0" normalizeH="0" baseline="0" noProof="0">
              <a:ln>
                <a:noFill/>
              </a:ln>
              <a:solidFill>
                <a:srgbClr val="19181A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Provide them with 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19181A"/>
                </a:solidFill>
                <a:effectLst/>
                <a:uLnTx/>
                <a:uFillTx/>
                <a:latin typeface="Aptos"/>
              </a:rPr>
              <a:t>information about your location</a:t>
            </a:r>
            <a:r>
              <a:rPr lang="en-US" sz="2400">
                <a:latin typeface="Aptos"/>
              </a:rPr>
              <a:t>?</a:t>
            </a:r>
            <a:endParaRPr lang="en-US" sz="2400" b="0" i="0" u="none" strike="noStrike" kern="1200" cap="none" spc="0" normalizeH="0" baseline="0" noProof="0">
              <a:ln>
                <a:noFill/>
              </a:ln>
              <a:solidFill>
                <a:srgbClr val="19181A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IS" sz="2400" b="0" i="0" u="none" strike="noStrike" kern="1200" cap="none" spc="0" normalizeH="0" baseline="0" noProof="0">
              <a:ln>
                <a:noFill/>
              </a:ln>
              <a:solidFill>
                <a:srgbClr val="19181A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endParaRPr lang="en-IS"/>
          </a:p>
        </p:txBody>
      </p:sp>
      <p:pic>
        <p:nvPicPr>
          <p:cNvPr id="5" name="Picture Placeholder 5" descr="A person holding a credit card and a phone in a grocery store&#10;&#10;AI-generated content may be incorrect.">
            <a:extLst>
              <a:ext uri="{FF2B5EF4-FFF2-40B4-BE49-F238E27FC236}">
                <a16:creationId xmlns:a16="http://schemas.microsoft.com/office/drawing/2014/main" id="{27F37150-1A44-D657-94C7-33651F767F2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049727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3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16219F8-E61D-544F-3FB8-BF07F2813B6D}"/>
              </a:ext>
            </a:extLst>
          </p:cNvPr>
          <p:cNvSpPr/>
          <p:nvPr/>
        </p:nvSpPr>
        <p:spPr>
          <a:xfrm>
            <a:off x="509365" y="2210859"/>
            <a:ext cx="5862542" cy="2349848"/>
          </a:xfrm>
          <a:prstGeom prst="roundRect">
            <a:avLst>
              <a:gd name="adj" fmla="val 4121"/>
            </a:avLst>
          </a:prstGeom>
          <a:solidFill>
            <a:srgbClr val="BABAE6"/>
          </a:solidFill>
          <a:effectLst>
            <a:outerShdw blurRad="175329" dist="38100" dir="8460000" sx="102134" sy="102134" algn="tl" rotWithShape="0">
              <a:prstClr val="black">
                <a:alpha val="2379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375E4B0C-A3F8-C56E-4738-D5392CDAA764}"/>
              </a:ext>
            </a:extLst>
          </p:cNvPr>
          <p:cNvSpPr/>
          <p:nvPr/>
        </p:nvSpPr>
        <p:spPr>
          <a:xfrm>
            <a:off x="6559905" y="5191396"/>
            <a:ext cx="1785846" cy="1666607"/>
          </a:xfrm>
          <a:custGeom>
            <a:avLst/>
            <a:gdLst>
              <a:gd name="connsiteX0" fmla="*/ 897572 w 1785846"/>
              <a:gd name="connsiteY0" fmla="*/ 0 h 1666607"/>
              <a:gd name="connsiteX1" fmla="*/ 1785846 w 1785846"/>
              <a:gd name="connsiteY1" fmla="*/ 926035 h 1666607"/>
              <a:gd name="connsiteX2" fmla="*/ 1536621 w 1785846"/>
              <a:gd name="connsiteY2" fmla="*/ 1587538 h 1666607"/>
              <a:gd name="connsiteX3" fmla="*/ 1444409 w 1785846"/>
              <a:gd name="connsiteY3" fmla="*/ 1666607 h 1666607"/>
              <a:gd name="connsiteX4" fmla="*/ 343946 w 1785846"/>
              <a:gd name="connsiteY4" fmla="*/ 1666607 h 1666607"/>
              <a:gd name="connsiteX5" fmla="*/ 253875 w 1785846"/>
              <a:gd name="connsiteY5" fmla="*/ 1591105 h 1666607"/>
              <a:gd name="connsiteX6" fmla="*/ 0 w 1785846"/>
              <a:gd name="connsiteY6" fmla="*/ 926035 h 1666607"/>
              <a:gd name="connsiteX7" fmla="*/ 897572 w 1785846"/>
              <a:gd name="connsiteY7" fmla="*/ 0 h 1666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85846" h="1666607">
                <a:moveTo>
                  <a:pt x="897572" y="0"/>
                </a:moveTo>
                <a:cubicBezTo>
                  <a:pt x="1417336" y="0"/>
                  <a:pt x="1785846" y="396832"/>
                  <a:pt x="1785846" y="926035"/>
                </a:cubicBezTo>
                <a:cubicBezTo>
                  <a:pt x="1785846" y="1190636"/>
                  <a:pt x="1693719" y="1422162"/>
                  <a:pt x="1536621" y="1587538"/>
                </a:cubicBezTo>
                <a:lnTo>
                  <a:pt x="1444409" y="1666607"/>
                </a:lnTo>
                <a:lnTo>
                  <a:pt x="343946" y="1666607"/>
                </a:lnTo>
                <a:lnTo>
                  <a:pt x="253875" y="1591105"/>
                </a:lnTo>
                <a:cubicBezTo>
                  <a:pt x="94453" y="1426918"/>
                  <a:pt x="0" y="1195392"/>
                  <a:pt x="0" y="926035"/>
                </a:cubicBezTo>
                <a:cubicBezTo>
                  <a:pt x="0" y="387321"/>
                  <a:pt x="377881" y="0"/>
                  <a:pt x="897572" y="0"/>
                </a:cubicBezTo>
                <a:close/>
              </a:path>
            </a:pathLst>
          </a:custGeom>
          <a:solidFill>
            <a:srgbClr val="EFBC6E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73E2600E-86D6-C883-B078-CEEC2E0B589B}"/>
              </a:ext>
            </a:extLst>
          </p:cNvPr>
          <p:cNvSpPr/>
          <p:nvPr/>
        </p:nvSpPr>
        <p:spPr>
          <a:xfrm>
            <a:off x="8345823" y="1285615"/>
            <a:ext cx="3846177" cy="5572386"/>
          </a:xfrm>
          <a:custGeom>
            <a:avLst/>
            <a:gdLst>
              <a:gd name="connsiteX0" fmla="*/ 0 w 3846177"/>
              <a:gd name="connsiteY0" fmla="*/ 0 h 5572386"/>
              <a:gd name="connsiteX1" fmla="*/ 794798 w 3846177"/>
              <a:gd name="connsiteY1" fmla="*/ 146424 h 5572386"/>
              <a:gd name="connsiteX2" fmla="*/ 1950016 w 3846177"/>
              <a:gd name="connsiteY2" fmla="*/ 1061386 h 5572386"/>
              <a:gd name="connsiteX3" fmla="*/ 2210004 w 3846177"/>
              <a:gd name="connsiteY3" fmla="*/ 1559998 h 5572386"/>
              <a:gd name="connsiteX4" fmla="*/ 3449116 w 3846177"/>
              <a:gd name="connsiteY4" fmla="*/ 740500 h 5572386"/>
              <a:gd name="connsiteX5" fmla="*/ 3846177 w 3846177"/>
              <a:gd name="connsiteY5" fmla="*/ 477769 h 5572386"/>
              <a:gd name="connsiteX6" fmla="*/ 3846177 w 3846177"/>
              <a:gd name="connsiteY6" fmla="*/ 2742583 h 5572386"/>
              <a:gd name="connsiteX7" fmla="*/ 3495251 w 3846177"/>
              <a:gd name="connsiteY7" fmla="*/ 2958738 h 5572386"/>
              <a:gd name="connsiteX8" fmla="*/ 2634587 w 3846177"/>
              <a:gd name="connsiteY8" fmla="*/ 3490282 h 5572386"/>
              <a:gd name="connsiteX9" fmla="*/ 2634587 w 3846177"/>
              <a:gd name="connsiteY9" fmla="*/ 5572386 h 5572386"/>
              <a:gd name="connsiteX10" fmla="*/ 914962 w 3846177"/>
              <a:gd name="connsiteY10" fmla="*/ 5572386 h 5572386"/>
              <a:gd name="connsiteX11" fmla="*/ 914962 w 3846177"/>
              <a:gd name="connsiteY11" fmla="*/ 3088767 h 5572386"/>
              <a:gd name="connsiteX12" fmla="*/ 390017 w 3846177"/>
              <a:gd name="connsiteY12" fmla="*/ 2224837 h 5572386"/>
              <a:gd name="connsiteX13" fmla="*/ 0 w 3846177"/>
              <a:gd name="connsiteY13" fmla="*/ 2140943 h 5572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846177" h="5572386">
                <a:moveTo>
                  <a:pt x="0" y="0"/>
                </a:moveTo>
                <a:cubicBezTo>
                  <a:pt x="274822" y="1632"/>
                  <a:pt x="544676" y="52664"/>
                  <a:pt x="794798" y="146424"/>
                </a:cubicBezTo>
                <a:cubicBezTo>
                  <a:pt x="1257212" y="320885"/>
                  <a:pt x="1663695" y="638435"/>
                  <a:pt x="1950016" y="1061386"/>
                </a:cubicBezTo>
                <a:cubicBezTo>
                  <a:pt x="2053712" y="1214412"/>
                  <a:pt x="2140873" y="1382272"/>
                  <a:pt x="2210004" y="1559998"/>
                </a:cubicBezTo>
                <a:lnTo>
                  <a:pt x="3449116" y="740500"/>
                </a:lnTo>
                <a:lnTo>
                  <a:pt x="3846177" y="477769"/>
                </a:lnTo>
                <a:lnTo>
                  <a:pt x="3846177" y="2742583"/>
                </a:lnTo>
                <a:lnTo>
                  <a:pt x="3495251" y="2958738"/>
                </a:lnTo>
                <a:lnTo>
                  <a:pt x="2634587" y="3490282"/>
                </a:lnTo>
                <a:lnTo>
                  <a:pt x="2634587" y="5572386"/>
                </a:lnTo>
                <a:lnTo>
                  <a:pt x="914962" y="5572386"/>
                </a:lnTo>
                <a:lnTo>
                  <a:pt x="914962" y="3088767"/>
                </a:lnTo>
                <a:cubicBezTo>
                  <a:pt x="914962" y="2683986"/>
                  <a:pt x="702670" y="2366365"/>
                  <a:pt x="390017" y="2224837"/>
                </a:cubicBezTo>
                <a:cubicBezTo>
                  <a:pt x="273189" y="2170540"/>
                  <a:pt x="139895" y="2140943"/>
                  <a:pt x="0" y="2140943"/>
                </a:cubicBezTo>
                <a:close/>
              </a:path>
            </a:pathLst>
          </a:custGeom>
          <a:solidFill>
            <a:srgbClr val="351C5C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6" name="Picture 5" descr="A pair of white sneakers&#10;&#10;AI-generated content may be incorrect.">
            <a:extLst>
              <a:ext uri="{FF2B5EF4-FFF2-40B4-BE49-F238E27FC236}">
                <a16:creationId xmlns:a16="http://schemas.microsoft.com/office/drawing/2014/main" id="{638B8D16-55E5-0B11-B6BB-00F47B051B1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36443" y="4793970"/>
            <a:ext cx="787468" cy="1204490"/>
          </a:xfrm>
          <a:prstGeom prst="rect">
            <a:avLst/>
          </a:prstGeom>
        </p:spPr>
      </p:pic>
      <p:pic>
        <p:nvPicPr>
          <p:cNvPr id="7" name="Picture 6" descr="A yellow sweater on a black background&#10;&#10;AI-generated content may be incorrect.">
            <a:extLst>
              <a:ext uri="{FF2B5EF4-FFF2-40B4-BE49-F238E27FC236}">
                <a16:creationId xmlns:a16="http://schemas.microsoft.com/office/drawing/2014/main" id="{8DED52F4-E71E-97A8-63A3-98A1CBA4E26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165818">
            <a:off x="6776741" y="3443117"/>
            <a:ext cx="1329400" cy="886266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7A63D3EC-57C9-D5C3-3693-98190729A889}"/>
              </a:ext>
            </a:extLst>
          </p:cNvPr>
          <p:cNvSpPr/>
          <p:nvPr/>
        </p:nvSpPr>
        <p:spPr>
          <a:xfrm>
            <a:off x="10555827" y="1186887"/>
            <a:ext cx="1636173" cy="5671115"/>
          </a:xfrm>
          <a:custGeom>
            <a:avLst/>
            <a:gdLst>
              <a:gd name="connsiteX0" fmla="*/ 0 w 1636173"/>
              <a:gd name="connsiteY0" fmla="*/ 0 h 5671115"/>
              <a:gd name="connsiteX1" fmla="*/ 1082822 w 1636173"/>
              <a:gd name="connsiteY1" fmla="*/ 781668 h 5671115"/>
              <a:gd name="connsiteX2" fmla="*/ 1239183 w 1636173"/>
              <a:gd name="connsiteY2" fmla="*/ 839301 h 5671115"/>
              <a:gd name="connsiteX3" fmla="*/ 1636173 w 1636173"/>
              <a:gd name="connsiteY3" fmla="*/ 991744 h 5671115"/>
              <a:gd name="connsiteX4" fmla="*/ 1636173 w 1636173"/>
              <a:gd name="connsiteY4" fmla="*/ 5671115 h 5671115"/>
              <a:gd name="connsiteX5" fmla="*/ 424513 w 1636173"/>
              <a:gd name="connsiteY5" fmla="*/ 5671115 h 5671115"/>
              <a:gd name="connsiteX6" fmla="*/ 424513 w 1636173"/>
              <a:gd name="connsiteY6" fmla="*/ 4002026 h 5671115"/>
              <a:gd name="connsiteX7" fmla="*/ 1383905 w 1636173"/>
              <a:gd name="connsiteY7" fmla="*/ 3347052 h 5671115"/>
              <a:gd name="connsiteX8" fmla="*/ 1285177 w 1636173"/>
              <a:gd name="connsiteY8" fmla="*/ 3057396 h 5671115"/>
              <a:gd name="connsiteX9" fmla="*/ 668105 w 1636173"/>
              <a:gd name="connsiteY9" fmla="*/ 2655881 h 5671115"/>
              <a:gd name="connsiteX10" fmla="*/ 612175 w 1636173"/>
              <a:gd name="connsiteY10" fmla="*/ 2632813 h 5671115"/>
              <a:gd name="connsiteX11" fmla="*/ 0 w 1636173"/>
              <a:gd name="connsiteY11" fmla="*/ 2037105 h 5671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6173" h="5671115">
                <a:moveTo>
                  <a:pt x="0" y="0"/>
                </a:moveTo>
                <a:cubicBezTo>
                  <a:pt x="0" y="345587"/>
                  <a:pt x="368583" y="513446"/>
                  <a:pt x="1082822" y="781668"/>
                </a:cubicBezTo>
                <a:cubicBezTo>
                  <a:pt x="1133855" y="799766"/>
                  <a:pt x="1186519" y="819498"/>
                  <a:pt x="1239183" y="839301"/>
                </a:cubicBezTo>
                <a:lnTo>
                  <a:pt x="1636173" y="991744"/>
                </a:lnTo>
                <a:lnTo>
                  <a:pt x="1636173" y="5671115"/>
                </a:lnTo>
                <a:lnTo>
                  <a:pt x="424513" y="5671115"/>
                </a:lnTo>
                <a:lnTo>
                  <a:pt x="424513" y="4002026"/>
                </a:lnTo>
                <a:cubicBezTo>
                  <a:pt x="1041585" y="3970725"/>
                  <a:pt x="1383905" y="3722306"/>
                  <a:pt x="1383905" y="3347052"/>
                </a:cubicBezTo>
                <a:cubicBezTo>
                  <a:pt x="1383905" y="3238458"/>
                  <a:pt x="1349339" y="3142994"/>
                  <a:pt x="1285177" y="3057396"/>
                </a:cubicBezTo>
                <a:cubicBezTo>
                  <a:pt x="1168348" y="2901034"/>
                  <a:pt x="949457" y="2777677"/>
                  <a:pt x="668105" y="2655881"/>
                </a:cubicBezTo>
                <a:cubicBezTo>
                  <a:pt x="650005" y="2647648"/>
                  <a:pt x="630274" y="2639414"/>
                  <a:pt x="612175" y="2632813"/>
                </a:cubicBezTo>
                <a:cubicBezTo>
                  <a:pt x="207323" y="2455087"/>
                  <a:pt x="0" y="2297092"/>
                  <a:pt x="0" y="2037105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A07448DE-71E3-3250-9FAB-EAE73D6A96FD}"/>
              </a:ext>
            </a:extLst>
          </p:cNvPr>
          <p:cNvSpPr/>
          <p:nvPr/>
        </p:nvSpPr>
        <p:spPr>
          <a:xfrm>
            <a:off x="7059867" y="1285189"/>
            <a:ext cx="3235262" cy="2228405"/>
          </a:xfrm>
          <a:custGeom>
            <a:avLst/>
            <a:gdLst>
              <a:gd name="connsiteX0" fmla="*/ 1784350 w 2894456"/>
              <a:gd name="connsiteY0" fmla="*/ 204660 h 1993662"/>
              <a:gd name="connsiteX1" fmla="*/ 1286700 w 2894456"/>
              <a:gd name="connsiteY1" fmla="*/ 135445 h 1993662"/>
              <a:gd name="connsiteX2" fmla="*/ 1149794 w 2894456"/>
              <a:gd name="connsiteY2" fmla="*/ 0 h 1993662"/>
              <a:gd name="connsiteX3" fmla="*/ 0 w 2894456"/>
              <a:gd name="connsiteY3" fmla="*/ 1148334 h 1993662"/>
              <a:gd name="connsiteX4" fmla="*/ 347472 w 2894456"/>
              <a:gd name="connsiteY4" fmla="*/ 1497266 h 1993662"/>
              <a:gd name="connsiteX5" fmla="*/ 410781 w 2894456"/>
              <a:gd name="connsiteY5" fmla="*/ 1559115 h 1993662"/>
              <a:gd name="connsiteX6" fmla="*/ 1456055 w 2894456"/>
              <a:gd name="connsiteY6" fmla="*/ 1991932 h 1993662"/>
              <a:gd name="connsiteX7" fmla="*/ 1498726 w 2894456"/>
              <a:gd name="connsiteY7" fmla="*/ 1990471 h 1993662"/>
              <a:gd name="connsiteX8" fmla="*/ 2498407 w 2894456"/>
              <a:gd name="connsiteY8" fmla="*/ 1460437 h 1993662"/>
              <a:gd name="connsiteX9" fmla="*/ 2894457 w 2894456"/>
              <a:gd name="connsiteY9" fmla="*/ 949579 h 1993662"/>
              <a:gd name="connsiteX10" fmla="*/ 1860931 w 2894456"/>
              <a:gd name="connsiteY10" fmla="*/ 131000 h 1993662"/>
              <a:gd name="connsiteX11" fmla="*/ 1840357 w 2894456"/>
              <a:gd name="connsiteY11" fmla="*/ 154559 h 1993662"/>
              <a:gd name="connsiteX12" fmla="*/ 1784413 w 2894456"/>
              <a:gd name="connsiteY12" fmla="*/ 204597 h 1993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94456" h="1993662">
                <a:moveTo>
                  <a:pt x="1784350" y="204660"/>
                </a:moveTo>
                <a:cubicBezTo>
                  <a:pt x="1609153" y="347472"/>
                  <a:pt x="1461897" y="310642"/>
                  <a:pt x="1286700" y="135445"/>
                </a:cubicBezTo>
                <a:lnTo>
                  <a:pt x="1149794" y="0"/>
                </a:lnTo>
                <a:lnTo>
                  <a:pt x="0" y="1148334"/>
                </a:lnTo>
                <a:lnTo>
                  <a:pt x="347472" y="1497266"/>
                </a:lnTo>
                <a:cubicBezTo>
                  <a:pt x="368109" y="1517904"/>
                  <a:pt x="390144" y="1538478"/>
                  <a:pt x="410781" y="1559115"/>
                </a:cubicBezTo>
                <a:cubicBezTo>
                  <a:pt x="747902" y="1871218"/>
                  <a:pt x="1104201" y="2011108"/>
                  <a:pt x="1456055" y="1991932"/>
                </a:cubicBezTo>
                <a:cubicBezTo>
                  <a:pt x="1470787" y="1991932"/>
                  <a:pt x="1484058" y="1991932"/>
                  <a:pt x="1498726" y="1990471"/>
                </a:cubicBezTo>
                <a:cubicBezTo>
                  <a:pt x="1841754" y="1959546"/>
                  <a:pt x="2180400" y="1778445"/>
                  <a:pt x="2498407" y="1460437"/>
                </a:cubicBezTo>
                <a:cubicBezTo>
                  <a:pt x="2682430" y="1274953"/>
                  <a:pt x="2814955" y="1102678"/>
                  <a:pt x="2894457" y="949579"/>
                </a:cubicBezTo>
                <a:cubicBezTo>
                  <a:pt x="2638298" y="571246"/>
                  <a:pt x="2274633" y="287083"/>
                  <a:pt x="1860931" y="131000"/>
                </a:cubicBezTo>
                <a:cubicBezTo>
                  <a:pt x="1855025" y="139827"/>
                  <a:pt x="1847659" y="147193"/>
                  <a:pt x="1840357" y="154559"/>
                </a:cubicBezTo>
                <a:cubicBezTo>
                  <a:pt x="1821243" y="173672"/>
                  <a:pt x="1803526" y="189865"/>
                  <a:pt x="1784413" y="204597"/>
                </a:cubicBezTo>
                <a:close/>
              </a:path>
            </a:pathLst>
          </a:custGeom>
          <a:solidFill>
            <a:srgbClr val="EFBC6E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3E7D8C-B015-31B4-388C-F29173776E87}"/>
              </a:ext>
            </a:extLst>
          </p:cNvPr>
          <p:cNvSpPr txBox="1"/>
          <p:nvPr/>
        </p:nvSpPr>
        <p:spPr>
          <a:xfrm>
            <a:off x="420877" y="424500"/>
            <a:ext cx="10045303" cy="144655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4400" b="1">
                <a:solidFill>
                  <a:schemeClr val="bg1"/>
                </a:solidFill>
                <a:latin typeface="Aptos"/>
              </a:rPr>
              <a:t>This is what Member Management is all about:</a:t>
            </a:r>
            <a:endParaRPr lang="en-IS" sz="4400" b="1">
              <a:solidFill>
                <a:schemeClr val="bg1"/>
              </a:solidFill>
              <a:latin typeface="Apto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2A6DCB-1916-10F6-6863-9B7E04490576}"/>
              </a:ext>
            </a:extLst>
          </p:cNvPr>
          <p:cNvSpPr txBox="1"/>
          <p:nvPr/>
        </p:nvSpPr>
        <p:spPr>
          <a:xfrm>
            <a:off x="701686" y="2426445"/>
            <a:ext cx="5770430" cy="181588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800" kern="1200">
                <a:solidFill>
                  <a:srgbClr val="341C5C"/>
                </a:solidFill>
                <a:latin typeface="Aptos"/>
                <a:cs typeface="Segoe UI Semibold"/>
              </a:rPr>
              <a:t>Keeping track of </a:t>
            </a:r>
            <a:r>
              <a:rPr lang="en-GB" sz="2800" b="1" kern="1200">
                <a:solidFill>
                  <a:srgbClr val="341C5C"/>
                </a:solidFill>
                <a:latin typeface="Aptos"/>
                <a:cs typeface="Segoe UI Semibold"/>
              </a:rPr>
              <a:t>loyalty customers </a:t>
            </a:r>
            <a:br>
              <a:rPr lang="en-GB" sz="2800">
                <a:latin typeface="Aptos" panose="020B0004020202020204" pitchFamily="34" charset="0"/>
                <a:cs typeface="Segoe UI Semibold" panose="020B0702040204020203" pitchFamily="34" charset="0"/>
              </a:rPr>
            </a:br>
            <a:r>
              <a:rPr lang="en-GB" sz="2800">
                <a:solidFill>
                  <a:srgbClr val="341C5C"/>
                </a:solidFill>
                <a:latin typeface="Aptos"/>
                <a:cs typeface="Segoe UI Semibold"/>
              </a:rPr>
              <a:t>a</a:t>
            </a:r>
            <a:r>
              <a:rPr lang="en-GB" sz="2800" kern="1200">
                <a:solidFill>
                  <a:srgbClr val="341C5C"/>
                </a:solidFill>
                <a:latin typeface="Aptos"/>
                <a:cs typeface="Segoe UI Semibold"/>
              </a:rPr>
              <a:t>nd </a:t>
            </a:r>
            <a:r>
              <a:rPr lang="en-GB" sz="2800" b="1" kern="1200">
                <a:solidFill>
                  <a:srgbClr val="341C5C"/>
                </a:solidFill>
                <a:latin typeface="Aptos"/>
                <a:cs typeface="Segoe UI Semibold"/>
              </a:rPr>
              <a:t>staff</a:t>
            </a:r>
            <a:r>
              <a:rPr lang="en-GB" sz="2800" kern="1200">
                <a:solidFill>
                  <a:srgbClr val="341C5C"/>
                </a:solidFill>
                <a:latin typeface="Aptos"/>
                <a:cs typeface="Segoe UI Semibold"/>
              </a:rPr>
              <a:t> with the ability to</a:t>
            </a:r>
            <a:r>
              <a:rPr lang="en-GB" sz="2800">
                <a:solidFill>
                  <a:srgbClr val="341C5C"/>
                </a:solidFill>
                <a:latin typeface="Aptos"/>
                <a:cs typeface="Segoe UI Semibold"/>
              </a:rPr>
              <a:t> deliver</a:t>
            </a:r>
            <a:r>
              <a:rPr lang="en-GB" sz="2800" kern="1200">
                <a:solidFill>
                  <a:srgbClr val="341C5C"/>
                </a:solidFill>
                <a:latin typeface="Aptos"/>
                <a:cs typeface="Segoe UI Semibold"/>
              </a:rPr>
              <a:t> </a:t>
            </a:r>
            <a:r>
              <a:rPr lang="en-GB" sz="2800" b="1">
                <a:solidFill>
                  <a:srgbClr val="341C5C"/>
                </a:solidFill>
                <a:latin typeface="Aptos"/>
                <a:cs typeface="Segoe UI Semibold"/>
              </a:rPr>
              <a:t>special</a:t>
            </a:r>
            <a:r>
              <a:rPr lang="en-GB" sz="2800" b="1" kern="1200">
                <a:solidFill>
                  <a:srgbClr val="341C5C"/>
                </a:solidFill>
                <a:latin typeface="Aptos"/>
                <a:cs typeface="Segoe UI Semibold"/>
              </a:rPr>
              <a:t> offers</a:t>
            </a:r>
            <a:r>
              <a:rPr lang="en-GB" sz="2800" kern="1200">
                <a:solidFill>
                  <a:srgbClr val="341C5C"/>
                </a:solidFill>
                <a:latin typeface="Aptos"/>
                <a:cs typeface="Segoe UI Semibold"/>
              </a:rPr>
              <a:t>, </a:t>
            </a:r>
            <a:r>
              <a:rPr lang="en-GB" sz="2800" b="1">
                <a:solidFill>
                  <a:srgbClr val="341C5C"/>
                </a:solidFill>
                <a:latin typeface="Aptos"/>
                <a:cs typeface="Segoe UI Semibold"/>
              </a:rPr>
              <a:t>prices</a:t>
            </a:r>
            <a:r>
              <a:rPr lang="en-GB" sz="2800">
                <a:solidFill>
                  <a:srgbClr val="341C5C"/>
                </a:solidFill>
                <a:latin typeface="Aptos"/>
                <a:cs typeface="Segoe UI Semibold"/>
              </a:rPr>
              <a:t>,</a:t>
            </a:r>
            <a:r>
              <a:rPr lang="en-GB" sz="2800" b="1">
                <a:solidFill>
                  <a:srgbClr val="341C5C"/>
                </a:solidFill>
                <a:latin typeface="Aptos"/>
                <a:cs typeface="Segoe UI Semibold"/>
              </a:rPr>
              <a:t> </a:t>
            </a:r>
            <a:r>
              <a:rPr lang="en-GB" sz="2800">
                <a:solidFill>
                  <a:srgbClr val="341C5C"/>
                </a:solidFill>
                <a:latin typeface="Aptos"/>
                <a:cs typeface="Segoe UI Semibold"/>
              </a:rPr>
              <a:t>and</a:t>
            </a:r>
            <a:r>
              <a:rPr lang="en-GB" sz="2800" kern="1200">
                <a:solidFill>
                  <a:srgbClr val="341C5C"/>
                </a:solidFill>
                <a:latin typeface="Aptos"/>
                <a:cs typeface="Segoe UI Semibold"/>
              </a:rPr>
              <a:t> </a:t>
            </a:r>
            <a:r>
              <a:rPr lang="en-GB" sz="2800" b="1">
                <a:solidFill>
                  <a:srgbClr val="341C5C"/>
                </a:solidFill>
                <a:latin typeface="Aptos"/>
                <a:cs typeface="Segoe UI Semibold"/>
              </a:rPr>
              <a:t>s</a:t>
            </a:r>
            <a:r>
              <a:rPr lang="en-GB" sz="2800" b="1" kern="1200">
                <a:solidFill>
                  <a:srgbClr val="341C5C"/>
                </a:solidFill>
                <a:latin typeface="Aptos"/>
                <a:cs typeface="Segoe UI Semibold"/>
              </a:rPr>
              <a:t>ervices.</a:t>
            </a:r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FB85087E-8DE1-D946-305B-AACFEEB75A44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6484" y="6024699"/>
            <a:ext cx="2402564" cy="432116"/>
          </a:xfrm>
          <a:prstGeom prst="rect">
            <a:avLst/>
          </a:prstGeom>
        </p:spPr>
      </p:pic>
      <p:pic>
        <p:nvPicPr>
          <p:cNvPr id="19" name="Picture 18" descr="A person looking at a tablet&#10;&#10;AI-generated content may be incorrect.">
            <a:extLst>
              <a:ext uri="{FF2B5EF4-FFF2-40B4-BE49-F238E27FC236}">
                <a16:creationId xmlns:a16="http://schemas.microsoft.com/office/drawing/2014/main" id="{C1580CE0-F86B-7D13-CD4C-A374E6EB5DA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17681" y="3211793"/>
            <a:ext cx="3461121" cy="3661351"/>
          </a:xfrm>
          <a:prstGeom prst="rect">
            <a:avLst/>
          </a:prstGeom>
        </p:spPr>
      </p:pic>
      <p:pic>
        <p:nvPicPr>
          <p:cNvPr id="8" name="Picture 7" descr="A pink and white shoe with laces&#10;&#10;AI-generated content may be incorrect.">
            <a:extLst>
              <a:ext uri="{FF2B5EF4-FFF2-40B4-BE49-F238E27FC236}">
                <a16:creationId xmlns:a16="http://schemas.microsoft.com/office/drawing/2014/main" id="{7F152400-64ED-F043-4671-EA2D5783F91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48241" y="1246270"/>
            <a:ext cx="999307" cy="92342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59B0F42-9068-41DB-2223-130452353DA2}"/>
              </a:ext>
            </a:extLst>
          </p:cNvPr>
          <p:cNvSpPr txBox="1"/>
          <p:nvPr/>
        </p:nvSpPr>
        <p:spPr>
          <a:xfrm rot="1210848">
            <a:off x="10540282" y="978959"/>
            <a:ext cx="6145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>
                <a:solidFill>
                  <a:srgbClr val="BABAE6"/>
                </a:solidFill>
                <a:latin typeface="Aptos" panose="020B0004020202020204" pitchFamily="34" charset="0"/>
              </a:rPr>
              <a:t>%</a:t>
            </a:r>
            <a:endParaRPr lang="en-IS" sz="3200" b="1">
              <a:solidFill>
                <a:srgbClr val="BABAE6"/>
              </a:solidFill>
              <a:latin typeface="Aptos" panose="020B00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0DC0D6-CD2B-54E8-4BED-0D292EFAA7EC}"/>
              </a:ext>
            </a:extLst>
          </p:cNvPr>
          <p:cNvSpPr txBox="1"/>
          <p:nvPr/>
        </p:nvSpPr>
        <p:spPr>
          <a:xfrm>
            <a:off x="7920750" y="3446585"/>
            <a:ext cx="6145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>
                <a:solidFill>
                  <a:srgbClr val="BABAE6"/>
                </a:solidFill>
                <a:latin typeface="Aptos" panose="020B0004020202020204" pitchFamily="34" charset="0"/>
              </a:rPr>
              <a:t>%</a:t>
            </a:r>
            <a:endParaRPr lang="en-IS" sz="2800" b="1">
              <a:solidFill>
                <a:srgbClr val="BABAE6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822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3FA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DF9AF5-4EEA-CC0D-FCDA-71D34BCB0C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B76B34D0-669B-EAD7-31AC-9E66624CE7FA}"/>
              </a:ext>
            </a:extLst>
          </p:cNvPr>
          <p:cNvSpPr txBox="1"/>
          <p:nvPr/>
        </p:nvSpPr>
        <p:spPr>
          <a:xfrm>
            <a:off x="420877" y="342176"/>
            <a:ext cx="8863800" cy="144655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4400" b="1">
                <a:solidFill>
                  <a:schemeClr val="bg1"/>
                </a:solidFill>
                <a:latin typeface="Aptos"/>
              </a:rPr>
              <a:t>What you can do with loyalty programs in LS Central</a:t>
            </a:r>
            <a:endParaRPr lang="en-IS" sz="4400" b="1">
              <a:solidFill>
                <a:schemeClr val="bg1"/>
              </a:solidFill>
              <a:latin typeface="Aptos"/>
            </a:endParaRPr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1061B747-E7CF-4FD6-C2BA-19F85821FA41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6484" y="6024699"/>
            <a:ext cx="2402564" cy="432116"/>
          </a:xfrm>
          <a:prstGeom prst="rect">
            <a:avLst/>
          </a:prstGeom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3288F560-6022-6F12-D405-93AB3C86DCE5}"/>
              </a:ext>
            </a:extLst>
          </p:cNvPr>
          <p:cNvSpPr/>
          <p:nvPr/>
        </p:nvSpPr>
        <p:spPr>
          <a:xfrm flipV="1">
            <a:off x="7564202" y="1068780"/>
            <a:ext cx="4294699" cy="2922823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6E64D6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F7B83E0-08E8-191F-96E3-01F62949969B}"/>
              </a:ext>
            </a:extLst>
          </p:cNvPr>
          <p:cNvSpPr/>
          <p:nvPr/>
        </p:nvSpPr>
        <p:spPr>
          <a:xfrm flipV="1">
            <a:off x="4289176" y="2912254"/>
            <a:ext cx="6487252" cy="3945746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411C0D05-289D-C763-81F0-87E42F0818DD}"/>
              </a:ext>
            </a:extLst>
          </p:cNvPr>
          <p:cNvSpPr/>
          <p:nvPr/>
        </p:nvSpPr>
        <p:spPr>
          <a:xfrm flipV="1">
            <a:off x="7820338" y="5177835"/>
            <a:ext cx="4371663" cy="1680163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D01B54E-C2A6-C2CC-8FAD-EFF77D2F0DEE}"/>
              </a:ext>
            </a:extLst>
          </p:cNvPr>
          <p:cNvSpPr/>
          <p:nvPr/>
        </p:nvSpPr>
        <p:spPr>
          <a:xfrm flipV="1">
            <a:off x="11158049" y="2317204"/>
            <a:ext cx="1033951" cy="3863837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91C7AB-77C9-AF3E-C6DB-621D86A112CB}"/>
              </a:ext>
            </a:extLst>
          </p:cNvPr>
          <p:cNvSpPr txBox="1"/>
          <p:nvPr/>
        </p:nvSpPr>
        <p:spPr>
          <a:xfrm>
            <a:off x="514586" y="1739926"/>
            <a:ext cx="7760009" cy="501085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/>
              </a:rPr>
              <a:t>Unlimited number of member accounts, clubs, and schemes</a:t>
            </a:r>
            <a:endParaRPr lang="en-US" sz="200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/>
              </a:rPr>
              <a:t>Discounts that are only valid for members</a:t>
            </a:r>
          </a:p>
          <a:p>
            <a:pPr marL="342900" indent="-342900">
              <a:lnSpc>
                <a:spcPct val="150000"/>
              </a:lnSpc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/>
              </a:rPr>
              <a:t>Discount tracking</a:t>
            </a:r>
          </a:p>
          <a:p>
            <a:pPr marL="342900" indent="-342900">
              <a:lnSpc>
                <a:spcPct val="150000"/>
              </a:lnSpc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/>
              </a:rPr>
              <a:t>Member campaigns</a:t>
            </a:r>
          </a:p>
          <a:p>
            <a:pPr marL="342900" indent="-342900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/>
              </a:rPr>
              <a:t>Points collection</a:t>
            </a:r>
            <a:endParaRPr lang="en-US">
              <a:solidFill>
                <a:schemeClr val="bg1"/>
              </a:solidFill>
              <a:latin typeface="Aptos"/>
            </a:endParaRPr>
          </a:p>
          <a:p>
            <a:pPr marL="342900" indent="-342900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/>
              </a:rPr>
              <a:t>Use points as payment</a:t>
            </a:r>
            <a:endParaRPr lang="en-US" sz="200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 panose="020B0004020202020204" pitchFamily="34" charset="0"/>
              </a:rPr>
              <a:t>Lower item price by using points</a:t>
            </a:r>
          </a:p>
          <a:p>
            <a:pPr marL="342900" indent="-342900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chemeClr val="bg1"/>
                </a:solidFill>
                <a:latin typeface="Aptos" panose="020B0004020202020204" pitchFamily="34" charset="0"/>
              </a:rPr>
              <a:t>Frequent buyer program – only valid for members</a:t>
            </a:r>
          </a:p>
          <a:p>
            <a:pPr marL="342900" indent="-342900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endParaRPr lang="en-US" sz="200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endParaRPr lang="en-US" sz="200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347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57A56-1768-4AFD-AA03-12AEAC279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D8BE0-7516-4C99-0A75-DDD2CF67A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921" y="212186"/>
            <a:ext cx="9086519" cy="750340"/>
          </a:xfrm>
        </p:spPr>
        <p:txBody>
          <a:bodyPr anchor="t">
            <a:normAutofit/>
          </a:bodyPr>
          <a:lstStyle/>
          <a:p>
            <a:r>
              <a:rPr lang="en-GB">
                <a:latin typeface="Aptos" panose="020B0004020202020204" pitchFamily="34" charset="0"/>
              </a:rPr>
              <a:t>Loyalty benefits</a:t>
            </a:r>
            <a:endParaRPr lang="en-SI">
              <a:latin typeface="Aptos" panose="020B0004020202020204" pitchFamily="34" charset="0"/>
            </a:endParaRP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0483CDDE-F296-8F25-7C4D-79B34CFFE91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4514" r="37555" b="1"/>
          <a:stretch>
            <a:fillRect/>
          </a:stretch>
        </p:blipFill>
        <p:spPr>
          <a:xfrm>
            <a:off x="6358534" y="1197696"/>
            <a:ext cx="5428158" cy="5106617"/>
          </a:xfrm>
          <a:prstGeom prst="rect">
            <a:avLst/>
          </a:prstGeom>
          <a:noFill/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11CCD8-ED2A-8C92-7907-4FE576B29B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2317314"/>
            <a:ext cx="5613819" cy="3437801"/>
          </a:xfrm>
        </p:spPr>
        <p:txBody>
          <a:bodyPr lIns="91440" tIns="45720" rIns="91440" bIns="45720" anchor="t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>
                <a:latin typeface="Aptos Light"/>
              </a:rPr>
              <a:t>Customer </a:t>
            </a:r>
            <a:r>
              <a:rPr lang="en-GB" sz="3600" b="1">
                <a:latin typeface="Aptos"/>
              </a:rPr>
              <a:t>retention </a:t>
            </a:r>
            <a:br>
              <a:rPr lang="en-GB" sz="3600"/>
            </a:br>
            <a:r>
              <a:rPr lang="en-GB" sz="3600">
                <a:latin typeface="Aptos Light"/>
              </a:rPr>
              <a:t>helps businesses </a:t>
            </a:r>
            <a:r>
              <a:rPr lang="en-GB" sz="3600" b="1">
                <a:latin typeface="Aptos"/>
              </a:rPr>
              <a:t>grow.</a:t>
            </a:r>
            <a:endParaRPr lang="en-SI" sz="3600" b="1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6430722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6582BE-D501-37E1-5035-07BD3B4056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421"/>
          <a:stretch>
            <a:fillRect/>
          </a:stretch>
        </p:blipFill>
        <p:spPr>
          <a:xfrm>
            <a:off x="0" y="0"/>
            <a:ext cx="12220644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A8AC14D-E395-7211-E571-B52BC0C213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>
              <a:alpha val="3463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54F79-47CF-2FB4-A43A-E0077BFBF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7239" y="2240887"/>
            <a:ext cx="9983029" cy="588637"/>
          </a:xfrm>
        </p:spPr>
        <p:txBody>
          <a:bodyPr/>
          <a:lstStyle/>
          <a:p>
            <a:pPr algn="ctr"/>
            <a:r>
              <a:rPr lang="en-US" b="0">
                <a:solidFill>
                  <a:schemeClr val="bg1"/>
                </a:solidFill>
                <a:latin typeface="Aptos ExtraBold"/>
                <a:cs typeface="Segoe UI"/>
              </a:rPr>
              <a:t>What is the benefit of using Bookings for LS Central with Member Management?</a:t>
            </a:r>
            <a:endParaRPr lang="en-US" b="0">
              <a:solidFill>
                <a:schemeClr val="bg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8CC51624-A2E4-10AF-1DD0-16BCEEB744DA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41916" y="207084"/>
            <a:ext cx="2708168" cy="100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0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89DF80-C2DF-C697-2754-78730E3B77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0" r="2210" b="17824"/>
          <a:stretch>
            <a:fillRect/>
          </a:stretch>
        </p:blipFill>
        <p:spPr>
          <a:xfrm>
            <a:off x="0" y="-1"/>
            <a:ext cx="12192000" cy="698813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F6BA54C-11F9-A644-6754-C2C69BB63FE4}"/>
              </a:ext>
            </a:extLst>
          </p:cNvPr>
          <p:cNvSpPr/>
          <p:nvPr/>
        </p:nvSpPr>
        <p:spPr>
          <a:xfrm>
            <a:off x="0" y="0"/>
            <a:ext cx="12192000" cy="7004304"/>
          </a:xfrm>
          <a:prstGeom prst="rect">
            <a:avLst/>
          </a:prstGeom>
          <a:solidFill>
            <a:schemeClr val="dk1">
              <a:alpha val="44922"/>
            </a:schemeClr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07D4C6-3F6E-FB31-AE84-84808F07C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485" y="2614398"/>
            <a:ext cx="9983029" cy="1775507"/>
          </a:xfrm>
        </p:spPr>
        <p:txBody>
          <a:bodyPr>
            <a:normAutofit/>
          </a:bodyPr>
          <a:lstStyle/>
          <a:p>
            <a:pPr algn="ctr"/>
            <a:br>
              <a:rPr lang="en-US" dirty="0">
                <a:solidFill>
                  <a:schemeClr val="bg1"/>
                </a:solidFill>
                <a:latin typeface="Aptos ExtraBold"/>
                <a:cs typeface="Segoe UI"/>
              </a:rPr>
            </a:br>
            <a:r>
              <a:rPr lang="en-US" dirty="0">
                <a:solidFill>
                  <a:schemeClr val="bg1"/>
                </a:solidFill>
                <a:latin typeface="Aptos ExtraBold"/>
                <a:cs typeface="Segoe UI"/>
              </a:rPr>
              <a:t>Turning one-time bookings into long-term customer relationships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DD2EC3F3-DB17-1BAB-3B19-D17913E98B89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41916" y="207084"/>
            <a:ext cx="2708168" cy="100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360688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EE05ECC-0E14-5604-5826-28AED97ECB83}"/>
              </a:ext>
            </a:extLst>
          </p:cNvPr>
          <p:cNvSpPr txBox="1"/>
          <p:nvPr/>
        </p:nvSpPr>
        <p:spPr>
          <a:xfrm>
            <a:off x="443678" y="828288"/>
            <a:ext cx="11304645" cy="184665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defRPr/>
            </a:pPr>
            <a:r>
              <a:rPr kumimoji="0" lang="is-I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</a:rPr>
              <a:t>Extend LS Central with</a:t>
            </a:r>
            <a:r>
              <a:rPr lang="is-IS" sz="4800">
                <a:solidFill>
                  <a:srgbClr val="FFFFFF"/>
                </a:solidFill>
                <a:latin typeface="Aptos Light"/>
              </a:rPr>
              <a:t> the</a:t>
            </a:r>
            <a:endParaRPr kumimoji="0" lang="is-IS" sz="4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ExtraBold"/>
              </a:rPr>
              <a:t>Loyalty integration add-on</a:t>
            </a:r>
            <a:endParaRPr lang="en-US" sz="6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ExtraBold"/>
            </a:endParaRP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F4ACDD0-3560-D0E6-535D-EAA1B28D7403}"/>
              </a:ext>
            </a:extLst>
          </p:cNvPr>
          <p:cNvSpPr/>
          <p:nvPr/>
        </p:nvSpPr>
        <p:spPr>
          <a:xfrm>
            <a:off x="1" y="3272246"/>
            <a:ext cx="3532157" cy="3585754"/>
          </a:xfrm>
          <a:custGeom>
            <a:avLst/>
            <a:gdLst>
              <a:gd name="connsiteX0" fmla="*/ 1170627 w 3532157"/>
              <a:gd name="connsiteY0" fmla="*/ 0 h 3585754"/>
              <a:gd name="connsiteX1" fmla="*/ 2324678 w 3532157"/>
              <a:gd name="connsiteY1" fmla="*/ 894695 h 3585754"/>
              <a:gd name="connsiteX2" fmla="*/ 3056413 w 3532157"/>
              <a:gd name="connsiteY2" fmla="*/ 1809327 h 3585754"/>
              <a:gd name="connsiteX3" fmla="*/ 3522049 w 3532157"/>
              <a:gd name="connsiteY3" fmla="*/ 3153019 h 3585754"/>
              <a:gd name="connsiteX4" fmla="*/ 3530363 w 3532157"/>
              <a:gd name="connsiteY4" fmla="*/ 3482636 h 3585754"/>
              <a:gd name="connsiteX5" fmla="*/ 3520120 w 3532157"/>
              <a:gd name="connsiteY5" fmla="*/ 3585754 h 3585754"/>
              <a:gd name="connsiteX6" fmla="*/ 0 w 3532157"/>
              <a:gd name="connsiteY6" fmla="*/ 3585754 h 3585754"/>
              <a:gd name="connsiteX7" fmla="*/ 0 w 3532157"/>
              <a:gd name="connsiteY7" fmla="*/ 1113136 h 3585754"/>
              <a:gd name="connsiteX8" fmla="*/ 57746 w 3532157"/>
              <a:gd name="connsiteY8" fmla="*/ 1033930 h 3585754"/>
              <a:gd name="connsiteX9" fmla="*/ 1170627 w 3532157"/>
              <a:gd name="connsiteY9" fmla="*/ 0 h 3585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32157" h="3585754">
                <a:moveTo>
                  <a:pt x="1170627" y="0"/>
                </a:moveTo>
                <a:cubicBezTo>
                  <a:pt x="1516482" y="179599"/>
                  <a:pt x="1905659" y="478979"/>
                  <a:pt x="2324678" y="894695"/>
                </a:cubicBezTo>
                <a:cubicBezTo>
                  <a:pt x="2624056" y="1194073"/>
                  <a:pt x="2866770" y="1496609"/>
                  <a:pt x="3056413" y="1809327"/>
                </a:cubicBezTo>
                <a:cubicBezTo>
                  <a:pt x="3325808" y="2248426"/>
                  <a:pt x="3482170" y="2700724"/>
                  <a:pt x="3522049" y="3153019"/>
                </a:cubicBezTo>
                <a:cubicBezTo>
                  <a:pt x="3531607" y="3262776"/>
                  <a:pt x="3534408" y="3372689"/>
                  <a:pt x="3530363" y="3482636"/>
                </a:cubicBezTo>
                <a:lnTo>
                  <a:pt x="3520120" y="3585754"/>
                </a:lnTo>
                <a:lnTo>
                  <a:pt x="0" y="3585754"/>
                </a:lnTo>
                <a:lnTo>
                  <a:pt x="0" y="1113136"/>
                </a:lnTo>
                <a:lnTo>
                  <a:pt x="57746" y="1033930"/>
                </a:lnTo>
                <a:cubicBezTo>
                  <a:pt x="369139" y="639390"/>
                  <a:pt x="743291" y="289338"/>
                  <a:pt x="1170627" y="0"/>
                </a:cubicBezTo>
                <a:close/>
              </a:path>
            </a:pathLst>
          </a:custGeom>
          <a:solidFill>
            <a:srgbClr val="00BCB5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85222798-7E94-55D4-86E8-909607A2BA8B}"/>
              </a:ext>
            </a:extLst>
          </p:cNvPr>
          <p:cNvSpPr/>
          <p:nvPr/>
        </p:nvSpPr>
        <p:spPr>
          <a:xfrm>
            <a:off x="1624498" y="3736891"/>
            <a:ext cx="10567502" cy="3121109"/>
          </a:xfrm>
          <a:custGeom>
            <a:avLst/>
            <a:gdLst>
              <a:gd name="connsiteX0" fmla="*/ 0 w 10567502"/>
              <a:gd name="connsiteY0" fmla="*/ 883206 h 3121109"/>
              <a:gd name="connsiteX1" fmla="*/ 1606347 w 10567502"/>
              <a:gd name="connsiteY1" fmla="*/ 1179141 h 3121109"/>
              <a:gd name="connsiteX2" fmla="*/ 3941129 w 10567502"/>
              <a:gd name="connsiteY2" fmla="*/ 3028349 h 3121109"/>
              <a:gd name="connsiteX3" fmla="*/ 4000074 w 10567502"/>
              <a:gd name="connsiteY3" fmla="*/ 3121109 h 3121109"/>
              <a:gd name="connsiteX4" fmla="*/ 0 w 10567502"/>
              <a:gd name="connsiteY4" fmla="*/ 3121109 h 3121109"/>
              <a:gd name="connsiteX5" fmla="*/ 10567502 w 10567502"/>
              <a:gd name="connsiteY5" fmla="*/ 0 h 3121109"/>
              <a:gd name="connsiteX6" fmla="*/ 10567502 w 10567502"/>
              <a:gd name="connsiteY6" fmla="*/ 3121109 h 3121109"/>
              <a:gd name="connsiteX7" fmla="*/ 5850055 w 10567502"/>
              <a:gd name="connsiteY7" fmla="*/ 3121109 h 3121109"/>
              <a:gd name="connsiteX8" fmla="*/ 6970922 w 10567502"/>
              <a:gd name="connsiteY8" fmla="*/ 2379813 h 3121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67502" h="3121109">
                <a:moveTo>
                  <a:pt x="0" y="883206"/>
                </a:moveTo>
                <a:cubicBezTo>
                  <a:pt x="555436" y="886505"/>
                  <a:pt x="1100831" y="989646"/>
                  <a:pt x="1606347" y="1179141"/>
                </a:cubicBezTo>
                <a:cubicBezTo>
                  <a:pt x="2540921" y="1531740"/>
                  <a:pt x="3362454" y="2173532"/>
                  <a:pt x="3941129" y="3028349"/>
                </a:cubicBezTo>
                <a:lnTo>
                  <a:pt x="4000074" y="3121109"/>
                </a:lnTo>
                <a:lnTo>
                  <a:pt x="0" y="3121109"/>
                </a:lnTo>
                <a:close/>
                <a:moveTo>
                  <a:pt x="10567502" y="0"/>
                </a:moveTo>
                <a:lnTo>
                  <a:pt x="10567502" y="3121109"/>
                </a:lnTo>
                <a:lnTo>
                  <a:pt x="5850055" y="3121109"/>
                </a:lnTo>
                <a:lnTo>
                  <a:pt x="6970922" y="2379813"/>
                </a:ln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BC3A603-EA41-E9CB-3676-B40EFF81A4DF}"/>
              </a:ext>
            </a:extLst>
          </p:cNvPr>
          <p:cNvSpPr/>
          <p:nvPr/>
        </p:nvSpPr>
        <p:spPr>
          <a:xfrm>
            <a:off x="6091083" y="4420558"/>
            <a:ext cx="4291232" cy="2437442"/>
          </a:xfrm>
          <a:custGeom>
            <a:avLst/>
            <a:gdLst>
              <a:gd name="connsiteX0" fmla="*/ 0 w 4291232"/>
              <a:gd name="connsiteY0" fmla="*/ 0 h 2437442"/>
              <a:gd name="connsiteX1" fmla="*/ 2188464 w 4291232"/>
              <a:gd name="connsiteY1" fmla="*/ 1579810 h 2437442"/>
              <a:gd name="connsiteX2" fmla="*/ 2504482 w 4291232"/>
              <a:gd name="connsiteY2" fmla="*/ 1696291 h 2437442"/>
              <a:gd name="connsiteX3" fmla="*/ 4045314 w 4291232"/>
              <a:gd name="connsiteY3" fmla="*/ 2315255 h 2437442"/>
              <a:gd name="connsiteX4" fmla="*/ 4291232 w 4291232"/>
              <a:gd name="connsiteY4" fmla="*/ 2437442 h 2437442"/>
              <a:gd name="connsiteX5" fmla="*/ 0 w 4291232"/>
              <a:gd name="connsiteY5" fmla="*/ 2437442 h 2437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91232" h="2437442">
                <a:moveTo>
                  <a:pt x="0" y="0"/>
                </a:moveTo>
                <a:cubicBezTo>
                  <a:pt x="0" y="698456"/>
                  <a:pt x="744934" y="1037714"/>
                  <a:pt x="2188464" y="1579810"/>
                </a:cubicBezTo>
                <a:cubicBezTo>
                  <a:pt x="2291605" y="1616388"/>
                  <a:pt x="2398045" y="1656267"/>
                  <a:pt x="2504482" y="1696291"/>
                </a:cubicBezTo>
                <a:cubicBezTo>
                  <a:pt x="3010841" y="1880856"/>
                  <a:pt x="3536847" y="2079462"/>
                  <a:pt x="4045314" y="2315255"/>
                </a:cubicBezTo>
                <a:lnTo>
                  <a:pt x="4291232" y="2437442"/>
                </a:lnTo>
                <a:lnTo>
                  <a:pt x="0" y="2437442"/>
                </a:lnTo>
                <a:close/>
              </a:path>
            </a:pathLst>
          </a:custGeom>
          <a:solidFill>
            <a:srgbClr val="70E3DF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0806DF9F-6F46-3C0F-E201-6BB45EFAB8CC}"/>
              </a:ext>
            </a:extLst>
          </p:cNvPr>
          <p:cNvSpPr/>
          <p:nvPr/>
        </p:nvSpPr>
        <p:spPr>
          <a:xfrm>
            <a:off x="1" y="4619236"/>
            <a:ext cx="5564195" cy="2238764"/>
          </a:xfrm>
          <a:custGeom>
            <a:avLst/>
            <a:gdLst>
              <a:gd name="connsiteX0" fmla="*/ 1622921 w 5564195"/>
              <a:gd name="connsiteY0" fmla="*/ 0 h 2238764"/>
              <a:gd name="connsiteX1" fmla="*/ 1932198 w 5564195"/>
              <a:gd name="connsiteY1" fmla="*/ 305977 h 2238764"/>
              <a:gd name="connsiteX2" fmla="*/ 3056412 w 5564195"/>
              <a:gd name="connsiteY2" fmla="*/ 462337 h 2238764"/>
              <a:gd name="connsiteX3" fmla="*/ 3056554 w 5564195"/>
              <a:gd name="connsiteY3" fmla="*/ 462194 h 2238764"/>
              <a:gd name="connsiteX4" fmla="*/ 3182935 w 5564195"/>
              <a:gd name="connsiteY4" fmla="*/ 349156 h 2238764"/>
              <a:gd name="connsiteX5" fmla="*/ 3229412 w 5564195"/>
              <a:gd name="connsiteY5" fmla="*/ 295935 h 2238764"/>
              <a:gd name="connsiteX6" fmla="*/ 5564195 w 5564195"/>
              <a:gd name="connsiteY6" fmla="*/ 2145143 h 2238764"/>
              <a:gd name="connsiteX7" fmla="*/ 5509170 w 5564195"/>
              <a:gd name="connsiteY7" fmla="*/ 2238764 h 2238764"/>
              <a:gd name="connsiteX8" fmla="*/ 0 w 5564195"/>
              <a:gd name="connsiteY8" fmla="*/ 2238764 h 2238764"/>
              <a:gd name="connsiteX9" fmla="*/ 0 w 5564195"/>
              <a:gd name="connsiteY9" fmla="*/ 1620861 h 223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64195" h="2238764">
                <a:moveTo>
                  <a:pt x="1622921" y="0"/>
                </a:moveTo>
                <a:lnTo>
                  <a:pt x="1932198" y="305977"/>
                </a:lnTo>
                <a:cubicBezTo>
                  <a:pt x="2327976" y="701755"/>
                  <a:pt x="2660634" y="784955"/>
                  <a:pt x="3056412" y="462337"/>
                </a:cubicBezTo>
                <a:lnTo>
                  <a:pt x="3056554" y="462194"/>
                </a:lnTo>
                <a:cubicBezTo>
                  <a:pt x="3099732" y="428914"/>
                  <a:pt x="3139755" y="392333"/>
                  <a:pt x="3182935" y="349156"/>
                </a:cubicBezTo>
                <a:cubicBezTo>
                  <a:pt x="3199430" y="332516"/>
                  <a:pt x="3216070" y="315876"/>
                  <a:pt x="3229412" y="295935"/>
                </a:cubicBezTo>
                <a:cubicBezTo>
                  <a:pt x="4163984" y="648534"/>
                  <a:pt x="4985520" y="1290471"/>
                  <a:pt x="5564195" y="2145143"/>
                </a:cubicBezTo>
                <a:lnTo>
                  <a:pt x="5509170" y="2238764"/>
                </a:lnTo>
                <a:lnTo>
                  <a:pt x="0" y="2238764"/>
                </a:lnTo>
                <a:lnTo>
                  <a:pt x="0" y="1620861"/>
                </a:lnTo>
                <a:close/>
              </a:path>
            </a:pathLst>
          </a:custGeom>
          <a:solidFill>
            <a:srgbClr val="5D3F8C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" name="Picture 1" descr="A pair of white sneakers&#10;&#10;AI-generated content may be incorrect.">
            <a:extLst>
              <a:ext uri="{FF2B5EF4-FFF2-40B4-BE49-F238E27FC236}">
                <a16:creationId xmlns:a16="http://schemas.microsoft.com/office/drawing/2014/main" id="{B111E6E4-7407-2969-F235-60F21B28D4C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80762" y="4793970"/>
            <a:ext cx="787468" cy="1204490"/>
          </a:xfrm>
          <a:prstGeom prst="rect">
            <a:avLst/>
          </a:prstGeom>
        </p:spPr>
      </p:pic>
      <p:pic>
        <p:nvPicPr>
          <p:cNvPr id="3" name="Picture 2" descr="A yellow sweater on a black background&#10;&#10;AI-generated content may be incorrect.">
            <a:extLst>
              <a:ext uri="{FF2B5EF4-FFF2-40B4-BE49-F238E27FC236}">
                <a16:creationId xmlns:a16="http://schemas.microsoft.com/office/drawing/2014/main" id="{FC085E47-B1C5-91BA-01ED-2C4B79FCCA0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165818">
            <a:off x="3321060" y="3443117"/>
            <a:ext cx="1329400" cy="886266"/>
          </a:xfrm>
          <a:prstGeom prst="rect">
            <a:avLst/>
          </a:prstGeom>
        </p:spPr>
      </p:pic>
      <p:pic>
        <p:nvPicPr>
          <p:cNvPr id="4" name="Picture 3" descr="A person looking at a tablet&#10;&#10;AI-generated content may be incorrect.">
            <a:extLst>
              <a:ext uri="{FF2B5EF4-FFF2-40B4-BE49-F238E27FC236}">
                <a16:creationId xmlns:a16="http://schemas.microsoft.com/office/drawing/2014/main" id="{055C4902-3028-3611-725A-7622951C791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62000" y="3211793"/>
            <a:ext cx="3461121" cy="3661351"/>
          </a:xfrm>
          <a:prstGeom prst="rect">
            <a:avLst/>
          </a:prstGeom>
        </p:spPr>
      </p:pic>
      <p:pic>
        <p:nvPicPr>
          <p:cNvPr id="5" name="Picture 4" descr="A pink and white shoe with laces&#10;&#10;AI-generated content may be incorrect.">
            <a:extLst>
              <a:ext uri="{FF2B5EF4-FFF2-40B4-BE49-F238E27FC236}">
                <a16:creationId xmlns:a16="http://schemas.microsoft.com/office/drawing/2014/main" id="{7860BF52-7176-4E06-E6A1-EFD7D4B8237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71519" y="3211793"/>
            <a:ext cx="999307" cy="9234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260482-B276-3A55-360E-240A5A328174}"/>
              </a:ext>
            </a:extLst>
          </p:cNvPr>
          <p:cNvSpPr txBox="1"/>
          <p:nvPr/>
        </p:nvSpPr>
        <p:spPr>
          <a:xfrm rot="1210848">
            <a:off x="8663560" y="2944482"/>
            <a:ext cx="6145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>
                <a:solidFill>
                  <a:srgbClr val="BABAE6"/>
                </a:solidFill>
                <a:latin typeface="Aptos" panose="020B0004020202020204" pitchFamily="34" charset="0"/>
              </a:rPr>
              <a:t>%</a:t>
            </a:r>
            <a:endParaRPr lang="en-IS" sz="3200" b="1">
              <a:solidFill>
                <a:srgbClr val="BABAE6"/>
              </a:solidFill>
              <a:latin typeface="Aptos" panose="020B00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A6C2AE-8A2D-0674-BC0E-6BB72FEC6759}"/>
              </a:ext>
            </a:extLst>
          </p:cNvPr>
          <p:cNvSpPr txBox="1"/>
          <p:nvPr/>
        </p:nvSpPr>
        <p:spPr>
          <a:xfrm>
            <a:off x="4465069" y="3446585"/>
            <a:ext cx="6145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>
                <a:solidFill>
                  <a:srgbClr val="BABAE6"/>
                </a:solidFill>
                <a:latin typeface="Aptos" panose="020B0004020202020204" pitchFamily="34" charset="0"/>
              </a:rPr>
              <a:t>%</a:t>
            </a:r>
            <a:endParaRPr lang="en-IS" sz="2800" b="1">
              <a:solidFill>
                <a:srgbClr val="BABAE6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8266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2">
            <a:extLst>
              <a:ext uri="{FF2B5EF4-FFF2-40B4-BE49-F238E27FC236}">
                <a16:creationId xmlns:a16="http://schemas.microsoft.com/office/drawing/2014/main" id="{8B62E0DA-DA0B-46D3-E5C6-D53548CBE6B8}"/>
              </a:ext>
            </a:extLst>
          </p:cNvPr>
          <p:cNvSpPr/>
          <p:nvPr/>
        </p:nvSpPr>
        <p:spPr>
          <a:xfrm>
            <a:off x="1049761" y="1509823"/>
            <a:ext cx="6075153" cy="4710223"/>
          </a:xfrm>
          <a:prstGeom prst="roundRect">
            <a:avLst>
              <a:gd name="adj" fmla="val 5218"/>
            </a:avLst>
          </a:prstGeom>
          <a:solidFill>
            <a:srgbClr val="F4F2F6"/>
          </a:solidFill>
          <a:ln>
            <a:solidFill>
              <a:srgbClr val="341C5C"/>
            </a:solidFill>
          </a:ln>
          <a:effectLst>
            <a:outerShdw blurRad="237695" dist="38100" dir="2700000" algn="tl" rotWithShape="0">
              <a:prstClr val="black">
                <a:alpha val="342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DB5C0C-23C0-11E9-C628-4A11C0F5E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9983029" cy="58863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ptos ExtraBold"/>
                <a:cs typeface="Segoe UI"/>
              </a:rPr>
              <a:t>Loyalty integration system</a:t>
            </a:r>
          </a:p>
        </p:txBody>
      </p:sp>
      <p:sp>
        <p:nvSpPr>
          <p:cNvPr id="6" name="Rectangle: Rounded Corners 4">
            <a:extLst>
              <a:ext uri="{FF2B5EF4-FFF2-40B4-BE49-F238E27FC236}">
                <a16:creationId xmlns:a16="http://schemas.microsoft.com/office/drawing/2014/main" id="{D9013B08-0335-9441-C5C5-6248D365FEC5}"/>
              </a:ext>
            </a:extLst>
          </p:cNvPr>
          <p:cNvSpPr/>
          <p:nvPr/>
        </p:nvSpPr>
        <p:spPr>
          <a:xfrm>
            <a:off x="3498112" y="2112636"/>
            <a:ext cx="3135222" cy="3498142"/>
          </a:xfrm>
          <a:prstGeom prst="roundRect">
            <a:avLst>
              <a:gd name="adj" fmla="val 8628"/>
            </a:avLst>
          </a:prstGeom>
          <a:solidFill>
            <a:srgbClr val="5C3E8C"/>
          </a:solidFill>
          <a:ln>
            <a:solidFill>
              <a:srgbClr val="341C5C"/>
            </a:solidFill>
          </a:ln>
          <a:effectLst>
            <a:outerShdw blurRad="204943" dist="38100" dir="2700000" algn="tl" rotWithShape="0">
              <a:prstClr val="black">
                <a:alpha val="20883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7" name="Rectangle: Rounded Corners 5">
            <a:extLst>
              <a:ext uri="{FF2B5EF4-FFF2-40B4-BE49-F238E27FC236}">
                <a16:creationId xmlns:a16="http://schemas.microsoft.com/office/drawing/2014/main" id="{079D7E4C-DE5D-F687-995F-4226FD17A3D0}"/>
              </a:ext>
            </a:extLst>
          </p:cNvPr>
          <p:cNvSpPr/>
          <p:nvPr/>
        </p:nvSpPr>
        <p:spPr>
          <a:xfrm>
            <a:off x="5888916" y="3538915"/>
            <a:ext cx="1390433" cy="663152"/>
          </a:xfrm>
          <a:prstGeom prst="roundRect">
            <a:avLst/>
          </a:prstGeom>
          <a:solidFill>
            <a:srgbClr val="BABAE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</a:rPr>
              <a:t>Diller</a:t>
            </a:r>
          </a:p>
        </p:txBody>
      </p:sp>
      <p:sp>
        <p:nvSpPr>
          <p:cNvPr id="8" name="Rectangle: Rounded Corners 6">
            <a:extLst>
              <a:ext uri="{FF2B5EF4-FFF2-40B4-BE49-F238E27FC236}">
                <a16:creationId xmlns:a16="http://schemas.microsoft.com/office/drawing/2014/main" id="{05A5E7F2-CDE2-3402-3F40-255CC7E96698}"/>
              </a:ext>
            </a:extLst>
          </p:cNvPr>
          <p:cNvSpPr/>
          <p:nvPr/>
        </p:nvSpPr>
        <p:spPr>
          <a:xfrm>
            <a:off x="5888916" y="4567673"/>
            <a:ext cx="1390433" cy="663152"/>
          </a:xfrm>
          <a:prstGeom prst="roundRect">
            <a:avLst/>
          </a:prstGeom>
          <a:solidFill>
            <a:srgbClr val="BABAE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</a:rPr>
              <a:t>Your </a:t>
            </a:r>
            <a:r>
              <a:rPr lang="en-US">
                <a:solidFill>
                  <a:srgbClr val="341C5C"/>
                </a:solidFill>
                <a:latin typeface="Aptos" panose="020B0004020202020204" pitchFamily="34" charset="0"/>
              </a:rPr>
              <a:t>l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</a:rPr>
              <a:t>oyalty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</a:rPr>
              <a:t> </a:t>
            </a:r>
          </a:p>
        </p:txBody>
      </p:sp>
      <p:sp>
        <p:nvSpPr>
          <p:cNvPr id="10" name="Rectangle: Rounded Corners 11">
            <a:extLst>
              <a:ext uri="{FF2B5EF4-FFF2-40B4-BE49-F238E27FC236}">
                <a16:creationId xmlns:a16="http://schemas.microsoft.com/office/drawing/2014/main" id="{6F7EA2ED-7333-C1BB-3BAB-EB806A1D6250}"/>
              </a:ext>
            </a:extLst>
          </p:cNvPr>
          <p:cNvSpPr/>
          <p:nvPr/>
        </p:nvSpPr>
        <p:spPr>
          <a:xfrm>
            <a:off x="5888916" y="2510157"/>
            <a:ext cx="1390433" cy="663152"/>
          </a:xfrm>
          <a:prstGeom prst="roundRect">
            <a:avLst/>
          </a:prstGeom>
          <a:solidFill>
            <a:srgbClr val="BABAE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</a:rPr>
              <a:t>Voyado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341C5C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3B20B31-CE77-62EF-0D7A-721E3D477C22}"/>
              </a:ext>
            </a:extLst>
          </p:cNvPr>
          <p:cNvCxnSpPr>
            <a:cxnSpLocks/>
            <a:stCxn id="10" idx="3"/>
          </p:cNvCxnSpPr>
          <p:nvPr/>
        </p:nvCxnSpPr>
        <p:spPr>
          <a:xfrm>
            <a:off x="7279349" y="2841733"/>
            <a:ext cx="884322" cy="0"/>
          </a:xfrm>
          <a:prstGeom prst="straightConnector1">
            <a:avLst/>
          </a:prstGeom>
          <a:ln w="12700">
            <a:solidFill>
              <a:srgbClr val="341C5C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27DB95E-EA1B-73FB-CCD7-720E9C1E2FA9}"/>
              </a:ext>
            </a:extLst>
          </p:cNvPr>
          <p:cNvCxnSpPr>
            <a:cxnSpLocks/>
            <a:stCxn id="7" idx="3"/>
          </p:cNvCxnSpPr>
          <p:nvPr/>
        </p:nvCxnSpPr>
        <p:spPr>
          <a:xfrm>
            <a:off x="7279349" y="3870491"/>
            <a:ext cx="884322" cy="0"/>
          </a:xfrm>
          <a:prstGeom prst="straightConnector1">
            <a:avLst/>
          </a:prstGeom>
          <a:ln w="12700">
            <a:solidFill>
              <a:srgbClr val="341C5C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Graphic 12">
            <a:extLst>
              <a:ext uri="{FF2B5EF4-FFF2-40B4-BE49-F238E27FC236}">
                <a16:creationId xmlns:a16="http://schemas.microsoft.com/office/drawing/2014/main" id="{8D1D7B65-CE54-DC60-1569-C3A0DBB36871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431691" y="3253133"/>
            <a:ext cx="1548781" cy="90045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3864AE9-E2A8-BB43-2E2F-1757EA5A549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16944" y="2608457"/>
            <a:ext cx="2025616" cy="466552"/>
          </a:xfrm>
          <a:prstGeom prst="rect">
            <a:avLst/>
          </a:prstGeom>
        </p:spPr>
      </p:pic>
      <p:pic>
        <p:nvPicPr>
          <p:cNvPr id="16" name="Picture 2" descr="Diller Loyalty | Integration | Shopware">
            <a:extLst>
              <a:ext uri="{FF2B5EF4-FFF2-40B4-BE49-F238E27FC236}">
                <a16:creationId xmlns:a16="http://schemas.microsoft.com/office/drawing/2014/main" id="{87F9F264-9B5F-3AA4-CE9F-013264FFD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16944" y="313892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00B9EE78-01F9-6B40-4EBF-F401711C3BF3}"/>
              </a:ext>
            </a:extLst>
          </p:cNvPr>
          <p:cNvSpPr txBox="1"/>
          <p:nvPr/>
        </p:nvSpPr>
        <p:spPr>
          <a:xfrm>
            <a:off x="3588240" y="3253133"/>
            <a:ext cx="23006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Loyalty Integration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System</a:t>
            </a:r>
          </a:p>
        </p:txBody>
      </p:sp>
    </p:spTree>
    <p:extLst>
      <p:ext uri="{BB962C8B-B14F-4D97-AF65-F5344CB8AC3E}">
        <p14:creationId xmlns:p14="http://schemas.microsoft.com/office/powerpoint/2010/main" val="397532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DBAE9D9-1DE9-D447-5A5A-899FD8EFCE0D}"/>
              </a:ext>
            </a:extLst>
          </p:cNvPr>
          <p:cNvSpPr txBox="1">
            <a:spLocks/>
          </p:cNvSpPr>
          <p:nvPr/>
        </p:nvSpPr>
        <p:spPr>
          <a:xfrm>
            <a:off x="196411" y="681865"/>
            <a:ext cx="11799178" cy="87631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bg1"/>
                </a:solidFill>
                <a:latin typeface="Segoe UI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 algn="ctr"/>
            <a:r>
              <a:rPr lang="en-US" sz="3600">
                <a:solidFill>
                  <a:srgbClr val="341C5C"/>
                </a:solidFill>
                <a:latin typeface="Aptos ExtraBold"/>
                <a:cs typeface="Segoe UI"/>
              </a:rPr>
              <a:t>Loyalty integration: </a:t>
            </a:r>
            <a:r>
              <a:rPr lang="en-US" sz="3600" b="0">
                <a:solidFill>
                  <a:srgbClr val="341C5C"/>
                </a:solidFill>
                <a:latin typeface="Aptos"/>
                <a:cs typeface="Segoe UI"/>
              </a:rPr>
              <a:t>a modular approach</a:t>
            </a:r>
            <a:endParaRPr lang="en-IS" sz="3600" b="0">
              <a:solidFill>
                <a:srgbClr val="341C5C"/>
              </a:solidFill>
              <a:highlight>
                <a:srgbClr val="FFFF00"/>
              </a:highlight>
              <a:latin typeface="Aptos" panose="020B0004020202020204" pitchFamily="34" charset="0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BE771D11-4357-3DD6-2C1B-DD64913EA0BD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2194679" y="3724179"/>
            <a:ext cx="2590383" cy="934875"/>
          </a:xfrm>
          <a:prstGeom prst="rect">
            <a:avLst/>
          </a:prstGeom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id="{181BC7F9-6201-903D-BA6F-1511F6A061F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192695" y="2941749"/>
            <a:ext cx="1935853" cy="92920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0E47653-01E5-0851-A317-C3C61A4124A1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128549" y="2933250"/>
            <a:ext cx="657264" cy="937708"/>
          </a:xfrm>
          <a:prstGeom prst="rect">
            <a:avLst/>
          </a:prstGeom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CB2DCCAB-895A-2953-1E53-50C724CF38F0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2194302" y="2546707"/>
            <a:ext cx="2590760" cy="54109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F3810C3E-9A85-19A8-6C64-61A3FDB556F8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2194302" y="2153653"/>
            <a:ext cx="1303840" cy="541094"/>
          </a:xfrm>
          <a:prstGeom prst="rect">
            <a:avLst/>
          </a:prstGeom>
        </p:spPr>
      </p:pic>
      <p:pic>
        <p:nvPicPr>
          <p:cNvPr id="10" name="Picture 5">
            <a:extLst>
              <a:ext uri="{FF2B5EF4-FFF2-40B4-BE49-F238E27FC236}">
                <a16:creationId xmlns:a16="http://schemas.microsoft.com/office/drawing/2014/main" id="{47D240FC-14AC-A3F6-FB31-61B5CC7C8A8E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3494494" y="1765538"/>
            <a:ext cx="1290568" cy="929209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7E55B425-A9D2-6B31-87B9-555938280E10}"/>
              </a:ext>
            </a:extLst>
          </p:cNvPr>
          <p:cNvGrpSpPr/>
          <p:nvPr/>
        </p:nvGrpSpPr>
        <p:grpSpPr>
          <a:xfrm>
            <a:off x="4946338" y="3067778"/>
            <a:ext cx="2437481" cy="1591276"/>
            <a:chOff x="4946338" y="2803421"/>
            <a:chExt cx="2437481" cy="1591276"/>
          </a:xfrm>
        </p:grpSpPr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2CDB4F4C-EC0D-4F16-0629-3D90894BAC9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4946338" y="2803421"/>
              <a:ext cx="2437481" cy="1591276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B89B00B-BB54-B4ED-27B1-D28DF0132519}"/>
                </a:ext>
              </a:extLst>
            </p:cNvPr>
            <p:cNvSpPr txBox="1"/>
            <p:nvPr/>
          </p:nvSpPr>
          <p:spPr>
            <a:xfrm flipH="1">
              <a:off x="5098791" y="3563381"/>
              <a:ext cx="2132575" cy="664797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dirty="0">
                  <a:solidFill>
                    <a:srgbClr val="1C143D"/>
                  </a:solidFill>
                  <a:latin typeface="Aptos" panose="020B0004020202020204" pitchFamily="34" charset="0"/>
                </a:rPr>
                <a:t>Run all your business with an</a:t>
              </a:r>
              <a:r>
                <a:rPr kumimoji="0" lang="en-US" sz="1600" i="0" u="none" strike="noStrike" kern="1200" cap="none" spc="0" normalizeH="0" baseline="0" noProof="0" dirty="0">
                  <a:ln>
                    <a:noFill/>
                  </a:ln>
                  <a:solidFill>
                    <a:srgbClr val="1C143D"/>
                  </a:solidFill>
                  <a:effectLst/>
                  <a:uLnTx/>
                  <a:uFillTx/>
                  <a:latin typeface="Aptos" panose="020B0004020202020204" pitchFamily="34" charset="0"/>
                </a:rPr>
                <a:t> end-to-end loyalty solution</a:t>
              </a:r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6F825A54-C252-8B9C-FEFF-AFA58AA81429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887373" y="2888399"/>
              <a:ext cx="555410" cy="555410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7414899-A220-BCFE-DF95-C12971541B40}"/>
              </a:ext>
            </a:extLst>
          </p:cNvPr>
          <p:cNvGrpSpPr/>
          <p:nvPr/>
        </p:nvGrpSpPr>
        <p:grpSpPr>
          <a:xfrm>
            <a:off x="7536948" y="3067778"/>
            <a:ext cx="2307214" cy="1592455"/>
            <a:chOff x="7536948" y="2803421"/>
            <a:chExt cx="2307214" cy="1592455"/>
          </a:xfrm>
          <a:solidFill>
            <a:srgbClr val="075979"/>
          </a:solidFill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F5755C2D-1BDE-EC17-6015-E5E952729A3C}"/>
                </a:ext>
              </a:extLst>
            </p:cNvPr>
            <p:cNvSpPr/>
            <p:nvPr/>
          </p:nvSpPr>
          <p:spPr>
            <a:xfrm>
              <a:off x="7536948" y="2803421"/>
              <a:ext cx="2307214" cy="1592455"/>
            </a:xfrm>
            <a:custGeom>
              <a:avLst/>
              <a:gdLst>
                <a:gd name="connsiteX0" fmla="*/ 145928 w 2307214"/>
                <a:gd name="connsiteY0" fmla="*/ 0 h 1592455"/>
                <a:gd name="connsiteX1" fmla="*/ 1246676 w 2307214"/>
                <a:gd name="connsiteY1" fmla="*/ 0 h 1592455"/>
                <a:gd name="connsiteX2" fmla="*/ 1356404 w 2307214"/>
                <a:gd name="connsiteY2" fmla="*/ 0 h 1592455"/>
                <a:gd name="connsiteX3" fmla="*/ 2161286 w 2307214"/>
                <a:gd name="connsiteY3" fmla="*/ 0 h 1592455"/>
                <a:gd name="connsiteX4" fmla="*/ 2307214 w 2307214"/>
                <a:gd name="connsiteY4" fmla="*/ 146096 h 1592455"/>
                <a:gd name="connsiteX5" fmla="*/ 2307214 w 2307214"/>
                <a:gd name="connsiteY5" fmla="*/ 1446359 h 1592455"/>
                <a:gd name="connsiteX6" fmla="*/ 2161286 w 2307214"/>
                <a:gd name="connsiteY6" fmla="*/ 1592455 h 1592455"/>
                <a:gd name="connsiteX7" fmla="*/ 1356404 w 2307214"/>
                <a:gd name="connsiteY7" fmla="*/ 1592455 h 1592455"/>
                <a:gd name="connsiteX8" fmla="*/ 1246676 w 2307214"/>
                <a:gd name="connsiteY8" fmla="*/ 1592455 h 1592455"/>
                <a:gd name="connsiteX9" fmla="*/ 145928 w 2307214"/>
                <a:gd name="connsiteY9" fmla="*/ 1592455 h 1592455"/>
                <a:gd name="connsiteX10" fmla="*/ 0 w 2307214"/>
                <a:gd name="connsiteY10" fmla="*/ 1446359 h 1592455"/>
                <a:gd name="connsiteX11" fmla="*/ 0 w 2307214"/>
                <a:gd name="connsiteY11" fmla="*/ 146096 h 1592455"/>
                <a:gd name="connsiteX12" fmla="*/ 145928 w 2307214"/>
                <a:gd name="connsiteY12" fmla="*/ 0 h 1592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7214" h="1592455">
                  <a:moveTo>
                    <a:pt x="145928" y="0"/>
                  </a:moveTo>
                  <a:lnTo>
                    <a:pt x="1246676" y="0"/>
                  </a:lnTo>
                  <a:lnTo>
                    <a:pt x="1356404" y="0"/>
                  </a:lnTo>
                  <a:lnTo>
                    <a:pt x="2161286" y="0"/>
                  </a:lnTo>
                  <a:cubicBezTo>
                    <a:pt x="2241880" y="0"/>
                    <a:pt x="2307214" y="65410"/>
                    <a:pt x="2307214" y="146096"/>
                  </a:cubicBezTo>
                  <a:lnTo>
                    <a:pt x="2307214" y="1446359"/>
                  </a:lnTo>
                  <a:cubicBezTo>
                    <a:pt x="2307214" y="1527046"/>
                    <a:pt x="2241880" y="1592455"/>
                    <a:pt x="2161286" y="1592455"/>
                  </a:cubicBezTo>
                  <a:lnTo>
                    <a:pt x="1356404" y="1592455"/>
                  </a:lnTo>
                  <a:lnTo>
                    <a:pt x="1246676" y="1592455"/>
                  </a:lnTo>
                  <a:lnTo>
                    <a:pt x="145928" y="1592455"/>
                  </a:lnTo>
                  <a:cubicBezTo>
                    <a:pt x="65334" y="1592455"/>
                    <a:pt x="0" y="1527045"/>
                    <a:pt x="0" y="1446359"/>
                  </a:cubicBezTo>
                  <a:lnTo>
                    <a:pt x="0" y="146096"/>
                  </a:lnTo>
                  <a:cubicBezTo>
                    <a:pt x="0" y="65409"/>
                    <a:pt x="65334" y="0"/>
                    <a:pt x="145928" y="0"/>
                  </a:cubicBezTo>
                  <a:close/>
                </a:path>
              </a:pathLst>
            </a:custGeom>
            <a:grpFill/>
            <a:ln w="443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>
                <a:solidFill>
                  <a:srgbClr val="1C143D"/>
                </a:solidFill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D3140D2-E858-743F-B229-334FE104EDC1}"/>
                </a:ext>
              </a:extLst>
            </p:cNvPr>
            <p:cNvSpPr txBox="1"/>
            <p:nvPr/>
          </p:nvSpPr>
          <p:spPr>
            <a:xfrm flipH="1">
              <a:off x="7650026" y="3563381"/>
              <a:ext cx="2069798" cy="664797"/>
            </a:xfrm>
            <a:prstGeom prst="rect">
              <a:avLst/>
            </a:prstGeom>
            <a:grp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>
                  <a:solidFill>
                    <a:srgbClr val="1C143D"/>
                  </a:solidFill>
                  <a:latin typeface="Aptos" panose="020B0004020202020204" pitchFamily="34" charset="0"/>
                </a:rPr>
                <a:t>Centralize management</a:t>
              </a:r>
              <a:br>
                <a:rPr lang="en-US" sz="1600">
                  <a:solidFill>
                    <a:srgbClr val="1C143D"/>
                  </a:solidFill>
                  <a:latin typeface="Aptos" panose="020B0004020202020204" pitchFamily="34" charset="0"/>
                </a:rPr>
              </a:br>
              <a:r>
                <a:rPr lang="en-US" sz="1600">
                  <a:solidFill>
                    <a:srgbClr val="1C143D"/>
                  </a:solidFill>
                  <a:latin typeface="Aptos" panose="020B0004020202020204" pitchFamily="34" charset="0"/>
                </a:rPr>
                <a:t>&amp; visibility</a:t>
              </a:r>
            </a:p>
          </p:txBody>
        </p:sp>
        <p:pic>
          <p:nvPicPr>
            <p:cNvPr id="18" name="Graphic 17">
              <a:extLst>
                <a:ext uri="{FF2B5EF4-FFF2-40B4-BE49-F238E27FC236}">
                  <a16:creationId xmlns:a16="http://schemas.microsoft.com/office/drawing/2014/main" id="{1256A639-56C1-0F95-7F61-E4F767AE1FD3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450677" y="2933905"/>
              <a:ext cx="464400" cy="464398"/>
            </a:xfrm>
            <a:prstGeom prst="rect">
              <a:avLst/>
            </a:prstGeom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18F4A0-6503-C2FE-ED75-8347959A35E9}"/>
              </a:ext>
            </a:extLst>
          </p:cNvPr>
          <p:cNvGrpSpPr/>
          <p:nvPr/>
        </p:nvGrpSpPr>
        <p:grpSpPr>
          <a:xfrm>
            <a:off x="7407551" y="4838581"/>
            <a:ext cx="2436611" cy="1592455"/>
            <a:chOff x="7407551" y="4574224"/>
            <a:chExt cx="2436611" cy="1592455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AE115C7-3F39-D480-864E-B108660F19B6}"/>
                </a:ext>
              </a:extLst>
            </p:cNvPr>
            <p:cNvSpPr/>
            <p:nvPr/>
          </p:nvSpPr>
          <p:spPr>
            <a:xfrm>
              <a:off x="7407551" y="4574224"/>
              <a:ext cx="2436611" cy="1592455"/>
            </a:xfrm>
            <a:custGeom>
              <a:avLst/>
              <a:gdLst>
                <a:gd name="connsiteX0" fmla="*/ 145928 w 2307214"/>
                <a:gd name="connsiteY0" fmla="*/ 0 h 1592455"/>
                <a:gd name="connsiteX1" fmla="*/ 1246676 w 2307214"/>
                <a:gd name="connsiteY1" fmla="*/ 0 h 1592455"/>
                <a:gd name="connsiteX2" fmla="*/ 1356404 w 2307214"/>
                <a:gd name="connsiteY2" fmla="*/ 0 h 1592455"/>
                <a:gd name="connsiteX3" fmla="*/ 2161286 w 2307214"/>
                <a:gd name="connsiteY3" fmla="*/ 0 h 1592455"/>
                <a:gd name="connsiteX4" fmla="*/ 2307214 w 2307214"/>
                <a:gd name="connsiteY4" fmla="*/ 146096 h 1592455"/>
                <a:gd name="connsiteX5" fmla="*/ 2307214 w 2307214"/>
                <a:gd name="connsiteY5" fmla="*/ 1446359 h 1592455"/>
                <a:gd name="connsiteX6" fmla="*/ 2161286 w 2307214"/>
                <a:gd name="connsiteY6" fmla="*/ 1592455 h 1592455"/>
                <a:gd name="connsiteX7" fmla="*/ 1356404 w 2307214"/>
                <a:gd name="connsiteY7" fmla="*/ 1592455 h 1592455"/>
                <a:gd name="connsiteX8" fmla="*/ 1246676 w 2307214"/>
                <a:gd name="connsiteY8" fmla="*/ 1592455 h 1592455"/>
                <a:gd name="connsiteX9" fmla="*/ 145928 w 2307214"/>
                <a:gd name="connsiteY9" fmla="*/ 1592455 h 1592455"/>
                <a:gd name="connsiteX10" fmla="*/ 0 w 2307214"/>
                <a:gd name="connsiteY10" fmla="*/ 1446359 h 1592455"/>
                <a:gd name="connsiteX11" fmla="*/ 0 w 2307214"/>
                <a:gd name="connsiteY11" fmla="*/ 146096 h 1592455"/>
                <a:gd name="connsiteX12" fmla="*/ 145928 w 2307214"/>
                <a:gd name="connsiteY12" fmla="*/ 0 h 1592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7214" h="1592455">
                  <a:moveTo>
                    <a:pt x="145928" y="0"/>
                  </a:moveTo>
                  <a:lnTo>
                    <a:pt x="1246676" y="0"/>
                  </a:lnTo>
                  <a:lnTo>
                    <a:pt x="1356404" y="0"/>
                  </a:lnTo>
                  <a:lnTo>
                    <a:pt x="2161286" y="0"/>
                  </a:lnTo>
                  <a:cubicBezTo>
                    <a:pt x="2241880" y="0"/>
                    <a:pt x="2307214" y="65410"/>
                    <a:pt x="2307214" y="146096"/>
                  </a:cubicBezTo>
                  <a:lnTo>
                    <a:pt x="2307214" y="1446359"/>
                  </a:lnTo>
                  <a:cubicBezTo>
                    <a:pt x="2307214" y="1527046"/>
                    <a:pt x="2241880" y="1592455"/>
                    <a:pt x="2161286" y="1592455"/>
                  </a:cubicBezTo>
                  <a:lnTo>
                    <a:pt x="1356404" y="1592455"/>
                  </a:lnTo>
                  <a:lnTo>
                    <a:pt x="1246676" y="1592455"/>
                  </a:lnTo>
                  <a:lnTo>
                    <a:pt x="145928" y="1592455"/>
                  </a:lnTo>
                  <a:cubicBezTo>
                    <a:pt x="65334" y="1592455"/>
                    <a:pt x="0" y="1527045"/>
                    <a:pt x="0" y="1446359"/>
                  </a:cubicBezTo>
                  <a:lnTo>
                    <a:pt x="0" y="146096"/>
                  </a:lnTo>
                  <a:cubicBezTo>
                    <a:pt x="0" y="65409"/>
                    <a:pt x="65334" y="0"/>
                    <a:pt x="145928" y="0"/>
                  </a:cubicBezTo>
                  <a:close/>
                </a:path>
              </a:pathLst>
            </a:custGeom>
            <a:solidFill>
              <a:srgbClr val="88BDC9"/>
            </a:solidFill>
            <a:ln w="443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>
                <a:solidFill>
                  <a:srgbClr val="1C143D"/>
                </a:solidFill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813D0F3-1979-74AA-3D9E-2B889DB77FDA}"/>
                </a:ext>
              </a:extLst>
            </p:cNvPr>
            <p:cNvSpPr txBox="1"/>
            <p:nvPr/>
          </p:nvSpPr>
          <p:spPr>
            <a:xfrm flipH="1">
              <a:off x="7589336" y="5255146"/>
              <a:ext cx="2081788" cy="887872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dirty="0">
                  <a:solidFill>
                    <a:srgbClr val="1C143D"/>
                  </a:solidFill>
                  <a:latin typeface="Aptos"/>
                </a:rPr>
                <a:t>Get consistent and reliable member data from your loyalty provider  </a:t>
              </a:r>
            </a:p>
          </p:txBody>
        </p:sp>
        <p:pic>
          <p:nvPicPr>
            <p:cNvPr id="22" name="Graphic 21">
              <a:extLst>
                <a:ext uri="{FF2B5EF4-FFF2-40B4-BE49-F238E27FC236}">
                  <a16:creationId xmlns:a16="http://schemas.microsoft.com/office/drawing/2014/main" id="{092E5FB0-158E-4BDB-7EAB-F925B00F537B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8393656" y="4755938"/>
              <a:ext cx="464400" cy="464400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3C7B023-555C-0425-738F-E6A75957B702}"/>
              </a:ext>
            </a:extLst>
          </p:cNvPr>
          <p:cNvGrpSpPr/>
          <p:nvPr/>
        </p:nvGrpSpPr>
        <p:grpSpPr>
          <a:xfrm>
            <a:off x="4946338" y="4840459"/>
            <a:ext cx="2307214" cy="1592455"/>
            <a:chOff x="4946338" y="4576102"/>
            <a:chExt cx="2307214" cy="1592455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695E6F0-2DAD-A2A2-B496-8139873D03E0}"/>
                </a:ext>
              </a:extLst>
            </p:cNvPr>
            <p:cNvSpPr/>
            <p:nvPr/>
          </p:nvSpPr>
          <p:spPr>
            <a:xfrm>
              <a:off x="4946338" y="4576102"/>
              <a:ext cx="2307214" cy="1592455"/>
            </a:xfrm>
            <a:custGeom>
              <a:avLst/>
              <a:gdLst>
                <a:gd name="connsiteX0" fmla="*/ 145928 w 2307214"/>
                <a:gd name="connsiteY0" fmla="*/ 0 h 1592455"/>
                <a:gd name="connsiteX1" fmla="*/ 1246676 w 2307214"/>
                <a:gd name="connsiteY1" fmla="*/ 0 h 1592455"/>
                <a:gd name="connsiteX2" fmla="*/ 1356404 w 2307214"/>
                <a:gd name="connsiteY2" fmla="*/ 0 h 1592455"/>
                <a:gd name="connsiteX3" fmla="*/ 2161286 w 2307214"/>
                <a:gd name="connsiteY3" fmla="*/ 0 h 1592455"/>
                <a:gd name="connsiteX4" fmla="*/ 2307214 w 2307214"/>
                <a:gd name="connsiteY4" fmla="*/ 146096 h 1592455"/>
                <a:gd name="connsiteX5" fmla="*/ 2307214 w 2307214"/>
                <a:gd name="connsiteY5" fmla="*/ 1446359 h 1592455"/>
                <a:gd name="connsiteX6" fmla="*/ 2161286 w 2307214"/>
                <a:gd name="connsiteY6" fmla="*/ 1592455 h 1592455"/>
                <a:gd name="connsiteX7" fmla="*/ 1356404 w 2307214"/>
                <a:gd name="connsiteY7" fmla="*/ 1592455 h 1592455"/>
                <a:gd name="connsiteX8" fmla="*/ 1246676 w 2307214"/>
                <a:gd name="connsiteY8" fmla="*/ 1592455 h 1592455"/>
                <a:gd name="connsiteX9" fmla="*/ 145928 w 2307214"/>
                <a:gd name="connsiteY9" fmla="*/ 1592455 h 1592455"/>
                <a:gd name="connsiteX10" fmla="*/ 0 w 2307214"/>
                <a:gd name="connsiteY10" fmla="*/ 1446359 h 1592455"/>
                <a:gd name="connsiteX11" fmla="*/ 0 w 2307214"/>
                <a:gd name="connsiteY11" fmla="*/ 146096 h 1592455"/>
                <a:gd name="connsiteX12" fmla="*/ 145928 w 2307214"/>
                <a:gd name="connsiteY12" fmla="*/ 0 h 1592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7214" h="1592455">
                  <a:moveTo>
                    <a:pt x="145928" y="0"/>
                  </a:moveTo>
                  <a:lnTo>
                    <a:pt x="1246676" y="0"/>
                  </a:lnTo>
                  <a:lnTo>
                    <a:pt x="1356404" y="0"/>
                  </a:lnTo>
                  <a:lnTo>
                    <a:pt x="2161286" y="0"/>
                  </a:lnTo>
                  <a:cubicBezTo>
                    <a:pt x="2241880" y="0"/>
                    <a:pt x="2307214" y="65410"/>
                    <a:pt x="2307214" y="146096"/>
                  </a:cubicBezTo>
                  <a:lnTo>
                    <a:pt x="2307214" y="1446359"/>
                  </a:lnTo>
                  <a:cubicBezTo>
                    <a:pt x="2307214" y="1527046"/>
                    <a:pt x="2241880" y="1592455"/>
                    <a:pt x="2161286" y="1592455"/>
                  </a:cubicBezTo>
                  <a:lnTo>
                    <a:pt x="1356404" y="1592455"/>
                  </a:lnTo>
                  <a:lnTo>
                    <a:pt x="1246676" y="1592455"/>
                  </a:lnTo>
                  <a:lnTo>
                    <a:pt x="145928" y="1592455"/>
                  </a:lnTo>
                  <a:cubicBezTo>
                    <a:pt x="65334" y="1592455"/>
                    <a:pt x="0" y="1527045"/>
                    <a:pt x="0" y="1446359"/>
                  </a:cubicBezTo>
                  <a:lnTo>
                    <a:pt x="0" y="146096"/>
                  </a:lnTo>
                  <a:cubicBezTo>
                    <a:pt x="0" y="65409"/>
                    <a:pt x="65334" y="0"/>
                    <a:pt x="145928" y="0"/>
                  </a:cubicBezTo>
                  <a:close/>
                </a:path>
              </a:pathLst>
            </a:custGeom>
            <a:solidFill>
              <a:srgbClr val="075979"/>
            </a:solidFill>
            <a:ln w="443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>
                <a:solidFill>
                  <a:srgbClr val="1C143D"/>
                </a:solidFill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EE64AD2-614C-1614-3B18-9D65A54E3D26}"/>
                </a:ext>
              </a:extLst>
            </p:cNvPr>
            <p:cNvSpPr txBox="1"/>
            <p:nvPr/>
          </p:nvSpPr>
          <p:spPr>
            <a:xfrm flipH="1">
              <a:off x="5336596" y="5472494"/>
              <a:ext cx="1526698" cy="443198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>
                  <a:solidFill>
                    <a:srgbClr val="1C143D"/>
                  </a:solidFill>
                  <a:latin typeface="Aptos" panose="020B0004020202020204" pitchFamily="34" charset="0"/>
                </a:rPr>
                <a:t>Decrease cost of ownership</a:t>
              </a:r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2F99B081-6734-DFA7-B663-8902CA304538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827726" y="4842383"/>
              <a:ext cx="543600" cy="5436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F3D31C7-46CA-F227-387C-A2EA5E9BCF2D}"/>
              </a:ext>
            </a:extLst>
          </p:cNvPr>
          <p:cNvGrpSpPr/>
          <p:nvPr/>
        </p:nvGrpSpPr>
        <p:grpSpPr>
          <a:xfrm>
            <a:off x="2197327" y="4859484"/>
            <a:ext cx="2596753" cy="1591276"/>
            <a:chOff x="2197327" y="4595127"/>
            <a:chExt cx="2596753" cy="1591276"/>
          </a:xfrm>
        </p:grpSpPr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ACE0FC71-A273-84CD-8729-5872DD8E365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2197327" y="4595127"/>
              <a:ext cx="2596753" cy="1591276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1DB8EB92-EF33-1046-F0CB-63A0078A80E0}"/>
                </a:ext>
              </a:extLst>
            </p:cNvPr>
            <p:cNvSpPr txBox="1"/>
            <p:nvPr/>
          </p:nvSpPr>
          <p:spPr>
            <a:xfrm flipH="1">
              <a:off x="2626951" y="5472494"/>
              <a:ext cx="1737505" cy="443198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>
                  <a:solidFill>
                    <a:srgbClr val="1C143D"/>
                  </a:solidFill>
                  <a:latin typeface="Aptos" panose="020B0004020202020204" pitchFamily="34" charset="0"/>
                </a:rPr>
                <a:t>Add functionality as you need it</a:t>
              </a:r>
            </a:p>
          </p:txBody>
        </p:sp>
        <p:pic>
          <p:nvPicPr>
            <p:cNvPr id="30" name="Graphic 29">
              <a:extLst>
                <a:ext uri="{FF2B5EF4-FFF2-40B4-BE49-F238E27FC236}">
                  <a16:creationId xmlns:a16="http://schemas.microsoft.com/office/drawing/2014/main" id="{98947785-ED20-3962-0FDA-BF3E3020BA06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3171157" y="4777622"/>
              <a:ext cx="637050" cy="6370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28992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ecel="5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8EEF2928-D7F6-A1E0-A4DF-ECE5B960AAF2}"/>
              </a:ext>
            </a:extLst>
          </p:cNvPr>
          <p:cNvSpPr/>
          <p:nvPr/>
        </p:nvSpPr>
        <p:spPr>
          <a:xfrm>
            <a:off x="7323870" y="1"/>
            <a:ext cx="2269478" cy="880709"/>
          </a:xfrm>
          <a:custGeom>
            <a:avLst/>
            <a:gdLst>
              <a:gd name="connsiteX0" fmla="*/ 0 w 2269478"/>
              <a:gd name="connsiteY0" fmla="*/ 0 h 880709"/>
              <a:gd name="connsiteX1" fmla="*/ 2269478 w 2269478"/>
              <a:gd name="connsiteY1" fmla="*/ 0 h 880709"/>
              <a:gd name="connsiteX2" fmla="*/ 2229664 w 2269478"/>
              <a:gd name="connsiteY2" fmla="*/ 140629 h 880709"/>
              <a:gd name="connsiteX3" fmla="*/ 1129102 w 2269478"/>
              <a:gd name="connsiteY3" fmla="*/ 880709 h 880709"/>
              <a:gd name="connsiteX4" fmla="*/ 38971 w 2269478"/>
              <a:gd name="connsiteY4" fmla="*/ 140629 h 880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9478" h="880709">
                <a:moveTo>
                  <a:pt x="0" y="0"/>
                </a:moveTo>
                <a:lnTo>
                  <a:pt x="2269478" y="0"/>
                </a:lnTo>
                <a:lnTo>
                  <a:pt x="2229664" y="140629"/>
                </a:lnTo>
                <a:cubicBezTo>
                  <a:pt x="2056515" y="584663"/>
                  <a:pt x="1645650" y="880709"/>
                  <a:pt x="1129102" y="880709"/>
                </a:cubicBezTo>
                <a:cubicBezTo>
                  <a:pt x="612556" y="880709"/>
                  <a:pt x="208643" y="584663"/>
                  <a:pt x="38971" y="140629"/>
                </a:cubicBezTo>
                <a:close/>
              </a:path>
            </a:pathLst>
          </a:custGeom>
          <a:solidFill>
            <a:srgbClr val="00706E"/>
          </a:solidFill>
          <a:ln w="9498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898D336-DC90-E22C-87C5-05AA61D02742}"/>
              </a:ext>
            </a:extLst>
          </p:cNvPr>
          <p:cNvGrpSpPr/>
          <p:nvPr/>
        </p:nvGrpSpPr>
        <p:grpSpPr>
          <a:xfrm>
            <a:off x="5051308" y="1583113"/>
            <a:ext cx="7146217" cy="5274889"/>
            <a:chOff x="5051308" y="1583113"/>
            <a:chExt cx="7146217" cy="527488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4581A-0CB4-16B8-6719-D331B7133B8B}"/>
                </a:ext>
              </a:extLst>
            </p:cNvPr>
            <p:cNvSpPr/>
            <p:nvPr/>
          </p:nvSpPr>
          <p:spPr>
            <a:xfrm>
              <a:off x="10307244" y="1583113"/>
              <a:ext cx="1890280" cy="5274889"/>
            </a:xfrm>
            <a:custGeom>
              <a:avLst/>
              <a:gdLst>
                <a:gd name="connsiteX0" fmla="*/ 891002 w 891001"/>
                <a:gd name="connsiteY0" fmla="*/ 0 h 2486368"/>
                <a:gd name="connsiteX1" fmla="*/ 891002 w 891001"/>
                <a:gd name="connsiteY1" fmla="*/ 0 h 2486368"/>
                <a:gd name="connsiteX2" fmla="*/ 891002 w 891001"/>
                <a:gd name="connsiteY2" fmla="*/ 2486368 h 2486368"/>
                <a:gd name="connsiteX3" fmla="*/ 0 w 891001"/>
                <a:gd name="connsiteY3" fmla="*/ 2486368 h 2486368"/>
                <a:gd name="connsiteX4" fmla="*/ 0 w 891001"/>
                <a:gd name="connsiteY4" fmla="*/ 891406 h 2486368"/>
                <a:gd name="connsiteX5" fmla="*/ 891002 w 891001"/>
                <a:gd name="connsiteY5" fmla="*/ 0 h 2486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1001" h="2486368">
                  <a:moveTo>
                    <a:pt x="891002" y="0"/>
                  </a:moveTo>
                  <a:lnTo>
                    <a:pt x="891002" y="0"/>
                  </a:lnTo>
                  <a:lnTo>
                    <a:pt x="891002" y="2486368"/>
                  </a:lnTo>
                  <a:lnTo>
                    <a:pt x="0" y="2486368"/>
                  </a:lnTo>
                  <a:lnTo>
                    <a:pt x="0" y="891406"/>
                  </a:lnTo>
                  <a:cubicBezTo>
                    <a:pt x="0" y="399097"/>
                    <a:pt x="398916" y="0"/>
                    <a:pt x="891002" y="0"/>
                  </a:cubicBezTo>
                  <a:close/>
                </a:path>
              </a:pathLst>
            </a:custGeom>
            <a:solidFill>
              <a:srgbClr val="361D5C"/>
            </a:solidFill>
            <a:ln w="949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bg1"/>
                </a:solidFill>
                <a:latin typeface="Aptos" panose="020B0004020202020204" pitchFamily="34" charset="0"/>
              </a:endParaRPr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5F128FC-6199-2918-2D7E-421F1C556E53}"/>
                </a:ext>
              </a:extLst>
            </p:cNvPr>
            <p:cNvSpPr/>
            <p:nvPr/>
          </p:nvSpPr>
          <p:spPr>
            <a:xfrm>
              <a:off x="5060361" y="2152351"/>
              <a:ext cx="7137164" cy="4705449"/>
            </a:xfrm>
            <a:custGeom>
              <a:avLst/>
              <a:gdLst>
                <a:gd name="connsiteX0" fmla="*/ 3095690 w 3364169"/>
                <a:gd name="connsiteY0" fmla="*/ 991941 h 2217957"/>
                <a:gd name="connsiteX1" fmla="*/ 3364169 w 3364169"/>
                <a:gd name="connsiteY1" fmla="*/ 814269 h 2217957"/>
                <a:gd name="connsiteX2" fmla="*/ 3364169 w 3364169"/>
                <a:gd name="connsiteY2" fmla="*/ 2197127 h 2217957"/>
                <a:gd name="connsiteX3" fmla="*/ 2183582 w 3364169"/>
                <a:gd name="connsiteY3" fmla="*/ 1285652 h 2217957"/>
                <a:gd name="connsiteX4" fmla="*/ 1748919 w 3364169"/>
                <a:gd name="connsiteY4" fmla="*/ 1364026 h 2217957"/>
                <a:gd name="connsiteX5" fmla="*/ 1692542 w 3364169"/>
                <a:gd name="connsiteY5" fmla="*/ 1360887 h 2217957"/>
                <a:gd name="connsiteX6" fmla="*/ 1215098 w 3364169"/>
                <a:gd name="connsiteY6" fmla="*/ 1606471 h 2217957"/>
                <a:gd name="connsiteX7" fmla="*/ 1111661 w 3364169"/>
                <a:gd name="connsiteY7" fmla="*/ 1962957 h 2217957"/>
                <a:gd name="connsiteX8" fmla="*/ 1111661 w 3364169"/>
                <a:gd name="connsiteY8" fmla="*/ 2217957 h 2217957"/>
                <a:gd name="connsiteX9" fmla="*/ 0 w 3364169"/>
                <a:gd name="connsiteY9" fmla="*/ 2217957 h 2217957"/>
                <a:gd name="connsiteX10" fmla="*/ 0 w 3364169"/>
                <a:gd name="connsiteY10" fmla="*/ 1807161 h 2217957"/>
                <a:gd name="connsiteX11" fmla="*/ 41831 w 3364169"/>
                <a:gd name="connsiteY11" fmla="*/ 1370209 h 2217957"/>
                <a:gd name="connsiteX12" fmla="*/ 1678947 w 3364169"/>
                <a:gd name="connsiteY12" fmla="*/ 0 h 2217957"/>
                <a:gd name="connsiteX13" fmla="*/ 3095690 w 3364169"/>
                <a:gd name="connsiteY13" fmla="*/ 991941 h 2217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64169" h="2217957">
                  <a:moveTo>
                    <a:pt x="3095690" y="991941"/>
                  </a:moveTo>
                  <a:lnTo>
                    <a:pt x="3364169" y="814269"/>
                  </a:lnTo>
                  <a:lnTo>
                    <a:pt x="3364169" y="2197127"/>
                  </a:lnTo>
                  <a:cubicBezTo>
                    <a:pt x="3308838" y="1659830"/>
                    <a:pt x="2833390" y="1285652"/>
                    <a:pt x="2183582" y="1285652"/>
                  </a:cubicBezTo>
                  <a:cubicBezTo>
                    <a:pt x="2024814" y="1285652"/>
                    <a:pt x="1879546" y="1313901"/>
                    <a:pt x="1748919" y="1364026"/>
                  </a:cubicBezTo>
                  <a:cubicBezTo>
                    <a:pt x="1730095" y="1361934"/>
                    <a:pt x="1711271" y="1360887"/>
                    <a:pt x="1692542" y="1360887"/>
                  </a:cubicBezTo>
                  <a:cubicBezTo>
                    <a:pt x="1489852" y="1360887"/>
                    <a:pt x="1317489" y="1452862"/>
                    <a:pt x="1215098" y="1606471"/>
                  </a:cubicBezTo>
                  <a:cubicBezTo>
                    <a:pt x="1149309" y="1703677"/>
                    <a:pt x="1111661" y="1824947"/>
                    <a:pt x="1111661" y="1962957"/>
                  </a:cubicBezTo>
                  <a:lnTo>
                    <a:pt x="1111661" y="2217957"/>
                  </a:lnTo>
                  <a:lnTo>
                    <a:pt x="0" y="2217957"/>
                  </a:lnTo>
                  <a:lnTo>
                    <a:pt x="0" y="1807161"/>
                  </a:lnTo>
                  <a:cubicBezTo>
                    <a:pt x="0" y="1653457"/>
                    <a:pt x="14641" y="1508219"/>
                    <a:pt x="41831" y="1370209"/>
                  </a:cubicBezTo>
                  <a:cubicBezTo>
                    <a:pt x="207919" y="533112"/>
                    <a:pt x="851453" y="0"/>
                    <a:pt x="1678947" y="0"/>
                  </a:cubicBezTo>
                  <a:cubicBezTo>
                    <a:pt x="2295385" y="0"/>
                    <a:pt x="2861626" y="389871"/>
                    <a:pt x="3095690" y="991941"/>
                  </a:cubicBezTo>
                  <a:close/>
                </a:path>
              </a:pathLst>
            </a:custGeom>
            <a:solidFill>
              <a:srgbClr val="EFBC6E"/>
            </a:solidFill>
            <a:ln w="949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bg1"/>
                </a:solidFill>
                <a:latin typeface="Aptos" panose="020B0004020202020204" pitchFamily="34" charset="0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2F25B5FF-1741-F1F9-B107-D0E3706FCD45}"/>
                </a:ext>
              </a:extLst>
            </p:cNvPr>
            <p:cNvSpPr/>
            <p:nvPr/>
          </p:nvSpPr>
          <p:spPr>
            <a:xfrm>
              <a:off x="8770734" y="4879893"/>
              <a:ext cx="3426789" cy="1978107"/>
            </a:xfrm>
            <a:custGeom>
              <a:avLst/>
              <a:gdLst>
                <a:gd name="connsiteX0" fmla="*/ 434663 w 1615249"/>
                <a:gd name="connsiteY0" fmla="*/ 0 h 932399"/>
                <a:gd name="connsiteX1" fmla="*/ 1615250 w 1615249"/>
                <a:gd name="connsiteY1" fmla="*/ 911475 h 932399"/>
                <a:gd name="connsiteX2" fmla="*/ 1615250 w 1615249"/>
                <a:gd name="connsiteY2" fmla="*/ 932400 h 932399"/>
                <a:gd name="connsiteX3" fmla="*/ 524505 w 1615249"/>
                <a:gd name="connsiteY3" fmla="*/ 932400 h 932399"/>
                <a:gd name="connsiteX4" fmla="*/ 524505 w 1615249"/>
                <a:gd name="connsiteY4" fmla="*/ 677400 h 932399"/>
                <a:gd name="connsiteX5" fmla="*/ 0 w 1615249"/>
                <a:gd name="connsiteY5" fmla="*/ 78469 h 932399"/>
                <a:gd name="connsiteX6" fmla="*/ 434663 w 1615249"/>
                <a:gd name="connsiteY6" fmla="*/ 95 h 93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5249" h="932399">
                  <a:moveTo>
                    <a:pt x="434663" y="0"/>
                  </a:moveTo>
                  <a:cubicBezTo>
                    <a:pt x="1084471" y="0"/>
                    <a:pt x="1559919" y="374177"/>
                    <a:pt x="1615250" y="911475"/>
                  </a:cubicBezTo>
                  <a:lnTo>
                    <a:pt x="1615250" y="932400"/>
                  </a:lnTo>
                  <a:lnTo>
                    <a:pt x="524505" y="932400"/>
                  </a:lnTo>
                  <a:lnTo>
                    <a:pt x="524505" y="677400"/>
                  </a:lnTo>
                  <a:cubicBezTo>
                    <a:pt x="524505" y="343931"/>
                    <a:pt x="298807" y="104625"/>
                    <a:pt x="0" y="78469"/>
                  </a:cubicBezTo>
                  <a:cubicBezTo>
                    <a:pt x="130627" y="28344"/>
                    <a:pt x="275800" y="95"/>
                    <a:pt x="434663" y="95"/>
                  </a:cubicBezTo>
                  <a:close/>
                </a:path>
              </a:pathLst>
            </a:custGeom>
            <a:solidFill>
              <a:srgbClr val="00706E"/>
            </a:solidFill>
            <a:ln w="949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bg1"/>
                </a:solidFill>
                <a:latin typeface="Aptos" panose="020B0004020202020204" pitchFamily="34" charset="0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1F04797-D67A-DE5D-92C9-5C3C95AAC919}"/>
                </a:ext>
              </a:extLst>
            </p:cNvPr>
            <p:cNvSpPr/>
            <p:nvPr/>
          </p:nvSpPr>
          <p:spPr>
            <a:xfrm>
              <a:off x="5051308" y="5045964"/>
              <a:ext cx="4823121" cy="1811836"/>
            </a:xfrm>
            <a:custGeom>
              <a:avLst/>
              <a:gdLst>
                <a:gd name="connsiteX0" fmla="*/ 1748919 w 2273423"/>
                <a:gd name="connsiteY0" fmla="*/ 95 h 854026"/>
                <a:gd name="connsiteX1" fmla="*/ 2273424 w 2273423"/>
                <a:gd name="connsiteY1" fmla="*/ 599026 h 854026"/>
                <a:gd name="connsiteX2" fmla="*/ 2273424 w 2273423"/>
                <a:gd name="connsiteY2" fmla="*/ 854026 h 854026"/>
                <a:gd name="connsiteX3" fmla="*/ 0 w 2273423"/>
                <a:gd name="connsiteY3" fmla="*/ 854026 h 854026"/>
                <a:gd name="connsiteX4" fmla="*/ 0 w 2273423"/>
                <a:gd name="connsiteY4" fmla="*/ 443230 h 854026"/>
                <a:gd name="connsiteX5" fmla="*/ 41831 w 2273423"/>
                <a:gd name="connsiteY5" fmla="*/ 6278 h 854026"/>
                <a:gd name="connsiteX6" fmla="*/ 1215098 w 2273423"/>
                <a:gd name="connsiteY6" fmla="*/ 6278 h 854026"/>
                <a:gd name="connsiteX7" fmla="*/ 1215098 w 2273423"/>
                <a:gd name="connsiteY7" fmla="*/ 416027 h 854026"/>
                <a:gd name="connsiteX8" fmla="*/ 1749014 w 2273423"/>
                <a:gd name="connsiteY8" fmla="*/ 0 h 85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423" h="854026">
                  <a:moveTo>
                    <a:pt x="1748919" y="95"/>
                  </a:moveTo>
                  <a:cubicBezTo>
                    <a:pt x="2047726" y="26251"/>
                    <a:pt x="2273424" y="265557"/>
                    <a:pt x="2273424" y="599026"/>
                  </a:cubicBezTo>
                  <a:lnTo>
                    <a:pt x="2273424" y="854026"/>
                  </a:lnTo>
                  <a:lnTo>
                    <a:pt x="0" y="854026"/>
                  </a:lnTo>
                  <a:lnTo>
                    <a:pt x="0" y="443230"/>
                  </a:lnTo>
                  <a:cubicBezTo>
                    <a:pt x="0" y="289526"/>
                    <a:pt x="14641" y="144287"/>
                    <a:pt x="41831" y="6278"/>
                  </a:cubicBezTo>
                  <a:lnTo>
                    <a:pt x="1215098" y="6278"/>
                  </a:lnTo>
                  <a:lnTo>
                    <a:pt x="1215098" y="416027"/>
                  </a:lnTo>
                  <a:cubicBezTo>
                    <a:pt x="1328992" y="243586"/>
                    <a:pt x="1512859" y="87790"/>
                    <a:pt x="1749014" y="0"/>
                  </a:cubicBezTo>
                  <a:close/>
                </a:path>
              </a:pathLst>
            </a:custGeom>
            <a:solidFill>
              <a:srgbClr val="361D5C"/>
            </a:solidFill>
            <a:ln w="949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bg1"/>
                </a:solidFill>
                <a:latin typeface="Aptos" panose="020B0004020202020204" pitchFamily="34" charset="0"/>
              </a:endParaRPr>
            </a:p>
          </p:txBody>
        </p:sp>
      </p:grpSp>
      <p:sp>
        <p:nvSpPr>
          <p:cNvPr id="8" name="Title 19">
            <a:extLst>
              <a:ext uri="{FF2B5EF4-FFF2-40B4-BE49-F238E27FC236}">
                <a16:creationId xmlns:a16="http://schemas.microsoft.com/office/drawing/2014/main" id="{E35D5EC9-4396-3E96-40FE-155AAC8B249D}"/>
              </a:ext>
            </a:extLst>
          </p:cNvPr>
          <p:cNvSpPr txBox="1">
            <a:spLocks/>
          </p:cNvSpPr>
          <p:nvPr/>
        </p:nvSpPr>
        <p:spPr>
          <a:xfrm>
            <a:off x="473672" y="928680"/>
            <a:ext cx="4437098" cy="500064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bg1"/>
                </a:solidFill>
                <a:latin typeface="Segoe UI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rgbClr val="361D5C"/>
                </a:solidFill>
                <a:latin typeface="Aptos" panose="020B0004020202020204" pitchFamily="34" charset="0"/>
                <a:cs typeface="Segoe UI"/>
              </a:rPr>
              <a:t>Available as SaaS in the secure and scalable Microsoft cloud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2B99D01-BF2F-3198-BD58-52A5330FB129}"/>
              </a:ext>
            </a:extLst>
          </p:cNvPr>
          <p:cNvGrpSpPr/>
          <p:nvPr/>
        </p:nvGrpSpPr>
        <p:grpSpPr>
          <a:xfrm>
            <a:off x="5024505" y="1986540"/>
            <a:ext cx="2142989" cy="1399020"/>
            <a:chOff x="5024505" y="1986540"/>
            <a:chExt cx="2142989" cy="1399020"/>
          </a:xfrm>
          <a:solidFill>
            <a:schemeClr val="bg1"/>
          </a:solidFill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8C76D188-6380-2FD4-9903-C94217CAE50E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024505" y="1986540"/>
              <a:ext cx="2142989" cy="1399020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191"/>
                </a:srgb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D90E9AC-E712-1B10-1AB1-6EF5A5C36763}"/>
                </a:ext>
              </a:extLst>
            </p:cNvPr>
            <p:cNvSpPr txBox="1"/>
            <p:nvPr/>
          </p:nvSpPr>
          <p:spPr>
            <a:xfrm flipH="1">
              <a:off x="5287832" y="2353652"/>
              <a:ext cx="1616334" cy="664797"/>
            </a:xfrm>
            <a:prstGeom prst="rect">
              <a:avLst/>
            </a:prstGeom>
            <a:grp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b="1">
                  <a:solidFill>
                    <a:srgbClr val="341C5C"/>
                  </a:solidFill>
                  <a:latin typeface="Aptos" panose="020B0004020202020204" pitchFamily="34" charset="0"/>
                </a:rPr>
                <a:t>Anywhere, anytime access to business data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ABFDF60-FFD7-9EF3-4CAC-99231E56B4EB}"/>
              </a:ext>
            </a:extLst>
          </p:cNvPr>
          <p:cNvGrpSpPr/>
          <p:nvPr/>
        </p:nvGrpSpPr>
        <p:grpSpPr>
          <a:xfrm>
            <a:off x="7253355" y="1986540"/>
            <a:ext cx="2142989" cy="1399020"/>
            <a:chOff x="7253355" y="1986540"/>
            <a:chExt cx="2142989" cy="1399020"/>
          </a:xfrm>
          <a:solidFill>
            <a:schemeClr val="bg1"/>
          </a:solidFill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6F867D4E-B3DC-2683-7497-E60E5DB77716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253355" y="1986540"/>
              <a:ext cx="2142989" cy="1399020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191"/>
                </a:srgbClr>
              </a:outerShdw>
            </a:effec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647DB7C-568F-5F48-4E35-28DBDA0B8D42}"/>
                </a:ext>
              </a:extLst>
            </p:cNvPr>
            <p:cNvSpPr txBox="1"/>
            <p:nvPr/>
          </p:nvSpPr>
          <p:spPr>
            <a:xfrm flipH="1">
              <a:off x="7516682" y="2464452"/>
              <a:ext cx="1616334" cy="443198"/>
            </a:xfrm>
            <a:prstGeom prst="rect">
              <a:avLst/>
            </a:prstGeom>
            <a:grp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b="1">
                  <a:solidFill>
                    <a:srgbClr val="341C5C"/>
                  </a:solidFill>
                  <a:latin typeface="Aptos" panose="020B0004020202020204" pitchFamily="34" charset="0"/>
                </a:rPr>
                <a:t>Lower capital expenditure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F71733B-5DFB-8FD9-B9E7-60C8FDF768C7}"/>
              </a:ext>
            </a:extLst>
          </p:cNvPr>
          <p:cNvGrpSpPr/>
          <p:nvPr/>
        </p:nvGrpSpPr>
        <p:grpSpPr>
          <a:xfrm>
            <a:off x="9482205" y="1986540"/>
            <a:ext cx="2142989" cy="1399020"/>
            <a:chOff x="9482205" y="1986540"/>
            <a:chExt cx="2142989" cy="1399020"/>
          </a:xfrm>
          <a:solidFill>
            <a:schemeClr val="bg1"/>
          </a:solidFill>
        </p:grpSpPr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01A49CFB-A29A-9963-51B6-95FBE0CE292F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482205" y="1986540"/>
              <a:ext cx="2142989" cy="1399020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191"/>
                </a:srgbClr>
              </a:outerShdw>
            </a:effectLst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6FBF166-F340-589A-1F1B-5C35BF266BC4}"/>
                </a:ext>
              </a:extLst>
            </p:cNvPr>
            <p:cNvSpPr txBox="1"/>
            <p:nvPr/>
          </p:nvSpPr>
          <p:spPr>
            <a:xfrm flipH="1">
              <a:off x="9745532" y="2464452"/>
              <a:ext cx="1616334" cy="443198"/>
            </a:xfrm>
            <a:prstGeom prst="rect">
              <a:avLst/>
            </a:prstGeom>
            <a:grp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b="1">
                  <a:solidFill>
                    <a:srgbClr val="341C5C"/>
                  </a:solidFill>
                  <a:latin typeface="Aptos" panose="020B0004020202020204" pitchFamily="34" charset="0"/>
                </a:rPr>
                <a:t>Data security and compliancy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794F918-450C-C92D-DD05-AB0F41505204}"/>
              </a:ext>
            </a:extLst>
          </p:cNvPr>
          <p:cNvGrpSpPr/>
          <p:nvPr/>
        </p:nvGrpSpPr>
        <p:grpSpPr>
          <a:xfrm>
            <a:off x="6198733" y="3472440"/>
            <a:ext cx="2142989" cy="1399020"/>
            <a:chOff x="6198733" y="3472440"/>
            <a:chExt cx="2142989" cy="1399020"/>
          </a:xfrm>
          <a:solidFill>
            <a:schemeClr val="bg1"/>
          </a:solidFill>
        </p:grpSpPr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38AF8D73-F4B3-0A4F-C415-26CF08C18AEC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198733" y="3472440"/>
              <a:ext cx="2142989" cy="1399020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191"/>
                </a:srgbClr>
              </a:outerShdw>
            </a:effec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453569-6443-C084-385B-B7C080C2688D}"/>
                </a:ext>
              </a:extLst>
            </p:cNvPr>
            <p:cNvSpPr txBox="1"/>
            <p:nvPr/>
          </p:nvSpPr>
          <p:spPr>
            <a:xfrm flipH="1">
              <a:off x="6462060" y="3950352"/>
              <a:ext cx="1616334" cy="443198"/>
            </a:xfrm>
            <a:prstGeom prst="rect">
              <a:avLst/>
            </a:prstGeom>
            <a:grp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b="1">
                  <a:solidFill>
                    <a:srgbClr val="341C5C"/>
                  </a:solidFill>
                  <a:latin typeface="Aptos" panose="020B0004020202020204" pitchFamily="34" charset="0"/>
                </a:rPr>
                <a:t>Automatic updates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85D588F-CB7D-9FDC-B390-59618405D3CD}"/>
              </a:ext>
            </a:extLst>
          </p:cNvPr>
          <p:cNvGrpSpPr/>
          <p:nvPr/>
        </p:nvGrpSpPr>
        <p:grpSpPr>
          <a:xfrm>
            <a:off x="8427583" y="3472440"/>
            <a:ext cx="2142989" cy="1399020"/>
            <a:chOff x="8427583" y="3472440"/>
            <a:chExt cx="2142989" cy="1399020"/>
          </a:xfrm>
          <a:solidFill>
            <a:schemeClr val="bg1"/>
          </a:solidFill>
        </p:grpSpPr>
        <p:pic>
          <p:nvPicPr>
            <p:cNvPr id="22" name="Graphic 21">
              <a:extLst>
                <a:ext uri="{FF2B5EF4-FFF2-40B4-BE49-F238E27FC236}">
                  <a16:creationId xmlns:a16="http://schemas.microsoft.com/office/drawing/2014/main" id="{493F5AE0-B1D5-B53C-801F-6068398A2F61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427583" y="3472440"/>
              <a:ext cx="2142989" cy="1399020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191"/>
                </a:srgbClr>
              </a:outerShdw>
            </a:effectLst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DF999B5-0F75-44E8-1F4B-6FE8B077B830}"/>
                </a:ext>
              </a:extLst>
            </p:cNvPr>
            <p:cNvSpPr txBox="1"/>
            <p:nvPr/>
          </p:nvSpPr>
          <p:spPr>
            <a:xfrm flipH="1">
              <a:off x="8690910" y="3950352"/>
              <a:ext cx="1616334" cy="443198"/>
            </a:xfrm>
            <a:prstGeom prst="rect">
              <a:avLst/>
            </a:prstGeom>
            <a:grpFill/>
          </p:spPr>
          <p:txBody>
            <a:bodyPr wrap="square" lIns="0" tIns="0" rIns="0" bIns="0" rtlCol="0" anchor="ctr">
              <a:spAutoFit/>
            </a:bodyPr>
            <a:lstStyle/>
            <a:p>
              <a:pPr marL="0" marR="0" lvl="0" indent="0" algn="ctr" defTabSz="91396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b="1">
                  <a:solidFill>
                    <a:srgbClr val="341C5C"/>
                  </a:solidFill>
                  <a:latin typeface="Aptos" panose="020B0004020202020204" pitchFamily="34" charset="0"/>
                </a:rPr>
                <a:t>Scale up and down as needed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4878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3131E65-69FA-9715-1C1E-EFFF2534B1E1}"/>
              </a:ext>
            </a:extLst>
          </p:cNvPr>
          <p:cNvGrpSpPr/>
          <p:nvPr/>
        </p:nvGrpSpPr>
        <p:grpSpPr>
          <a:xfrm>
            <a:off x="8587766" y="1694571"/>
            <a:ext cx="3604234" cy="5163430"/>
            <a:chOff x="8587766" y="1694571"/>
            <a:chExt cx="3604234" cy="5163430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AD32534-246A-46BF-EDFC-459804D1DB49}"/>
                </a:ext>
              </a:extLst>
            </p:cNvPr>
            <p:cNvSpPr/>
            <p:nvPr/>
          </p:nvSpPr>
          <p:spPr>
            <a:xfrm>
              <a:off x="9023410" y="1694571"/>
              <a:ext cx="1732117" cy="1668382"/>
            </a:xfrm>
            <a:custGeom>
              <a:avLst/>
              <a:gdLst>
                <a:gd name="connsiteX0" fmla="*/ 1340263 w 1340262"/>
                <a:gd name="connsiteY0" fmla="*/ 648851 h 1290946"/>
                <a:gd name="connsiteX1" fmla="*/ 670179 w 1340262"/>
                <a:gd name="connsiteY1" fmla="*/ 1290946 h 1290946"/>
                <a:gd name="connsiteX2" fmla="*/ 0 w 1340262"/>
                <a:gd name="connsiteY2" fmla="*/ 648851 h 1290946"/>
                <a:gd name="connsiteX3" fmla="*/ 670084 w 1340262"/>
                <a:gd name="connsiteY3" fmla="*/ 0 h 1290946"/>
                <a:gd name="connsiteX4" fmla="*/ 1340168 w 1340262"/>
                <a:gd name="connsiteY4" fmla="*/ 648851 h 1290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0262" h="1290946">
                  <a:moveTo>
                    <a:pt x="1340263" y="648851"/>
                  </a:moveTo>
                  <a:cubicBezTo>
                    <a:pt x="1340263" y="1024556"/>
                    <a:pt x="1053084" y="1290946"/>
                    <a:pt x="670179" y="1290946"/>
                  </a:cubicBezTo>
                  <a:cubicBezTo>
                    <a:pt x="287274" y="1290946"/>
                    <a:pt x="0" y="1024556"/>
                    <a:pt x="0" y="648851"/>
                  </a:cubicBezTo>
                  <a:cubicBezTo>
                    <a:pt x="0" y="273145"/>
                    <a:pt x="280321" y="0"/>
                    <a:pt x="670084" y="0"/>
                  </a:cubicBezTo>
                  <a:cubicBezTo>
                    <a:pt x="1059847" y="0"/>
                    <a:pt x="1340168" y="273145"/>
                    <a:pt x="1340168" y="648851"/>
                  </a:cubicBezTo>
                  <a:close/>
                </a:path>
              </a:pathLst>
            </a:custGeom>
            <a:solidFill>
              <a:srgbClr val="0070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822C4AFC-00FB-E971-2644-15FBEA6030CB}"/>
                </a:ext>
              </a:extLst>
            </p:cNvPr>
            <p:cNvSpPr/>
            <p:nvPr/>
          </p:nvSpPr>
          <p:spPr>
            <a:xfrm>
              <a:off x="8587766" y="3933700"/>
              <a:ext cx="3604234" cy="2924301"/>
            </a:xfrm>
            <a:custGeom>
              <a:avLst/>
              <a:gdLst>
                <a:gd name="connsiteX0" fmla="*/ 3604234 w 3604234"/>
                <a:gd name="connsiteY0" fmla="*/ 0 h 2924301"/>
                <a:gd name="connsiteX1" fmla="*/ 3604234 w 3604234"/>
                <a:gd name="connsiteY1" fmla="*/ 2924301 h 2924301"/>
                <a:gd name="connsiteX2" fmla="*/ 3195156 w 3604234"/>
                <a:gd name="connsiteY2" fmla="*/ 2924301 h 2924301"/>
                <a:gd name="connsiteX3" fmla="*/ 3053333 w 3604234"/>
                <a:gd name="connsiteY3" fmla="*/ 2694335 h 2924301"/>
                <a:gd name="connsiteX4" fmla="*/ 2556262 w 3604234"/>
                <a:gd name="connsiteY4" fmla="*/ 1890330 h 2924301"/>
                <a:gd name="connsiteX5" fmla="*/ 437123 w 3604234"/>
                <a:gd name="connsiteY5" fmla="*/ 1890330 h 2924301"/>
                <a:gd name="connsiteX6" fmla="*/ 0 w 3604234"/>
                <a:gd name="connsiteY6" fmla="*/ 1453716 h 2924301"/>
                <a:gd name="connsiteX7" fmla="*/ 0 w 3604234"/>
                <a:gd name="connsiteY7" fmla="*/ 283918 h 2924301"/>
                <a:gd name="connsiteX8" fmla="*/ 2931834 w 3604234"/>
                <a:gd name="connsiteY8" fmla="*/ 283918 h 2924301"/>
                <a:gd name="connsiteX9" fmla="*/ 3525822 w 3604234"/>
                <a:gd name="connsiteY9" fmla="*/ 77049 h 292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04234" h="2924301">
                  <a:moveTo>
                    <a:pt x="3604234" y="0"/>
                  </a:moveTo>
                  <a:lnTo>
                    <a:pt x="3604234" y="2924301"/>
                  </a:lnTo>
                  <a:lnTo>
                    <a:pt x="3195156" y="2924301"/>
                  </a:lnTo>
                  <a:lnTo>
                    <a:pt x="3053333" y="2694335"/>
                  </a:lnTo>
                  <a:lnTo>
                    <a:pt x="2556262" y="1890330"/>
                  </a:lnTo>
                  <a:lnTo>
                    <a:pt x="437123" y="1890330"/>
                  </a:lnTo>
                  <a:cubicBezTo>
                    <a:pt x="195480" y="1890330"/>
                    <a:pt x="0" y="1695076"/>
                    <a:pt x="0" y="1453716"/>
                  </a:cubicBezTo>
                  <a:lnTo>
                    <a:pt x="0" y="283918"/>
                  </a:lnTo>
                  <a:lnTo>
                    <a:pt x="2931834" y="283918"/>
                  </a:lnTo>
                  <a:cubicBezTo>
                    <a:pt x="3168491" y="283918"/>
                    <a:pt x="3373219" y="206446"/>
                    <a:pt x="3525822" y="77049"/>
                  </a:cubicBezTo>
                  <a:close/>
                </a:path>
              </a:pathLst>
            </a:custGeom>
            <a:solidFill>
              <a:srgbClr val="3522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4A597C90-774C-2DEE-D7FC-08506C25BCF7}"/>
                </a:ext>
              </a:extLst>
            </p:cNvPr>
            <p:cNvSpPr/>
            <p:nvPr/>
          </p:nvSpPr>
          <p:spPr>
            <a:xfrm>
              <a:off x="9023165" y="5701582"/>
              <a:ext cx="3168835" cy="1156418"/>
            </a:xfrm>
            <a:custGeom>
              <a:avLst/>
              <a:gdLst>
                <a:gd name="connsiteX0" fmla="*/ 3168835 w 3168835"/>
                <a:gd name="connsiteY0" fmla="*/ 0 h 1156418"/>
                <a:gd name="connsiteX1" fmla="*/ 3168835 w 3168835"/>
                <a:gd name="connsiteY1" fmla="*/ 1156418 h 1156418"/>
                <a:gd name="connsiteX2" fmla="*/ 117104 w 3168835"/>
                <a:gd name="connsiteY2" fmla="*/ 1156418 h 1156418"/>
                <a:gd name="connsiteX3" fmla="*/ 50839 w 3168835"/>
                <a:gd name="connsiteY3" fmla="*/ 832638 h 1156418"/>
                <a:gd name="connsiteX4" fmla="*/ 0 w 3168835"/>
                <a:gd name="connsiteY4" fmla="*/ 153186 h 1156418"/>
                <a:gd name="connsiteX5" fmla="*/ 0 w 3168835"/>
                <a:gd name="connsiteY5" fmla="*/ 122447 h 1156418"/>
                <a:gd name="connsiteX6" fmla="*/ 1734457 w 3168835"/>
                <a:gd name="connsiteY6" fmla="*/ 122447 h 1156418"/>
                <a:gd name="connsiteX7" fmla="*/ 2346995 w 3168835"/>
                <a:gd name="connsiteY7" fmla="*/ 1018668 h 1156418"/>
                <a:gd name="connsiteX8" fmla="*/ 2617811 w 3168835"/>
                <a:gd name="connsiteY8" fmla="*/ 926452 h 1156418"/>
                <a:gd name="connsiteX9" fmla="*/ 2993383 w 3168835"/>
                <a:gd name="connsiteY9" fmla="*/ 350038 h 1156418"/>
                <a:gd name="connsiteX10" fmla="*/ 3014926 w 3168835"/>
                <a:gd name="connsiteY10" fmla="*/ 297780 h 1156418"/>
                <a:gd name="connsiteX11" fmla="*/ 3137882 w 3168835"/>
                <a:gd name="connsiteY11" fmla="*/ 48869 h 1156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835" h="1156418">
                  <a:moveTo>
                    <a:pt x="3168835" y="0"/>
                  </a:moveTo>
                  <a:lnTo>
                    <a:pt x="3168835" y="1156418"/>
                  </a:lnTo>
                  <a:lnTo>
                    <a:pt x="117104" y="1156418"/>
                  </a:lnTo>
                  <a:lnTo>
                    <a:pt x="50839" y="832638"/>
                  </a:lnTo>
                  <a:cubicBezTo>
                    <a:pt x="16988" y="620539"/>
                    <a:pt x="0" y="392948"/>
                    <a:pt x="0" y="153186"/>
                  </a:cubicBezTo>
                  <a:lnTo>
                    <a:pt x="0" y="122447"/>
                  </a:lnTo>
                  <a:lnTo>
                    <a:pt x="1734457" y="122447"/>
                  </a:lnTo>
                  <a:cubicBezTo>
                    <a:pt x="1763754" y="698862"/>
                    <a:pt x="1996041" y="1018668"/>
                    <a:pt x="2346995" y="1018668"/>
                  </a:cubicBezTo>
                  <a:cubicBezTo>
                    <a:pt x="2448551" y="1018668"/>
                    <a:pt x="2537797" y="986332"/>
                    <a:pt x="2617811" y="926452"/>
                  </a:cubicBezTo>
                  <a:cubicBezTo>
                    <a:pt x="2764052" y="817267"/>
                    <a:pt x="2879395" y="612794"/>
                    <a:pt x="2993383" y="350038"/>
                  </a:cubicBezTo>
                  <a:cubicBezTo>
                    <a:pt x="3001016" y="333070"/>
                    <a:pt x="3008772" y="314627"/>
                    <a:pt x="3014926" y="297780"/>
                  </a:cubicBezTo>
                  <a:cubicBezTo>
                    <a:pt x="3056472" y="203228"/>
                    <a:pt x="3096863" y="120210"/>
                    <a:pt x="3137882" y="48869"/>
                  </a:cubicBezTo>
                  <a:close/>
                </a:path>
              </a:pathLst>
            </a:custGeom>
            <a:solidFill>
              <a:srgbClr val="932B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38A5CE0-F36C-FBFC-F8C4-7111C6025F1F}"/>
              </a:ext>
            </a:extLst>
          </p:cNvPr>
          <p:cNvGrpSpPr/>
          <p:nvPr/>
        </p:nvGrpSpPr>
        <p:grpSpPr>
          <a:xfrm>
            <a:off x="0" y="1001547"/>
            <a:ext cx="4135406" cy="5856454"/>
            <a:chOff x="0" y="1001547"/>
            <a:chExt cx="4135406" cy="585645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FA15A226-9472-BD27-88D3-680CCB64D0E8}"/>
                </a:ext>
              </a:extLst>
            </p:cNvPr>
            <p:cNvSpPr/>
            <p:nvPr/>
          </p:nvSpPr>
          <p:spPr>
            <a:xfrm>
              <a:off x="1428035" y="1001547"/>
              <a:ext cx="2707371" cy="2083127"/>
            </a:xfrm>
            <a:custGeom>
              <a:avLst/>
              <a:gdLst>
                <a:gd name="connsiteX0" fmla="*/ 1258972 w 2094886"/>
                <a:gd name="connsiteY0" fmla="*/ 105890 h 1611864"/>
                <a:gd name="connsiteX1" fmla="*/ 1242304 w 2094886"/>
                <a:gd name="connsiteY1" fmla="*/ 124918 h 1611864"/>
                <a:gd name="connsiteX2" fmla="*/ 794533 w 2094886"/>
                <a:gd name="connsiteY2" fmla="*/ 109410 h 1611864"/>
                <a:gd name="connsiteX3" fmla="*/ 683757 w 2094886"/>
                <a:gd name="connsiteY3" fmla="*/ 0 h 1611864"/>
                <a:gd name="connsiteX4" fmla="*/ 401532 w 2094886"/>
                <a:gd name="connsiteY4" fmla="*/ 280756 h 1611864"/>
                <a:gd name="connsiteX5" fmla="*/ 351525 w 2094886"/>
                <a:gd name="connsiteY5" fmla="*/ 331941 h 1611864"/>
                <a:gd name="connsiteX6" fmla="*/ 1386 w 2094886"/>
                <a:gd name="connsiteY6" fmla="*/ 1176494 h 1611864"/>
                <a:gd name="connsiteX7" fmla="*/ 34724 w 2094886"/>
                <a:gd name="connsiteY7" fmla="*/ 1209792 h 1611864"/>
                <a:gd name="connsiteX8" fmla="*/ 965983 w 2094886"/>
                <a:gd name="connsiteY8" fmla="*/ 1608236 h 1611864"/>
                <a:gd name="connsiteX9" fmla="*/ 1447091 w 2094886"/>
                <a:gd name="connsiteY9" fmla="*/ 1441742 h 1611864"/>
                <a:gd name="connsiteX10" fmla="*/ 1774560 w 2094886"/>
                <a:gd name="connsiteY10" fmla="*/ 1180014 h 1611864"/>
                <a:gd name="connsiteX11" fmla="*/ 2094886 w 2094886"/>
                <a:gd name="connsiteY11" fmla="*/ 767299 h 1611864"/>
                <a:gd name="connsiteX12" fmla="*/ 1258972 w 2094886"/>
                <a:gd name="connsiteY12" fmla="*/ 105985 h 1611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94886" h="1611864">
                  <a:moveTo>
                    <a:pt x="1258972" y="105890"/>
                  </a:moveTo>
                  <a:cubicBezTo>
                    <a:pt x="1254210" y="113026"/>
                    <a:pt x="1248209" y="119019"/>
                    <a:pt x="1242304" y="124918"/>
                  </a:cubicBezTo>
                  <a:cubicBezTo>
                    <a:pt x="1080379" y="285513"/>
                    <a:pt x="950553" y="265249"/>
                    <a:pt x="794533" y="109410"/>
                  </a:cubicBezTo>
                  <a:lnTo>
                    <a:pt x="683757" y="0"/>
                  </a:lnTo>
                  <a:lnTo>
                    <a:pt x="401532" y="280756"/>
                  </a:lnTo>
                  <a:cubicBezTo>
                    <a:pt x="384863" y="297406"/>
                    <a:pt x="368194" y="315292"/>
                    <a:pt x="351525" y="331941"/>
                  </a:cubicBezTo>
                  <a:cubicBezTo>
                    <a:pt x="99113" y="604325"/>
                    <a:pt x="-14044" y="892217"/>
                    <a:pt x="1386" y="1176494"/>
                  </a:cubicBezTo>
                  <a:lnTo>
                    <a:pt x="34724" y="1209792"/>
                  </a:lnTo>
                  <a:cubicBezTo>
                    <a:pt x="333618" y="1508340"/>
                    <a:pt x="651563" y="1635636"/>
                    <a:pt x="965983" y="1608236"/>
                  </a:cubicBezTo>
                  <a:cubicBezTo>
                    <a:pt x="1127908" y="1593965"/>
                    <a:pt x="1289929" y="1538023"/>
                    <a:pt x="1447091" y="1441742"/>
                  </a:cubicBezTo>
                  <a:cubicBezTo>
                    <a:pt x="1559010" y="1373908"/>
                    <a:pt x="1667404" y="1287141"/>
                    <a:pt x="1774560" y="1180014"/>
                  </a:cubicBezTo>
                  <a:cubicBezTo>
                    <a:pt x="1923436" y="1030169"/>
                    <a:pt x="2030592" y="890980"/>
                    <a:pt x="2094886" y="767299"/>
                  </a:cubicBezTo>
                  <a:cubicBezTo>
                    <a:pt x="1887717" y="461616"/>
                    <a:pt x="1593585" y="232045"/>
                    <a:pt x="1258972" y="105985"/>
                  </a:cubicBezTo>
                  <a:close/>
                </a:path>
              </a:pathLst>
            </a:custGeom>
            <a:solidFill>
              <a:srgbClr val="932B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3601FB83-699B-EAFD-620A-0D56856CD46F}"/>
                </a:ext>
              </a:extLst>
            </p:cNvPr>
            <p:cNvSpPr/>
            <p:nvPr/>
          </p:nvSpPr>
          <p:spPr>
            <a:xfrm>
              <a:off x="0" y="2202946"/>
              <a:ext cx="3768580" cy="4655055"/>
            </a:xfrm>
            <a:custGeom>
              <a:avLst/>
              <a:gdLst>
                <a:gd name="connsiteX0" fmla="*/ 1509718 w 3768580"/>
                <a:gd name="connsiteY0" fmla="*/ 0 h 4655055"/>
                <a:gd name="connsiteX1" fmla="*/ 3511913 w 3768580"/>
                <a:gd name="connsiteY1" fmla="*/ 0 h 4655055"/>
                <a:gd name="connsiteX2" fmla="*/ 3374905 w 3768580"/>
                <a:gd name="connsiteY2" fmla="*/ 742528 h 4655055"/>
                <a:gd name="connsiteX3" fmla="*/ 2519248 w 3768580"/>
                <a:gd name="connsiteY3" fmla="*/ 1821708 h 4655055"/>
                <a:gd name="connsiteX4" fmla="*/ 2052951 w 3768580"/>
                <a:gd name="connsiteY4" fmla="*/ 2064544 h 4655055"/>
                <a:gd name="connsiteX5" fmla="*/ 2819361 w 3768580"/>
                <a:gd name="connsiteY5" fmla="*/ 3222047 h 4655055"/>
                <a:gd name="connsiteX6" fmla="*/ 3768580 w 3768580"/>
                <a:gd name="connsiteY6" fmla="*/ 4655055 h 4655055"/>
                <a:gd name="connsiteX7" fmla="*/ 1601877 w 3768580"/>
                <a:gd name="connsiteY7" fmla="*/ 4655055 h 4655055"/>
                <a:gd name="connsiteX8" fmla="*/ 744661 w 3768580"/>
                <a:gd name="connsiteY8" fmla="*/ 3265081 h 4655055"/>
                <a:gd name="connsiteX9" fmla="*/ 247590 w 3768580"/>
                <a:gd name="connsiteY9" fmla="*/ 2461076 h 4655055"/>
                <a:gd name="connsiteX10" fmla="*/ 0 w 3768580"/>
                <a:gd name="connsiteY10" fmla="*/ 2461076 h 4655055"/>
                <a:gd name="connsiteX11" fmla="*/ 0 w 3768580"/>
                <a:gd name="connsiteY11" fmla="*/ 854664 h 4655055"/>
                <a:gd name="connsiteX12" fmla="*/ 623162 w 3768580"/>
                <a:gd name="connsiteY12" fmla="*/ 854664 h 4655055"/>
                <a:gd name="connsiteX13" fmla="*/ 1431180 w 3768580"/>
                <a:gd name="connsiteY13" fmla="*/ 364317 h 4655055"/>
                <a:gd name="connsiteX14" fmla="*/ 1509718 w 3768580"/>
                <a:gd name="connsiteY14" fmla="*/ 0 h 465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768580" h="4655055">
                  <a:moveTo>
                    <a:pt x="1509718" y="0"/>
                  </a:moveTo>
                  <a:lnTo>
                    <a:pt x="3511913" y="0"/>
                  </a:lnTo>
                  <a:cubicBezTo>
                    <a:pt x="3510313" y="256731"/>
                    <a:pt x="3462674" y="508790"/>
                    <a:pt x="3374905" y="742528"/>
                  </a:cubicBezTo>
                  <a:cubicBezTo>
                    <a:pt x="3211800" y="1174470"/>
                    <a:pt x="2914762" y="1554157"/>
                    <a:pt x="2519248" y="1821708"/>
                  </a:cubicBezTo>
                  <a:cubicBezTo>
                    <a:pt x="2376084" y="1918597"/>
                    <a:pt x="2219134" y="1999993"/>
                    <a:pt x="2052951" y="2064544"/>
                  </a:cubicBezTo>
                  <a:lnTo>
                    <a:pt x="2819361" y="3222047"/>
                  </a:lnTo>
                  <a:lnTo>
                    <a:pt x="3768580" y="4655055"/>
                  </a:lnTo>
                  <a:lnTo>
                    <a:pt x="1601877" y="4655055"/>
                  </a:lnTo>
                  <a:lnTo>
                    <a:pt x="744661" y="3265081"/>
                  </a:lnTo>
                  <a:lnTo>
                    <a:pt x="247590" y="2461076"/>
                  </a:lnTo>
                  <a:lnTo>
                    <a:pt x="0" y="2461076"/>
                  </a:lnTo>
                  <a:lnTo>
                    <a:pt x="0" y="854664"/>
                  </a:lnTo>
                  <a:lnTo>
                    <a:pt x="623162" y="854664"/>
                  </a:lnTo>
                  <a:cubicBezTo>
                    <a:pt x="1001813" y="854664"/>
                    <a:pt x="1298726" y="656336"/>
                    <a:pt x="1431180" y="364317"/>
                  </a:cubicBezTo>
                  <a:cubicBezTo>
                    <a:pt x="1482021" y="255132"/>
                    <a:pt x="1509718" y="130702"/>
                    <a:pt x="1509718" y="0"/>
                  </a:cubicBezTo>
                  <a:close/>
                </a:path>
              </a:pathLst>
            </a:custGeom>
            <a:solidFill>
              <a:srgbClr val="3522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EBEFB7E-4CE9-6DA0-F5DB-3858D0D6B7B8}"/>
                </a:ext>
              </a:extLst>
            </p:cNvPr>
            <p:cNvSpPr/>
            <p:nvPr/>
          </p:nvSpPr>
          <p:spPr>
            <a:xfrm>
              <a:off x="0" y="4267366"/>
              <a:ext cx="3604236" cy="2590634"/>
            </a:xfrm>
            <a:custGeom>
              <a:avLst/>
              <a:gdLst>
                <a:gd name="connsiteX0" fmla="*/ 1698797 w 3604236"/>
                <a:gd name="connsiteY0" fmla="*/ 123 h 2590634"/>
                <a:gd name="connsiteX1" fmla="*/ 3602443 w 3604236"/>
                <a:gd name="connsiteY1" fmla="*/ 123 h 2590634"/>
                <a:gd name="connsiteX2" fmla="*/ 3545511 w 3604236"/>
                <a:gd name="connsiteY2" fmla="*/ 4030 h 2590634"/>
                <a:gd name="connsiteX3" fmla="*/ 2873156 w 3604236"/>
                <a:gd name="connsiteY3" fmla="*/ 1011432 h 2590634"/>
                <a:gd name="connsiteX4" fmla="*/ 2819238 w 3604236"/>
                <a:gd name="connsiteY4" fmla="*/ 1157503 h 2590634"/>
                <a:gd name="connsiteX5" fmla="*/ 2143151 w 3604236"/>
                <a:gd name="connsiteY5" fmla="*/ 2533248 h 2590634"/>
                <a:gd name="connsiteX6" fmla="*/ 2094299 w 3604236"/>
                <a:gd name="connsiteY6" fmla="*/ 2590634 h 2590634"/>
                <a:gd name="connsiteX7" fmla="*/ 0 w 3604236"/>
                <a:gd name="connsiteY7" fmla="*/ 2590634 h 2590634"/>
                <a:gd name="connsiteX8" fmla="*/ 0 w 3604236"/>
                <a:gd name="connsiteY8" fmla="*/ 977482 h 2590634"/>
                <a:gd name="connsiteX9" fmla="*/ 46832 w 3604236"/>
                <a:gd name="connsiteY9" fmla="*/ 1060921 h 2590634"/>
                <a:gd name="connsiteX10" fmla="*/ 473722 w 3604236"/>
                <a:gd name="connsiteY10" fmla="*/ 1292876 h 2590634"/>
                <a:gd name="connsiteX11" fmla="*/ 744538 w 3604236"/>
                <a:gd name="connsiteY11" fmla="*/ 1200660 h 2590634"/>
                <a:gd name="connsiteX12" fmla="*/ 1120110 w 3604236"/>
                <a:gd name="connsiteY12" fmla="*/ 624246 h 2590634"/>
                <a:gd name="connsiteX13" fmla="*/ 1141653 w 3604236"/>
                <a:gd name="connsiteY13" fmla="*/ 571988 h 2590634"/>
                <a:gd name="connsiteX14" fmla="*/ 1698797 w 3604236"/>
                <a:gd name="connsiteY14" fmla="*/ 123 h 2590634"/>
                <a:gd name="connsiteX15" fmla="*/ 3604236 w 3604236"/>
                <a:gd name="connsiteY15" fmla="*/ 0 h 2590634"/>
                <a:gd name="connsiteX16" fmla="*/ 3604113 w 3604236"/>
                <a:gd name="connsiteY16" fmla="*/ 123 h 2590634"/>
                <a:gd name="connsiteX17" fmla="*/ 3602443 w 3604236"/>
                <a:gd name="connsiteY17" fmla="*/ 123 h 2590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04236" h="2590634">
                  <a:moveTo>
                    <a:pt x="1698797" y="123"/>
                  </a:moveTo>
                  <a:lnTo>
                    <a:pt x="3602443" y="123"/>
                  </a:lnTo>
                  <a:lnTo>
                    <a:pt x="3545511" y="4030"/>
                  </a:lnTo>
                  <a:cubicBezTo>
                    <a:pt x="3260995" y="44296"/>
                    <a:pt x="3108350" y="385973"/>
                    <a:pt x="2873156" y="1011432"/>
                  </a:cubicBezTo>
                  <a:cubicBezTo>
                    <a:pt x="2856168" y="1059139"/>
                    <a:pt x="2837704" y="1108320"/>
                    <a:pt x="2819238" y="1157503"/>
                  </a:cubicBezTo>
                  <a:cubicBezTo>
                    <a:pt x="2648440" y="1625595"/>
                    <a:pt x="2451605" y="2129996"/>
                    <a:pt x="2143151" y="2533248"/>
                  </a:cubicBezTo>
                  <a:lnTo>
                    <a:pt x="2094299" y="2590634"/>
                  </a:lnTo>
                  <a:lnTo>
                    <a:pt x="0" y="2590634"/>
                  </a:lnTo>
                  <a:lnTo>
                    <a:pt x="0" y="977482"/>
                  </a:lnTo>
                  <a:lnTo>
                    <a:pt x="46832" y="1060921"/>
                  </a:lnTo>
                  <a:cubicBezTo>
                    <a:pt x="152435" y="1212925"/>
                    <a:pt x="298245" y="1292876"/>
                    <a:pt x="473722" y="1292876"/>
                  </a:cubicBezTo>
                  <a:cubicBezTo>
                    <a:pt x="575278" y="1292876"/>
                    <a:pt x="664523" y="1260540"/>
                    <a:pt x="744538" y="1200660"/>
                  </a:cubicBezTo>
                  <a:cubicBezTo>
                    <a:pt x="890779" y="1091475"/>
                    <a:pt x="1006122" y="887002"/>
                    <a:pt x="1120110" y="624246"/>
                  </a:cubicBezTo>
                  <a:cubicBezTo>
                    <a:pt x="1127743" y="607278"/>
                    <a:pt x="1135499" y="588835"/>
                    <a:pt x="1141653" y="571988"/>
                  </a:cubicBezTo>
                  <a:cubicBezTo>
                    <a:pt x="1307837" y="193778"/>
                    <a:pt x="1455555" y="123"/>
                    <a:pt x="1698797" y="123"/>
                  </a:cubicBezTo>
                  <a:close/>
                  <a:moveTo>
                    <a:pt x="3604236" y="0"/>
                  </a:moveTo>
                  <a:lnTo>
                    <a:pt x="3604113" y="123"/>
                  </a:lnTo>
                  <a:lnTo>
                    <a:pt x="3602443" y="123"/>
                  </a:lnTo>
                  <a:close/>
                </a:path>
              </a:pathLst>
            </a:custGeom>
            <a:solidFill>
              <a:srgbClr val="932B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E99399EB-6BC8-7BFD-CF7A-935C19544AAC}"/>
                </a:ext>
              </a:extLst>
            </p:cNvPr>
            <p:cNvSpPr/>
            <p:nvPr/>
          </p:nvSpPr>
          <p:spPr>
            <a:xfrm>
              <a:off x="1428157" y="1001547"/>
              <a:ext cx="2084124" cy="3022368"/>
            </a:xfrm>
            <a:custGeom>
              <a:avLst/>
              <a:gdLst>
                <a:gd name="connsiteX0" fmla="*/ 1447091 w 1612635"/>
                <a:gd name="connsiteY0" fmla="*/ 1441647 h 2338621"/>
                <a:gd name="connsiteX1" fmla="*/ 1503098 w 1612635"/>
                <a:gd name="connsiteY1" fmla="*/ 1039588 h 2338621"/>
                <a:gd name="connsiteX2" fmla="*/ 1612636 w 1612635"/>
                <a:gd name="connsiteY2" fmla="*/ 928941 h 2338621"/>
                <a:gd name="connsiteX3" fmla="*/ 683758 w 1612635"/>
                <a:gd name="connsiteY3" fmla="*/ 0 h 2338621"/>
                <a:gd name="connsiteX4" fmla="*/ 401532 w 1612635"/>
                <a:gd name="connsiteY4" fmla="*/ 280756 h 2338621"/>
                <a:gd name="connsiteX5" fmla="*/ 351526 w 1612635"/>
                <a:gd name="connsiteY5" fmla="*/ 331941 h 2338621"/>
                <a:gd name="connsiteX6" fmla="*/ 1386 w 1612635"/>
                <a:gd name="connsiteY6" fmla="*/ 1176494 h 2338621"/>
                <a:gd name="connsiteX7" fmla="*/ 2625 w 1612635"/>
                <a:gd name="connsiteY7" fmla="*/ 1211029 h 2338621"/>
                <a:gd name="connsiteX8" fmla="*/ 431345 w 1612635"/>
                <a:gd name="connsiteY8" fmla="*/ 2018667 h 2338621"/>
                <a:gd name="connsiteX9" fmla="*/ 844540 w 1612635"/>
                <a:gd name="connsiteY9" fmla="*/ 2338621 h 2338621"/>
                <a:gd name="connsiteX10" fmla="*/ 1506622 w 1612635"/>
                <a:gd name="connsiteY10" fmla="*/ 1503583 h 2338621"/>
                <a:gd name="connsiteX11" fmla="*/ 1487572 w 1612635"/>
                <a:gd name="connsiteY11" fmla="*/ 1486933 h 2338621"/>
                <a:gd name="connsiteX12" fmla="*/ 1447091 w 1612635"/>
                <a:gd name="connsiteY12" fmla="*/ 1441742 h 233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12635" h="2338621">
                  <a:moveTo>
                    <a:pt x="1447091" y="1441647"/>
                  </a:moveTo>
                  <a:cubicBezTo>
                    <a:pt x="1331553" y="1300080"/>
                    <a:pt x="1361366" y="1181155"/>
                    <a:pt x="1503098" y="1039588"/>
                  </a:cubicBezTo>
                  <a:lnTo>
                    <a:pt x="1612636" y="928941"/>
                  </a:lnTo>
                  <a:lnTo>
                    <a:pt x="683758" y="0"/>
                  </a:lnTo>
                  <a:lnTo>
                    <a:pt x="401532" y="280756"/>
                  </a:lnTo>
                  <a:cubicBezTo>
                    <a:pt x="384863" y="297406"/>
                    <a:pt x="368194" y="315292"/>
                    <a:pt x="351526" y="331941"/>
                  </a:cubicBezTo>
                  <a:cubicBezTo>
                    <a:pt x="99113" y="604325"/>
                    <a:pt x="-14044" y="892217"/>
                    <a:pt x="1386" y="1176494"/>
                  </a:cubicBezTo>
                  <a:cubicBezTo>
                    <a:pt x="1386" y="1188386"/>
                    <a:pt x="1386" y="1199137"/>
                    <a:pt x="2625" y="1211029"/>
                  </a:cubicBezTo>
                  <a:cubicBezTo>
                    <a:pt x="27580" y="1488170"/>
                    <a:pt x="174075" y="1761791"/>
                    <a:pt x="431345" y="2018667"/>
                  </a:cubicBezTo>
                  <a:cubicBezTo>
                    <a:pt x="581364" y="2167370"/>
                    <a:pt x="720715" y="2274402"/>
                    <a:pt x="844540" y="2338621"/>
                  </a:cubicBezTo>
                  <a:cubicBezTo>
                    <a:pt x="1150578" y="2131693"/>
                    <a:pt x="1380416" y="1837903"/>
                    <a:pt x="1506622" y="1503583"/>
                  </a:cubicBezTo>
                  <a:cubicBezTo>
                    <a:pt x="1499478" y="1498826"/>
                    <a:pt x="1493573" y="1492927"/>
                    <a:pt x="1487572" y="1486933"/>
                  </a:cubicBezTo>
                  <a:cubicBezTo>
                    <a:pt x="1472046" y="1471426"/>
                    <a:pt x="1458997" y="1457155"/>
                    <a:pt x="1447091" y="1441742"/>
                  </a:cubicBezTo>
                  <a:close/>
                </a:path>
              </a:pathLst>
            </a:custGeom>
            <a:solidFill>
              <a:srgbClr val="0070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06EF119-3495-12C5-CC4B-FB836AC0CB24}"/>
              </a:ext>
            </a:extLst>
          </p:cNvPr>
          <p:cNvGrpSpPr/>
          <p:nvPr/>
        </p:nvGrpSpPr>
        <p:grpSpPr>
          <a:xfrm>
            <a:off x="4833844" y="1694571"/>
            <a:ext cx="2524310" cy="4371251"/>
            <a:chOff x="4833844" y="2063750"/>
            <a:chExt cx="2524310" cy="4002072"/>
          </a:xfrm>
        </p:grpSpPr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7E337BA9-C150-D323-0E61-1A9BD1324BA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833844" y="2063750"/>
              <a:ext cx="2523600" cy="4002072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DB68F05-2B15-AB71-80DF-9660388F33B5}"/>
                </a:ext>
              </a:extLst>
            </p:cNvPr>
            <p:cNvSpPr txBox="1"/>
            <p:nvPr/>
          </p:nvSpPr>
          <p:spPr>
            <a:xfrm>
              <a:off x="4833844" y="2157104"/>
              <a:ext cx="2524310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>
                  <a:solidFill>
                    <a:srgbClr val="00706E"/>
                  </a:solidFill>
                  <a:latin typeface="Aptos ExtraBold" panose="020B0004020202020204" pitchFamily="34" charset="0"/>
                  <a:cs typeface="Segoe UI" panose="020B0502040204020203" pitchFamily="34" charset="0"/>
                </a:rPr>
                <a:t>Standard Methods</a:t>
              </a:r>
              <a:endParaRPr lang="en-IS" sz="2800" b="1">
                <a:solidFill>
                  <a:srgbClr val="00706E"/>
                </a:solidFill>
                <a:latin typeface="Aptos ExtraBold" panose="020B0004020202020204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C9A0DF-7029-9D11-C29E-BFA7C06CE69C}"/>
              </a:ext>
            </a:extLst>
          </p:cNvPr>
          <p:cNvGrpSpPr/>
          <p:nvPr/>
        </p:nvGrpSpPr>
        <p:grpSpPr>
          <a:xfrm>
            <a:off x="7711754" y="3503219"/>
            <a:ext cx="2523601" cy="2562603"/>
            <a:chOff x="7711754" y="3967070"/>
            <a:chExt cx="2523601" cy="2098752"/>
          </a:xfrm>
        </p:grpSpPr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1FE48A22-19F4-3B85-618B-7BCFB9793A8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711754" y="3967070"/>
              <a:ext cx="2523600" cy="2098752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A85B4FD-DA10-F66B-C392-DE24A5942535}"/>
                </a:ext>
              </a:extLst>
            </p:cNvPr>
            <p:cNvSpPr txBox="1"/>
            <p:nvPr/>
          </p:nvSpPr>
          <p:spPr>
            <a:xfrm>
              <a:off x="7711755" y="4063507"/>
              <a:ext cx="2523600" cy="781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b="1">
                  <a:solidFill>
                    <a:srgbClr val="006793"/>
                  </a:solidFill>
                  <a:latin typeface="Aptos ExtraBold" panose="020B0004020202020204" pitchFamily="34" charset="0"/>
                  <a:cs typeface="Segoe UI" panose="020B0502040204020203" pitchFamily="34" charset="0"/>
                </a:rPr>
                <a:t>Customer </a:t>
              </a:r>
            </a:p>
            <a:p>
              <a:pPr algn="ctr"/>
              <a:r>
                <a:rPr lang="en-GB" sz="2800" b="1">
                  <a:solidFill>
                    <a:srgbClr val="006793"/>
                  </a:solidFill>
                  <a:latin typeface="Aptos ExtraBold" panose="020B0004020202020204" pitchFamily="34" charset="0"/>
                  <a:cs typeface="Segoe UI" panose="020B0502040204020203" pitchFamily="34" charset="0"/>
                </a:rPr>
                <a:t>Processes</a:t>
              </a:r>
              <a:endParaRPr lang="en-IS" sz="2800" b="1">
                <a:solidFill>
                  <a:srgbClr val="006793"/>
                </a:solidFill>
                <a:latin typeface="Aptos ExtraBold" panose="020B0004020202020204" pitchFamily="34" charset="0"/>
                <a:cs typeface="Segoe UI" panose="020B0502040204020203" pitchFamily="34" charset="0"/>
              </a:endParaRPr>
            </a:p>
          </p:txBody>
        </p:sp>
      </p:grp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0068F5FA-52DD-9416-D57B-799C911789C4}"/>
              </a:ext>
            </a:extLst>
          </p:cNvPr>
          <p:cNvSpPr/>
          <p:nvPr/>
        </p:nvSpPr>
        <p:spPr>
          <a:xfrm>
            <a:off x="5105043" y="2836974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Create members</a:t>
            </a:r>
            <a:endParaRPr lang="en-I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622D4D63-84F0-907B-16BE-B29D893A4BB6}"/>
              </a:ext>
            </a:extLst>
          </p:cNvPr>
          <p:cNvSpPr/>
          <p:nvPr/>
        </p:nvSpPr>
        <p:spPr>
          <a:xfrm>
            <a:off x="5105043" y="3457750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Update members</a:t>
            </a:r>
            <a:endParaRPr lang="en-I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F4C8B9F2-6C64-287D-36D6-A7591A62BD44}"/>
              </a:ext>
            </a:extLst>
          </p:cNvPr>
          <p:cNvSpPr/>
          <p:nvPr/>
        </p:nvSpPr>
        <p:spPr>
          <a:xfrm>
            <a:off x="5105043" y="4078526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Identify members</a:t>
            </a:r>
            <a:endParaRPr lang="en-I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44E842B5-073F-3037-79B6-CAA12CB929B0}"/>
              </a:ext>
            </a:extLst>
          </p:cNvPr>
          <p:cNvSpPr/>
          <p:nvPr/>
        </p:nvSpPr>
        <p:spPr>
          <a:xfrm>
            <a:off x="5105043" y="4699302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Send transactions</a:t>
            </a:r>
            <a:endParaRPr lang="en-I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78289D86-50F0-E0C1-2334-D0065707B4C5}"/>
              </a:ext>
            </a:extLst>
          </p:cNvPr>
          <p:cNvSpPr/>
          <p:nvPr/>
        </p:nvSpPr>
        <p:spPr>
          <a:xfrm>
            <a:off x="5105043" y="5320079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/>
                <a:cs typeface="Segoe UI"/>
              </a:rPr>
              <a:t>Promotions &amp; rewards</a:t>
            </a:r>
            <a:endParaRPr lang="en-I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8B84398F-4047-E296-1C35-AEB6574260B1}"/>
              </a:ext>
            </a:extLst>
          </p:cNvPr>
          <p:cNvSpPr/>
          <p:nvPr/>
        </p:nvSpPr>
        <p:spPr>
          <a:xfrm>
            <a:off x="7984022" y="4699302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 panose="020B0004020202020204" pitchFamily="34" charset="0"/>
                <a:cs typeface="Segoe UI"/>
              </a:rPr>
              <a:t>Customizations</a:t>
            </a:r>
            <a:endParaRPr lang="en-U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A698262B-A2DC-1E27-0FCD-3BD61E192826}"/>
              </a:ext>
            </a:extLst>
          </p:cNvPr>
          <p:cNvSpPr/>
          <p:nvPr/>
        </p:nvSpPr>
        <p:spPr>
          <a:xfrm>
            <a:off x="7984022" y="5320079"/>
            <a:ext cx="1981201" cy="464127"/>
          </a:xfrm>
          <a:prstGeom prst="roundRect">
            <a:avLst/>
          </a:prstGeom>
          <a:solidFill>
            <a:srgbClr val="EEE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CO Job Queue Tasks</a:t>
            </a:r>
            <a:endParaRPr lang="en-IS" sz="1200">
              <a:solidFill>
                <a:srgbClr val="351C5C"/>
              </a:solidFill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2DE7FB-4737-8FD4-C9F0-3BBEA25AFEC4}"/>
              </a:ext>
            </a:extLst>
          </p:cNvPr>
          <p:cNvSpPr txBox="1"/>
          <p:nvPr/>
        </p:nvSpPr>
        <p:spPr>
          <a:xfrm>
            <a:off x="2299326" y="139192"/>
            <a:ext cx="7593349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rPr>
              <a:t>Specialized functionality</a:t>
            </a:r>
            <a:endParaRPr lang="en-IS" sz="4800" b="1">
              <a:solidFill>
                <a:srgbClr val="361D5C"/>
              </a:solidFill>
              <a:latin typeface="Aptos ExtraBold" panose="020B0004020202020204" pitchFamily="34" charset="0"/>
              <a:cs typeface="Segoe UI" panose="020B0502040204020203" pitchFamily="34" charset="0"/>
            </a:endParaRPr>
          </a:p>
          <a:p>
            <a:pPr algn="ctr"/>
            <a:r>
              <a:rPr lang="en-US" sz="2800">
                <a:solidFill>
                  <a:srgbClr val="361D5C"/>
                </a:solidFill>
                <a:latin typeface="Aptos Light"/>
                <a:cs typeface="Segoe UI"/>
              </a:rPr>
              <a:t>f</a:t>
            </a:r>
            <a:r>
              <a:rPr lang="en-IS" sz="2800">
                <a:solidFill>
                  <a:srgbClr val="361D5C"/>
                </a:solidFill>
                <a:latin typeface="Aptos Light"/>
                <a:cs typeface="Segoe UI"/>
              </a:rPr>
              <a:t>or </a:t>
            </a:r>
            <a:r>
              <a:rPr lang="en-GB" sz="2800">
                <a:solidFill>
                  <a:srgbClr val="361D5C"/>
                </a:solidFill>
                <a:latin typeface="Aptos Light"/>
                <a:cs typeface="Segoe UI"/>
              </a:rPr>
              <a:t>loyalty</a:t>
            </a:r>
            <a:endParaRPr lang="en-IS" sz="2800">
              <a:solidFill>
                <a:srgbClr val="361D5C"/>
              </a:solidFill>
              <a:latin typeface="Aptos Light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57432AE-0893-C6BA-4629-C487F3EF3DDC}"/>
              </a:ext>
            </a:extLst>
          </p:cNvPr>
          <p:cNvSpPr txBox="1"/>
          <p:nvPr/>
        </p:nvSpPr>
        <p:spPr>
          <a:xfrm>
            <a:off x="2838762" y="6206088"/>
            <a:ext cx="6513056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is-IS" sz="2800">
                <a:solidFill>
                  <a:srgbClr val="361D5C"/>
                </a:solidFill>
                <a:latin typeface="Aptos Light"/>
                <a:cs typeface="Segoe UI"/>
              </a:rPr>
              <a:t>and much more...</a:t>
            </a:r>
            <a:endParaRPr lang="en-IS" sz="2800">
              <a:solidFill>
                <a:srgbClr val="361D5C"/>
              </a:solidFill>
              <a:latin typeface="Aptos Ligh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039030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5000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5000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ecel="5000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54517E-760C-EB2B-771A-776E38E2D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341C5C"/>
                </a:solidFill>
                <a:latin typeface="Aptos"/>
                <a:cs typeface="Segoe UI"/>
              </a:rPr>
              <a:t>Easy setup</a:t>
            </a:r>
            <a:endParaRPr lang="en-IS" b="1">
              <a:solidFill>
                <a:srgbClr val="341C5C"/>
              </a:solidFill>
              <a:latin typeface="Aptos" panose="020B00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3E292-AAE4-54F1-923D-564E2AB621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lIns="91440" tIns="45720" rIns="91440" bIns="4572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Integration setup: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One page to enable all functionality configuration for the integration </a:t>
            </a: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New interfaces: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latin typeface="Aptos"/>
              </a:rPr>
              <a:t>Enums to support different interfaces i.e. API version</a:t>
            </a:r>
          </a:p>
          <a:p>
            <a:r>
              <a:rPr lang="en-GB" sz="2000" dirty="0">
                <a:latin typeface="+mn-lt"/>
                <a:ea typeface="Calibri"/>
                <a:cs typeface="Calibri"/>
              </a:rPr>
              <a:t>Offline mode to don’t miss a point.</a:t>
            </a:r>
          </a:p>
          <a:p>
            <a:r>
              <a:rPr lang="en-GB" sz="2000" dirty="0">
                <a:latin typeface="+mn-lt"/>
                <a:ea typeface="Calibri"/>
                <a:cs typeface="Calibri"/>
              </a:rPr>
              <a:t>Sending Transactions on Real time </a:t>
            </a:r>
          </a:p>
          <a:p>
            <a:r>
              <a:rPr lang="en-GB" sz="2000" dirty="0">
                <a:latin typeface="+mn-lt"/>
                <a:ea typeface="Calibri"/>
                <a:cs typeface="Calibri"/>
              </a:rPr>
              <a:t>Defining promotions and Reward-Vouchers</a:t>
            </a:r>
          </a:p>
          <a:p>
            <a:r>
              <a:rPr lang="en-GB" sz="2000" dirty="0">
                <a:latin typeface="+mn-lt"/>
                <a:ea typeface="Calibri"/>
                <a:cs typeface="Calibri"/>
              </a:rPr>
              <a:t>Sending SMS</a:t>
            </a:r>
          </a:p>
          <a:p>
            <a:r>
              <a:rPr lang="en-GB" sz="2000" dirty="0">
                <a:latin typeface="+mn-lt"/>
                <a:ea typeface="Calibri"/>
                <a:cs typeface="Calibri"/>
              </a:rPr>
              <a:t>Using </a:t>
            </a:r>
            <a:r>
              <a:rPr lang="en-GB" sz="2000" dirty="0" err="1">
                <a:latin typeface="+mn-lt"/>
                <a:ea typeface="Calibri"/>
                <a:cs typeface="Calibri"/>
              </a:rPr>
              <a:t>Voyado</a:t>
            </a:r>
            <a:r>
              <a:rPr lang="en-GB" sz="2000" dirty="0">
                <a:latin typeface="+mn-lt"/>
                <a:ea typeface="Calibri"/>
                <a:cs typeface="Calibri"/>
              </a:rPr>
              <a:t> Orders to send emails/</a:t>
            </a:r>
            <a:r>
              <a:rPr lang="en-GB" sz="2000" dirty="0" err="1">
                <a:latin typeface="+mn-lt"/>
                <a:ea typeface="Calibri"/>
                <a:cs typeface="Calibri"/>
              </a:rPr>
              <a:t>sms</a:t>
            </a:r>
            <a:r>
              <a:rPr lang="en-GB" sz="2000" dirty="0">
                <a:latin typeface="+mn-lt"/>
                <a:ea typeface="Calibri"/>
                <a:cs typeface="Calibri"/>
              </a:rPr>
              <a:t> for customer orders</a:t>
            </a:r>
            <a:endParaRPr lang="en-IS" dirty="0"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DEDFA5-2E6E-DA08-69F7-A7398FC8236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3979" y="1172845"/>
            <a:ext cx="6258623" cy="4236371"/>
          </a:xfrm>
          <a:prstGeom prst="rect">
            <a:avLst/>
          </a:prstGeom>
        </p:spPr>
      </p:pic>
      <p:pic>
        <p:nvPicPr>
          <p:cNvPr id="8" name="Picture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887B022-1856-569E-7454-623DD5CD9C92}"/>
              </a:ext>
            </a:extLst>
          </p:cNvPr>
          <p:cNvPicPr preferRelativeResize="0">
            <a:picLocks noChangeAspect="1"/>
          </p:cNvPicPr>
          <p:nvPr/>
        </p:nvPicPr>
        <p:blipFill rotWithShape="1">
          <a:blip r:embed="rId4"/>
          <a:stretch>
            <a:fillRect/>
          </a:stretch>
        </p:blipFill>
        <p:spPr>
          <a:xfrm>
            <a:off x="5788856" y="1448783"/>
            <a:ext cx="5732584" cy="3538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0978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185F7-B301-6E3C-C983-11726C0F3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D97E6F-C4A2-BBD7-8599-76853FD01D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3621" y="1371600"/>
            <a:ext cx="5875868" cy="36469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BE71B1-2E5B-3F2B-FF1F-C0D57A458B1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3979" y="1172845"/>
            <a:ext cx="6258623" cy="423637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75BB03C-5871-0F33-1B6A-0AB57C8DE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341C5C"/>
                </a:solidFill>
                <a:latin typeface="Aptos"/>
                <a:cs typeface="Segoe UI"/>
              </a:rPr>
              <a:t>New POS panels</a:t>
            </a:r>
            <a:endParaRPr lang="en-IS" b="1">
              <a:solidFill>
                <a:srgbClr val="341C5C"/>
              </a:solidFill>
              <a:latin typeface="Aptos" panose="020B00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09466-B9FC-ECBA-CEC7-976CE10533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lIns="91440" tIns="45720" rIns="91440" bIns="4572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2400" b="1">
                <a:solidFill>
                  <a:schemeClr val="tx1"/>
                </a:solidFill>
                <a:latin typeface="Aptos SemiBold" panose="020B0004020202020204" pitchFamily="34" charset="0"/>
              </a:rPr>
              <a:t>Search: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n-US" sz="2400">
                <a:solidFill>
                  <a:schemeClr val="tx1"/>
                </a:solidFill>
                <a:latin typeface="Aptos"/>
              </a:rPr>
              <a:t>Mobile Phone No. updated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n-US" sz="2400">
                <a:solidFill>
                  <a:schemeClr val="tx1"/>
                </a:solidFill>
                <a:latin typeface="Aptos" panose="020B0004020202020204" pitchFamily="34" charset="0"/>
              </a:rPr>
              <a:t>Email updated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n-US" sz="2400">
                <a:solidFill>
                  <a:schemeClr val="tx1"/>
                </a:solidFill>
                <a:latin typeface="Aptos" panose="020B0004020202020204" pitchFamily="34" charset="0"/>
              </a:rPr>
              <a:t>SSN added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2400" b="1">
                <a:solidFill>
                  <a:schemeClr val="tx1"/>
                </a:solidFill>
                <a:latin typeface="Aptos SemiBold"/>
              </a:rPr>
              <a:t>Loyalty member info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n-US" sz="2400">
                <a:solidFill>
                  <a:schemeClr val="tx1"/>
                </a:solidFill>
                <a:latin typeface="Aptos"/>
              </a:rPr>
              <a:t> Has been updated to support </a:t>
            </a:r>
            <a:br>
              <a:rPr lang="en-US" sz="2400">
                <a:latin typeface="Aptos" panose="020B00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ptos"/>
              </a:rPr>
              <a:t> LS Central standard logic</a:t>
            </a:r>
          </a:p>
        </p:txBody>
      </p:sp>
    </p:spTree>
    <p:extLst>
      <p:ext uri="{BB962C8B-B14F-4D97-AF65-F5344CB8AC3E}">
        <p14:creationId xmlns:p14="http://schemas.microsoft.com/office/powerpoint/2010/main" val="21944114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65BBD-605C-B2B7-1863-C6AC45E76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E09119-1A4A-21A3-04F6-7B21AEA61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341C5C"/>
                </a:solidFill>
                <a:latin typeface="Aptos"/>
                <a:cs typeface="Segoe UI"/>
              </a:rPr>
              <a:t>Unified promotions &amp; rewards</a:t>
            </a:r>
            <a:endParaRPr lang="en-IS" b="1">
              <a:solidFill>
                <a:srgbClr val="341C5C"/>
              </a:solidFill>
              <a:latin typeface="Aptos"/>
              <a:cs typeface="Segoe UI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B8AFF-987C-BF3B-15A2-3321095FB45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lIns="91440" tIns="45720" rIns="91440" bIns="45720" anchor="t"/>
          <a:lstStyle/>
          <a:p>
            <a:pPr>
              <a:spcAft>
                <a:spcPts val="600"/>
              </a:spcAft>
              <a:buFontTx/>
              <a:buChar char="-"/>
            </a:pPr>
            <a:r>
              <a:rPr lang="en-US">
                <a:solidFill>
                  <a:schemeClr val="tx1"/>
                </a:solidFill>
                <a:latin typeface="Aptos"/>
              </a:rPr>
              <a:t>New unified panel that shows both promotions and rewards.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n-US">
                <a:solidFill>
                  <a:schemeClr val="tx1"/>
                </a:solidFill>
                <a:latin typeface="Aptos" panose="020B0004020202020204" pitchFamily="34" charset="0"/>
              </a:rPr>
              <a:t>All benefits can be added to the journal at the same time.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A50DB-0F60-4110-B1C7-643B02335A6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3979" y="1172845"/>
            <a:ext cx="6258623" cy="42363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CA8C52-019A-099D-A504-2006A0D57FC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30973" y="1400642"/>
            <a:ext cx="5947648" cy="3657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3207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05150-1015-1E31-F09B-6C872E280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089" y="1425086"/>
            <a:ext cx="3684803" cy="1647724"/>
          </a:xfrm>
        </p:spPr>
        <p:txBody>
          <a:bodyPr>
            <a:normAutofit/>
          </a:bodyPr>
          <a:lstStyle/>
          <a:p>
            <a:r>
              <a:rPr lang="en-IS" sz="8800"/>
              <a:t>Demo</a:t>
            </a:r>
          </a:p>
        </p:txBody>
      </p:sp>
      <p:pic>
        <p:nvPicPr>
          <p:cNvPr id="5" name="Picture 4" descr="A computer screen with a screen on&#10;&#10;AI-generated content may be incorrect.">
            <a:extLst>
              <a:ext uri="{FF2B5EF4-FFF2-40B4-BE49-F238E27FC236}">
                <a16:creationId xmlns:a16="http://schemas.microsoft.com/office/drawing/2014/main" id="{80444600-5447-BD3E-D365-DC3469E06C38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8708" y="3131954"/>
            <a:ext cx="5201768" cy="4925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6895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C7FB87A-2AD1-F3A3-E7B2-80BD4490C8D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Maximizing value 2">
            <a:hlinkClick r:id="" action="ppaction://media"/>
            <a:extLst>
              <a:ext uri="{FF2B5EF4-FFF2-40B4-BE49-F238E27FC236}">
                <a16:creationId xmlns:a16="http://schemas.microsoft.com/office/drawing/2014/main" id="{81013221-080B-4D53-20AB-FE0687536F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23520" y="-125730"/>
            <a:ext cx="12720320" cy="715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13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4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BAE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7E88D5-A36F-494D-E975-D48A7AB228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77365621-F10B-9E7B-C16E-815C817A77AA}"/>
              </a:ext>
            </a:extLst>
          </p:cNvPr>
          <p:cNvGrpSpPr/>
          <p:nvPr/>
        </p:nvGrpSpPr>
        <p:grpSpPr>
          <a:xfrm>
            <a:off x="2845568" y="518966"/>
            <a:ext cx="6257023" cy="5820068"/>
            <a:chOff x="2397879" y="918175"/>
            <a:chExt cx="5332597" cy="4960199"/>
          </a:xfrm>
        </p:grpSpPr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E9E42E90-695E-9B57-6987-68A718449171}"/>
                </a:ext>
              </a:extLst>
            </p:cNvPr>
            <p:cNvSpPr/>
            <p:nvPr/>
          </p:nvSpPr>
          <p:spPr>
            <a:xfrm>
              <a:off x="4501085" y="3335274"/>
              <a:ext cx="3229391" cy="2542493"/>
            </a:xfrm>
            <a:custGeom>
              <a:avLst/>
              <a:gdLst>
                <a:gd name="csX0" fmla="*/ 1958343 w 3229391"/>
                <a:gd name="csY0" fmla="*/ 2542494 h 2542493"/>
                <a:gd name="csX1" fmla="*/ 3229391 w 3229391"/>
                <a:gd name="csY1" fmla="*/ 1271247 h 2542493"/>
                <a:gd name="csX2" fmla="*/ 1958343 w 3229391"/>
                <a:gd name="csY2" fmla="*/ 0 h 2542493"/>
                <a:gd name="csX3" fmla="*/ 687295 w 3229391"/>
                <a:gd name="csY3" fmla="*/ 1271247 h 2542493"/>
                <a:gd name="csX4" fmla="*/ 0 w 3229391"/>
                <a:gd name="csY4" fmla="*/ 2542494 h 2542493"/>
                <a:gd name="csX5" fmla="*/ 1958343 w 3229391"/>
                <a:gd name="csY5" fmla="*/ 2542494 h 254249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3229391" h="2542493">
                  <a:moveTo>
                    <a:pt x="1958343" y="2542494"/>
                  </a:moveTo>
                  <a:cubicBezTo>
                    <a:pt x="2660385" y="2542494"/>
                    <a:pt x="3229391" y="1973078"/>
                    <a:pt x="3229391" y="1271247"/>
                  </a:cubicBezTo>
                  <a:cubicBezTo>
                    <a:pt x="3229391" y="569416"/>
                    <a:pt x="2660064" y="0"/>
                    <a:pt x="1958343" y="0"/>
                  </a:cubicBezTo>
                  <a:cubicBezTo>
                    <a:pt x="1256622" y="0"/>
                    <a:pt x="687295" y="569416"/>
                    <a:pt x="687295" y="1271247"/>
                  </a:cubicBezTo>
                  <a:cubicBezTo>
                    <a:pt x="687295" y="1973078"/>
                    <a:pt x="413852" y="2270931"/>
                    <a:pt x="0" y="2542494"/>
                  </a:cubicBezTo>
                  <a:lnTo>
                    <a:pt x="1958343" y="2542494"/>
                  </a:lnTo>
                  <a:close/>
                </a:path>
              </a:pathLst>
            </a:custGeom>
            <a:solidFill>
              <a:srgbClr val="6E63D6"/>
            </a:solidFill>
            <a:ln w="3205" cap="flat">
              <a:noFill/>
              <a:prstDash val="solid"/>
              <a:miter/>
            </a:ln>
          </p:spPr>
          <p:txBody>
            <a:bodyPr/>
            <a:lstStyle/>
            <a:p>
              <a:endParaRPr lang="en-I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B974EB4-B764-143B-80B8-A327F623C5A6}"/>
                </a:ext>
              </a:extLst>
            </p:cNvPr>
            <p:cNvSpPr/>
            <p:nvPr/>
          </p:nvSpPr>
          <p:spPr>
            <a:xfrm>
              <a:off x="2397879" y="2274993"/>
              <a:ext cx="2542668" cy="3603381"/>
            </a:xfrm>
            <a:custGeom>
              <a:avLst/>
              <a:gdLst>
                <a:gd name="csX0" fmla="*/ 170507 w 2542668"/>
                <a:gd name="csY0" fmla="*/ 1696065 h 3603381"/>
                <a:gd name="csX1" fmla="*/ 635650 w 2542668"/>
                <a:gd name="csY1" fmla="*/ 3432847 h 3603381"/>
                <a:gd name="csX2" fmla="*/ 2372161 w 2542668"/>
                <a:gd name="csY2" fmla="*/ 2967632 h 3603381"/>
                <a:gd name="csX3" fmla="*/ 1907019 w 2542668"/>
                <a:gd name="csY3" fmla="*/ 1230849 h 3603381"/>
                <a:gd name="csX4" fmla="*/ 1149839 w 2542668"/>
                <a:gd name="csY4" fmla="*/ 0 h 3603381"/>
                <a:gd name="csX5" fmla="*/ 170828 w 2542668"/>
                <a:gd name="csY5" fmla="*/ 1696065 h 3603381"/>
                <a:gd name="csX6" fmla="*/ 170828 w 2542668"/>
                <a:gd name="csY6" fmla="*/ 1696065 h 360338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2542668" h="3603381">
                  <a:moveTo>
                    <a:pt x="170507" y="1696065"/>
                  </a:moveTo>
                  <a:cubicBezTo>
                    <a:pt x="-180513" y="2303955"/>
                    <a:pt x="27855" y="3081772"/>
                    <a:pt x="635650" y="3432847"/>
                  </a:cubicBezTo>
                  <a:cubicBezTo>
                    <a:pt x="1243445" y="3783923"/>
                    <a:pt x="2021140" y="3575522"/>
                    <a:pt x="2372161" y="2967632"/>
                  </a:cubicBezTo>
                  <a:cubicBezTo>
                    <a:pt x="2723182" y="2359742"/>
                    <a:pt x="2514813" y="1581925"/>
                    <a:pt x="1907019" y="1230849"/>
                  </a:cubicBezTo>
                  <a:cubicBezTo>
                    <a:pt x="1446364" y="965058"/>
                    <a:pt x="1178049" y="494071"/>
                    <a:pt x="1149839" y="0"/>
                  </a:cubicBezTo>
                  <a:lnTo>
                    <a:pt x="170828" y="1696065"/>
                  </a:lnTo>
                  <a:lnTo>
                    <a:pt x="170828" y="1696065"/>
                  </a:lnTo>
                  <a:close/>
                </a:path>
              </a:pathLst>
            </a:custGeom>
            <a:solidFill>
              <a:srgbClr val="4040A4"/>
            </a:solidFill>
            <a:ln w="3205" cap="flat">
              <a:noFill/>
              <a:prstDash val="solid"/>
              <a:miter/>
            </a:ln>
          </p:spPr>
          <p:txBody>
            <a:bodyPr/>
            <a:lstStyle/>
            <a:p>
              <a:endParaRPr lang="en-I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FFB32063-0EEE-48ED-3639-D82D54D59500}"/>
                </a:ext>
              </a:extLst>
            </p:cNvPr>
            <p:cNvSpPr/>
            <p:nvPr/>
          </p:nvSpPr>
          <p:spPr>
            <a:xfrm>
              <a:off x="3792987" y="918175"/>
              <a:ext cx="3351493" cy="2543066"/>
            </a:xfrm>
            <a:custGeom>
              <a:avLst/>
              <a:gdLst>
                <a:gd name="csX0" fmla="*/ 2372161 w 3351493"/>
                <a:gd name="csY0" fmla="*/ 635750 h 2543066"/>
                <a:gd name="csX1" fmla="*/ 635650 w 3351493"/>
                <a:gd name="csY1" fmla="*/ 170534 h 2543066"/>
                <a:gd name="csX2" fmla="*/ 170508 w 3351493"/>
                <a:gd name="csY2" fmla="*/ 1907317 h 2543066"/>
                <a:gd name="csX3" fmla="*/ 1907018 w 3351493"/>
                <a:gd name="csY3" fmla="*/ 2372533 h 2543066"/>
                <a:gd name="csX4" fmla="*/ 3351493 w 3351493"/>
                <a:gd name="csY4" fmla="*/ 2332135 h 2543066"/>
                <a:gd name="csX5" fmla="*/ 2372482 w 3351493"/>
                <a:gd name="csY5" fmla="*/ 635750 h 2543066"/>
                <a:gd name="csX6" fmla="*/ 2372482 w 3351493"/>
                <a:gd name="csY6" fmla="*/ 635750 h 25430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351493" h="2543066">
                  <a:moveTo>
                    <a:pt x="2372161" y="635750"/>
                  </a:moveTo>
                  <a:cubicBezTo>
                    <a:pt x="2021141" y="27860"/>
                    <a:pt x="1243766" y="-180542"/>
                    <a:pt x="635650" y="170534"/>
                  </a:cubicBezTo>
                  <a:cubicBezTo>
                    <a:pt x="27855" y="521610"/>
                    <a:pt x="-180513" y="1299107"/>
                    <a:pt x="170508" y="1907317"/>
                  </a:cubicBezTo>
                  <a:cubicBezTo>
                    <a:pt x="521528" y="2515207"/>
                    <a:pt x="1298903" y="2723608"/>
                    <a:pt x="1907018" y="2372533"/>
                  </a:cubicBezTo>
                  <a:cubicBezTo>
                    <a:pt x="2367673" y="2106741"/>
                    <a:pt x="2909431" y="2109306"/>
                    <a:pt x="3351493" y="2332135"/>
                  </a:cubicBezTo>
                  <a:lnTo>
                    <a:pt x="2372482" y="635750"/>
                  </a:lnTo>
                  <a:lnTo>
                    <a:pt x="2372482" y="635750"/>
                  </a:lnTo>
                  <a:close/>
                </a:path>
              </a:pathLst>
            </a:custGeom>
            <a:solidFill>
              <a:srgbClr val="5D3F8C"/>
            </a:solidFill>
            <a:ln w="3205" cap="flat">
              <a:noFill/>
              <a:prstDash val="solid"/>
              <a:miter/>
            </a:ln>
          </p:spPr>
          <p:txBody>
            <a:bodyPr/>
            <a:lstStyle/>
            <a:p>
              <a:endParaRPr lang="en-I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CA269757-CFF3-F425-9677-BA6516806908}"/>
                </a:ext>
              </a:extLst>
            </p:cNvPr>
            <p:cNvSpPr/>
            <p:nvPr/>
          </p:nvSpPr>
          <p:spPr>
            <a:xfrm>
              <a:off x="2732838" y="3669998"/>
              <a:ext cx="1872751" cy="1873045"/>
            </a:xfrm>
            <a:custGeom>
              <a:avLst/>
              <a:gdLst>
                <a:gd name="csX0" fmla="*/ 1872752 w 1872751"/>
                <a:gd name="csY0" fmla="*/ 936523 h 1873045"/>
                <a:gd name="csX1" fmla="*/ 936376 w 1872751"/>
                <a:gd name="csY1" fmla="*/ 1873045 h 1873045"/>
                <a:gd name="csX2" fmla="*/ 0 w 1872751"/>
                <a:gd name="csY2" fmla="*/ 936523 h 1873045"/>
                <a:gd name="csX3" fmla="*/ 936376 w 1872751"/>
                <a:gd name="csY3" fmla="*/ 0 h 1873045"/>
                <a:gd name="csX4" fmla="*/ 1872752 w 1872751"/>
                <a:gd name="csY4" fmla="*/ 936523 h 187304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872751" h="1873045">
                  <a:moveTo>
                    <a:pt x="1872752" y="936523"/>
                  </a:moveTo>
                  <a:cubicBezTo>
                    <a:pt x="1872752" y="1453750"/>
                    <a:pt x="1453522" y="1873045"/>
                    <a:pt x="936376" y="1873045"/>
                  </a:cubicBezTo>
                  <a:cubicBezTo>
                    <a:pt x="419230" y="1873045"/>
                    <a:pt x="0" y="1453750"/>
                    <a:pt x="0" y="936523"/>
                  </a:cubicBezTo>
                  <a:cubicBezTo>
                    <a:pt x="0" y="419295"/>
                    <a:pt x="419230" y="0"/>
                    <a:pt x="936376" y="0"/>
                  </a:cubicBezTo>
                  <a:cubicBezTo>
                    <a:pt x="1453522" y="0"/>
                    <a:pt x="1872752" y="419295"/>
                    <a:pt x="1872752" y="936523"/>
                  </a:cubicBezTo>
                  <a:close/>
                </a:path>
              </a:pathLst>
            </a:custGeom>
            <a:solidFill>
              <a:srgbClr val="F9FAFA"/>
            </a:solidFill>
            <a:ln w="3205" cap="flat">
              <a:noFill/>
              <a:prstDash val="solid"/>
              <a:miter/>
            </a:ln>
          </p:spPr>
          <p:txBody>
            <a:bodyPr/>
            <a:lstStyle/>
            <a:p>
              <a:endParaRPr lang="en-I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6E5E2142-A346-2E21-E4F5-BF884333E09C}"/>
                </a:ext>
              </a:extLst>
            </p:cNvPr>
            <p:cNvSpPr/>
            <p:nvPr/>
          </p:nvSpPr>
          <p:spPr>
            <a:xfrm>
              <a:off x="4127945" y="1253186"/>
              <a:ext cx="1872751" cy="1873045"/>
            </a:xfrm>
            <a:custGeom>
              <a:avLst/>
              <a:gdLst>
                <a:gd name="csX0" fmla="*/ 1872752 w 1872751"/>
                <a:gd name="csY0" fmla="*/ 936523 h 1873045"/>
                <a:gd name="csX1" fmla="*/ 936376 w 1872751"/>
                <a:gd name="csY1" fmla="*/ 1873045 h 1873045"/>
                <a:gd name="csX2" fmla="*/ 0 w 1872751"/>
                <a:gd name="csY2" fmla="*/ 936523 h 1873045"/>
                <a:gd name="csX3" fmla="*/ 936376 w 1872751"/>
                <a:gd name="csY3" fmla="*/ 0 h 1873045"/>
                <a:gd name="csX4" fmla="*/ 1872752 w 1872751"/>
                <a:gd name="csY4" fmla="*/ 936523 h 187304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872751" h="1873045">
                  <a:moveTo>
                    <a:pt x="1872752" y="936523"/>
                  </a:moveTo>
                  <a:cubicBezTo>
                    <a:pt x="1872752" y="1453750"/>
                    <a:pt x="1453522" y="1873045"/>
                    <a:pt x="936376" y="1873045"/>
                  </a:cubicBezTo>
                  <a:cubicBezTo>
                    <a:pt x="419230" y="1873045"/>
                    <a:pt x="0" y="1453750"/>
                    <a:pt x="0" y="936523"/>
                  </a:cubicBezTo>
                  <a:cubicBezTo>
                    <a:pt x="0" y="419295"/>
                    <a:pt x="419230" y="0"/>
                    <a:pt x="936376" y="0"/>
                  </a:cubicBezTo>
                  <a:cubicBezTo>
                    <a:pt x="1453522" y="0"/>
                    <a:pt x="1872752" y="419295"/>
                    <a:pt x="1872752" y="936523"/>
                  </a:cubicBezTo>
                  <a:close/>
                </a:path>
              </a:pathLst>
            </a:custGeom>
            <a:solidFill>
              <a:srgbClr val="F9FAFA"/>
            </a:solidFill>
            <a:ln w="3205" cap="flat">
              <a:noFill/>
              <a:prstDash val="solid"/>
              <a:miter/>
            </a:ln>
          </p:spPr>
          <p:txBody>
            <a:bodyPr/>
            <a:lstStyle/>
            <a:p>
              <a:endParaRPr lang="en-I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3EA44CFE-A65A-804D-63B0-22A3D13C1479}"/>
                </a:ext>
              </a:extLst>
            </p:cNvPr>
            <p:cNvSpPr/>
            <p:nvPr/>
          </p:nvSpPr>
          <p:spPr>
            <a:xfrm>
              <a:off x="5523052" y="3669998"/>
              <a:ext cx="1872751" cy="1873045"/>
            </a:xfrm>
            <a:custGeom>
              <a:avLst/>
              <a:gdLst>
                <a:gd name="csX0" fmla="*/ 1872752 w 1872751"/>
                <a:gd name="csY0" fmla="*/ 936523 h 1873045"/>
                <a:gd name="csX1" fmla="*/ 936376 w 1872751"/>
                <a:gd name="csY1" fmla="*/ 1873045 h 1873045"/>
                <a:gd name="csX2" fmla="*/ 0 w 1872751"/>
                <a:gd name="csY2" fmla="*/ 936523 h 1873045"/>
                <a:gd name="csX3" fmla="*/ 936376 w 1872751"/>
                <a:gd name="csY3" fmla="*/ 0 h 1873045"/>
                <a:gd name="csX4" fmla="*/ 1872752 w 1872751"/>
                <a:gd name="csY4" fmla="*/ 936523 h 187304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872751" h="1873045">
                  <a:moveTo>
                    <a:pt x="1872752" y="936523"/>
                  </a:moveTo>
                  <a:cubicBezTo>
                    <a:pt x="1872752" y="1453750"/>
                    <a:pt x="1453522" y="1873045"/>
                    <a:pt x="936376" y="1873045"/>
                  </a:cubicBezTo>
                  <a:cubicBezTo>
                    <a:pt x="419230" y="1873045"/>
                    <a:pt x="0" y="1453750"/>
                    <a:pt x="0" y="936523"/>
                  </a:cubicBezTo>
                  <a:cubicBezTo>
                    <a:pt x="0" y="419295"/>
                    <a:pt x="419230" y="0"/>
                    <a:pt x="936376" y="0"/>
                  </a:cubicBezTo>
                  <a:cubicBezTo>
                    <a:pt x="1453522" y="0"/>
                    <a:pt x="1872752" y="419295"/>
                    <a:pt x="1872752" y="936523"/>
                  </a:cubicBezTo>
                  <a:close/>
                </a:path>
              </a:pathLst>
            </a:custGeom>
            <a:solidFill>
              <a:srgbClr val="F9FAFA"/>
            </a:solidFill>
            <a:ln w="3205" cap="flat">
              <a:noFill/>
              <a:prstDash val="solid"/>
              <a:miter/>
            </a:ln>
          </p:spPr>
          <p:txBody>
            <a:bodyPr/>
            <a:lstStyle/>
            <a:p>
              <a:endParaRPr lang="en-IS"/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25670212-7C20-ADBB-DC7D-D16A495346C0}"/>
              </a:ext>
            </a:extLst>
          </p:cNvPr>
          <p:cNvSpPr txBox="1"/>
          <p:nvPr/>
        </p:nvSpPr>
        <p:spPr>
          <a:xfrm>
            <a:off x="4592395" y="1635331"/>
            <a:ext cx="2728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351C5C"/>
                </a:solidFill>
                <a:latin typeface="Aptos" panose="020B0004020202020204" pitchFamily="34" charset="0"/>
              </a:rPr>
              <a:t>Bookings for </a:t>
            </a:r>
            <a:br>
              <a:rPr lang="en-US" sz="2400" b="1" dirty="0">
                <a:solidFill>
                  <a:srgbClr val="351C5C"/>
                </a:solidFill>
                <a:latin typeface="Aptos" panose="020B0004020202020204" pitchFamily="34" charset="0"/>
              </a:rPr>
            </a:br>
            <a:r>
              <a:rPr lang="en-US" sz="2400" b="1" dirty="0">
                <a:solidFill>
                  <a:srgbClr val="351C5C"/>
                </a:solidFill>
                <a:latin typeface="Aptos" panose="020B0004020202020204" pitchFamily="34" charset="0"/>
              </a:rPr>
              <a:t>LS Central</a:t>
            </a:r>
            <a:endParaRPr lang="en-IS" sz="2400" b="1" dirty="0">
              <a:solidFill>
                <a:srgbClr val="351C5C"/>
              </a:solidFill>
              <a:latin typeface="Aptos" panose="020B00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DC10A6-F8BE-5A9E-637D-E7C484108496}"/>
              </a:ext>
            </a:extLst>
          </p:cNvPr>
          <p:cNvSpPr txBox="1"/>
          <p:nvPr/>
        </p:nvSpPr>
        <p:spPr>
          <a:xfrm>
            <a:off x="2976249" y="4474227"/>
            <a:ext cx="2728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351C5C"/>
                </a:solidFill>
                <a:latin typeface="Aptos" panose="020B0004020202020204" pitchFamily="34" charset="0"/>
              </a:rPr>
              <a:t>Member</a:t>
            </a:r>
          </a:p>
          <a:p>
            <a:pPr algn="ctr"/>
            <a:r>
              <a:rPr lang="en-US" sz="2400" b="1" dirty="0">
                <a:solidFill>
                  <a:srgbClr val="351C5C"/>
                </a:solidFill>
                <a:latin typeface="Aptos" panose="020B0004020202020204" pitchFamily="34" charset="0"/>
              </a:rPr>
              <a:t>Management</a:t>
            </a:r>
            <a:endParaRPr lang="en-IS" sz="2400" b="1" dirty="0">
              <a:solidFill>
                <a:srgbClr val="351C5C"/>
              </a:solidFill>
              <a:latin typeface="Aptos" panose="020B00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A31DE8E-B364-75CF-DEED-2294DA0DC5A9}"/>
              </a:ext>
            </a:extLst>
          </p:cNvPr>
          <p:cNvSpPr txBox="1"/>
          <p:nvPr/>
        </p:nvSpPr>
        <p:spPr>
          <a:xfrm>
            <a:off x="6240444" y="4474227"/>
            <a:ext cx="2728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>
                <a:solidFill>
                  <a:srgbClr val="351C5C"/>
                </a:solidFill>
                <a:latin typeface="Aptos" panose="020B0004020202020204" pitchFamily="34" charset="0"/>
              </a:rPr>
              <a:t>Loyalty </a:t>
            </a:r>
            <a:br>
              <a:rPr lang="en-US" sz="2400" b="1">
                <a:solidFill>
                  <a:srgbClr val="351C5C"/>
                </a:solidFill>
                <a:latin typeface="Aptos" panose="020B0004020202020204" pitchFamily="34" charset="0"/>
              </a:rPr>
            </a:br>
            <a:r>
              <a:rPr lang="en-US" sz="2400" b="1">
                <a:solidFill>
                  <a:srgbClr val="351C5C"/>
                </a:solidFill>
                <a:latin typeface="Aptos" panose="020B0004020202020204" pitchFamily="34" charset="0"/>
              </a:rPr>
              <a:t>add-ons</a:t>
            </a:r>
            <a:endParaRPr lang="en-IS" sz="2400" b="1">
              <a:solidFill>
                <a:srgbClr val="351C5C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5115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4913754"/>
      </p:ext>
    </p:extLst>
  </p:cSld>
  <p:clrMapOvr>
    <a:masterClrMapping/>
  </p:clrMapOvr>
</p:sld>
</file>

<file path=ppt/theme/theme1.xml><?xml version="1.0" encoding="utf-8"?>
<a:theme xmlns:a="http://schemas.openxmlformats.org/drawingml/2006/main" name="Eggplant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BFABC9B-57E4-9E48-916B-F5DD363010AC}"/>
    </a:ext>
  </a:extLst>
</a:theme>
</file>

<file path=ppt/theme/theme2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1B60E12-7436-D34E-9351-35BE81C44D60}"/>
    </a:ext>
  </a:extLst>
</a:theme>
</file>

<file path=ppt/theme/theme3.xml><?xml version="1.0" encoding="utf-8"?>
<a:theme xmlns:a="http://schemas.openxmlformats.org/drawingml/2006/main" name="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05C7D3E5-530F-9047-BDA5-D35CA44790DB}"/>
    </a:ext>
  </a:extLst>
</a:theme>
</file>

<file path=ppt/theme/theme4.xml><?xml version="1.0" encoding="utf-8"?>
<a:theme xmlns:a="http://schemas.openxmlformats.org/drawingml/2006/main" name="Presenter image title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 lnSpcReduction="10000"/>
      </a:bodyPr>
      <a:lstStyle>
        <a:defPPr algn="l">
          <a:defRPr sz="2800" b="0" dirty="0">
            <a:solidFill>
              <a:srgbClr val="C4C0F2"/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01B322D8-E266-C548-ACB1-6908BCDE223E}"/>
    </a:ext>
  </a:extLst>
</a:theme>
</file>

<file path=ppt/theme/theme5.xml><?xml version="1.0" encoding="utf-8"?>
<a:theme xmlns:a="http://schemas.openxmlformats.org/drawingml/2006/main" name="Title/chapter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5E45C37A-3E04-E44A-A11F-2EDBD10D7840}"/>
    </a:ext>
  </a:extLst>
</a:theme>
</file>

<file path=ppt/theme/theme6.xml><?xml version="1.0" encoding="utf-8"?>
<a:theme xmlns:a="http://schemas.openxmlformats.org/drawingml/2006/main" name="Colorful slide option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C8CD3BFC-6C8E-2A4F-8977-D5463368ED3E}"/>
    </a:ext>
  </a:extLst>
</a:theme>
</file>

<file path=ppt/theme/theme7.xml><?xml version="1.0" encoding="utf-8"?>
<a:theme xmlns:a="http://schemas.openxmlformats.org/drawingml/2006/main" name="Agenda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3DEDA68E-5A44-AF4C-867C-05788E79AA21}"/>
    </a:ext>
  </a:extLst>
</a:theme>
</file>

<file path=ppt/theme/theme8.xml><?xml version="1.0" encoding="utf-8"?>
<a:theme xmlns:a="http://schemas.openxmlformats.org/drawingml/2006/main" name="cX26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839CD1FB-63F4-DF4D-93A7-E7C5C36EFB6E}"/>
    </a:ext>
  </a:extLst>
</a:theme>
</file>

<file path=ppt/theme/theme9.xml><?xml version="1.0" encoding="utf-8"?>
<a:theme xmlns:a="http://schemas.openxmlformats.org/drawingml/2006/main" name="Eggplant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3EB21C03-FF23-DA46-8880-D530F2A09104}" vid="{46B7E309-3388-5E4C-B8D8-D5A19C10BE01}"/>
    </a:ext>
  </a:extLst>
</a:theme>
</file>

<file path=ppt/theme/theme10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3EB21C03-FF23-DA46-8880-D530F2A09104}" vid="{31393BAE-0028-A947-B539-DC4DD392AF8A}"/>
    </a:ext>
  </a:extLst>
</a:theme>
</file>

<file path=ppt/theme/theme11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7CE95A2B-0568-CC40-9C49-CC6F86C37A47}" vid="{2DBFB3F2-0F6C-7042-A020-E5DB933C8AD6}"/>
    </a:ext>
  </a:extLst>
</a:theme>
</file>

<file path=ppt/theme/theme12.xml><?xml version="1.0" encoding="utf-8"?>
<a:theme xmlns:a="http://schemas.openxmlformats.org/drawingml/2006/main" name="Grey slides">
  <a:themeElements>
    <a:clrScheme name="LS Retail">
      <a:dk1>
        <a:srgbClr val="242C2F"/>
      </a:dk1>
      <a:lt1>
        <a:srgbClr val="FFFFFF"/>
      </a:lt1>
      <a:dk2>
        <a:srgbClr val="0A3C66"/>
      </a:dk2>
      <a:lt2>
        <a:srgbClr val="E0DADA"/>
      </a:lt2>
      <a:accent1>
        <a:srgbClr val="928AE7"/>
      </a:accent1>
      <a:accent2>
        <a:srgbClr val="26B1A7"/>
      </a:accent2>
      <a:accent3>
        <a:srgbClr val="59BCDA"/>
      </a:accent3>
      <a:accent4>
        <a:srgbClr val="953367"/>
      </a:accent4>
      <a:accent5>
        <a:srgbClr val="5C4483"/>
      </a:accent5>
      <a:accent6>
        <a:srgbClr val="F6C370"/>
      </a:accent6>
      <a:hlink>
        <a:srgbClr val="006FFF"/>
      </a:hlink>
      <a:folHlink>
        <a:srgbClr val="8A4197"/>
      </a:folHlink>
    </a:clrScheme>
    <a:fontScheme name="LS Retail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93659DF3-7BF3-41EB-A2C6-FA651111A9E7}" vid="{CABFAF5D-D9DC-4BAF-8A6D-7F614CF52861}"/>
    </a:ext>
  </a:extLst>
</a:theme>
</file>

<file path=ppt/theme/theme13.xml><?xml version="1.0" encoding="utf-8"?>
<a:theme xmlns:a="http://schemas.openxmlformats.org/drawingml/2006/main" name="1_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1B60E12-7436-D34E-9351-35BE81C44D60}"/>
    </a:ext>
  </a:extLst>
</a:theme>
</file>

<file path=ppt/theme/theme14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5BA1CA4D-495A-1044-BDD6-3F7CB3EC8849}" vid="{2BE9E12A-057B-7444-8A19-713BE48B8789}"/>
    </a:ext>
  </a:extLst>
</a:theme>
</file>

<file path=ppt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567C1BF46CBC4F83D98C84A81935A4" ma:contentTypeVersion="22" ma:contentTypeDescription="Create a new document." ma:contentTypeScope="" ma:versionID="b26d0addc757e9bc629c105cd4b7e0b8">
  <xsd:schema xmlns:xsd="http://www.w3.org/2001/XMLSchema" xmlns:xs="http://www.w3.org/2001/XMLSchema" xmlns:p="http://schemas.microsoft.com/office/2006/metadata/properties" xmlns:ns2="724e71b1-7852-457b-a379-b8a36dd80270" xmlns:ns3="ce89fd82-aec5-4b3b-b0b3-b7f9193dc61c" targetNamespace="http://schemas.microsoft.com/office/2006/metadata/properties" ma:root="true" ma:fieldsID="880955e65a183ca08db5b65ae0de7cec" ns2:_="" ns3:_="">
    <xsd:import namespace="724e71b1-7852-457b-a379-b8a36dd80270"/>
    <xsd:import namespace="ce89fd82-aec5-4b3b-b0b3-b7f9193dc61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2:Graphicsready" minOccurs="0"/>
                <xsd:element ref="ns2:TextreviewAJ" minOccurs="0"/>
                <xsd:element ref="ns2:Statu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4e71b1-7852-457b-a379-b8a36dd802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f8b5d8dc-d837-4d45-bdf0-88d0e4b2b8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  <xsd:element name="Graphicsready" ma:index="26" nillable="true" ma:displayName="Graphics review WJ" ma:default="0" ma:format="Dropdown" ma:internalName="Graphicsready">
      <xsd:simpleType>
        <xsd:restriction base="dms:Boolean"/>
      </xsd:simpleType>
    </xsd:element>
    <xsd:element name="TextreviewAJ" ma:index="27" nillable="true" ma:displayName="Text review AJ" ma:default="0" ma:format="Dropdown" ma:internalName="TextreviewAJ">
      <xsd:simpleType>
        <xsd:restriction base="dms:Boolean"/>
      </xsd:simpleType>
    </xsd:element>
    <xsd:element name="Status" ma:index="28" nillable="true" ma:displayName="Status" ma:format="Dropdown" ma:internalName="Status">
      <xsd:simpleType>
        <xsd:restriction base="dms:Text">
          <xsd:maxLength value="255"/>
        </xsd:restriction>
      </xsd:simpleType>
    </xsd:element>
    <xsd:element name="MediaServiceLocation" ma:index="2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89fd82-aec5-4b3b-b0b3-b7f9193dc61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4015a877-4ec0-49a6-87c1-a1af19b10f95}" ma:internalName="TaxCatchAll" ma:showField="CatchAllData" ma:web="ce89fd82-aec5-4b3b-b0b3-b7f9193dc61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4e71b1-7852-457b-a379-b8a36dd80270">
      <Terms xmlns="http://schemas.microsoft.com/office/infopath/2007/PartnerControls"/>
    </lcf76f155ced4ddcb4097134ff3c332f>
    <TaxCatchAll xmlns="ce89fd82-aec5-4b3b-b0b3-b7f9193dc61c" xsi:nil="true"/>
    <Graphicsready xmlns="724e71b1-7852-457b-a379-b8a36dd80270">false</Graphicsready>
    <TextreviewAJ xmlns="724e71b1-7852-457b-a379-b8a36dd80270">false</TextreviewAJ>
    <Status xmlns="724e71b1-7852-457b-a379-b8a36dd80270" xsi:nil="true"/>
  </documentManagement>
</p:properties>
</file>

<file path=customXml/itemProps1.xml><?xml version="1.0" encoding="utf-8"?>
<ds:datastoreItem xmlns:ds="http://schemas.openxmlformats.org/officeDocument/2006/customXml" ds:itemID="{1DDE334C-BCA1-412F-A575-B6E487ABE3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4e71b1-7852-457b-a379-b8a36dd80270"/>
    <ds:schemaRef ds:uri="ce89fd82-aec5-4b3b-b0b3-b7f9193dc6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8DA378-C693-452E-867F-DAF6A6FE1F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7D81BE-9890-4774-AD23-ED3AC8A6C645}">
  <ds:schemaRefs>
    <ds:schemaRef ds:uri="http://schemas.microsoft.com/office/2006/documentManagement/types"/>
    <ds:schemaRef ds:uri="http://purl.org/dc/elements/1.1/"/>
    <ds:schemaRef ds:uri="ce89fd82-aec5-4b3b-b0b3-b7f9193dc61c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www.w3.org/XML/1998/namespace"/>
    <ds:schemaRef ds:uri="http://purl.org/dc/terms/"/>
    <ds:schemaRef ds:uri="http://schemas.openxmlformats.org/package/2006/metadata/core-properties"/>
    <ds:schemaRef ds:uri="724e71b1-7852-457b-a379-b8a36dd8027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Maximizing Member Value in LS Central with Bookings and loyalty integrations</Template>
  <TotalTime>3437</TotalTime>
  <Words>777</Words>
  <Application>Microsoft Office PowerPoint</Application>
  <PresentationFormat>Widescreen</PresentationFormat>
  <Paragraphs>173</Paragraphs>
  <Slides>32</Slides>
  <Notes>29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14</vt:i4>
      </vt:variant>
      <vt:variant>
        <vt:lpstr>Slide Titles</vt:lpstr>
      </vt:variant>
      <vt:variant>
        <vt:i4>32</vt:i4>
      </vt:variant>
    </vt:vector>
  </HeadingPairs>
  <TitlesOfParts>
    <vt:vector size="56" baseType="lpstr">
      <vt:lpstr>Aptos</vt:lpstr>
      <vt:lpstr>Aptos (Body)</vt:lpstr>
      <vt:lpstr>Aptos Black</vt:lpstr>
      <vt:lpstr>Aptos Display</vt:lpstr>
      <vt:lpstr>Aptos ExtraBold</vt:lpstr>
      <vt:lpstr>Aptos Light</vt:lpstr>
      <vt:lpstr>Aptos SemiBold</vt:lpstr>
      <vt:lpstr>Arial</vt:lpstr>
      <vt:lpstr>Calibri</vt:lpstr>
      <vt:lpstr>Segoe UI</vt:lpstr>
      <vt:lpstr>Eggplant slides</vt:lpstr>
      <vt:lpstr>White slides</vt:lpstr>
      <vt:lpstr>Grey slides</vt:lpstr>
      <vt:lpstr>Presenter image title slides</vt:lpstr>
      <vt:lpstr>Title/chapter slides</vt:lpstr>
      <vt:lpstr>Colorful slide options</vt:lpstr>
      <vt:lpstr>Agenda slides</vt:lpstr>
      <vt:lpstr>cX26 Slides</vt:lpstr>
      <vt:lpstr>Eggplant slides</vt:lpstr>
      <vt:lpstr>White slides</vt:lpstr>
      <vt:lpstr>White slides</vt:lpstr>
      <vt:lpstr>Grey slides</vt:lpstr>
      <vt:lpstr>1_White slides</vt:lpstr>
      <vt:lpstr>White slides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Bookings for LS Central</vt:lpstr>
      <vt:lpstr>Key Capabilities</vt:lpstr>
      <vt:lpstr>Key Capabilities</vt:lpstr>
      <vt:lpstr>Payment flexibility</vt:lpstr>
      <vt:lpstr>List of functionality</vt:lpstr>
      <vt:lpstr>Reservation IDs</vt:lpstr>
      <vt:lpstr>Waiver management</vt:lpstr>
      <vt:lpstr>PowerPoint Presentation</vt:lpstr>
      <vt:lpstr>Member Management Know your customers -  Grow your business</vt:lpstr>
      <vt:lpstr>Do you have loyalty customers and want to be able to...</vt:lpstr>
      <vt:lpstr>PowerPoint Presentation</vt:lpstr>
      <vt:lpstr>PowerPoint Presentation</vt:lpstr>
      <vt:lpstr>Loyalty benefits</vt:lpstr>
      <vt:lpstr>What is the benefit of using Bookings for LS Central with Member Management?</vt:lpstr>
      <vt:lpstr> Turning one-time bookings into long-term customer relationships</vt:lpstr>
      <vt:lpstr>PowerPoint Presentation</vt:lpstr>
      <vt:lpstr>Loyalty integration system</vt:lpstr>
      <vt:lpstr>PowerPoint Presentation</vt:lpstr>
      <vt:lpstr>PowerPoint Presentation</vt:lpstr>
      <vt:lpstr>PowerPoint Presentation</vt:lpstr>
      <vt:lpstr>Easy setup</vt:lpstr>
      <vt:lpstr>New POS panels</vt:lpstr>
      <vt:lpstr>Unified promotions &amp; rewards</vt:lpstr>
      <vt:lpstr>Demo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Dis Thorvaldsdottir</dc:creator>
  <cp:lastModifiedBy>Bjorn Jonsson</cp:lastModifiedBy>
  <cp:revision>105</cp:revision>
  <dcterms:created xsi:type="dcterms:W3CDTF">2026-01-14T11:02:44Z</dcterms:created>
  <dcterms:modified xsi:type="dcterms:W3CDTF">2026-04-28T16:51:14Z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0x0101003D567C1BF46CBC4F83D98C84A81935A4</vt:lpwstr>
  </property>
  <property fmtid="{D5CDD505-2E9C-101B-9397-08002B2CF9AE}" pid="3" name="MediaServiceImageTags">
    <vt:lpwstr/>
  </property>
</Properties>
</file>