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8" r:id="rId10"/>
    <p:sldMasterId id="2147483764" r:id="rId11"/>
  </p:sldMasterIdLst>
  <p:notesMasterIdLst>
    <p:notesMasterId r:id="rId25"/>
  </p:notesMasterIdLst>
  <p:sldIdLst>
    <p:sldId id="286" r:id="rId12"/>
    <p:sldId id="284" r:id="rId13"/>
    <p:sldId id="5178" r:id="rId14"/>
    <p:sldId id="5170" r:id="rId15"/>
    <p:sldId id="5171" r:id="rId16"/>
    <p:sldId id="5172" r:id="rId17"/>
    <p:sldId id="5174" r:id="rId18"/>
    <p:sldId id="5173" r:id="rId19"/>
    <p:sldId id="5175" r:id="rId20"/>
    <p:sldId id="5176" r:id="rId21"/>
    <p:sldId id="5177" r:id="rId22"/>
    <p:sldId id="295" r:id="rId23"/>
    <p:sldId id="257" r:id="rId2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6"/>
            <p14:sldId id="284"/>
            <p14:sldId id="5178"/>
            <p14:sldId id="5170"/>
            <p14:sldId id="5171"/>
            <p14:sldId id="5172"/>
            <p14:sldId id="5174"/>
            <p14:sldId id="5173"/>
            <p14:sldId id="5175"/>
            <p14:sldId id="5176"/>
            <p14:sldId id="5177"/>
            <p14:sldId id="295"/>
            <p14:sldId id="25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27B1A6"/>
    <a:srgbClr val="D3A04A"/>
    <a:srgbClr val="761449"/>
    <a:srgbClr val="323133"/>
    <a:srgbClr val="29B4A9"/>
    <a:srgbClr val="943267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1EE18-F44D-4DC2-B284-252C45C95201}" v="8" dt="2023-05-05T16:43:13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3D81EE18-F44D-4DC2-B284-252C45C95201}"/>
    <pc:docChg chg="addSld delSld modSld modSection">
      <pc:chgData name="Gunnar Orn Thorsteinsson" userId="6ff5e4af-0863-4080-9179-e09f07ef459c" providerId="ADAL" clId="{3D81EE18-F44D-4DC2-B284-252C45C95201}" dt="2023-05-05T16:54:52.138" v="141" actId="47"/>
      <pc:docMkLst>
        <pc:docMk/>
      </pc:docMkLst>
      <pc:sldChg chg="del">
        <pc:chgData name="Gunnar Orn Thorsteinsson" userId="6ff5e4af-0863-4080-9179-e09f07ef459c" providerId="ADAL" clId="{3D81EE18-F44D-4DC2-B284-252C45C95201}" dt="2023-05-05T16:54:52.138" v="141" actId="47"/>
        <pc:sldMkLst>
          <pc:docMk/>
          <pc:sldMk cId="2855017891" sldId="281"/>
        </pc:sldMkLst>
      </pc:sldChg>
      <pc:sldChg chg="addSp delSp modSp add mod">
        <pc:chgData name="Gunnar Orn Thorsteinsson" userId="6ff5e4af-0863-4080-9179-e09f07ef459c" providerId="ADAL" clId="{3D81EE18-F44D-4DC2-B284-252C45C95201}" dt="2023-05-05T16:34:47.620" v="138" actId="1076"/>
        <pc:sldMkLst>
          <pc:docMk/>
          <pc:sldMk cId="1916913483" sldId="284"/>
        </pc:sldMkLst>
        <pc:spChg chg="mod">
          <ac:chgData name="Gunnar Orn Thorsteinsson" userId="6ff5e4af-0863-4080-9179-e09f07ef459c" providerId="ADAL" clId="{3D81EE18-F44D-4DC2-B284-252C45C95201}" dt="2023-05-05T16:29:13.395" v="39" actId="1076"/>
          <ac:spMkLst>
            <pc:docMk/>
            <pc:sldMk cId="1916913483" sldId="284"/>
            <ac:spMk id="2" creationId="{BE786A27-7D82-EC0D-64FA-D75441AB7BF1}"/>
          </ac:spMkLst>
        </pc:spChg>
        <pc:spChg chg="mod">
          <ac:chgData name="Gunnar Orn Thorsteinsson" userId="6ff5e4af-0863-4080-9179-e09f07ef459c" providerId="ADAL" clId="{3D81EE18-F44D-4DC2-B284-252C45C95201}" dt="2023-05-05T16:29:08.172" v="38" actId="20577"/>
          <ac:spMkLst>
            <pc:docMk/>
            <pc:sldMk cId="1916913483" sldId="284"/>
            <ac:spMk id="3" creationId="{3FB1AD3B-E96C-7816-5DAA-8EE9CACFACAC}"/>
          </ac:spMkLst>
        </pc:spChg>
        <pc:spChg chg="mod">
          <ac:chgData name="Gunnar Orn Thorsteinsson" userId="6ff5e4af-0863-4080-9179-e09f07ef459c" providerId="ADAL" clId="{3D81EE18-F44D-4DC2-B284-252C45C95201}" dt="2023-05-05T16:33:55.623" v="80" actId="1076"/>
          <ac:spMkLst>
            <pc:docMk/>
            <pc:sldMk cId="1916913483" sldId="284"/>
            <ac:spMk id="4" creationId="{A4FE7BB2-FE6F-F85A-2F50-B49CC6489C86}"/>
          </ac:spMkLst>
        </pc:spChg>
        <pc:spChg chg="mod">
          <ac:chgData name="Gunnar Orn Thorsteinsson" userId="6ff5e4af-0863-4080-9179-e09f07ef459c" providerId="ADAL" clId="{3D81EE18-F44D-4DC2-B284-252C45C95201}" dt="2023-05-05T16:33:55.623" v="80" actId="1076"/>
          <ac:spMkLst>
            <pc:docMk/>
            <pc:sldMk cId="1916913483" sldId="284"/>
            <ac:spMk id="5" creationId="{7899B01E-1236-D2F1-645F-F9CFCE46A864}"/>
          </ac:spMkLst>
        </pc:spChg>
        <pc:spChg chg="add del mod">
          <ac:chgData name="Gunnar Orn Thorsteinsson" userId="6ff5e4af-0863-4080-9179-e09f07ef459c" providerId="ADAL" clId="{3D81EE18-F44D-4DC2-B284-252C45C95201}" dt="2023-05-05T16:34:00.337" v="82"/>
          <ac:spMkLst>
            <pc:docMk/>
            <pc:sldMk cId="1916913483" sldId="284"/>
            <ac:spMk id="6" creationId="{A2801A64-7930-33AE-C5BF-A4D0FEE67E34}"/>
          </ac:spMkLst>
        </pc:spChg>
        <pc:spChg chg="add del mod">
          <ac:chgData name="Gunnar Orn Thorsteinsson" userId="6ff5e4af-0863-4080-9179-e09f07ef459c" providerId="ADAL" clId="{3D81EE18-F44D-4DC2-B284-252C45C95201}" dt="2023-05-05T16:34:00.337" v="82"/>
          <ac:spMkLst>
            <pc:docMk/>
            <pc:sldMk cId="1916913483" sldId="284"/>
            <ac:spMk id="7" creationId="{FC0714AD-68E2-86B1-C1E4-DC2F8CE5EAE1}"/>
          </ac:spMkLst>
        </pc:spChg>
        <pc:spChg chg="add mod">
          <ac:chgData name="Gunnar Orn Thorsteinsson" userId="6ff5e4af-0863-4080-9179-e09f07ef459c" providerId="ADAL" clId="{3D81EE18-F44D-4DC2-B284-252C45C95201}" dt="2023-05-05T16:34:13.673" v="100" actId="20577"/>
          <ac:spMkLst>
            <pc:docMk/>
            <pc:sldMk cId="1916913483" sldId="284"/>
            <ac:spMk id="8" creationId="{E614B0A2-0409-B8AD-F3CD-ED5126CCE33D}"/>
          </ac:spMkLst>
        </pc:spChg>
        <pc:spChg chg="add mod">
          <ac:chgData name="Gunnar Orn Thorsteinsson" userId="6ff5e4af-0863-4080-9179-e09f07ef459c" providerId="ADAL" clId="{3D81EE18-F44D-4DC2-B284-252C45C95201}" dt="2023-05-05T16:34:25.104" v="125" actId="20577"/>
          <ac:spMkLst>
            <pc:docMk/>
            <pc:sldMk cId="1916913483" sldId="284"/>
            <ac:spMk id="9" creationId="{03638C61-EADE-E536-309F-FC490D83DA7D}"/>
          </ac:spMkLst>
        </pc:spChg>
        <pc:spChg chg="add mod">
          <ac:chgData name="Gunnar Orn Thorsteinsson" userId="6ff5e4af-0863-4080-9179-e09f07ef459c" providerId="ADAL" clId="{3D81EE18-F44D-4DC2-B284-252C45C95201}" dt="2023-05-05T16:34:47.620" v="138" actId="1076"/>
          <ac:spMkLst>
            <pc:docMk/>
            <pc:sldMk cId="1916913483" sldId="284"/>
            <ac:spMk id="10" creationId="{3BB42A12-79C0-F03B-116C-35057889D029}"/>
          </ac:spMkLst>
        </pc:spChg>
        <pc:spChg chg="add mod">
          <ac:chgData name="Gunnar Orn Thorsteinsson" userId="6ff5e4af-0863-4080-9179-e09f07ef459c" providerId="ADAL" clId="{3D81EE18-F44D-4DC2-B284-252C45C95201}" dt="2023-05-05T16:34:47.620" v="138" actId="1076"/>
          <ac:spMkLst>
            <pc:docMk/>
            <pc:sldMk cId="1916913483" sldId="284"/>
            <ac:spMk id="11" creationId="{1B2A50E6-F3F5-BC78-F875-C3144E5DDECA}"/>
          </ac:spMkLst>
        </pc:spChg>
      </pc:sldChg>
      <pc:sldChg chg="add del">
        <pc:chgData name="Gunnar Orn Thorsteinsson" userId="6ff5e4af-0863-4080-9179-e09f07ef459c" providerId="ADAL" clId="{3D81EE18-F44D-4DC2-B284-252C45C95201}" dt="2023-05-05T16:27:32.969" v="1"/>
        <pc:sldMkLst>
          <pc:docMk/>
          <pc:sldMk cId="3342248103" sldId="287"/>
        </pc:sldMkLst>
      </pc:sldChg>
      <pc:sldChg chg="del">
        <pc:chgData name="Gunnar Orn Thorsteinsson" userId="6ff5e4af-0863-4080-9179-e09f07ef459c" providerId="ADAL" clId="{3D81EE18-F44D-4DC2-B284-252C45C95201}" dt="2023-05-05T16:43:17.842" v="140" actId="47"/>
        <pc:sldMkLst>
          <pc:docMk/>
          <pc:sldMk cId="1832993096" sldId="5169"/>
        </pc:sldMkLst>
      </pc:sldChg>
      <pc:sldChg chg="add">
        <pc:chgData name="Gunnar Orn Thorsteinsson" userId="6ff5e4af-0863-4080-9179-e09f07ef459c" providerId="ADAL" clId="{3D81EE18-F44D-4DC2-B284-252C45C95201}" dt="2023-05-05T16:43:13.036" v="139"/>
        <pc:sldMkLst>
          <pc:docMk/>
          <pc:sldMk cId="640600975" sldId="51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Invoice Enhancements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Allotments and Contracts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375BDB76-E4E8-425F-85DF-C7664A333F74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/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Payment tokens</a:t>
          </a:r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8602828D-0AA1-4530-A64B-B87320D4A81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</dgm:t>
    </dgm:pt>
    <dgm:pt modelId="{5355307F-6EAE-4B41-833A-8FC7115C1620}" type="parTrans" cxnId="{FAB22618-E350-4048-A2AA-BAD363118261}">
      <dgm:prSet/>
      <dgm:spPr/>
      <dgm:t>
        <a:bodyPr/>
        <a:lstStyle/>
        <a:p>
          <a:endParaRPr lang="en-US"/>
        </a:p>
      </dgm:t>
    </dgm:pt>
    <dgm:pt modelId="{942EC669-4819-48A0-9BEB-02EF5074EE4C}" type="sibTrans" cxnId="{FAB22618-E350-4048-A2AA-BAD363118261}">
      <dgm:prSet/>
      <dgm:spPr/>
      <dgm:t>
        <a:bodyPr/>
        <a:lstStyle/>
        <a:p>
          <a:endParaRPr lang="en-US"/>
        </a:p>
      </dgm:t>
    </dgm:pt>
    <dgm:pt modelId="{1958EEAA-2DFB-4575-84FD-2B99EFB92C7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gm:t>
    </dgm:pt>
    <dgm:pt modelId="{8DF7274C-EEED-46B9-BF2B-6BFE8FED415F}" type="parTrans" cxnId="{1494E7DE-3816-4E54-9564-C6F41112B67F}">
      <dgm:prSet/>
      <dgm:spPr/>
      <dgm:t>
        <a:bodyPr/>
        <a:lstStyle/>
        <a:p>
          <a:endParaRPr lang="en-US"/>
        </a:p>
      </dgm:t>
    </dgm:pt>
    <dgm:pt modelId="{86FB4061-1173-4A8F-B678-45A6AC232D85}" type="sibTrans" cxnId="{1494E7DE-3816-4E54-9564-C6F41112B67F}">
      <dgm:prSet/>
      <dgm:spPr/>
      <dgm:t>
        <a:bodyPr/>
        <a:lstStyle/>
        <a:p>
          <a:endParaRPr lang="en-US"/>
        </a:p>
      </dgm:t>
    </dgm:pt>
    <dgm:pt modelId="{2B0A7A23-E2E0-4904-88E3-C36B93BCF52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</dgm:t>
    </dgm:pt>
    <dgm:pt modelId="{66754658-2F97-4456-BC15-82878D5679FD}" type="parTrans" cxnId="{22361917-E138-4424-A7AA-A3583DC7218C}">
      <dgm:prSet/>
      <dgm:spPr/>
      <dgm:t>
        <a:bodyPr/>
        <a:lstStyle/>
        <a:p>
          <a:endParaRPr lang="en-US"/>
        </a:p>
      </dgm:t>
    </dgm:pt>
    <dgm:pt modelId="{8B84B5CF-1229-437F-A23F-5EF8B6F3AA48}" type="sibTrans" cxnId="{22361917-E138-4424-A7AA-A3583DC7218C}">
      <dgm:prSet/>
      <dgm:spPr/>
      <dgm:t>
        <a:bodyPr/>
        <a:lstStyle/>
        <a:p>
          <a:endParaRPr lang="en-US"/>
        </a:p>
      </dgm:t>
    </dgm:pt>
    <dgm:pt modelId="{4620DD32-2BB3-4A9D-8061-A21ABC21C650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gm:t>
    </dgm:pt>
    <dgm:pt modelId="{DEAB5E36-8B7C-4B0D-86A8-A0B8846A6706}" type="parTrans" cxnId="{7D3596C0-5EE6-4AED-9C0E-F1E386F94753}">
      <dgm:prSet/>
      <dgm:spPr/>
      <dgm:t>
        <a:bodyPr/>
        <a:lstStyle/>
        <a:p>
          <a:endParaRPr lang="en-US"/>
        </a:p>
      </dgm:t>
    </dgm:pt>
    <dgm:pt modelId="{3318945D-9B96-4F41-8660-A874DE263595}" type="sibTrans" cxnId="{7D3596C0-5EE6-4AED-9C0E-F1E386F94753}">
      <dgm:prSet/>
      <dgm:spPr/>
      <dgm:t>
        <a:bodyPr/>
        <a:lstStyle/>
        <a:p>
          <a:endParaRPr lang="en-US"/>
        </a:p>
      </dgm:t>
    </dgm:pt>
    <dgm:pt modelId="{F11B7077-0B03-4A5B-B7B6-6DA9BAD3DEA2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</dgm:t>
    </dgm:pt>
    <dgm:pt modelId="{068FF782-E823-4319-A97A-75386539B9CD}" type="parTrans" cxnId="{9A564415-D15A-468D-9234-36E4EE3E8DDF}">
      <dgm:prSet/>
      <dgm:spPr/>
      <dgm:t>
        <a:bodyPr/>
        <a:lstStyle/>
        <a:p>
          <a:endParaRPr lang="en-US"/>
        </a:p>
      </dgm:t>
    </dgm:pt>
    <dgm:pt modelId="{DE3E03CD-AF35-45D6-8248-13D223B11FC1}" type="sibTrans" cxnId="{9A564415-D15A-468D-9234-36E4EE3E8DDF}">
      <dgm:prSet/>
      <dgm:spPr/>
      <dgm:t>
        <a:bodyPr/>
        <a:lstStyle/>
        <a:p>
          <a:endParaRPr lang="en-US"/>
        </a:p>
      </dgm:t>
    </dgm:pt>
    <dgm:pt modelId="{EBC958BD-A2BE-4605-8AC5-A982AEA0B9DB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11B7D1-7D24-4673-9B39-D7F0DA8D6ED8}" type="parTrans" cxnId="{60102783-9482-4E1A-B017-AAD38C7A90A0}">
      <dgm:prSet/>
      <dgm:spPr/>
      <dgm:t>
        <a:bodyPr/>
        <a:lstStyle/>
        <a:p>
          <a:endParaRPr lang="en-US"/>
        </a:p>
      </dgm:t>
    </dgm:pt>
    <dgm:pt modelId="{17B585F5-8B9D-4E30-8512-64194F23B9AB}" type="sibTrans" cxnId="{60102783-9482-4E1A-B017-AAD38C7A90A0}">
      <dgm:prSet/>
      <dgm:spPr/>
      <dgm:t>
        <a:bodyPr/>
        <a:lstStyle/>
        <a:p>
          <a:endParaRPr lang="en-US"/>
        </a:p>
      </dgm:t>
    </dgm:pt>
    <dgm:pt modelId="{0737831E-717E-4D9B-83C9-7FE15CE69A03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B7E721-26B2-4316-ACAC-49AF8256570B}" type="parTrans" cxnId="{CC78E6FD-9F2C-413B-B775-FD6E3DDCA2C1}">
      <dgm:prSet/>
      <dgm:spPr/>
      <dgm:t>
        <a:bodyPr/>
        <a:lstStyle/>
        <a:p>
          <a:endParaRPr lang="en-US"/>
        </a:p>
      </dgm:t>
    </dgm:pt>
    <dgm:pt modelId="{C2E89F68-CD6C-4ACD-91B7-A84C885BF175}" type="sibTrans" cxnId="{CC78E6FD-9F2C-413B-B775-FD6E3DDCA2C1}">
      <dgm:prSet/>
      <dgm:spPr/>
      <dgm:t>
        <a:bodyPr/>
        <a:lstStyle/>
        <a:p>
          <a:endParaRPr lang="en-US"/>
        </a:p>
      </dgm:t>
    </dgm:pt>
    <dgm:pt modelId="{3B6DE9FC-7AFF-4AD1-AB92-20DB797AE52F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gm:t>
    </dgm:pt>
    <dgm:pt modelId="{C158056E-C27A-46D0-B6D3-7300C87EB852}" type="parTrans" cxnId="{7C91FE49-D379-4AF6-BCEE-DE4AD7EEB755}">
      <dgm:prSet/>
      <dgm:spPr/>
      <dgm:t>
        <a:bodyPr/>
        <a:lstStyle/>
        <a:p>
          <a:endParaRPr lang="en-US"/>
        </a:p>
      </dgm:t>
    </dgm:pt>
    <dgm:pt modelId="{BE12CD38-A2B7-4076-8070-27456A61B431}" type="sibTrans" cxnId="{7C91FE49-D379-4AF6-BCEE-DE4AD7EEB755}">
      <dgm:prSet/>
      <dgm:spPr/>
      <dgm:t>
        <a:bodyPr/>
        <a:lstStyle/>
        <a:p>
          <a:endParaRPr lang="en-US"/>
        </a:p>
      </dgm:t>
    </dgm:pt>
    <dgm:pt modelId="{F6374B30-546A-4B76-9CD6-0FCEDF3B9227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</dgm:t>
    </dgm:pt>
    <dgm:pt modelId="{69B334F0-D172-4D18-A68B-E3C0ADD13AF0}" type="parTrans" cxnId="{9031F43B-242C-4D81-8335-185A346349B5}">
      <dgm:prSet/>
      <dgm:spPr/>
      <dgm:t>
        <a:bodyPr/>
        <a:lstStyle/>
        <a:p>
          <a:endParaRPr lang="en-US"/>
        </a:p>
      </dgm:t>
    </dgm:pt>
    <dgm:pt modelId="{17CEC8F3-7C28-4935-9256-546B326ACDBF}" type="sibTrans" cxnId="{9031F43B-242C-4D81-8335-185A346349B5}">
      <dgm:prSet/>
      <dgm:spPr/>
      <dgm:t>
        <a:bodyPr/>
        <a:lstStyle/>
        <a:p>
          <a:endParaRPr lang="en-US"/>
        </a:p>
      </dgm:t>
    </dgm:pt>
    <dgm:pt modelId="{BEAB8E99-B90D-471F-9CC3-912D9BD39B00}">
      <dgm:prSet phldrT="[Text]"/>
      <dgm:spPr>
        <a:solidFill>
          <a:srgbClr val="361D5C"/>
        </a:solidFill>
      </dgm:spPr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138939-3517-405E-A8CF-61D4F818133C}" type="parTrans" cxnId="{12581301-6D38-4CDE-859F-4DC710BCB723}">
      <dgm:prSet/>
      <dgm:spPr/>
      <dgm:t>
        <a:bodyPr/>
        <a:lstStyle/>
        <a:p>
          <a:endParaRPr lang="en-US"/>
        </a:p>
      </dgm:t>
    </dgm:pt>
    <dgm:pt modelId="{62907AE2-3814-45C8-B112-C96C96441E20}" type="sibTrans" cxnId="{12581301-6D38-4CDE-859F-4DC710BCB723}">
      <dgm:prSet/>
      <dgm:spPr/>
      <dgm:t>
        <a:bodyPr/>
        <a:lstStyle/>
        <a:p>
          <a:endParaRPr lang="en-US"/>
        </a:p>
      </dgm:t>
    </dgm:pt>
    <dgm:pt modelId="{225F90A5-4CBF-402F-AFF1-6270B323E20E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</dgm:t>
    </dgm:pt>
    <dgm:pt modelId="{617BFAAF-9846-4481-B49B-BF46C380472F}" type="parTrans" cxnId="{1B561EBA-09E6-47A5-98DC-9C7C8743F7C3}">
      <dgm:prSet/>
      <dgm:spPr/>
      <dgm:t>
        <a:bodyPr/>
        <a:lstStyle/>
        <a:p>
          <a:endParaRPr lang="en-US"/>
        </a:p>
      </dgm:t>
    </dgm:pt>
    <dgm:pt modelId="{0BE465F0-0661-4AF4-B194-72165B5EE075}" type="sibTrans" cxnId="{1B561EBA-09E6-47A5-98DC-9C7C8743F7C3}">
      <dgm:prSet/>
      <dgm:spPr/>
      <dgm:t>
        <a:bodyPr/>
        <a:lstStyle/>
        <a:p>
          <a:endParaRPr lang="en-US"/>
        </a:p>
      </dgm:t>
    </dgm:pt>
    <dgm:pt modelId="{5C82630A-1B8A-47FD-9BA4-33F95E86C3E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</dgm:t>
    </dgm:pt>
    <dgm:pt modelId="{55FC4EC2-A85A-4602-BEFC-9E85EC16D1C6}" type="parTrans" cxnId="{0AE8C549-D995-4D47-8840-3BB9E841E0E3}">
      <dgm:prSet/>
      <dgm:spPr/>
      <dgm:t>
        <a:bodyPr/>
        <a:lstStyle/>
        <a:p>
          <a:endParaRPr lang="en-US"/>
        </a:p>
      </dgm:t>
    </dgm:pt>
    <dgm:pt modelId="{70F410E0-D19D-4E7B-83E1-777763212AC6}" type="sibTrans" cxnId="{0AE8C549-D995-4D47-8840-3BB9E841E0E3}">
      <dgm:prSet/>
      <dgm:spPr/>
      <dgm:t>
        <a:bodyPr/>
        <a:lstStyle/>
        <a:p>
          <a:endParaRPr lang="en-US"/>
        </a:p>
      </dgm:t>
    </dgm:pt>
    <dgm:pt modelId="{D860AC90-5580-4296-AF06-533FD96D41BD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</dgm:t>
    </dgm:pt>
    <dgm:pt modelId="{20146B23-3E27-45B5-83C4-CFFB03564981}" type="parTrans" cxnId="{CF20C66B-29D4-42B4-A4EB-371430A846C3}">
      <dgm:prSet/>
      <dgm:spPr/>
      <dgm:t>
        <a:bodyPr/>
        <a:lstStyle/>
        <a:p>
          <a:endParaRPr lang="en-US"/>
        </a:p>
      </dgm:t>
    </dgm:pt>
    <dgm:pt modelId="{314F5E4B-13E8-4FA3-8C9F-0EDBA1B4FC13}" type="sibTrans" cxnId="{CF20C66B-29D4-42B4-A4EB-371430A846C3}">
      <dgm:prSet/>
      <dgm:spPr/>
      <dgm:t>
        <a:bodyPr/>
        <a:lstStyle/>
        <a:p>
          <a:endParaRPr lang="en-US"/>
        </a:p>
      </dgm:t>
    </dgm:pt>
    <dgm:pt modelId="{51655EF5-1B98-437B-8CA7-FDED64A22EF1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</dgm:t>
    </dgm:pt>
    <dgm:pt modelId="{2F4F9A5D-EAA8-4E19-ADEB-01B23518D5C2}" type="parTrans" cxnId="{A37459DB-91B6-462D-8D33-0AA9110BDC88}">
      <dgm:prSet/>
      <dgm:spPr/>
      <dgm:t>
        <a:bodyPr/>
        <a:lstStyle/>
        <a:p>
          <a:endParaRPr lang="en-US"/>
        </a:p>
      </dgm:t>
    </dgm:pt>
    <dgm:pt modelId="{6A2FC452-A6B1-4C0D-8B1E-26FD195BD00C}" type="sibTrans" cxnId="{A37459DB-91B6-462D-8D33-0AA9110BDC88}">
      <dgm:prSet/>
      <dgm:spPr/>
      <dgm:t>
        <a:bodyPr/>
        <a:lstStyle/>
        <a:p>
          <a:endParaRPr lang="en-US"/>
        </a:p>
      </dgm:t>
    </dgm:pt>
    <dgm:pt modelId="{A86BC8F9-A6B1-43AE-ACF6-10BC2CA23B2A}">
      <dgm:prSet phldrT="[Text]"/>
      <dgm:spPr>
        <a:solidFill>
          <a:srgbClr val="361D5C"/>
        </a:solidFill>
      </dgm:spPr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gm:t>
    </dgm:pt>
    <dgm:pt modelId="{B654F740-6F7C-4DA9-8A3A-6602F8A3CC6A}" type="parTrans" cxnId="{CBBF0936-D118-4C2A-B44B-0D081216C8E5}">
      <dgm:prSet/>
      <dgm:spPr/>
      <dgm:t>
        <a:bodyPr/>
        <a:lstStyle/>
        <a:p>
          <a:endParaRPr lang="en-US"/>
        </a:p>
      </dgm:t>
    </dgm:pt>
    <dgm:pt modelId="{4D8D8C2C-E140-4F70-B354-23E65C5AC4E3}" type="sibTrans" cxnId="{CBBF0936-D118-4C2A-B44B-0D081216C8E5}">
      <dgm:prSet/>
      <dgm:spPr/>
      <dgm:t>
        <a:bodyPr/>
        <a:lstStyle/>
        <a:p>
          <a:endParaRPr lang="en-US"/>
        </a:p>
      </dgm:t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7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7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2147B4E-1449-4841-A261-5B94F742D9AA}" type="pres">
      <dgm:prSet presAssocID="{604163F6-8D58-4C2B-9D32-DA1DEA02D0B1}" presName="node" presStyleLbl="node1" presStyleIdx="2" presStyleCnt="7">
        <dgm:presLayoutVars>
          <dgm:bulletEnabled val="1"/>
        </dgm:presLayoutVars>
      </dgm:prSet>
      <dgm:spPr/>
    </dgm:pt>
    <dgm:pt modelId="{09FD1FC6-5CE0-4636-964E-F718253CBE78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7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7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7">
        <dgm:presLayoutVars>
          <dgm:bulletEnabled val="1"/>
        </dgm:presLayoutVars>
      </dgm:prSet>
      <dgm:spPr/>
    </dgm:pt>
    <dgm:pt modelId="{4CFDF031-A604-4BBE-8D70-AC19D43799A9}" type="pres">
      <dgm:prSet presAssocID="{C529E335-9007-4DEB-AA03-0E9F91DCE402}" presName="sibTrans" presStyleCnt="0"/>
      <dgm:spPr/>
    </dgm:pt>
    <dgm:pt modelId="{5A543568-0902-41DB-A848-DB084C6C496A}" type="pres">
      <dgm:prSet presAssocID="{D860AC90-5580-4296-AF06-533FD96D41BD}" presName="node" presStyleLbl="node1" presStyleIdx="6" presStyleCnt="7">
        <dgm:presLayoutVars>
          <dgm:bulletEnabled val="1"/>
        </dgm:presLayoutVars>
      </dgm:prSet>
      <dgm:spPr/>
    </dgm:pt>
  </dgm:ptLst>
  <dgm:cxnLst>
    <dgm:cxn modelId="{12581301-6D38-4CDE-859F-4DC710BCB723}" srcId="{26438B8F-6E7F-42EF-A842-BB4F1D8DEC01}" destId="{BEAB8E99-B90D-471F-9CC3-912D9BD39B00}" srcOrd="3" destOrd="0" parTransId="{8B138939-3517-405E-A8CF-61D4F818133C}" sibTransId="{62907AE2-3814-45C8-B112-C96C96441E20}"/>
    <dgm:cxn modelId="{26DF7702-DC5A-40B0-AFFF-DF572A083483}" type="presOf" srcId="{ABFF81CD-0E96-43EE-962E-DB57D39C47D8}" destId="{FC70F0E6-85F4-42E7-9BB0-5C8B6AAF33C4}" srcOrd="0" destOrd="1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E714250E-221C-4C67-AAEE-6D7B4AEFF805}" srcId="{6167B47E-CF21-4EF7-B6AB-7950B85ABE65}" destId="{A861BC1B-1CBA-4D79-A885-2BB161A412E6}" srcOrd="1" destOrd="0" parTransId="{1B480FB4-A481-422B-9EF9-44669790DD0C}" sibTransId="{5904BC76-0215-43D2-AFAB-C9AC2BE2E91A}"/>
    <dgm:cxn modelId="{BD4F8F0E-917D-47D2-A4BD-4F95FE2CC124}" type="presOf" srcId="{8602828D-0AA1-4530-A64B-B87320D4A811}" destId="{20C94AE0-2E42-4705-94ED-FE5F3C54DEB9}" srcOrd="0" destOrd="2" presId="urn:microsoft.com/office/officeart/2005/8/layout/default"/>
    <dgm:cxn modelId="{9A564415-D15A-468D-9234-36E4EE3E8DDF}" srcId="{604163F6-8D58-4C2B-9D32-DA1DEA02D0B1}" destId="{F11B7077-0B03-4A5B-B7B6-6DA9BAD3DEA2}" srcOrd="1" destOrd="0" parTransId="{068FF782-E823-4319-A97A-75386539B9CD}" sibTransId="{DE3E03CD-AF35-45D6-8248-13D223B11FC1}"/>
    <dgm:cxn modelId="{22361917-E138-4424-A7AA-A3583DC7218C}" srcId="{43ECA0D3-C1B7-4A4C-B5C7-81E16AB4183E}" destId="{2B0A7A23-E2E0-4904-88E3-C36B93BCF521}" srcOrd="1" destOrd="0" parTransId="{66754658-2F97-4456-BC15-82878D5679FD}" sibTransId="{8B84B5CF-1229-437F-A23F-5EF8B6F3AA48}"/>
    <dgm:cxn modelId="{FAB22618-E350-4048-A2AA-BAD363118261}" srcId="{12C46150-E85A-4745-AA34-0D81967DF93B}" destId="{8602828D-0AA1-4530-A64B-B87320D4A811}" srcOrd="1" destOrd="0" parTransId="{5355307F-6EAE-4B41-833A-8FC7115C1620}" sibTransId="{942EC669-4819-48A0-9BEB-02EF5074EE4C}"/>
    <dgm:cxn modelId="{29672D2A-1987-42E6-9300-664ECBDAD0E8}" type="presOf" srcId="{1958EEAA-2DFB-4575-84FD-2B99EFB92C70}" destId="{20C94AE0-2E42-4705-94ED-FE5F3C54DEB9}" srcOrd="0" destOrd="3" presId="urn:microsoft.com/office/officeart/2005/8/layout/default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3DD0322B-5909-4D29-AE18-E408D891D63B}" type="presOf" srcId="{375BDB76-E4E8-425F-85DF-C7664A333F74}" destId="{B6B13F21-7BCD-4B1C-855C-AC2D51113C0C}" srcOrd="0" destOrd="1" presId="urn:microsoft.com/office/officeart/2005/8/layout/default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CBBF0936-D118-4C2A-B44B-0D081216C8E5}" srcId="{D860AC90-5580-4296-AF06-533FD96D41BD}" destId="{A86BC8F9-A6B1-43AE-ACF6-10BC2CA23B2A}" srcOrd="1" destOrd="0" parTransId="{B654F740-6F7C-4DA9-8A3A-6602F8A3CC6A}" sibTransId="{4D8D8C2C-E140-4F70-B354-23E65C5AC4E3}"/>
    <dgm:cxn modelId="{C758BB36-9142-4B3F-ADEC-D93E07B72D5D}" type="presOf" srcId="{D860AC90-5580-4296-AF06-533FD96D41BD}" destId="{5A543568-0902-41DB-A848-DB084C6C496A}" srcOrd="0" destOrd="0" presId="urn:microsoft.com/office/officeart/2005/8/layout/default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9031F43B-242C-4D81-8335-185A346349B5}" srcId="{6167B47E-CF21-4EF7-B6AB-7950B85ABE65}" destId="{F6374B30-546A-4B76-9CD6-0FCEDF3B9227}" srcOrd="0" destOrd="0" parTransId="{69B334F0-D172-4D18-A68B-E3C0ADD13AF0}" sibTransId="{17CEC8F3-7C28-4935-9256-546B326ACDBF}"/>
    <dgm:cxn modelId="{0AE8C549-D995-4D47-8840-3BB9E841E0E3}" srcId="{26438B8F-6E7F-42EF-A842-BB4F1D8DEC01}" destId="{5C82630A-1B8A-47FD-9BA4-33F95E86C3E1}" srcOrd="1" destOrd="0" parTransId="{55FC4EC2-A85A-4602-BEFC-9E85EC16D1C6}" sibTransId="{70F410E0-D19D-4E7B-83E1-777763212AC6}"/>
    <dgm:cxn modelId="{7C91FE49-D379-4AF6-BCEE-DE4AD7EEB755}" srcId="{6167B47E-CF21-4EF7-B6AB-7950B85ABE65}" destId="{3B6DE9FC-7AFF-4AD1-AB92-20DB797AE52F}" srcOrd="2" destOrd="0" parTransId="{C158056E-C27A-46D0-B6D3-7300C87EB852}" sibTransId="{BE12CD38-A2B7-4076-8070-27456A61B431}"/>
    <dgm:cxn modelId="{CF20C66B-29D4-42B4-A4EB-371430A846C3}" srcId="{4B6329CB-4F2E-40A9-8A50-2C71AE5B3B21}" destId="{D860AC90-5580-4296-AF06-533FD96D41BD}" srcOrd="6" destOrd="0" parTransId="{20146B23-3E27-45B5-83C4-CFFB03564981}" sibTransId="{314F5E4B-13E8-4FA3-8C9F-0EDBA1B4FC13}"/>
    <dgm:cxn modelId="{59FFB36E-E912-4588-A5CC-537B9E515462}" type="presOf" srcId="{6167B47E-CF21-4EF7-B6AB-7950B85ABE65}" destId="{A53AB9DC-3298-454B-8446-55216A137154}" srcOrd="0" destOrd="0" presId="urn:microsoft.com/office/officeart/2005/8/layout/default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992E2A56-1835-4FA2-8E26-DB03F719325D}" type="presOf" srcId="{8C233AE8-4705-4922-A568-88FE2A0CAD18}" destId="{D2147B4E-1449-4841-A261-5B94F742D9AA}" srcOrd="0" destOrd="1" presId="urn:microsoft.com/office/officeart/2005/8/layout/default"/>
    <dgm:cxn modelId="{AFFA3957-1128-44F0-A755-81C54B4BB2D0}" type="presOf" srcId="{2B0A7A23-E2E0-4904-88E3-C36B93BCF521}" destId="{B6B13F21-7BCD-4B1C-855C-AC2D51113C0C}" srcOrd="0" destOrd="2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C6FA645A-15DB-48F1-BE0A-0B72B9AAB1C7}" type="presOf" srcId="{F6374B30-546A-4B76-9CD6-0FCEDF3B9227}" destId="{A53AB9DC-3298-454B-8446-55216A137154}" srcOrd="0" destOrd="1" presId="urn:microsoft.com/office/officeart/2005/8/layout/default"/>
    <dgm:cxn modelId="{FFC6717F-EDE5-480C-A45E-90795914D317}" type="presOf" srcId="{A86BC8F9-A6B1-43AE-ACF6-10BC2CA23B2A}" destId="{5A543568-0902-41DB-A848-DB084C6C496A}" srcOrd="0" destOrd="2" presId="urn:microsoft.com/office/officeart/2005/8/layout/default"/>
    <dgm:cxn modelId="{60102783-9482-4E1A-B017-AAD38C7A90A0}" srcId="{604163F6-8D58-4C2B-9D32-DA1DEA02D0B1}" destId="{EBC958BD-A2BE-4605-8AC5-A982AEA0B9DB}" srcOrd="2" destOrd="0" parTransId="{8111B7D1-7D24-4673-9B39-D7F0DA8D6ED8}" sibTransId="{17B585F5-8B9D-4E30-8512-64194F23B9AB}"/>
    <dgm:cxn modelId="{4A70DC86-9DD8-4EDB-9C6F-8B4632C6CA1E}" type="presOf" srcId="{225F90A5-4CBF-402F-AFF1-6270B323E20E}" destId="{FC70F0E6-85F4-42E7-9BB0-5C8B6AAF33C4}" srcOrd="0" destOrd="3" presId="urn:microsoft.com/office/officeart/2005/8/layout/default"/>
    <dgm:cxn modelId="{D546CD8E-88F9-4AF2-A766-195548747F37}" type="presOf" srcId="{26438B8F-6E7F-42EF-A842-BB4F1D8DEC01}" destId="{FC70F0E6-85F4-42E7-9BB0-5C8B6AAF33C4}" srcOrd="0" destOrd="0" presId="urn:microsoft.com/office/officeart/2005/8/layout/default"/>
    <dgm:cxn modelId="{C67AAB8F-FE00-4DD2-8326-DE45A44E470D}" type="presOf" srcId="{48F90DFA-2D9E-4381-8BF1-5E634484DCA0}" destId="{20C94AE0-2E42-4705-94ED-FE5F3C54DEB9}" srcOrd="0" destOrd="1" presId="urn:microsoft.com/office/officeart/2005/8/layout/default"/>
    <dgm:cxn modelId="{3B8EF090-4F2C-4291-9D1B-2A4B640BBB81}" type="presOf" srcId="{0737831E-717E-4D9B-83C9-7FE15CE69A03}" destId="{D2147B4E-1449-4841-A261-5B94F742D9AA}" srcOrd="0" destOrd="4" presId="urn:microsoft.com/office/officeart/2005/8/layout/default"/>
    <dgm:cxn modelId="{57317193-03EB-44B6-B126-2BCDBB79532F}" type="presOf" srcId="{4620DD32-2BB3-4A9D-8061-A21ABC21C650}" destId="{B6B13F21-7BCD-4B1C-855C-AC2D51113C0C}" srcOrd="0" destOrd="3" presId="urn:microsoft.com/office/officeart/2005/8/layout/default"/>
    <dgm:cxn modelId="{8683B39C-BF57-429B-BC76-47524E1DCA5A}" type="presOf" srcId="{EBC958BD-A2BE-4605-8AC5-A982AEA0B9DB}" destId="{D2147B4E-1449-4841-A261-5B94F742D9AA}" srcOrd="0" destOrd="3" presId="urn:microsoft.com/office/officeart/2005/8/layout/default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605375AA-BC89-4027-B1D6-E5AE588F098C}" type="presOf" srcId="{BEAB8E99-B90D-471F-9CC3-912D9BD39B00}" destId="{FC70F0E6-85F4-42E7-9BB0-5C8B6AAF33C4}" srcOrd="0" destOrd="4" presId="urn:microsoft.com/office/officeart/2005/8/layout/default"/>
    <dgm:cxn modelId="{2125CDAD-FAD5-460D-B4E3-2B803D83CB7E}" type="presOf" srcId="{43ECA0D3-C1B7-4A4C-B5C7-81E16AB4183E}" destId="{B6B13F21-7BCD-4B1C-855C-AC2D51113C0C}" srcOrd="0" destOrd="0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1B561EBA-09E6-47A5-98DC-9C7C8743F7C3}" srcId="{26438B8F-6E7F-42EF-A842-BB4F1D8DEC01}" destId="{225F90A5-4CBF-402F-AFF1-6270B323E20E}" srcOrd="2" destOrd="0" parTransId="{617BFAAF-9846-4481-B49B-BF46C380472F}" sibTransId="{0BE465F0-0661-4AF4-B194-72165B5EE075}"/>
    <dgm:cxn modelId="{7D3596C0-5EE6-4AED-9C0E-F1E386F94753}" srcId="{43ECA0D3-C1B7-4A4C-B5C7-81E16AB4183E}" destId="{4620DD32-2BB3-4A9D-8061-A21ABC21C650}" srcOrd="2" destOrd="0" parTransId="{DEAB5E36-8B7C-4B0D-86A8-A0B8846A6706}" sibTransId="{3318945D-9B96-4F41-8660-A874DE263595}"/>
    <dgm:cxn modelId="{8F4075C7-ED31-4DEE-B3A5-35D53132D881}" type="presOf" srcId="{51655EF5-1B98-437B-8CA7-FDED64A22EF1}" destId="{5A543568-0902-41DB-A848-DB084C6C496A}" srcOrd="0" destOrd="1" presId="urn:microsoft.com/office/officeart/2005/8/layout/default"/>
    <dgm:cxn modelId="{F5ED3ACD-926A-461C-9F22-7AF81E31147E}" type="presOf" srcId="{F11B7077-0B03-4A5B-B7B6-6DA9BAD3DEA2}" destId="{D2147B4E-1449-4841-A261-5B94F742D9AA}" srcOrd="0" destOrd="2" presId="urn:microsoft.com/office/officeart/2005/8/layout/default"/>
    <dgm:cxn modelId="{764D1FD7-D577-4005-9657-21BF30112126}" type="presOf" srcId="{3B6DE9FC-7AFF-4AD1-AB92-20DB797AE52F}" destId="{A53AB9DC-3298-454B-8446-55216A137154}" srcOrd="0" destOrd="3" presId="urn:microsoft.com/office/officeart/2005/8/layout/default"/>
    <dgm:cxn modelId="{FE0112D9-BAE2-43BE-AEC7-E4F0B537F13E}" type="presOf" srcId="{12C46150-E85A-4745-AA34-0D81967DF93B}" destId="{20C94AE0-2E42-4705-94ED-FE5F3C54DEB9}" srcOrd="0" destOrd="0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A37459DB-91B6-462D-8D33-0AA9110BDC88}" srcId="{D860AC90-5580-4296-AF06-533FD96D41BD}" destId="{51655EF5-1B98-437B-8CA7-FDED64A22EF1}" srcOrd="0" destOrd="0" parTransId="{2F4F9A5D-EAA8-4E19-ADEB-01B23518D5C2}" sibTransId="{6A2FC452-A6B1-4C0D-8B1E-26FD195BD00C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1494E7DE-3816-4E54-9564-C6F41112B67F}" srcId="{12C46150-E85A-4745-AA34-0D81967DF93B}" destId="{1958EEAA-2DFB-4575-84FD-2B99EFB92C70}" srcOrd="2" destOrd="0" parTransId="{8DF7274C-EEED-46B9-BF2B-6BFE8FED415F}" sibTransId="{86FB4061-1173-4A8F-B678-45A6AC232D85}"/>
    <dgm:cxn modelId="{E3328CE6-1740-4320-8D4B-4B2593215E27}" type="presOf" srcId="{5C82630A-1B8A-47FD-9BA4-33F95E86C3E1}" destId="{FC70F0E6-85F4-42E7-9BB0-5C8B6AAF33C4}" srcOrd="0" destOrd="2" presId="urn:microsoft.com/office/officeart/2005/8/layout/default"/>
    <dgm:cxn modelId="{29A6CDE9-6131-4BB7-AA3F-CD3DE8411910}" type="presOf" srcId="{A861BC1B-1CBA-4D79-A885-2BB161A412E6}" destId="{A53AB9DC-3298-454B-8446-55216A137154}" srcOrd="0" destOrd="2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CB1ED5F4-924F-4F8D-85C4-FE004BCEF192}" type="presOf" srcId="{95AF0156-C7A4-4C11-9506-80505E7DDDE8}" destId="{6CF63CB6-2DB4-4819-AF42-1E48DCA143CD}" srcOrd="0" destOrd="1" presId="urn:microsoft.com/office/officeart/2005/8/layout/default"/>
    <dgm:cxn modelId="{96A37DF6-EFCA-440D-8D47-08C50CDD15F3}" type="presOf" srcId="{604163F6-8D58-4C2B-9D32-DA1DEA02D0B1}" destId="{D2147B4E-1449-4841-A261-5B94F742D9AA}" srcOrd="0" destOrd="0" presId="urn:microsoft.com/office/officeart/2005/8/layout/default"/>
    <dgm:cxn modelId="{CC78E6FD-9F2C-413B-B775-FD6E3DDCA2C1}" srcId="{604163F6-8D58-4C2B-9D32-DA1DEA02D0B1}" destId="{0737831E-717E-4D9B-83C9-7FE15CE69A03}" srcOrd="3" destOrd="0" parTransId="{AEB7E721-26B2-4316-ACAC-49AF8256570B}" sibTransId="{C2E89F68-CD6C-4ACD-91B7-A84C885BF175}"/>
    <dgm:cxn modelId="{26F7A1FF-5F79-4418-BD58-34541246BC45}" type="presOf" srcId="{59E9BE36-B243-4583-9C76-A8B5729BD05D}" destId="{6CF63CB6-2DB4-4819-AF42-1E48DCA143CD}" srcOrd="0" destOrd="0" presId="urn:microsoft.com/office/officeart/2005/8/layout/default"/>
    <dgm:cxn modelId="{35A26BE2-7801-4562-A31C-C442DAA98B48}" type="presParOf" srcId="{8C08FBF2-F3CE-4730-9FC9-63B4FE273389}" destId="{20C94AE0-2E42-4705-94ED-FE5F3C54DEB9}" srcOrd="0" destOrd="0" presId="urn:microsoft.com/office/officeart/2005/8/layout/default"/>
    <dgm:cxn modelId="{C6E157AF-EFE2-48CD-8332-978A43AF22C1}" type="presParOf" srcId="{8C08FBF2-F3CE-4730-9FC9-63B4FE273389}" destId="{08B699A4-BE30-4810-958F-4B28FBD63F92}" srcOrd="1" destOrd="0" presId="urn:microsoft.com/office/officeart/2005/8/layout/default"/>
    <dgm:cxn modelId="{6B7BAC08-F8D8-4DAE-95A1-B6459C77F8A6}" type="presParOf" srcId="{8C08FBF2-F3CE-4730-9FC9-63B4FE273389}" destId="{B6B13F21-7BCD-4B1C-855C-AC2D51113C0C}" srcOrd="2" destOrd="0" presId="urn:microsoft.com/office/officeart/2005/8/layout/default"/>
    <dgm:cxn modelId="{42A06354-A941-42ED-A098-BD4EBFA26F9B}" type="presParOf" srcId="{8C08FBF2-F3CE-4730-9FC9-63B4FE273389}" destId="{E4937115-09E9-4688-AB57-528AA1C12510}" srcOrd="3" destOrd="0" presId="urn:microsoft.com/office/officeart/2005/8/layout/default"/>
    <dgm:cxn modelId="{7717B90F-A54D-467B-B43E-0CCC135DDFD9}" type="presParOf" srcId="{8C08FBF2-F3CE-4730-9FC9-63B4FE273389}" destId="{D2147B4E-1449-4841-A261-5B94F742D9AA}" srcOrd="4" destOrd="0" presId="urn:microsoft.com/office/officeart/2005/8/layout/default"/>
    <dgm:cxn modelId="{5A13DFD7-8647-4F77-9575-6E70A68832CC}" type="presParOf" srcId="{8C08FBF2-F3CE-4730-9FC9-63B4FE273389}" destId="{09FD1FC6-5CE0-4636-964E-F718253CBE78}" srcOrd="5" destOrd="0" presId="urn:microsoft.com/office/officeart/2005/8/layout/default"/>
    <dgm:cxn modelId="{1CA3AAF8-2B40-4BBF-B26F-AC47C53D1629}" type="presParOf" srcId="{8C08FBF2-F3CE-4730-9FC9-63B4FE273389}" destId="{6CF63CB6-2DB4-4819-AF42-1E48DCA143CD}" srcOrd="6" destOrd="0" presId="urn:microsoft.com/office/officeart/2005/8/layout/default"/>
    <dgm:cxn modelId="{18352067-1755-4F99-A709-475CBFC21C8C}" type="presParOf" srcId="{8C08FBF2-F3CE-4730-9FC9-63B4FE273389}" destId="{05E09788-ED59-4CCE-8EFD-1728DAF0A466}" srcOrd="7" destOrd="0" presId="urn:microsoft.com/office/officeart/2005/8/layout/default"/>
    <dgm:cxn modelId="{652524CC-03B6-418C-8685-AB332E8D9BE1}" type="presParOf" srcId="{8C08FBF2-F3CE-4730-9FC9-63B4FE273389}" destId="{FC70F0E6-85F4-42E7-9BB0-5C8B6AAF33C4}" srcOrd="8" destOrd="0" presId="urn:microsoft.com/office/officeart/2005/8/layout/default"/>
    <dgm:cxn modelId="{6B3BC95C-105E-49EC-9E78-7D164A33D8A2}" type="presParOf" srcId="{8C08FBF2-F3CE-4730-9FC9-63B4FE273389}" destId="{F618DA47-096B-4A89-AD79-AB92F2C5B204}" srcOrd="9" destOrd="0" presId="urn:microsoft.com/office/officeart/2005/8/layout/default"/>
    <dgm:cxn modelId="{B2221F01-EA88-47CB-80BC-46AF41CCA0AC}" type="presParOf" srcId="{8C08FBF2-F3CE-4730-9FC9-63B4FE273389}" destId="{A53AB9DC-3298-454B-8446-55216A137154}" srcOrd="10" destOrd="0" presId="urn:microsoft.com/office/officeart/2005/8/layout/default"/>
    <dgm:cxn modelId="{E6394BB7-6315-445C-AA5C-6F59969A2D61}" type="presParOf" srcId="{8C08FBF2-F3CE-4730-9FC9-63B4FE273389}" destId="{4CFDF031-A604-4BBE-8D70-AC19D43799A9}" srcOrd="11" destOrd="0" presId="urn:microsoft.com/office/officeart/2005/8/layout/default"/>
    <dgm:cxn modelId="{A1A16A07-B23E-487E-8EAD-3591899AE318}" type="presParOf" srcId="{8C08FBF2-F3CE-4730-9FC9-63B4FE273389}" destId="{5A543568-0902-41DB-A848-DB084C6C496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279608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Invoice Enhancements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sp:txBody>
      <dsp:txXfrm>
        <a:off x="279608" y="2478"/>
        <a:ext cx="2256626" cy="1353975"/>
      </dsp:txXfrm>
    </dsp:sp>
    <dsp:sp modelId="{B6B13F21-7BCD-4B1C-855C-AC2D51113C0C}">
      <dsp:nvSpPr>
        <dsp:cNvPr id="0" name=""/>
        <dsp:cNvSpPr/>
      </dsp:nvSpPr>
      <dsp:spPr>
        <a:xfrm>
          <a:off x="2761897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Allotments and Contracts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sp:txBody>
      <dsp:txXfrm>
        <a:off x="2761897" y="2478"/>
        <a:ext cx="2256626" cy="1353975"/>
      </dsp:txXfrm>
    </dsp:sp>
    <dsp:sp modelId="{D2147B4E-1449-4841-A261-5B94F742D9AA}">
      <dsp:nvSpPr>
        <dsp:cNvPr id="0" name=""/>
        <dsp:cNvSpPr/>
      </dsp:nvSpPr>
      <dsp:spPr>
        <a:xfrm>
          <a:off x="5244186" y="2478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Payment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244186" y="2478"/>
        <a:ext cx="2256626" cy="1353975"/>
      </dsp:txXfrm>
    </dsp:sp>
    <dsp:sp modelId="{6CF63CB6-2DB4-4819-AF42-1E48DCA143CD}">
      <dsp:nvSpPr>
        <dsp:cNvPr id="0" name=""/>
        <dsp:cNvSpPr/>
      </dsp:nvSpPr>
      <dsp:spPr>
        <a:xfrm>
          <a:off x="279608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sp:txBody>
      <dsp:txXfrm>
        <a:off x="279608" y="1582116"/>
        <a:ext cx="2256626" cy="1353975"/>
      </dsp:txXfrm>
    </dsp:sp>
    <dsp:sp modelId="{FC70F0E6-85F4-42E7-9BB0-5C8B6AAF33C4}">
      <dsp:nvSpPr>
        <dsp:cNvPr id="0" name=""/>
        <dsp:cNvSpPr/>
      </dsp:nvSpPr>
      <dsp:spPr>
        <a:xfrm>
          <a:off x="2761897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61897" y="1582116"/>
        <a:ext cx="2256626" cy="1353975"/>
      </dsp:txXfrm>
    </dsp:sp>
    <dsp:sp modelId="{A53AB9DC-3298-454B-8446-55216A137154}">
      <dsp:nvSpPr>
        <dsp:cNvPr id="0" name=""/>
        <dsp:cNvSpPr/>
      </dsp:nvSpPr>
      <dsp:spPr>
        <a:xfrm>
          <a:off x="5244186" y="1582116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sp:txBody>
      <dsp:txXfrm>
        <a:off x="5244186" y="1582116"/>
        <a:ext cx="2256626" cy="1353975"/>
      </dsp:txXfrm>
    </dsp:sp>
    <dsp:sp modelId="{5A543568-0902-41DB-A848-DB084C6C496A}">
      <dsp:nvSpPr>
        <dsp:cNvPr id="0" name=""/>
        <dsp:cNvSpPr/>
      </dsp:nvSpPr>
      <dsp:spPr>
        <a:xfrm>
          <a:off x="2761897" y="3161754"/>
          <a:ext cx="2256626" cy="1353975"/>
        </a:xfrm>
        <a:prstGeom prst="rect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sp:txBody>
      <dsp:txXfrm>
        <a:off x="2761897" y="3161754"/>
        <a:ext cx="2256626" cy="1353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82E64-F428-4E21-B858-1AB83BDAF66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34E44-C7A3-46F7-B4BA-8C02C26EF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4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96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4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3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51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EB39-E594-4DB4-A99A-1A4C79958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4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230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48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86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1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92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018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497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547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882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6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55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53228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4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0640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80792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54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837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22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6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84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13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4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19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48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15051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4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305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739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9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5535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20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5133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750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27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1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33.sv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computer, person, indoor&#10;&#10;Description automatically generated">
            <a:extLst>
              <a:ext uri="{FF2B5EF4-FFF2-40B4-BE49-F238E27FC236}">
                <a16:creationId xmlns:a16="http://schemas.microsoft.com/office/drawing/2014/main" id="{1345390B-F9B2-5E53-A84A-C5B0F415AD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250" r="3125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ABD4F3-7E06-67B9-B489-86782C88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Analytics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58BFB-D50C-BB3C-050E-1DB3D2A25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11 report pages</a:t>
            </a:r>
          </a:p>
          <a:p>
            <a:pPr lvl="1"/>
            <a:r>
              <a:rPr lang="en-US"/>
              <a:t>Hotel Overview</a:t>
            </a:r>
          </a:p>
          <a:p>
            <a:pPr lvl="1"/>
            <a:r>
              <a:rPr lang="en-US"/>
              <a:t>Occupancy</a:t>
            </a:r>
          </a:p>
          <a:p>
            <a:pPr lvl="1"/>
            <a:r>
              <a:rPr lang="en-US"/>
              <a:t>Reservations</a:t>
            </a:r>
          </a:p>
          <a:p>
            <a:pPr lvl="1"/>
            <a:r>
              <a:rPr lang="en-US"/>
              <a:t>Reservations (Date Comparison)</a:t>
            </a:r>
          </a:p>
          <a:p>
            <a:pPr lvl="1"/>
            <a:r>
              <a:rPr lang="en-US"/>
              <a:t>Arrivals</a:t>
            </a:r>
          </a:p>
          <a:p>
            <a:pPr lvl="1"/>
            <a:r>
              <a:rPr lang="en-US"/>
              <a:t>Guests</a:t>
            </a:r>
          </a:p>
          <a:p>
            <a:pPr lvl="1"/>
            <a:r>
              <a:rPr lang="en-US"/>
              <a:t>Revenues</a:t>
            </a:r>
          </a:p>
          <a:p>
            <a:pPr lvl="1"/>
            <a:r>
              <a:rPr lang="en-US"/>
              <a:t>Revenue Analysis</a:t>
            </a:r>
          </a:p>
          <a:p>
            <a:pPr lvl="1"/>
            <a:r>
              <a:rPr lang="en-US"/>
              <a:t>Occupancy (Last 28 days)</a:t>
            </a:r>
          </a:p>
          <a:p>
            <a:pPr lvl="1"/>
            <a:r>
              <a:rPr lang="en-US"/>
              <a:t>Occupancy (Next 28 days)</a:t>
            </a:r>
          </a:p>
          <a:p>
            <a:pPr lvl="1"/>
            <a:r>
              <a:rPr lang="en-US"/>
              <a:t>Night Statistics</a:t>
            </a:r>
          </a:p>
        </p:txBody>
      </p:sp>
    </p:spTree>
    <p:extLst>
      <p:ext uri="{BB962C8B-B14F-4D97-AF65-F5344CB8AC3E}">
        <p14:creationId xmlns:p14="http://schemas.microsoft.com/office/powerpoint/2010/main" val="345455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caffolding&#10;&#10;Description automatically generated">
            <a:extLst>
              <a:ext uri="{FF2B5EF4-FFF2-40B4-BE49-F238E27FC236}">
                <a16:creationId xmlns:a16="http://schemas.microsoft.com/office/drawing/2014/main" id="{D4C849CB-43FC-84A8-2293-05D435655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070" r="2107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4D3F4-A000-5684-E02B-9C52EF65B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Configuration packages to set up processes, inventory etc.</a:t>
            </a:r>
          </a:p>
          <a:p>
            <a:endParaRPr lang="en-US"/>
          </a:p>
          <a:p>
            <a:r>
              <a:rPr lang="en-US"/>
              <a:t>Import reservations</a:t>
            </a:r>
          </a:p>
          <a:p>
            <a:pPr lvl="1"/>
            <a:r>
              <a:rPr lang="en-US"/>
              <a:t>Configuration packages (Excel)</a:t>
            </a:r>
          </a:p>
          <a:p>
            <a:pPr lvl="1"/>
            <a:r>
              <a:rPr lang="en-US"/>
              <a:t>Staging tables to review prior to import</a:t>
            </a:r>
          </a:p>
          <a:p>
            <a:pPr lvl="1"/>
            <a:r>
              <a:rPr lang="en-US"/>
              <a:t>Hotel reservation number is mapped to old number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6DF5EA-2304-F254-01A2-0134531B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Hotels</a:t>
            </a:r>
          </a:p>
        </p:txBody>
      </p:sp>
    </p:spTree>
    <p:extLst>
      <p:ext uri="{BB962C8B-B14F-4D97-AF65-F5344CB8AC3E}">
        <p14:creationId xmlns:p14="http://schemas.microsoft.com/office/powerpoint/2010/main" val="464825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Hotels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/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86A27-7D82-EC0D-64FA-D75441AB7BF1}"/>
              </a:ext>
            </a:extLst>
          </p:cNvPr>
          <p:cNvSpPr txBox="1"/>
          <p:nvPr/>
        </p:nvSpPr>
        <p:spPr>
          <a:xfrm>
            <a:off x="587011" y="3094935"/>
            <a:ext cx="5603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1AD3B-E96C-7816-5DAA-8EE9CACFACAC}"/>
              </a:ext>
            </a:extLst>
          </p:cNvPr>
          <p:cNvSpPr txBox="1"/>
          <p:nvPr/>
        </p:nvSpPr>
        <p:spPr>
          <a:xfrm>
            <a:off x="1132647" y="376306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Deep dive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E7BB2-FE6F-F85A-2F50-B49CC6489C86}"/>
              </a:ext>
            </a:extLst>
          </p:cNvPr>
          <p:cNvSpPr txBox="1"/>
          <p:nvPr/>
        </p:nvSpPr>
        <p:spPr>
          <a:xfrm>
            <a:off x="1132648" y="4470951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9B01E-1236-D2F1-645F-F9CFCE46A864}"/>
              </a:ext>
            </a:extLst>
          </p:cNvPr>
          <p:cNvSpPr txBox="1"/>
          <p:nvPr/>
        </p:nvSpPr>
        <p:spPr>
          <a:xfrm>
            <a:off x="1132647" y="4932616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4B0A2-0409-B8AD-F3CD-ED5126CCE33D}"/>
              </a:ext>
            </a:extLst>
          </p:cNvPr>
          <p:cNvSpPr txBox="1"/>
          <p:nvPr/>
        </p:nvSpPr>
        <p:spPr>
          <a:xfrm>
            <a:off x="229971" y="560696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Roberto Casillas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38C61-EADE-E536-309F-FC490D83DA7D}"/>
              </a:ext>
            </a:extLst>
          </p:cNvPr>
          <p:cNvSpPr txBox="1"/>
          <p:nvPr/>
        </p:nvSpPr>
        <p:spPr>
          <a:xfrm>
            <a:off x="229970" y="6068627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Senior Consultant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42A12-79C0-F03B-116C-35057889D029}"/>
              </a:ext>
            </a:extLst>
          </p:cNvPr>
          <p:cNvSpPr txBox="1"/>
          <p:nvPr/>
        </p:nvSpPr>
        <p:spPr>
          <a:xfrm>
            <a:off x="2937302" y="5629317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Julie Ray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A50E6-F3F5-BC78-F875-C3144E5DDECA}"/>
              </a:ext>
            </a:extLst>
          </p:cNvPr>
          <p:cNvSpPr txBox="1"/>
          <p:nvPr/>
        </p:nvSpPr>
        <p:spPr>
          <a:xfrm>
            <a:off x="2937301" y="609098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Consultant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1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79"/>
            <a:chOff x="1739891" y="1176937"/>
            <a:chExt cx="9797583" cy="48451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Web Integration</a:t>
              </a:r>
            </a:p>
            <a:p>
              <a:pPr algn="ctr"/>
              <a:r>
                <a:rPr lang="en-US" sz="1400"/>
                <a:t>3</a:t>
              </a:r>
              <a:r>
                <a:rPr lang="en-US" sz="1400" baseline="30000"/>
                <a:t>rd</a:t>
              </a:r>
              <a:r>
                <a:rPr lang="en-US" sz="140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32000 w 1800000"/>
                <a:gd name="connsiteY1" fmla="*/ 0 h 707886"/>
                <a:gd name="connsiteX2" fmla="*/ 918000 w 1800000"/>
                <a:gd name="connsiteY2" fmla="*/ 0 h 707886"/>
                <a:gd name="connsiteX3" fmla="*/ 1314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8101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846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28722" y="-7261"/>
                    <a:pt x="338742" y="49841"/>
                    <a:pt x="432000" y="0"/>
                  </a:cubicBezTo>
                  <a:cubicBezTo>
                    <a:pt x="525258" y="-49841"/>
                    <a:pt x="811243" y="41546"/>
                    <a:pt x="918000" y="0"/>
                  </a:cubicBezTo>
                  <a:cubicBezTo>
                    <a:pt x="1024757" y="-41546"/>
                    <a:pt x="1201128" y="22839"/>
                    <a:pt x="1314000" y="0"/>
                  </a:cubicBezTo>
                  <a:cubicBezTo>
                    <a:pt x="1426872" y="-22839"/>
                    <a:pt x="1562204" y="12033"/>
                    <a:pt x="1800000" y="0"/>
                  </a:cubicBezTo>
                  <a:cubicBezTo>
                    <a:pt x="1818292" y="179707"/>
                    <a:pt x="1790148" y="187532"/>
                    <a:pt x="1800000" y="368101"/>
                  </a:cubicBezTo>
                  <a:cubicBezTo>
                    <a:pt x="1809852" y="548670"/>
                    <a:pt x="1783695" y="636152"/>
                    <a:pt x="1800000" y="707886"/>
                  </a:cubicBezTo>
                  <a:cubicBezTo>
                    <a:pt x="1689040" y="743012"/>
                    <a:pt x="1565130" y="706156"/>
                    <a:pt x="1332000" y="707886"/>
                  </a:cubicBezTo>
                  <a:cubicBezTo>
                    <a:pt x="1098870" y="709616"/>
                    <a:pt x="965124" y="671446"/>
                    <a:pt x="846000" y="707886"/>
                  </a:cubicBezTo>
                  <a:cubicBezTo>
                    <a:pt x="726876" y="744326"/>
                    <a:pt x="628280" y="665775"/>
                    <a:pt x="432000" y="707886"/>
                  </a:cubicBezTo>
                  <a:cubicBezTo>
                    <a:pt x="235720" y="749997"/>
                    <a:pt x="180260" y="687085"/>
                    <a:pt x="0" y="707886"/>
                  </a:cubicBezTo>
                  <a:cubicBezTo>
                    <a:pt x="-4412" y="618831"/>
                    <a:pt x="12401" y="495433"/>
                    <a:pt x="0" y="368101"/>
                  </a:cubicBezTo>
                  <a:cubicBezTo>
                    <a:pt x="-12401" y="240770"/>
                    <a:pt x="33508" y="10304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68000 w 1800000"/>
                <a:gd name="connsiteY1" fmla="*/ 0 h 707886"/>
                <a:gd name="connsiteX2" fmla="*/ 918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1022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918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53943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12159" y="-35055"/>
                    <a:pt x="284189" y="54697"/>
                    <a:pt x="468000" y="0"/>
                  </a:cubicBezTo>
                  <a:cubicBezTo>
                    <a:pt x="651811" y="-54697"/>
                    <a:pt x="816233" y="42874"/>
                    <a:pt x="918000" y="0"/>
                  </a:cubicBezTo>
                  <a:cubicBezTo>
                    <a:pt x="1019767" y="-42874"/>
                    <a:pt x="1198322" y="27394"/>
                    <a:pt x="1332000" y="0"/>
                  </a:cubicBezTo>
                  <a:cubicBezTo>
                    <a:pt x="1465678" y="-27394"/>
                    <a:pt x="1666740" y="34047"/>
                    <a:pt x="1800000" y="0"/>
                  </a:cubicBezTo>
                  <a:cubicBezTo>
                    <a:pt x="1819688" y="95784"/>
                    <a:pt x="1799062" y="201526"/>
                    <a:pt x="1800000" y="361022"/>
                  </a:cubicBezTo>
                  <a:cubicBezTo>
                    <a:pt x="1800938" y="520518"/>
                    <a:pt x="1790215" y="633154"/>
                    <a:pt x="1800000" y="707886"/>
                  </a:cubicBezTo>
                  <a:cubicBezTo>
                    <a:pt x="1600856" y="750818"/>
                    <a:pt x="1495404" y="698079"/>
                    <a:pt x="1332000" y="707886"/>
                  </a:cubicBezTo>
                  <a:cubicBezTo>
                    <a:pt x="1168596" y="717693"/>
                    <a:pt x="1093099" y="698430"/>
                    <a:pt x="918000" y="707886"/>
                  </a:cubicBezTo>
                  <a:cubicBezTo>
                    <a:pt x="742901" y="717342"/>
                    <a:pt x="546389" y="661697"/>
                    <a:pt x="432000" y="707886"/>
                  </a:cubicBezTo>
                  <a:cubicBezTo>
                    <a:pt x="317611" y="754075"/>
                    <a:pt x="206292" y="684200"/>
                    <a:pt x="0" y="707886"/>
                  </a:cubicBezTo>
                  <a:cubicBezTo>
                    <a:pt x="-12308" y="634323"/>
                    <a:pt x="36945" y="430573"/>
                    <a:pt x="0" y="353943"/>
                  </a:cubicBezTo>
                  <a:cubicBezTo>
                    <a:pt x="-36945" y="277313"/>
                    <a:pt x="19320" y="957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Bookings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396000 w 1800000"/>
                <a:gd name="connsiteY1" fmla="*/ 0 h 707886"/>
                <a:gd name="connsiteX2" fmla="*/ 882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32706 h 707886"/>
                <a:gd name="connsiteX6" fmla="*/ 1800000 w 1800000"/>
                <a:gd name="connsiteY6" fmla="*/ 707886 h 707886"/>
                <a:gd name="connsiteX7" fmla="*/ 1404000 w 1800000"/>
                <a:gd name="connsiteY7" fmla="*/ 707886 h 707886"/>
                <a:gd name="connsiteX8" fmla="*/ 918000 w 1800000"/>
                <a:gd name="connsiteY8" fmla="*/ 707886 h 707886"/>
                <a:gd name="connsiteX9" fmla="*/ 52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73897" y="-5674"/>
                    <a:pt x="286228" y="26991"/>
                    <a:pt x="396000" y="0"/>
                  </a:cubicBezTo>
                  <a:cubicBezTo>
                    <a:pt x="505772" y="-26991"/>
                    <a:pt x="781208" y="10739"/>
                    <a:pt x="882000" y="0"/>
                  </a:cubicBezTo>
                  <a:cubicBezTo>
                    <a:pt x="982792" y="-10739"/>
                    <a:pt x="1123005" y="34735"/>
                    <a:pt x="1332000" y="0"/>
                  </a:cubicBezTo>
                  <a:cubicBezTo>
                    <a:pt x="1540995" y="-34735"/>
                    <a:pt x="1608741" y="15193"/>
                    <a:pt x="1800000" y="0"/>
                  </a:cubicBezTo>
                  <a:cubicBezTo>
                    <a:pt x="1818166" y="72226"/>
                    <a:pt x="1792612" y="195781"/>
                    <a:pt x="1800000" y="332706"/>
                  </a:cubicBezTo>
                  <a:cubicBezTo>
                    <a:pt x="1807388" y="469631"/>
                    <a:pt x="1784760" y="558085"/>
                    <a:pt x="1800000" y="707886"/>
                  </a:cubicBezTo>
                  <a:cubicBezTo>
                    <a:pt x="1649075" y="715347"/>
                    <a:pt x="1501834" y="681909"/>
                    <a:pt x="1404000" y="707886"/>
                  </a:cubicBezTo>
                  <a:cubicBezTo>
                    <a:pt x="1306166" y="733863"/>
                    <a:pt x="1150349" y="678330"/>
                    <a:pt x="918000" y="707886"/>
                  </a:cubicBezTo>
                  <a:cubicBezTo>
                    <a:pt x="685651" y="737442"/>
                    <a:pt x="665256" y="668659"/>
                    <a:pt x="522000" y="707886"/>
                  </a:cubicBezTo>
                  <a:cubicBezTo>
                    <a:pt x="378744" y="747113"/>
                    <a:pt x="232756" y="648642"/>
                    <a:pt x="0" y="707886"/>
                  </a:cubicBezTo>
                  <a:cubicBezTo>
                    <a:pt x="-989" y="580210"/>
                    <a:pt x="5930" y="525934"/>
                    <a:pt x="0" y="368101"/>
                  </a:cubicBezTo>
                  <a:cubicBezTo>
                    <a:pt x="-5930" y="210269"/>
                    <a:pt x="10803" y="18033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200C3B"/>
                  </a:solidFill>
                </a:rPr>
                <a:t>Loyalty</a:t>
              </a:r>
              <a:endParaRPr lang="en-US" sz="1400" b="1">
                <a:solidFill>
                  <a:srgbClr val="200C3B"/>
                </a:solidFill>
              </a:endParaRPr>
            </a:p>
            <a:p>
              <a:pPr algn="ctr"/>
              <a:r>
                <a:rPr lang="en-US" sz="1050">
                  <a:solidFill>
                    <a:srgbClr val="200C3B"/>
                  </a:solidFill>
                </a:rPr>
                <a:t>Member</a:t>
              </a:r>
            </a:p>
            <a:p>
              <a:pPr algn="ctr"/>
              <a:r>
                <a:rPr lang="en-US" sz="1050" err="1">
                  <a:solidFill>
                    <a:srgbClr val="200C3B"/>
                  </a:solidFill>
                </a:rPr>
                <a:t>Mgmt</a:t>
              </a:r>
              <a:endParaRPr lang="en-US" sz="1050">
                <a:solidFill>
                  <a:srgbClr val="200C3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14000 w 1800000"/>
                <a:gd name="connsiteY1" fmla="*/ 0 h 523220"/>
                <a:gd name="connsiteX2" fmla="*/ 882000 w 1800000"/>
                <a:gd name="connsiteY2" fmla="*/ 0 h 523220"/>
                <a:gd name="connsiteX3" fmla="*/ 1314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00000 w 1800000"/>
                <a:gd name="connsiteY7" fmla="*/ 523220 h 523220"/>
                <a:gd name="connsiteX8" fmla="*/ 432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124400" y="-45735"/>
                    <a:pt x="289199" y="2946"/>
                    <a:pt x="414000" y="0"/>
                  </a:cubicBezTo>
                  <a:cubicBezTo>
                    <a:pt x="538801" y="-2946"/>
                    <a:pt x="739293" y="18460"/>
                    <a:pt x="882000" y="0"/>
                  </a:cubicBezTo>
                  <a:cubicBezTo>
                    <a:pt x="1024707" y="-18460"/>
                    <a:pt x="1223587" y="8132"/>
                    <a:pt x="1314000" y="0"/>
                  </a:cubicBezTo>
                  <a:cubicBezTo>
                    <a:pt x="1404413" y="-8132"/>
                    <a:pt x="1691784" y="5222"/>
                    <a:pt x="1800000" y="0"/>
                  </a:cubicBezTo>
                  <a:cubicBezTo>
                    <a:pt x="1840159" y="135243"/>
                    <a:pt x="1763851" y="369388"/>
                    <a:pt x="1800000" y="523220"/>
                  </a:cubicBezTo>
                  <a:cubicBezTo>
                    <a:pt x="1625973" y="536489"/>
                    <a:pt x="1531947" y="511068"/>
                    <a:pt x="1386000" y="523220"/>
                  </a:cubicBezTo>
                  <a:cubicBezTo>
                    <a:pt x="1240053" y="535372"/>
                    <a:pt x="1128856" y="476537"/>
                    <a:pt x="900000" y="523220"/>
                  </a:cubicBezTo>
                  <a:cubicBezTo>
                    <a:pt x="671144" y="569903"/>
                    <a:pt x="619129" y="484388"/>
                    <a:pt x="432000" y="523220"/>
                  </a:cubicBezTo>
                  <a:cubicBezTo>
                    <a:pt x="244871" y="562052"/>
                    <a:pt x="118598" y="484995"/>
                    <a:pt x="0" y="523220"/>
                  </a:cubicBezTo>
                  <a:cubicBezTo>
                    <a:pt x="-41299" y="365677"/>
                    <a:pt x="28688" y="14125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86000 w 1800000"/>
                <a:gd name="connsiteY1" fmla="*/ 0 h 523220"/>
                <a:gd name="connsiteX2" fmla="*/ 900000 w 1800000"/>
                <a:gd name="connsiteY2" fmla="*/ 0 h 523220"/>
                <a:gd name="connsiteX3" fmla="*/ 1386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54000 w 1800000"/>
                <a:gd name="connsiteY7" fmla="*/ 523220 h 523220"/>
                <a:gd name="connsiteX8" fmla="*/ 504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203516" y="-39624"/>
                    <a:pt x="246644" y="11102"/>
                    <a:pt x="486000" y="0"/>
                  </a:cubicBezTo>
                  <a:cubicBezTo>
                    <a:pt x="725356" y="-11102"/>
                    <a:pt x="758402" y="35795"/>
                    <a:pt x="900000" y="0"/>
                  </a:cubicBezTo>
                  <a:cubicBezTo>
                    <a:pt x="1041598" y="-35795"/>
                    <a:pt x="1255154" y="40026"/>
                    <a:pt x="1386000" y="0"/>
                  </a:cubicBezTo>
                  <a:cubicBezTo>
                    <a:pt x="1516846" y="-40026"/>
                    <a:pt x="1676025" y="6711"/>
                    <a:pt x="1800000" y="0"/>
                  </a:cubicBezTo>
                  <a:cubicBezTo>
                    <a:pt x="1816769" y="145213"/>
                    <a:pt x="1740467" y="324719"/>
                    <a:pt x="1800000" y="523220"/>
                  </a:cubicBezTo>
                  <a:cubicBezTo>
                    <a:pt x="1608023" y="548363"/>
                    <a:pt x="1574426" y="496060"/>
                    <a:pt x="1386000" y="523220"/>
                  </a:cubicBezTo>
                  <a:cubicBezTo>
                    <a:pt x="1197574" y="550380"/>
                    <a:pt x="1159788" y="485247"/>
                    <a:pt x="954000" y="523220"/>
                  </a:cubicBezTo>
                  <a:cubicBezTo>
                    <a:pt x="748212" y="561193"/>
                    <a:pt x="633327" y="509321"/>
                    <a:pt x="504000" y="523220"/>
                  </a:cubicBezTo>
                  <a:cubicBezTo>
                    <a:pt x="374673" y="537119"/>
                    <a:pt x="211572" y="488203"/>
                    <a:pt x="0" y="523220"/>
                  </a:cubicBezTo>
                  <a:cubicBezTo>
                    <a:pt x="-15147" y="307810"/>
                    <a:pt x="1899" y="208380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4977287"/>
              <a:ext cx="6480000" cy="1044829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4977287"/>
              <a:ext cx="1440000" cy="1044829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Analytics</a:t>
              </a:r>
            </a:p>
            <a:p>
              <a:pPr algn="ctr"/>
              <a:r>
                <a:rPr lang="en-US" sz="1200"/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Pay</a:t>
              </a:r>
            </a:p>
            <a:p>
              <a:pPr algn="ctr"/>
              <a:r>
                <a:rPr lang="en-US" sz="1200"/>
                <a:t>Integration to payment providers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KDS</a:t>
              </a:r>
            </a:p>
            <a:p>
              <a:pPr algn="ctr"/>
              <a:r>
                <a:rPr lang="en-US" sz="1200"/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6606473" y="4914691"/>
              <a:ext cx="0" cy="625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499702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785152" y="4944966"/>
              <a:ext cx="6464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6406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lant in a glass vase&#10;&#10;Description automatically generated with low confidence">
            <a:extLst>
              <a:ext uri="{FF2B5EF4-FFF2-40B4-BE49-F238E27FC236}">
                <a16:creationId xmlns:a16="http://schemas.microsoft.com/office/drawing/2014/main" id="{F10475E4-9ABB-40CB-A459-ACFBDE49B0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EB6ECEF-E778-0506-1A61-4667CF83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Hotel rates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901B3-F289-C125-39A7-15FCC64BC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Rate plans with dynamic pricing (periods)</a:t>
            </a:r>
          </a:p>
          <a:p>
            <a:r>
              <a:rPr lang="en-US"/>
              <a:t>Offset of BAR and Derived Rate Codes</a:t>
            </a:r>
          </a:p>
          <a:p>
            <a:r>
              <a:rPr lang="en-US"/>
              <a:t>Rate attributes with items, activities and/or rate packages</a:t>
            </a:r>
          </a:p>
          <a:p>
            <a:r>
              <a:rPr lang="en-US"/>
              <a:t>Segment base pricing for different channels</a:t>
            </a:r>
          </a:p>
          <a:p>
            <a:r>
              <a:rPr lang="en-US"/>
              <a:t>All channels updated in real time</a:t>
            </a:r>
          </a:p>
          <a:p>
            <a:r>
              <a:rPr lang="en-US"/>
              <a:t>Multi-currency support</a:t>
            </a:r>
          </a:p>
          <a:p>
            <a:r>
              <a:rPr lang="en-US"/>
              <a:t>Rate restrictions</a:t>
            </a:r>
          </a:p>
          <a:p>
            <a:r>
              <a:rPr lang="en-US"/>
              <a:t>Discounts</a:t>
            </a:r>
          </a:p>
        </p:txBody>
      </p:sp>
    </p:spTree>
    <p:extLst>
      <p:ext uri="{BB962C8B-B14F-4D97-AF65-F5344CB8AC3E}">
        <p14:creationId xmlns:p14="http://schemas.microsoft.com/office/powerpoint/2010/main" val="1955518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BC7ED79-BCC5-F4AB-91A7-F9DEB815AB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A55FA-0CF8-C7EB-8F5D-1097AD7687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Connects to Channel Management Systems or directly to booking engines (OTA)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Multi-property and multi-channel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LS Central for hotels is certified by SynXis and SiteMinder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BEC is extensible so partners can write own BEC plugins (certification) instead of using connectors provided by LS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9DEF88-1A49-0974-E34E-7F2A8BC8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 manager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C3155B-37A3-4304-0D67-99F26C66B96F}"/>
              </a:ext>
            </a:extLst>
          </p:cNvPr>
          <p:cNvSpPr/>
          <p:nvPr/>
        </p:nvSpPr>
        <p:spPr>
          <a:xfrm>
            <a:off x="9000556" y="5767074"/>
            <a:ext cx="1800000" cy="540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D8A57-9D07-2043-CE50-C8FA6D189B86}"/>
              </a:ext>
            </a:extLst>
          </p:cNvPr>
          <p:cNvSpPr/>
          <p:nvPr/>
        </p:nvSpPr>
        <p:spPr>
          <a:xfrm>
            <a:off x="9000556" y="2360589"/>
            <a:ext cx="1800000" cy="540000"/>
          </a:xfrm>
          <a:prstGeom prst="rect">
            <a:avLst/>
          </a:prstGeom>
          <a:solidFill>
            <a:srgbClr val="F2A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Booking Engine Connector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290B5-E48B-FBBB-4A69-175DDDC51B35}"/>
              </a:ext>
            </a:extLst>
          </p:cNvPr>
          <p:cNvSpPr/>
          <p:nvPr/>
        </p:nvSpPr>
        <p:spPr>
          <a:xfrm>
            <a:off x="8451144" y="3306388"/>
            <a:ext cx="2898825" cy="2031281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for Hotels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1A166D-0525-E774-AD01-F7CD62F43C75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9900556" y="5337669"/>
            <a:ext cx="1" cy="42940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7F0C3-194D-ADBA-7914-A77A19F9A48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900556" y="2900589"/>
            <a:ext cx="0" cy="39094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A5489-D355-5311-6C3F-672E29DE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264" y="3976911"/>
            <a:ext cx="2000585" cy="105030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2E1702-AD5F-C818-C6F3-24B01D832B42}"/>
              </a:ext>
            </a:extLst>
          </p:cNvPr>
          <p:cNvGrpSpPr/>
          <p:nvPr/>
        </p:nvGrpSpPr>
        <p:grpSpPr>
          <a:xfrm>
            <a:off x="8737318" y="937945"/>
            <a:ext cx="2326478" cy="1016845"/>
            <a:chOff x="8737318" y="642346"/>
            <a:chExt cx="2326478" cy="10168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03E1A8F-A57B-A867-A5EB-A08286D51B7D}"/>
                </a:ext>
              </a:extLst>
            </p:cNvPr>
            <p:cNvSpPr/>
            <p:nvPr/>
          </p:nvSpPr>
          <p:spPr>
            <a:xfrm>
              <a:off x="8737318" y="642346"/>
              <a:ext cx="2326478" cy="1016845"/>
            </a:xfrm>
            <a:prstGeom prst="roundRect">
              <a:avLst/>
            </a:prstGeom>
            <a:solidFill>
              <a:schemeClr val="bg1"/>
            </a:solidFill>
            <a:ln w="25400" cap="flat">
              <a:solidFill>
                <a:srgbClr val="F2A3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02A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Channel Management Systems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8D6443-ED10-2A74-4927-09B868DFA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092" b="36274"/>
            <a:stretch/>
          </p:blipFill>
          <p:spPr>
            <a:xfrm>
              <a:off x="8993080" y="892107"/>
              <a:ext cx="1814955" cy="3785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D9008A-1982-7259-090E-648D75A62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9902" y="1270663"/>
              <a:ext cx="1541311" cy="264958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1CE839-5643-0C30-5B62-469A4095C312}"/>
              </a:ext>
            </a:extLst>
          </p:cNvPr>
          <p:cNvCxnSpPr>
            <a:cxnSpLocks/>
          </p:cNvCxnSpPr>
          <p:nvPr/>
        </p:nvCxnSpPr>
        <p:spPr>
          <a:xfrm>
            <a:off x="9895112" y="1969643"/>
            <a:ext cx="0" cy="39094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04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0226196-8836-03A0-452F-E2D7DB34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7F4768-874C-4A3B-3FEE-EDE0B4F8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Reservation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7F4A-1A92-6803-B756-8981604A6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Reservations – individual and groups</a:t>
            </a:r>
          </a:p>
          <a:p>
            <a:r>
              <a:rPr lang="en-US"/>
              <a:t>Activities and dining reservations</a:t>
            </a:r>
          </a:p>
          <a:p>
            <a:r>
              <a:rPr lang="en-US"/>
              <a:t>Reservation extras</a:t>
            </a:r>
          </a:p>
          <a:p>
            <a:r>
              <a:rPr lang="en-US"/>
              <a:t>Guest lists</a:t>
            </a:r>
          </a:p>
          <a:p>
            <a:r>
              <a:rPr lang="en-US"/>
              <a:t>Room allocation – automatic and on Tape Chart</a:t>
            </a:r>
          </a:p>
          <a:p>
            <a:r>
              <a:rPr lang="en-US"/>
              <a:t>Flexibility – change dates, guests and activities</a:t>
            </a:r>
          </a:p>
          <a:p>
            <a:r>
              <a:rPr lang="en-US"/>
              <a:t>Comments</a:t>
            </a:r>
          </a:p>
          <a:p>
            <a:r>
              <a:rPr lang="en-US"/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333523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19C3D7E5-203A-E0E3-9728-9B9A1F0F61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17" r="3331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4604F0-CF94-7146-57C7-DB06D29B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Invoice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C1B34-C6B4-0574-F923-4DDB0400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Routing rules</a:t>
            </a:r>
          </a:p>
          <a:p>
            <a:r>
              <a:rPr lang="en-US"/>
              <a:t>Flexible invoices – Guest, Company, Paymaster</a:t>
            </a:r>
          </a:p>
          <a:p>
            <a:r>
              <a:rPr lang="en-US"/>
              <a:t>Transfer balances</a:t>
            </a:r>
          </a:p>
          <a:p>
            <a:r>
              <a:rPr lang="en-US"/>
              <a:t>Deposits</a:t>
            </a:r>
          </a:p>
          <a:p>
            <a:r>
              <a:rPr lang="en-US"/>
              <a:t>Price changes</a:t>
            </a:r>
          </a:p>
          <a:p>
            <a:r>
              <a:rPr lang="en-US"/>
              <a:t>Improved overview</a:t>
            </a:r>
          </a:p>
          <a:p>
            <a:r>
              <a:rPr lang="en-US"/>
              <a:t>Pay on POS or create Sales Invoice in BO</a:t>
            </a:r>
          </a:p>
          <a:p>
            <a:r>
              <a:rPr lang="en-US"/>
              <a:t>Statement posting</a:t>
            </a:r>
          </a:p>
          <a:p>
            <a:r>
              <a:rPr lang="en-US"/>
              <a:t>Night audit w. Accrual Accounting</a:t>
            </a:r>
          </a:p>
        </p:txBody>
      </p:sp>
    </p:spTree>
    <p:extLst>
      <p:ext uri="{BB962C8B-B14F-4D97-AF65-F5344CB8AC3E}">
        <p14:creationId xmlns:p14="http://schemas.microsoft.com/office/powerpoint/2010/main" val="547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513E64C1-1CFD-31E9-F3B8-D0938E10D8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519" r="2351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D93F6-3A87-E205-CDAC-6F0C59107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Front desk role center</a:t>
            </a:r>
          </a:p>
          <a:p>
            <a:r>
              <a:rPr lang="en-US"/>
              <a:t>Front desk POS</a:t>
            </a:r>
          </a:p>
          <a:p>
            <a:r>
              <a:rPr lang="en-US"/>
              <a:t>Book activities/table reservation on POS</a:t>
            </a:r>
          </a:p>
          <a:p>
            <a:r>
              <a:rPr lang="en-US"/>
              <a:t>Charge to room</a:t>
            </a:r>
          </a:p>
          <a:p>
            <a:r>
              <a:rPr lang="en-US"/>
              <a:t>Split bill</a:t>
            </a:r>
          </a:p>
          <a:p>
            <a:r>
              <a:rPr lang="en-US"/>
              <a:t>Floor plan and housekeeping view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5A332-F9D3-8E27-F9D4-646A7A90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Hotel Front Desk</a:t>
            </a:r>
          </a:p>
        </p:txBody>
      </p:sp>
    </p:spTree>
    <p:extLst>
      <p:ext uri="{BB962C8B-B14F-4D97-AF65-F5344CB8AC3E}">
        <p14:creationId xmlns:p14="http://schemas.microsoft.com/office/powerpoint/2010/main" val="343142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BC4105E-2DAA-4A91-BAF0-90C67157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02C507-B36D-0E49-5A28-3634FA126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825" y="488601"/>
            <a:ext cx="6434882" cy="588637"/>
          </a:xfrm>
        </p:spPr>
        <p:txBody>
          <a:bodyPr/>
          <a:lstStyle/>
          <a:p>
            <a:r>
              <a:rPr lang="en-US"/>
              <a:t>Housekeeping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F88C-7CC1-5253-9D40-BE35EDD04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6825" y="1352550"/>
            <a:ext cx="6434881" cy="5073650"/>
          </a:xfrm>
        </p:spPr>
        <p:txBody>
          <a:bodyPr/>
          <a:lstStyle/>
          <a:p>
            <a:r>
              <a:rPr lang="en-US"/>
              <a:t>Housekeeping role center</a:t>
            </a:r>
          </a:p>
          <a:p>
            <a:r>
              <a:rPr lang="en-US"/>
              <a:t>Housekeeping tasks with estimates</a:t>
            </a:r>
          </a:p>
          <a:p>
            <a:r>
              <a:rPr lang="en-US"/>
              <a:t>Rules for stayover, check-out, check-ins and vacant</a:t>
            </a:r>
          </a:p>
          <a:p>
            <a:r>
              <a:rPr lang="en-US"/>
              <a:t>Housekeeping status</a:t>
            </a:r>
          </a:p>
          <a:p>
            <a:r>
              <a:rPr lang="en-US"/>
              <a:t>Role budgets</a:t>
            </a:r>
          </a:p>
          <a:p>
            <a:r>
              <a:rPr lang="en-US"/>
              <a:t>Housekeeping API</a:t>
            </a:r>
          </a:p>
          <a:p>
            <a:endParaRPr lang="en-US"/>
          </a:p>
          <a:p>
            <a:r>
              <a:rPr lang="en-US"/>
              <a:t>Housekeeping App </a:t>
            </a:r>
            <a:r>
              <a:rPr lang="en-US" sz="2400"/>
              <a:t>(</a:t>
            </a:r>
            <a:r>
              <a:rPr lang="en-US" sz="2400" i="1">
                <a:solidFill>
                  <a:srgbClr val="F05351"/>
                </a:solidFill>
              </a:rPr>
              <a:t>consulting solution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411237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7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8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a1a525c2-d4eb-46fe-9b09-8f8634d7947d"/>
    <ds:schemaRef ds:uri="0ec22545-32f7-47c8-afbd-c0084660662b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47</TotalTime>
  <Words>459</Words>
  <Application>Microsoft Office PowerPoint</Application>
  <PresentationFormat>Widescreen</PresentationFormat>
  <Paragraphs>145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1_Purple product slides</vt:lpstr>
      <vt:lpstr>2_White product slides</vt:lpstr>
      <vt:lpstr>PowerPoint Presentation</vt:lpstr>
      <vt:lpstr>PowerPoint Presentation</vt:lpstr>
      <vt:lpstr>Not just a PMS</vt:lpstr>
      <vt:lpstr>Hotel rates</vt:lpstr>
      <vt:lpstr>Channel manager</vt:lpstr>
      <vt:lpstr>Reservation management</vt:lpstr>
      <vt:lpstr>Invoice management</vt:lpstr>
      <vt:lpstr>Hotel Front Desk</vt:lpstr>
      <vt:lpstr>Housekeeping management</vt:lpstr>
      <vt:lpstr>Analytics</vt:lpstr>
      <vt:lpstr>Setting up Hotels</vt:lpstr>
      <vt:lpstr>LS Central for  Hotels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Gunnar Orn Thorsteinsson</dc:creator>
  <cp:lastModifiedBy>Bjorn Jonsson</cp:lastModifiedBy>
  <cp:revision>3</cp:revision>
  <dcterms:created xsi:type="dcterms:W3CDTF">2023-05-05T15:00:45Z</dcterms:created>
  <dcterms:modified xsi:type="dcterms:W3CDTF">2023-05-08T07:33:10Z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