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4"/>
    <p:sldMasterId id="2147483661" r:id="rId15"/>
    <p:sldMasterId id="2147483666" r:id="rId16"/>
    <p:sldMasterId id="2147483677" r:id="rId17"/>
    <p:sldMasterId id="2147483695" r:id="rId18"/>
    <p:sldMasterId id="2147483713" r:id="rId19"/>
    <p:sldMasterId id="2147483687" r:id="rId20"/>
  </p:sldMasterIdLst>
  <p:notesMasterIdLst>
    <p:notesMasterId r:id="rId63"/>
  </p:notesMasterIdLst>
  <p:handoutMasterIdLst>
    <p:handoutMasterId r:id="rId64"/>
  </p:handoutMasterIdLst>
  <p:sldIdLst>
    <p:sldId id="263" r:id="rId21"/>
    <p:sldId id="334" r:id="rId22"/>
    <p:sldId id="343" r:id="rId23"/>
    <p:sldId id="388" r:id="rId24"/>
    <p:sldId id="377" r:id="rId25"/>
    <p:sldId id="374" r:id="rId26"/>
    <p:sldId id="387" r:id="rId27"/>
    <p:sldId id="379" r:id="rId28"/>
    <p:sldId id="380" r:id="rId29"/>
    <p:sldId id="381" r:id="rId30"/>
    <p:sldId id="349" r:id="rId31"/>
    <p:sldId id="384" r:id="rId32"/>
    <p:sldId id="383" r:id="rId33"/>
    <p:sldId id="385" r:id="rId34"/>
    <p:sldId id="382" r:id="rId35"/>
    <p:sldId id="344" r:id="rId36"/>
    <p:sldId id="356" r:id="rId37"/>
    <p:sldId id="358" r:id="rId38"/>
    <p:sldId id="360" r:id="rId39"/>
    <p:sldId id="362" r:id="rId40"/>
    <p:sldId id="364" r:id="rId41"/>
    <p:sldId id="366" r:id="rId42"/>
    <p:sldId id="368" r:id="rId43"/>
    <p:sldId id="370" r:id="rId44"/>
    <p:sldId id="373" r:id="rId45"/>
    <p:sldId id="352" r:id="rId46"/>
    <p:sldId id="389" r:id="rId47"/>
    <p:sldId id="390" r:id="rId48"/>
    <p:sldId id="391" r:id="rId49"/>
    <p:sldId id="393" r:id="rId50"/>
    <p:sldId id="394" r:id="rId51"/>
    <p:sldId id="395" r:id="rId52"/>
    <p:sldId id="396" r:id="rId53"/>
    <p:sldId id="397" r:id="rId54"/>
    <p:sldId id="398" r:id="rId55"/>
    <p:sldId id="399" r:id="rId56"/>
    <p:sldId id="400" r:id="rId57"/>
    <p:sldId id="401" r:id="rId58"/>
    <p:sldId id="404" r:id="rId59"/>
    <p:sldId id="402" r:id="rId60"/>
    <p:sldId id="403" r:id="rId61"/>
    <p:sldId id="347" r:id="rId62"/>
  </p:sldIdLst>
  <p:sldSz cx="12192000" cy="6858000"/>
  <p:notesSz cx="6858000" cy="11239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6BA4260-533A-4742-A8FA-B380CF029357}">
          <p14:sldIdLst>
            <p14:sldId id="263"/>
            <p14:sldId id="334"/>
            <p14:sldId id="343"/>
            <p14:sldId id="388"/>
            <p14:sldId id="377"/>
            <p14:sldId id="374"/>
            <p14:sldId id="387"/>
            <p14:sldId id="379"/>
            <p14:sldId id="380"/>
            <p14:sldId id="381"/>
            <p14:sldId id="349"/>
            <p14:sldId id="384"/>
            <p14:sldId id="383"/>
            <p14:sldId id="385"/>
            <p14:sldId id="382"/>
            <p14:sldId id="344"/>
            <p14:sldId id="356"/>
            <p14:sldId id="358"/>
            <p14:sldId id="360"/>
            <p14:sldId id="362"/>
            <p14:sldId id="364"/>
            <p14:sldId id="366"/>
            <p14:sldId id="368"/>
            <p14:sldId id="370"/>
            <p14:sldId id="373"/>
            <p14:sldId id="352"/>
            <p14:sldId id="389"/>
            <p14:sldId id="390"/>
            <p14:sldId id="391"/>
            <p14:sldId id="393"/>
            <p14:sldId id="394"/>
            <p14:sldId id="395"/>
            <p14:sldId id="396"/>
            <p14:sldId id="397"/>
            <p14:sldId id="398"/>
            <p14:sldId id="399"/>
            <p14:sldId id="400"/>
            <p14:sldId id="401"/>
            <p14:sldId id="404"/>
            <p14:sldId id="402"/>
            <p14:sldId id="403"/>
            <p14:sldId id="347"/>
          </p14:sldIdLst>
        </p14:section>
        <p14:section name="Graphics" id="{D4B251DF-C96A-694C-AA10-D22E09EAE12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0000"/>
    <a:srgbClr val="0D92FF"/>
    <a:srgbClr val="004D8D"/>
    <a:srgbClr val="C1C9CB"/>
    <a:srgbClr val="242D2F"/>
    <a:srgbClr val="0F4A87"/>
    <a:srgbClr val="BECFD4"/>
    <a:srgbClr val="859394"/>
    <a:srgbClr val="004A87"/>
    <a:srgbClr val="5D656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24" autoAdjust="0"/>
    <p:restoredTop sz="66838" autoAdjust="0"/>
  </p:normalViewPr>
  <p:slideViewPr>
    <p:cSldViewPr snapToGrid="0">
      <p:cViewPr varScale="1">
        <p:scale>
          <a:sx n="77" d="100"/>
          <a:sy n="77" d="100"/>
        </p:scale>
        <p:origin x="1896"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5.xml"/><Relationship Id="rId26" Type="http://schemas.openxmlformats.org/officeDocument/2006/relationships/slide" Target="slides/slide6.xml"/><Relationship Id="rId39" Type="http://schemas.openxmlformats.org/officeDocument/2006/relationships/slide" Target="slides/slide19.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slide" Target="slides/slide22.xml"/><Relationship Id="rId47" Type="http://schemas.openxmlformats.org/officeDocument/2006/relationships/slide" Target="slides/slide27.xml"/><Relationship Id="rId50" Type="http://schemas.openxmlformats.org/officeDocument/2006/relationships/slide" Target="slides/slide30.xml"/><Relationship Id="rId55" Type="http://schemas.openxmlformats.org/officeDocument/2006/relationships/slide" Target="slides/slide3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3.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slide" Target="slides/slide25.xml"/><Relationship Id="rId53" Type="http://schemas.openxmlformats.org/officeDocument/2006/relationships/slide" Target="slides/slide33.xml"/><Relationship Id="rId58" Type="http://schemas.openxmlformats.org/officeDocument/2006/relationships/slide" Target="slides/slide38.xml"/><Relationship Id="rId66"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2.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61" Type="http://schemas.openxmlformats.org/officeDocument/2006/relationships/slide" Target="slides/slide41.xml"/><Relationship Id="rId10" Type="http://schemas.openxmlformats.org/officeDocument/2006/relationships/customXml" Target="../customXml/item10.xml"/><Relationship Id="rId19" Type="http://schemas.openxmlformats.org/officeDocument/2006/relationships/slideMaster" Target="slideMasters/slideMaster6.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1.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slide" Target="slides/slide23.xml"/><Relationship Id="rId48" Type="http://schemas.openxmlformats.org/officeDocument/2006/relationships/slide" Target="slides/slide28.xml"/><Relationship Id="rId56" Type="http://schemas.openxmlformats.org/officeDocument/2006/relationships/slide" Target="slides/slide36.xml"/><Relationship Id="rId64" Type="http://schemas.openxmlformats.org/officeDocument/2006/relationships/handoutMaster" Target="handoutMasters/handoutMaster1.xml"/><Relationship Id="rId8" Type="http://schemas.openxmlformats.org/officeDocument/2006/relationships/customXml" Target="../customXml/item8.xml"/><Relationship Id="rId51" Type="http://schemas.openxmlformats.org/officeDocument/2006/relationships/slide" Target="slides/slide3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4.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theme" Target="theme/theme1.xml"/><Relationship Id="rId20" Type="http://schemas.openxmlformats.org/officeDocument/2006/relationships/slideMaster" Target="slideMasters/slideMaster7.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D7585F7-C78C-4B44-9446-3B7E2E964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0F77111-3B58-CA4A-8ED3-D7B5286800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64DC1-5083-EC49-9229-04C40CBA15FE}" type="datetimeFigureOut">
              <a:rPr lang="en-US" smtClean="0"/>
              <a:t>4/28/2020</a:t>
            </a:fld>
            <a:endParaRPr lang="en-US"/>
          </a:p>
        </p:txBody>
      </p:sp>
      <p:sp>
        <p:nvSpPr>
          <p:cNvPr id="4" name="Footer Placeholder 3">
            <a:extLst>
              <a:ext uri="{FF2B5EF4-FFF2-40B4-BE49-F238E27FC236}">
                <a16:creationId xmlns:a16="http://schemas.microsoft.com/office/drawing/2014/main" id="{E94F4983-52E6-364B-94F2-581781BFD0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561BEC-0FDC-7D4D-9EC6-CF38CAE42FE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9883D75-D1A3-454F-B0DF-9F0DDF9BA4CD}" type="slidenum">
              <a:rPr lang="en-US" smtClean="0"/>
              <a:t>‹#›</a:t>
            </a:fld>
            <a:endParaRPr lang="en-US"/>
          </a:p>
        </p:txBody>
      </p:sp>
    </p:spTree>
    <p:extLst>
      <p:ext uri="{BB962C8B-B14F-4D97-AF65-F5344CB8AC3E}">
        <p14:creationId xmlns:p14="http://schemas.microsoft.com/office/powerpoint/2010/main" val="13582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758607-948F-B44A-BB9D-0850C6514688}" type="datetimeFigureOut">
              <a:rPr lang="en-US" smtClean="0"/>
              <a:t>4/28/2020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9234A6-D86D-574C-BED0-70D8EF22B291}" type="slidenum">
              <a:rPr lang="en-US" smtClean="0"/>
              <a:t>‹#›</a:t>
            </a:fld>
            <a:endParaRPr lang="en-US"/>
          </a:p>
        </p:txBody>
      </p:sp>
    </p:spTree>
    <p:extLst>
      <p:ext uri="{BB962C8B-B14F-4D97-AF65-F5344CB8AC3E}">
        <p14:creationId xmlns:p14="http://schemas.microsoft.com/office/powerpoint/2010/main" val="1194979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2</a:t>
            </a:fld>
            <a:endParaRPr lang="en-US"/>
          </a:p>
        </p:txBody>
      </p:sp>
    </p:spTree>
    <p:extLst>
      <p:ext uri="{BB962C8B-B14F-4D97-AF65-F5344CB8AC3E}">
        <p14:creationId xmlns:p14="http://schemas.microsoft.com/office/powerpoint/2010/main" val="192956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The script then creates (click) the SQL server and SQL database for the Data Warehouse in Azure (click) along with the Azure datafactory containing all the pipelines that fetch the data from LS Central and feed it into the Data Warehouse.</a:t>
            </a:r>
          </a:p>
          <a:p>
            <a:endParaRPr lang="is-IS" dirty="0"/>
          </a:p>
        </p:txBody>
      </p:sp>
      <p:sp>
        <p:nvSpPr>
          <p:cNvPr id="4" name="Slide Number Placeholder 3"/>
          <p:cNvSpPr>
            <a:spLocks noGrp="1"/>
          </p:cNvSpPr>
          <p:nvPr>
            <p:ph type="sldNum" sz="quarter" idx="5"/>
          </p:nvPr>
        </p:nvSpPr>
        <p:spPr/>
        <p:txBody>
          <a:bodyPr/>
          <a:lstStyle/>
          <a:p>
            <a:fld id="{399234A6-D86D-574C-BED0-70D8EF22B291}" type="slidenum">
              <a:rPr lang="en-US" smtClean="0"/>
              <a:t>11</a:t>
            </a:fld>
            <a:endParaRPr lang="en-US"/>
          </a:p>
        </p:txBody>
      </p:sp>
    </p:spTree>
    <p:extLst>
      <p:ext uri="{BB962C8B-B14F-4D97-AF65-F5344CB8AC3E}">
        <p14:creationId xmlns:p14="http://schemas.microsoft.com/office/powerpoint/2010/main" val="1561808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(click) Step four is to </a:t>
            </a:r>
            <a:r>
              <a:rPr lang="is-IS" dirty="0" smtClean="0"/>
              <a:t>set up </a:t>
            </a:r>
            <a:r>
              <a:rPr lang="is-IS" dirty="0"/>
              <a:t>a gateway and run the pipelines.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12</a:t>
            </a:fld>
            <a:endParaRPr lang="en-US"/>
          </a:p>
        </p:txBody>
      </p:sp>
    </p:spTree>
    <p:extLst>
      <p:ext uri="{BB962C8B-B14F-4D97-AF65-F5344CB8AC3E}">
        <p14:creationId xmlns:p14="http://schemas.microsoft.com/office/powerpoint/2010/main" val="2291735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If the LS Central database is on </a:t>
            </a:r>
            <a:r>
              <a:rPr lang="is-IS" dirty="0" smtClean="0"/>
              <a:t>premises, </a:t>
            </a:r>
            <a:r>
              <a:rPr lang="is-IS" dirty="0"/>
              <a:t>(click)  the Integration runtime management gateway needs to be </a:t>
            </a:r>
            <a:r>
              <a:rPr lang="is-IS" dirty="0" smtClean="0"/>
              <a:t>set up </a:t>
            </a:r>
            <a:r>
              <a:rPr lang="is-IS" dirty="0"/>
              <a:t>on a machine that is always running. We recommend that this is not the same machine as the SQL server is running on. Once the gateway is up and running you can trigger a pipeline run (click) to load your data into the Data Warehouse. </a:t>
            </a:r>
          </a:p>
          <a:p>
            <a:endParaRPr lang="is-IS" dirty="0"/>
          </a:p>
          <a:p>
            <a:r>
              <a:rPr lang="is-IS" dirty="0"/>
              <a:t>If the LS Central database is located on an Azure Virtual machine there is no need for a gateway and (click) the pipelines can be run straight away.</a:t>
            </a:r>
          </a:p>
        </p:txBody>
      </p:sp>
      <p:sp>
        <p:nvSpPr>
          <p:cNvPr id="4" name="Slide Number Placeholder 3"/>
          <p:cNvSpPr>
            <a:spLocks noGrp="1"/>
          </p:cNvSpPr>
          <p:nvPr>
            <p:ph type="sldNum" sz="quarter" idx="5"/>
          </p:nvPr>
        </p:nvSpPr>
        <p:spPr/>
        <p:txBody>
          <a:bodyPr/>
          <a:lstStyle/>
          <a:p>
            <a:fld id="{399234A6-D86D-574C-BED0-70D8EF22B291}" type="slidenum">
              <a:rPr lang="en-US" smtClean="0"/>
              <a:t>13</a:t>
            </a:fld>
            <a:endParaRPr lang="en-US"/>
          </a:p>
        </p:txBody>
      </p:sp>
    </p:spTree>
    <p:extLst>
      <p:ext uri="{BB962C8B-B14F-4D97-AF65-F5344CB8AC3E}">
        <p14:creationId xmlns:p14="http://schemas.microsoft.com/office/powerpoint/2010/main" val="2288121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r>
              <a:rPr lang="is-IS" dirty="0"/>
              <a:t>(click) Step five is to connect the report templates to the Datawarehouse and then publish the reports to the power BI service. (click)</a:t>
            </a:r>
          </a:p>
          <a:p>
            <a:endParaRPr lang="is-IS" dirty="0"/>
          </a:p>
        </p:txBody>
      </p:sp>
      <p:sp>
        <p:nvSpPr>
          <p:cNvPr id="4" name="Slide Number Placeholder 3"/>
          <p:cNvSpPr>
            <a:spLocks noGrp="1"/>
          </p:cNvSpPr>
          <p:nvPr>
            <p:ph type="sldNum" sz="quarter" idx="5"/>
          </p:nvPr>
        </p:nvSpPr>
        <p:spPr/>
        <p:txBody>
          <a:bodyPr/>
          <a:lstStyle/>
          <a:p>
            <a:fld id="{399234A6-D86D-574C-BED0-70D8EF22B291}" type="slidenum">
              <a:rPr lang="en-US" smtClean="0"/>
              <a:t>14</a:t>
            </a:fld>
            <a:endParaRPr lang="en-US"/>
          </a:p>
        </p:txBody>
      </p:sp>
    </p:spTree>
    <p:extLst>
      <p:ext uri="{BB962C8B-B14F-4D97-AF65-F5344CB8AC3E}">
        <p14:creationId xmlns:p14="http://schemas.microsoft.com/office/powerpoint/2010/main" val="1457920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When the pipelines have done the initial load you can open the Power BI Template files (click). When you open the files you will be prompted for connection info to the Azure SQL server and Data warehouse database just created by the script. Once you have entered the info the data is loaded (click) from Azure to the Power BI data model and displayed in the reports and you can then finialize the process by publishing (click) your reports to a workspace in the Power BI service, ready to be viewed and shared with others in your organization.</a:t>
            </a:r>
          </a:p>
          <a:p>
            <a:endParaRPr lang="is-IS" dirty="0"/>
          </a:p>
          <a:p>
            <a:r>
              <a:rPr lang="is-IS" dirty="0"/>
              <a:t>To refresh your data on a regular basis we recommend setting up a schedule for incremental loading of data from LS Central to the Data warehouse (integration runtime) (click) and from Data warehouse to Power BI service (power BI gateway) (click).</a:t>
            </a:r>
          </a:p>
          <a:p>
            <a:endParaRPr lang="is-IS" dirty="0"/>
          </a:p>
          <a:p>
            <a:r>
              <a:rPr lang="is-IS" dirty="0"/>
              <a:t>This concludes the overview of the LS Insight product archiceture and onboarding process and Kristinn will now take over and continue to go over the options you have once you have published your reports to the Power BI service. (hand over to Kristinn)</a:t>
            </a:r>
          </a:p>
          <a:p>
            <a:endParaRPr lang="is-IS" dirty="0"/>
          </a:p>
        </p:txBody>
      </p:sp>
      <p:sp>
        <p:nvSpPr>
          <p:cNvPr id="4" name="Slide Number Placeholder 3"/>
          <p:cNvSpPr>
            <a:spLocks noGrp="1"/>
          </p:cNvSpPr>
          <p:nvPr>
            <p:ph type="sldNum" sz="quarter" idx="5"/>
          </p:nvPr>
        </p:nvSpPr>
        <p:spPr/>
        <p:txBody>
          <a:bodyPr/>
          <a:lstStyle/>
          <a:p>
            <a:fld id="{399234A6-D86D-574C-BED0-70D8EF22B291}" type="slidenum">
              <a:rPr lang="en-US" smtClean="0"/>
              <a:t>15</a:t>
            </a:fld>
            <a:endParaRPr lang="en-US"/>
          </a:p>
        </p:txBody>
      </p:sp>
    </p:spTree>
    <p:extLst>
      <p:ext uri="{BB962C8B-B14F-4D97-AF65-F5344CB8AC3E}">
        <p14:creationId xmlns:p14="http://schemas.microsoft.com/office/powerpoint/2010/main" val="2013856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UNMUTE!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Hi there, so, the Hotels report is the newest member in our report portfolio.</a:t>
            </a:r>
          </a:p>
          <a:p>
            <a:r>
              <a:rPr lang="en-US" sz="1200" kern="1200" dirty="0">
                <a:solidFill>
                  <a:schemeClr val="tx1"/>
                </a:solidFill>
                <a:effectLst/>
                <a:latin typeface="+mn-lt"/>
                <a:ea typeface="+mn-ea"/>
                <a:cs typeface="+mn-cs"/>
              </a:rPr>
              <a:t>(Click)</a:t>
            </a:r>
          </a:p>
        </p:txBody>
      </p:sp>
      <p:sp>
        <p:nvSpPr>
          <p:cNvPr id="4" name="Slide Number Placeholder 3"/>
          <p:cNvSpPr>
            <a:spLocks noGrp="1"/>
          </p:cNvSpPr>
          <p:nvPr>
            <p:ph type="sldNum" sz="quarter" idx="5"/>
          </p:nvPr>
        </p:nvSpPr>
        <p:spPr/>
        <p:txBody>
          <a:bodyPr/>
          <a:lstStyle/>
          <a:p>
            <a:fld id="{399234A6-D86D-574C-BED0-70D8EF22B291}" type="slidenum">
              <a:rPr lang="en-US" smtClean="0"/>
              <a:t>25</a:t>
            </a:fld>
            <a:endParaRPr lang="en-US"/>
          </a:p>
        </p:txBody>
      </p:sp>
    </p:spTree>
    <p:extLst>
      <p:ext uri="{BB962C8B-B14F-4D97-AF65-F5344CB8AC3E}">
        <p14:creationId xmlns:p14="http://schemas.microsoft.com/office/powerpoint/2010/main" val="4104207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in this first edition of the report, the user is presented with four main pages.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first page is an overview of four basic Hotel KPIs and the other three pages display historical values for the KPIs on three different date intervals.</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26</a:t>
            </a:fld>
            <a:endParaRPr lang="en-US"/>
          </a:p>
        </p:txBody>
      </p:sp>
    </p:spTree>
    <p:extLst>
      <p:ext uri="{BB962C8B-B14F-4D97-AF65-F5344CB8AC3E}">
        <p14:creationId xmlns:p14="http://schemas.microsoft.com/office/powerpoint/2010/main" val="1328753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we have the KPIs on top.</a:t>
            </a:r>
          </a:p>
        </p:txBody>
      </p:sp>
      <p:sp>
        <p:nvSpPr>
          <p:cNvPr id="4" name="Slide Number Placeholder 3"/>
          <p:cNvSpPr>
            <a:spLocks noGrp="1"/>
          </p:cNvSpPr>
          <p:nvPr>
            <p:ph type="sldNum" sz="quarter" idx="5"/>
          </p:nvPr>
        </p:nvSpPr>
        <p:spPr/>
        <p:txBody>
          <a:bodyPr/>
          <a:lstStyle/>
          <a:p>
            <a:fld id="{399234A6-D86D-574C-BED0-70D8EF22B291}" type="slidenum">
              <a:rPr lang="en-US" smtClean="0"/>
              <a:t>27</a:t>
            </a:fld>
            <a:endParaRPr lang="en-US"/>
          </a:p>
        </p:txBody>
      </p:sp>
    </p:spTree>
    <p:extLst>
      <p:ext uri="{BB962C8B-B14F-4D97-AF65-F5344CB8AC3E}">
        <p14:creationId xmlns:p14="http://schemas.microsoft.com/office/powerpoint/2010/main" val="34097006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is the “Average Daily Rate” which is the average rental income per occupied room.</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28</a:t>
            </a:fld>
            <a:endParaRPr lang="en-US"/>
          </a:p>
        </p:txBody>
      </p:sp>
    </p:spTree>
    <p:extLst>
      <p:ext uri="{BB962C8B-B14F-4D97-AF65-F5344CB8AC3E}">
        <p14:creationId xmlns:p14="http://schemas.microsoft.com/office/powerpoint/2010/main" val="1572192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Then we have the “Average Occupancy Rate” which is the ratio of occupied rooms to available rooms.</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29</a:t>
            </a:fld>
            <a:endParaRPr lang="en-US"/>
          </a:p>
        </p:txBody>
      </p:sp>
    </p:spTree>
    <p:extLst>
      <p:ext uri="{BB962C8B-B14F-4D97-AF65-F5344CB8AC3E}">
        <p14:creationId xmlns:p14="http://schemas.microsoft.com/office/powerpoint/2010/main" val="1463737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a:t>
            </a:fld>
            <a:endParaRPr lang="en-US"/>
          </a:p>
        </p:txBody>
      </p:sp>
    </p:spTree>
    <p:extLst>
      <p:ext uri="{BB962C8B-B14F-4D97-AF65-F5344CB8AC3E}">
        <p14:creationId xmlns:p14="http://schemas.microsoft.com/office/powerpoint/2010/main" val="48236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last two are the </a:t>
            </a:r>
            <a:r>
              <a:rPr lang="en-US" sz="1200" kern="1200" dirty="0" err="1">
                <a:solidFill>
                  <a:schemeClr val="tx1"/>
                </a:solidFill>
                <a:effectLst/>
                <a:latin typeface="+mn-lt"/>
                <a:ea typeface="+mn-ea"/>
                <a:cs typeface="+mn-cs"/>
              </a:rPr>
              <a:t>RevPar</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TRevPar</a:t>
            </a:r>
            <a:r>
              <a:rPr lang="en-US" sz="1200" kern="1200" dirty="0">
                <a:solidFill>
                  <a:schemeClr val="tx1"/>
                </a:solidFill>
                <a:effectLst/>
                <a:latin typeface="+mn-lt"/>
                <a:ea typeface="+mn-ea"/>
                <a:cs typeface="+mn-cs"/>
              </a:rPr>
              <a:t>. Which stand for “Revenue Per Available Room” and “Total Revenue Per Available Room”. The difference is that </a:t>
            </a:r>
            <a:r>
              <a:rPr lang="en-US" sz="1200" kern="1200" dirty="0" err="1">
                <a:solidFill>
                  <a:schemeClr val="tx1"/>
                </a:solidFill>
                <a:effectLst/>
                <a:latin typeface="+mn-lt"/>
                <a:ea typeface="+mn-ea"/>
                <a:cs typeface="+mn-cs"/>
              </a:rPr>
              <a:t>RevPar</a:t>
            </a:r>
            <a:r>
              <a:rPr lang="en-US" sz="1200" kern="1200" dirty="0">
                <a:solidFill>
                  <a:schemeClr val="tx1"/>
                </a:solidFill>
                <a:effectLst/>
                <a:latin typeface="+mn-lt"/>
                <a:ea typeface="+mn-ea"/>
                <a:cs typeface="+mn-cs"/>
              </a:rPr>
              <a:t> accounts only for the room revenue but the </a:t>
            </a:r>
            <a:r>
              <a:rPr lang="en-US" sz="1200" kern="1200" dirty="0" err="1">
                <a:solidFill>
                  <a:schemeClr val="tx1"/>
                </a:solidFill>
                <a:effectLst/>
                <a:latin typeface="+mn-lt"/>
                <a:ea typeface="+mn-ea"/>
                <a:cs typeface="+mn-cs"/>
              </a:rPr>
              <a:t>TRevPar</a:t>
            </a:r>
            <a:r>
              <a:rPr lang="en-US" sz="1200" kern="1200" dirty="0">
                <a:solidFill>
                  <a:schemeClr val="tx1"/>
                </a:solidFill>
                <a:effectLst/>
                <a:latin typeface="+mn-lt"/>
                <a:ea typeface="+mn-ea"/>
                <a:cs typeface="+mn-cs"/>
              </a:rPr>
              <a:t> also accounts for food, beverages, and other types of revenues.</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30</a:t>
            </a:fld>
            <a:endParaRPr lang="en-US"/>
          </a:p>
        </p:txBody>
      </p:sp>
    </p:spTree>
    <p:extLst>
      <p:ext uri="{BB962C8B-B14F-4D97-AF65-F5344CB8AC3E}">
        <p14:creationId xmlns:p14="http://schemas.microsoft.com/office/powerpoint/2010/main" val="2927166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graphs in the lower half of the page you can see historical values of the average occupancy rate. The graph on the left is split between months and the graph on the right is split between weekdays.</a:t>
            </a:r>
          </a:p>
        </p:txBody>
      </p:sp>
      <p:sp>
        <p:nvSpPr>
          <p:cNvPr id="4" name="Slide Number Placeholder 3"/>
          <p:cNvSpPr>
            <a:spLocks noGrp="1"/>
          </p:cNvSpPr>
          <p:nvPr>
            <p:ph type="sldNum" sz="quarter" idx="5"/>
          </p:nvPr>
        </p:nvSpPr>
        <p:spPr/>
        <p:txBody>
          <a:bodyPr/>
          <a:lstStyle/>
          <a:p>
            <a:fld id="{399234A6-D86D-574C-BED0-70D8EF22B291}" type="slidenum">
              <a:rPr lang="en-US" smtClean="0"/>
              <a:t>31</a:t>
            </a:fld>
            <a:endParaRPr lang="en-US"/>
          </a:p>
        </p:txBody>
      </p:sp>
    </p:spTree>
    <p:extLst>
      <p:ext uri="{BB962C8B-B14F-4D97-AF65-F5344CB8AC3E}">
        <p14:creationId xmlns:p14="http://schemas.microsoft.com/office/powerpoint/2010/main" val="217285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Everything on this page is calculated using the whole dataset, but if you want to limit your dataset to a room type or specific dates, you can do that by applying filters.</a:t>
            </a:r>
          </a:p>
        </p:txBody>
      </p:sp>
      <p:sp>
        <p:nvSpPr>
          <p:cNvPr id="4" name="Slide Number Placeholder 3"/>
          <p:cNvSpPr>
            <a:spLocks noGrp="1"/>
          </p:cNvSpPr>
          <p:nvPr>
            <p:ph type="sldNum" sz="quarter" idx="5"/>
          </p:nvPr>
        </p:nvSpPr>
        <p:spPr/>
        <p:txBody>
          <a:bodyPr/>
          <a:lstStyle/>
          <a:p>
            <a:fld id="{399234A6-D86D-574C-BED0-70D8EF22B291}" type="slidenum">
              <a:rPr lang="en-US" smtClean="0"/>
              <a:t>32</a:t>
            </a:fld>
            <a:endParaRPr lang="en-US"/>
          </a:p>
        </p:txBody>
      </p:sp>
    </p:spTree>
    <p:extLst>
      <p:ext uri="{BB962C8B-B14F-4D97-AF65-F5344CB8AC3E}">
        <p14:creationId xmlns:p14="http://schemas.microsoft.com/office/powerpoint/2010/main" val="9067122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I’ve filtered my dataset to deluxe rooms and the years 2018 and 2020.</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33</a:t>
            </a:fld>
            <a:endParaRPr lang="en-US"/>
          </a:p>
        </p:txBody>
      </p:sp>
    </p:spTree>
    <p:extLst>
      <p:ext uri="{BB962C8B-B14F-4D97-AF65-F5344CB8AC3E}">
        <p14:creationId xmlns:p14="http://schemas.microsoft.com/office/powerpoint/2010/main" val="33623218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page gives the </a:t>
            </a:r>
            <a:r>
              <a:rPr lang="en-US" sz="1200" kern="1200">
                <a:solidFill>
                  <a:schemeClr val="tx1"/>
                </a:solidFill>
                <a:effectLst/>
                <a:latin typeface="+mn-lt"/>
                <a:ea typeface="+mn-ea"/>
                <a:cs typeface="+mn-cs"/>
              </a:rPr>
              <a:t>last 30-day </a:t>
            </a:r>
            <a:r>
              <a:rPr lang="en-US" sz="1200" kern="1200" dirty="0">
                <a:solidFill>
                  <a:schemeClr val="tx1"/>
                </a:solidFill>
                <a:effectLst/>
                <a:latin typeface="+mn-lt"/>
                <a:ea typeface="+mn-ea"/>
                <a:cs typeface="+mn-cs"/>
              </a:rPr>
              <a:t>insights.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Here you can switch between the KPIs and choose which one you want to display on the graphs.</a:t>
            </a:r>
          </a:p>
          <a:p>
            <a:r>
              <a:rPr lang="en-US" sz="1200" kern="1200" dirty="0">
                <a:solidFill>
                  <a:schemeClr val="tx1"/>
                </a:solidFill>
                <a:effectLst/>
                <a:latin typeface="+mn-lt"/>
                <a:ea typeface="+mn-ea"/>
                <a:cs typeface="+mn-cs"/>
              </a:rPr>
              <a:t>Now displayed are the historical values of the “Average Daily Rate”.</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34</a:t>
            </a:fld>
            <a:endParaRPr lang="en-US"/>
          </a:p>
        </p:txBody>
      </p:sp>
    </p:spTree>
    <p:extLst>
      <p:ext uri="{BB962C8B-B14F-4D97-AF65-F5344CB8AC3E}">
        <p14:creationId xmlns:p14="http://schemas.microsoft.com/office/powerpoint/2010/main" val="1660609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the average occupancy rate.</a:t>
            </a:r>
          </a:p>
        </p:txBody>
      </p:sp>
      <p:sp>
        <p:nvSpPr>
          <p:cNvPr id="4" name="Slide Number Placeholder 3"/>
          <p:cNvSpPr>
            <a:spLocks noGrp="1"/>
          </p:cNvSpPr>
          <p:nvPr>
            <p:ph type="sldNum" sz="quarter" idx="5"/>
          </p:nvPr>
        </p:nvSpPr>
        <p:spPr/>
        <p:txBody>
          <a:bodyPr/>
          <a:lstStyle/>
          <a:p>
            <a:fld id="{399234A6-D86D-574C-BED0-70D8EF22B291}" type="slidenum">
              <a:rPr lang="en-US" smtClean="0"/>
              <a:t>35</a:t>
            </a:fld>
            <a:endParaRPr lang="en-US"/>
          </a:p>
        </p:txBody>
      </p:sp>
    </p:spTree>
    <p:extLst>
      <p:ext uri="{BB962C8B-B14F-4D97-AF65-F5344CB8AC3E}">
        <p14:creationId xmlns:p14="http://schemas.microsoft.com/office/powerpoint/2010/main" val="3572288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RevPar</a:t>
            </a:r>
            <a:r>
              <a:rPr lang="en-US" dirty="0"/>
              <a:t/>
            </a:r>
            <a:br>
              <a:rPr lang="en-US" dirty="0"/>
            </a:br>
            <a:r>
              <a:rPr lang="en-US" dirty="0"/>
              <a:t>(Pause, 4 seconds)</a:t>
            </a:r>
          </a:p>
        </p:txBody>
      </p:sp>
      <p:sp>
        <p:nvSpPr>
          <p:cNvPr id="4" name="Slide Number Placeholder 3"/>
          <p:cNvSpPr>
            <a:spLocks noGrp="1"/>
          </p:cNvSpPr>
          <p:nvPr>
            <p:ph type="sldNum" sz="quarter" idx="5"/>
          </p:nvPr>
        </p:nvSpPr>
        <p:spPr/>
        <p:txBody>
          <a:bodyPr/>
          <a:lstStyle/>
          <a:p>
            <a:fld id="{399234A6-D86D-574C-BED0-70D8EF22B291}" type="slidenum">
              <a:rPr lang="en-US" smtClean="0"/>
              <a:t>36</a:t>
            </a:fld>
            <a:endParaRPr lang="en-US"/>
          </a:p>
        </p:txBody>
      </p:sp>
    </p:spTree>
    <p:extLst>
      <p:ext uri="{BB962C8B-B14F-4D97-AF65-F5344CB8AC3E}">
        <p14:creationId xmlns:p14="http://schemas.microsoft.com/office/powerpoint/2010/main" val="1426456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lastly the </a:t>
            </a:r>
            <a:r>
              <a:rPr lang="en-US" dirty="0" err="1"/>
              <a:t>TRevPar</a:t>
            </a:r>
            <a:r>
              <a:rPr lang="en-US" dirty="0"/>
              <a:t>.</a:t>
            </a:r>
          </a:p>
        </p:txBody>
      </p:sp>
      <p:sp>
        <p:nvSpPr>
          <p:cNvPr id="4" name="Slide Number Placeholder 3"/>
          <p:cNvSpPr>
            <a:spLocks noGrp="1"/>
          </p:cNvSpPr>
          <p:nvPr>
            <p:ph type="sldNum" sz="quarter" idx="5"/>
          </p:nvPr>
        </p:nvSpPr>
        <p:spPr/>
        <p:txBody>
          <a:bodyPr/>
          <a:lstStyle/>
          <a:p>
            <a:fld id="{399234A6-D86D-574C-BED0-70D8EF22B291}" type="slidenum">
              <a:rPr lang="en-US" smtClean="0"/>
              <a:t>37</a:t>
            </a:fld>
            <a:endParaRPr lang="en-US"/>
          </a:p>
        </p:txBody>
      </p:sp>
    </p:spTree>
    <p:extLst>
      <p:ext uri="{BB962C8B-B14F-4D97-AF65-F5344CB8AC3E}">
        <p14:creationId xmlns:p14="http://schemas.microsoft.com/office/powerpoint/2010/main" val="12067339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third page shares the same layout but displays the KPIs on a different date interval.</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38</a:t>
            </a:fld>
            <a:endParaRPr lang="en-US"/>
          </a:p>
        </p:txBody>
      </p:sp>
    </p:spTree>
    <p:extLst>
      <p:ext uri="{BB962C8B-B14F-4D97-AF65-F5344CB8AC3E}">
        <p14:creationId xmlns:p14="http://schemas.microsoft.com/office/powerpoint/2010/main" val="4075707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Second page had the last 30-day insights, but the third page has the last 4-week insights.</a:t>
            </a:r>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39</a:t>
            </a:fld>
            <a:endParaRPr lang="en-US"/>
          </a:p>
        </p:txBody>
      </p:sp>
    </p:spTree>
    <p:extLst>
      <p:ext uri="{BB962C8B-B14F-4D97-AF65-F5344CB8AC3E}">
        <p14:creationId xmlns:p14="http://schemas.microsoft.com/office/powerpoint/2010/main" val="122165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Every day, a retailer generates and gathers vast amounts of data. That data </a:t>
            </a:r>
            <a:r>
              <a:rPr lang="is-IS" sz="1200" kern="1200" dirty="0">
                <a:solidFill>
                  <a:schemeClr val="tx1"/>
                </a:solidFill>
                <a:effectLst/>
                <a:latin typeface="+mn-lt"/>
                <a:ea typeface="+mn-ea"/>
                <a:cs typeface="+mn-cs"/>
              </a:rPr>
              <a:t>is the most important asset of the retail business, and it is becoming increasingly important that we transform it into insights that deliver true value. These insights can help us maintain momemtum and run a successful business in these times of uncertainty and evolving retail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sz="1200" kern="1200" dirty="0">
                <a:solidFill>
                  <a:schemeClr val="tx1"/>
                </a:solidFill>
                <a:effectLst/>
                <a:latin typeface="+mn-lt"/>
                <a:ea typeface="+mn-ea"/>
                <a:cs typeface="+mn-cs"/>
              </a:rPr>
              <a:t>We would all like to </a:t>
            </a:r>
            <a:r>
              <a:rPr lang="is-IS" sz="1200" kern="1200" dirty="0" smtClean="0">
                <a:solidFill>
                  <a:schemeClr val="tx1"/>
                </a:solidFill>
                <a:effectLst/>
                <a:latin typeface="+mn-lt"/>
                <a:ea typeface="+mn-ea"/>
                <a:cs typeface="+mn-cs"/>
              </a:rPr>
              <a:t>move from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4</a:t>
            </a:fld>
            <a:endParaRPr lang="en-US"/>
          </a:p>
        </p:txBody>
      </p:sp>
    </p:spTree>
    <p:extLst>
      <p:ext uri="{BB962C8B-B14F-4D97-AF65-F5344CB8AC3E}">
        <p14:creationId xmlns:p14="http://schemas.microsoft.com/office/powerpoint/2010/main" val="3951786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fourth page has similar </a:t>
            </a:r>
            <a:r>
              <a:rPr lang="en-US" sz="1200" b="1" kern="1200" dirty="0">
                <a:solidFill>
                  <a:schemeClr val="tx1"/>
                </a:solidFill>
                <a:effectLst/>
                <a:latin typeface="+mn-lt"/>
                <a:ea typeface="+mn-ea"/>
                <a:cs typeface="+mn-cs"/>
              </a:rPr>
              <a:t>insights</a:t>
            </a:r>
            <a:r>
              <a:rPr lang="en-US" sz="1200" kern="1200" dirty="0">
                <a:solidFill>
                  <a:schemeClr val="tx1"/>
                </a:solidFill>
                <a:effectLst/>
                <a:latin typeface="+mn-lt"/>
                <a:ea typeface="+mn-ea"/>
                <a:cs typeface="+mn-cs"/>
              </a:rPr>
              <a:t> as the previous two, but the layout has been changed</a:t>
            </a:r>
          </a:p>
        </p:txBody>
      </p:sp>
      <p:sp>
        <p:nvSpPr>
          <p:cNvPr id="4" name="Slide Number Placeholder 3"/>
          <p:cNvSpPr>
            <a:spLocks noGrp="1"/>
          </p:cNvSpPr>
          <p:nvPr>
            <p:ph type="sldNum" sz="quarter" idx="5"/>
          </p:nvPr>
        </p:nvSpPr>
        <p:spPr/>
        <p:txBody>
          <a:bodyPr/>
          <a:lstStyle/>
          <a:p>
            <a:fld id="{399234A6-D86D-574C-BED0-70D8EF22B291}" type="slidenum">
              <a:rPr lang="en-US" smtClean="0"/>
              <a:t>40</a:t>
            </a:fld>
            <a:endParaRPr lang="en-US"/>
          </a:p>
        </p:txBody>
      </p:sp>
    </p:spTree>
    <p:extLst>
      <p:ext uri="{BB962C8B-B14F-4D97-AF65-F5344CB8AC3E}">
        <p14:creationId xmlns:p14="http://schemas.microsoft.com/office/powerpoint/2010/main" val="12074268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an additional visual has been added where the change between months is shown.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future versions of the hotels report, you can expect to see improvements in most areas. That is, more KPIs, be able to manipulate your dataset with more filters and dig deeper into the data through the visuals.</a:t>
            </a:r>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41</a:t>
            </a:fld>
            <a:endParaRPr lang="en-US"/>
          </a:p>
        </p:txBody>
      </p:sp>
    </p:spTree>
    <p:extLst>
      <p:ext uri="{BB962C8B-B14F-4D97-AF65-F5344CB8AC3E}">
        <p14:creationId xmlns:p14="http://schemas.microsoft.com/office/powerpoint/2010/main" val="3718998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42</a:t>
            </a:fld>
            <a:endParaRPr lang="en-US"/>
          </a:p>
        </p:txBody>
      </p:sp>
    </p:spTree>
    <p:extLst>
      <p:ext uri="{BB962C8B-B14F-4D97-AF65-F5344CB8AC3E}">
        <p14:creationId xmlns:p14="http://schemas.microsoft.com/office/powerpoint/2010/main" val="1585961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viewing our data in regular tables and reports in LS Central, (click) to (click) descriptive visuals and dashboards available from anywhere (click), even our smart phones and we want this (click) without the time, cost and complexity of creating a Business Intelligence Data warehouse and solution from scratch.</a:t>
            </a:r>
          </a:p>
          <a:p>
            <a:endParaRPr lang="is-IS" dirty="0"/>
          </a:p>
          <a:p>
            <a:r>
              <a:rPr lang="is-IS" dirty="0"/>
              <a:t>But how do we get there? (click) Is there a magic BI button somewhere we can press that turns our data into valuable insights for our business? </a:t>
            </a:r>
          </a:p>
          <a:p>
            <a:endParaRPr lang="is-IS" dirty="0"/>
          </a:p>
          <a:p>
            <a:r>
              <a:rPr lang="is-IS" dirty="0"/>
              <a:t>For LS Central the magic BI button is called (click) LS Insight! </a:t>
            </a:r>
          </a:p>
          <a:p>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But what it exactly?</a:t>
            </a:r>
          </a:p>
          <a:p>
            <a:endParaRPr lang="is-IS" dirty="0"/>
          </a:p>
          <a:p>
            <a:endParaRPr lang="is-IS" dirty="0"/>
          </a:p>
          <a:p>
            <a:endParaRPr lang="is-IS" dirty="0"/>
          </a:p>
          <a:p>
            <a:endParaRPr lang="is-IS" dirty="0"/>
          </a:p>
          <a:p>
            <a:endParaRPr lang="en-US" dirty="0"/>
          </a:p>
        </p:txBody>
      </p:sp>
      <p:sp>
        <p:nvSpPr>
          <p:cNvPr id="4" name="Slide Number Placeholder 3"/>
          <p:cNvSpPr>
            <a:spLocks noGrp="1"/>
          </p:cNvSpPr>
          <p:nvPr>
            <p:ph type="sldNum" sz="quarter" idx="5"/>
          </p:nvPr>
        </p:nvSpPr>
        <p:spPr/>
        <p:txBody>
          <a:bodyPr/>
          <a:lstStyle/>
          <a:p>
            <a:fld id="{399234A6-D86D-574C-BED0-70D8EF22B291}" type="slidenum">
              <a:rPr lang="en-US" smtClean="0"/>
              <a:t>5</a:t>
            </a:fld>
            <a:endParaRPr lang="en-US"/>
          </a:p>
        </p:txBody>
      </p:sp>
    </p:spTree>
    <p:extLst>
      <p:ext uri="{BB962C8B-B14F-4D97-AF65-F5344CB8AC3E}">
        <p14:creationId xmlns:p14="http://schemas.microsoft.com/office/powerpoint/2010/main" val="418226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Here we see an overview image of the LS Insight architecture. LS Insight is a complete BI solution with Sales and Inventory reports for LS Central and can be setup for LS Central on prem from version 8.4 to the current versions. And the best part is that it is free of charge to all LS Central partners and customers.</a:t>
            </a:r>
          </a:p>
          <a:p>
            <a:endParaRPr lang="is-IS" dirty="0"/>
          </a:p>
          <a:p>
            <a:r>
              <a:rPr lang="is-IS" dirty="0"/>
              <a:t>Like you can see here it consists of a few components.</a:t>
            </a:r>
          </a:p>
          <a:p>
            <a:endParaRPr lang="is-IS" dirty="0"/>
          </a:p>
          <a:p>
            <a:r>
              <a:rPr lang="is-IS" dirty="0"/>
              <a:t>First we have the LS Central source database (click). This is your Back office LS Central database and it can be located in Azure on a Virtual Machine or on an on premise server. </a:t>
            </a:r>
          </a:p>
          <a:p>
            <a:endParaRPr lang="is-IS" dirty="0"/>
          </a:p>
          <a:p>
            <a:r>
              <a:rPr lang="is-IS" dirty="0"/>
              <a:t>Next we have the Azure resources (click). The SQL server, the SQL Data warehouse database that has been designed in a star schema and the Azure datafactory that contains all the pipelines that load the data from LS Central into the Data Warehouse.</a:t>
            </a:r>
          </a:p>
          <a:p>
            <a:endParaRPr lang="is-IS" dirty="0"/>
          </a:p>
          <a:p>
            <a:r>
              <a:rPr lang="is-IS" dirty="0"/>
              <a:t>Then we have the Power BI templates (click) containing the data models and reports. Currently we have two standard templates for Sales and Inventory reporting and then we have the lates addition a template for the LS Central for Hotels extension that will be released in the near future. </a:t>
            </a:r>
          </a:p>
          <a:p>
            <a:endParaRPr lang="is-IS" dirty="0"/>
          </a:p>
          <a:p>
            <a:r>
              <a:rPr lang="is-IS" dirty="0"/>
              <a:t>The last component is the frontend. This is the power BI service where administrators can publish apps and share them with diffrent users within the organization, such as managers and those in charge of purchases and employees for example.</a:t>
            </a:r>
          </a:p>
          <a:p>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All of these components of LS Insight can be setup in a few simple steps that require no in depth knowledge of Data warehouses, report building or Azure. </a:t>
            </a:r>
            <a:r>
              <a:rPr lang="is-IS" dirty="0">
                <a:cs typeface="Calibri"/>
              </a:rPr>
              <a:t>The data warehouse has been designed by LS Central BI experts and the reports are already created. So no time consuming design meetings or complicated integration is needed.  </a:t>
            </a:r>
            <a:r>
              <a:rPr lang="is-IS" dirty="0"/>
              <a:t>We have done the work for you and now offer a solution that can be setup from beginning to end within a couple of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Now that we have covered the „why“ and the „what“ of LS Insight, lets move on to the „How“.</a:t>
            </a:r>
          </a:p>
          <a:p>
            <a:endParaRPr lang="is-IS" dirty="0"/>
          </a:p>
        </p:txBody>
      </p:sp>
      <p:sp>
        <p:nvSpPr>
          <p:cNvPr id="4" name="Slide Number Placeholder 3"/>
          <p:cNvSpPr>
            <a:spLocks noGrp="1"/>
          </p:cNvSpPr>
          <p:nvPr>
            <p:ph type="sldNum" sz="quarter" idx="5"/>
          </p:nvPr>
        </p:nvSpPr>
        <p:spPr/>
        <p:txBody>
          <a:bodyPr/>
          <a:lstStyle/>
          <a:p>
            <a:fld id="{399234A6-D86D-574C-BED0-70D8EF22B291}" type="slidenum">
              <a:rPr lang="en-US" smtClean="0"/>
              <a:t>6</a:t>
            </a:fld>
            <a:endParaRPr lang="en-US"/>
          </a:p>
        </p:txBody>
      </p:sp>
    </p:spTree>
    <p:extLst>
      <p:ext uri="{BB962C8B-B14F-4D97-AF65-F5344CB8AC3E}">
        <p14:creationId xmlns:p14="http://schemas.microsoft.com/office/powerpoint/2010/main" val="3084180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The LS </a:t>
            </a:r>
            <a:r>
              <a:rPr lang="is-IS" dirty="0" smtClean="0"/>
              <a:t>Insight </a:t>
            </a:r>
            <a:r>
              <a:rPr lang="is-IS" dirty="0"/>
              <a:t>setup consists of 5 steps that are described in detail (click) in our online Onboarding documentation, that is available to all in the LS Insight section of the LS Central online help.</a:t>
            </a:r>
          </a:p>
          <a:p>
            <a:endParaRPr lang="is-IS" dirty="0">
              <a:cs typeface="Calibri" panose="020F0502020204030204"/>
            </a:endParaRPr>
          </a:p>
          <a:p>
            <a:r>
              <a:rPr lang="is-IS" dirty="0">
                <a:cs typeface="Calibri" panose="020F0502020204030204"/>
              </a:rPr>
              <a:t>(click) The first step in the setup process is to create the Azure account and resource group and the Power BI Pro account.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7</a:t>
            </a:fld>
            <a:endParaRPr lang="en-US"/>
          </a:p>
        </p:txBody>
      </p:sp>
    </p:spTree>
    <p:extLst>
      <p:ext uri="{BB962C8B-B14F-4D97-AF65-F5344CB8AC3E}">
        <p14:creationId xmlns:p14="http://schemas.microsoft.com/office/powerpoint/2010/main" val="3493678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dirty="0"/>
              <a:t>You need to </a:t>
            </a:r>
            <a:r>
              <a:rPr lang="is-IS" dirty="0" smtClean="0"/>
              <a:t>set up </a:t>
            </a:r>
            <a:r>
              <a:rPr lang="is-IS" dirty="0"/>
              <a:t>an Azure account with a resource group that gives you access to create SQL servers and databases, and a data factory. (click) We also recommend that you make sure that your Power BI account has a pro licenses so you can publish and distribute you reports. You can get by using only Power BI desktop for free but the service makes the distribution of reports within the organization so much easier. (click)</a:t>
            </a:r>
          </a:p>
          <a:p>
            <a:endParaRPr lang="is-IS" dirty="0"/>
          </a:p>
          <a:p>
            <a:endParaRPr lang="is-IS" dirty="0"/>
          </a:p>
        </p:txBody>
      </p:sp>
      <p:sp>
        <p:nvSpPr>
          <p:cNvPr id="4" name="Slide Number Placeholder 3"/>
          <p:cNvSpPr>
            <a:spLocks noGrp="1"/>
          </p:cNvSpPr>
          <p:nvPr>
            <p:ph type="sldNum" sz="quarter" idx="5"/>
          </p:nvPr>
        </p:nvSpPr>
        <p:spPr/>
        <p:txBody>
          <a:bodyPr/>
          <a:lstStyle/>
          <a:p>
            <a:fld id="{399234A6-D86D-574C-BED0-70D8EF22B291}" type="slidenum">
              <a:rPr lang="en-US" smtClean="0"/>
              <a:t>8</a:t>
            </a:fld>
            <a:endParaRPr lang="en-US"/>
          </a:p>
        </p:txBody>
      </p:sp>
    </p:spTree>
    <p:extLst>
      <p:ext uri="{BB962C8B-B14F-4D97-AF65-F5344CB8AC3E}">
        <p14:creationId xmlns:p14="http://schemas.microsoft.com/office/powerpoint/2010/main" val="2383150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Step two (click) is to download the LS Insight product folder from the LS Retail partner portal. You fill out a simple form (click) and receive an email a few minutes later with download links to the product folder and a link to the Onboarding process. </a:t>
            </a:r>
          </a:p>
          <a:p>
            <a:endParaRPr lang="is-IS" dirty="0"/>
          </a:p>
          <a:p>
            <a:r>
              <a:rPr lang="is-IS" dirty="0"/>
              <a:t>The product folder (click) you download contains all the files needed to setup LS Insight. The arm_template files with the queries used in the data factory pipelines, the deployment script, the Power BI report templates and the parameter text file.</a:t>
            </a:r>
          </a:p>
          <a:p>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9</a:t>
            </a:fld>
            <a:endParaRPr lang="en-US"/>
          </a:p>
        </p:txBody>
      </p:sp>
    </p:spTree>
    <p:extLst>
      <p:ext uri="{BB962C8B-B14F-4D97-AF65-F5344CB8AC3E}">
        <p14:creationId xmlns:p14="http://schemas.microsoft.com/office/powerpoint/2010/main" val="683015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Step three (click) is to setup the parameter file and run the deployment script. In the (click)  parameter text file you need to add information about your Azure subscription ID, the LS Central source database and server and choose names for the Azure resources, the Data factory, sql server and database, and you also need to select a login and password for the database admin user. Please note that none of the Azure resources exist at this point. They will be created later by the Deployment script using the parameters from the file. (click)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is-I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s-IS" dirty="0"/>
              <a:t>The Deployment script can be run using any Power Shell application, but we usually use VS Code or Power Shell ISE. The script prompts for the LS Central version you are running and for whether you want to setup LS Insight for LS Central only or </a:t>
            </a:r>
            <a:r>
              <a:rPr lang="is-IS" dirty="0" smtClean="0"/>
              <a:t>include </a:t>
            </a:r>
            <a:r>
              <a:rPr lang="is-IS" dirty="0"/>
              <a:t>the LS Central for Hotels extension. The script also prompts for your </a:t>
            </a:r>
            <a:r>
              <a:rPr lang="is-IS" dirty="0" smtClean="0"/>
              <a:t>Microsoft </a:t>
            </a:r>
            <a:r>
              <a:rPr lang="is-IS" dirty="0"/>
              <a:t>login that was used when creating the Azure account.</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399234A6-D86D-574C-BED0-70D8EF22B291}" type="slidenum">
              <a:rPr lang="en-US" smtClean="0"/>
              <a:t>10</a:t>
            </a:fld>
            <a:endParaRPr lang="en-US"/>
          </a:p>
        </p:txBody>
      </p:sp>
    </p:spTree>
    <p:extLst>
      <p:ext uri="{BB962C8B-B14F-4D97-AF65-F5344CB8AC3E}">
        <p14:creationId xmlns:p14="http://schemas.microsoft.com/office/powerpoint/2010/main" val="820567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11.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3.sv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5.svg"/><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7.svg"/><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1.sv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14.png"/><Relationship Id="rId1" Type="http://schemas.openxmlformats.org/officeDocument/2006/relationships/slideMaster" Target="../slideMasters/slideMaster4.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1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1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5.svg"/><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7.sv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1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1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5.xml"/><Relationship Id="rId5" Type="http://schemas.openxmlformats.org/officeDocument/2006/relationships/image" Target="../media/image27.svg"/><Relationship Id="rId4" Type="http://schemas.openxmlformats.org/officeDocument/2006/relationships/image" Target="../media/image1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17.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 Id="rId5" Type="http://schemas.openxmlformats.org/officeDocument/2006/relationships/image" Target="../media/image35.svg"/><Relationship Id="rId4" Type="http://schemas.openxmlformats.org/officeDocument/2006/relationships/image" Target="../media/image20.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1.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1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2.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image" Target="../media/image31.svg"/><Relationship Id="rId4"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Master" Target="../slideMasters/slideMaster7.xml"/><Relationship Id="rId4" Type="http://schemas.openxmlformats.org/officeDocument/2006/relationships/image" Target="../media/image4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A3CE5B1-F7A0-104A-B0AA-7D4685B4338F}"/>
              </a:ext>
            </a:extLst>
          </p:cNvPr>
          <p:cNvPicPr>
            <a:picLocks noChangeAspect="1"/>
          </p:cNvPicPr>
          <p:nvPr userDrawn="1"/>
        </p:nvPicPr>
        <p:blipFill>
          <a:blip r:embed="rId2"/>
          <a:srcRect/>
          <a:stretch/>
        </p:blipFill>
        <p:spPr>
          <a:xfrm>
            <a:off x="1009273" y="9000"/>
            <a:ext cx="6257333" cy="6840000"/>
          </a:xfrm>
          <a:prstGeom prst="rect">
            <a:avLst/>
          </a:prstGeom>
        </p:spPr>
      </p:pic>
      <p:pic>
        <p:nvPicPr>
          <p:cNvPr id="5" name="Graphic 4">
            <a:extLst>
              <a:ext uri="{FF2B5EF4-FFF2-40B4-BE49-F238E27FC236}">
                <a16:creationId xmlns:a16="http://schemas.microsoft.com/office/drawing/2014/main" id="{3017804F-3398-B047-90E4-D4445FEFDD35}"/>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7392365" y="2993984"/>
            <a:ext cx="3512888" cy="1078375"/>
          </a:xfrm>
          <a:prstGeom prst="rect">
            <a:avLst/>
          </a:prstGeom>
        </p:spPr>
      </p:pic>
    </p:spTree>
    <p:extLst>
      <p:ext uri="{BB962C8B-B14F-4D97-AF65-F5344CB8AC3E}">
        <p14:creationId xmlns:p14="http://schemas.microsoft.com/office/powerpoint/2010/main" val="3460400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u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chemeClr val="bg1"/>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694778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thank you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5C77AD2E-3354-A844-B60E-20E074DD694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67811" y="480349"/>
            <a:ext cx="8278064" cy="5897302"/>
          </a:xfrm>
          <a:prstGeom prst="rect">
            <a:avLst/>
          </a:prstGeom>
        </p:spPr>
      </p:pic>
      <p:pic>
        <p:nvPicPr>
          <p:cNvPr id="5" name="Graphic 4">
            <a:extLst>
              <a:ext uri="{FF2B5EF4-FFF2-40B4-BE49-F238E27FC236}">
                <a16:creationId xmlns:a16="http://schemas.microsoft.com/office/drawing/2014/main" id="{D1085E57-A213-5346-8C4A-AE77B2A82F33}"/>
              </a:ext>
            </a:extLst>
          </p:cNvPr>
          <p:cNvPicPr>
            <a:picLocks noChangeAspect="1"/>
          </p:cNvPicPr>
          <p:nvPr userDrawn="1"/>
        </p:nvPicPr>
        <p:blipFill>
          <a:blip r:embed="rId3">
            <a:extLst>
              <a:ext uri="{96DAC541-7B7A-43D3-8B79-37D633B846F1}">
                <asvg:svgBlip xmlns:asvg="http://schemas.microsoft.com/office/drawing/2016/SVG/main" xmlns="" r:embed="rId4"/>
              </a:ext>
            </a:extLst>
          </a:blip>
          <a:stretch>
            <a:fillRect/>
          </a:stretch>
        </p:blipFill>
        <p:spPr>
          <a:xfrm>
            <a:off x="7195836" y="3124683"/>
            <a:ext cx="7962900" cy="1905000"/>
          </a:xfrm>
          <a:prstGeom prst="rect">
            <a:avLst/>
          </a:prstGeom>
        </p:spPr>
      </p:pic>
      <p:pic>
        <p:nvPicPr>
          <p:cNvPr id="6" name="Graphic 5">
            <a:extLst>
              <a:ext uri="{FF2B5EF4-FFF2-40B4-BE49-F238E27FC236}">
                <a16:creationId xmlns:a16="http://schemas.microsoft.com/office/drawing/2014/main" id="{97C6BF17-46E3-2041-9712-BC230D0DD070}"/>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869848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S Central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A8D94DB7-1906-B44C-B830-FB49F06E0C1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3">
            <a:extLst>
              <a:ext uri="{FF2B5EF4-FFF2-40B4-BE49-F238E27FC236}">
                <a16:creationId xmlns:a16="http://schemas.microsoft.com/office/drawing/2014/main" id="{4196D97B-8DBB-E34A-8A5B-857B4557E7C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a:t>Insert industry related picture</a:t>
            </a:r>
          </a:p>
        </p:txBody>
      </p:sp>
      <p:sp>
        <p:nvSpPr>
          <p:cNvPr id="14" name="Text Placeholder 2">
            <a:extLst>
              <a:ext uri="{FF2B5EF4-FFF2-40B4-BE49-F238E27FC236}">
                <a16:creationId xmlns:a16="http://schemas.microsoft.com/office/drawing/2014/main" id="{85EBD1F7-DAAD-084F-BB0E-1FAD5E039FC2}"/>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5" name="Graphic 14">
            <a:extLst>
              <a:ext uri="{FF2B5EF4-FFF2-40B4-BE49-F238E27FC236}">
                <a16:creationId xmlns:a16="http://schemas.microsoft.com/office/drawing/2014/main" id="{67236104-106D-8846-A18E-9A2A3E8DEF5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6449635"/>
            <a:ext cx="998482" cy="246138"/>
          </a:xfrm>
          <a:prstGeom prst="rect">
            <a:avLst/>
          </a:prstGeom>
        </p:spPr>
      </p:pic>
      <p:pic>
        <p:nvPicPr>
          <p:cNvPr id="8" name="Graphic 7">
            <a:extLst>
              <a:ext uri="{FF2B5EF4-FFF2-40B4-BE49-F238E27FC236}">
                <a16:creationId xmlns:a16="http://schemas.microsoft.com/office/drawing/2014/main" id="{3FD25242-BF8F-4C46-84E5-B91F7AFA7A3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34963" y="441204"/>
            <a:ext cx="3199167" cy="579559"/>
          </a:xfrm>
          <a:prstGeom prst="rect">
            <a:avLst/>
          </a:prstGeom>
        </p:spPr>
      </p:pic>
    </p:spTree>
    <p:extLst>
      <p:ext uri="{BB962C8B-B14F-4D97-AF65-F5344CB8AC3E}">
        <p14:creationId xmlns:p14="http://schemas.microsoft.com/office/powerpoint/2010/main" val="47453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S Central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54835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S Central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3061215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S Central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475209" y="6383407"/>
            <a:ext cx="1371170"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49A0CE94-F18C-944A-8A66-E0F703EA79E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
        <p:nvSpPr>
          <p:cNvPr id="9" name="Picture Placeholder 13">
            <a:extLst>
              <a:ext uri="{FF2B5EF4-FFF2-40B4-BE49-F238E27FC236}">
                <a16:creationId xmlns:a16="http://schemas.microsoft.com/office/drawing/2014/main" id="{91CEE7DD-CC38-A54F-94CC-CA23D057CFB6}"/>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a:t>Insert picture</a:t>
            </a:r>
          </a:p>
        </p:txBody>
      </p:sp>
      <p:sp>
        <p:nvSpPr>
          <p:cNvPr id="10" name="Text Placeholder 15">
            <a:extLst>
              <a:ext uri="{FF2B5EF4-FFF2-40B4-BE49-F238E27FC236}">
                <a16:creationId xmlns:a16="http://schemas.microsoft.com/office/drawing/2014/main" id="{3D121BF5-33E4-0343-9894-8BAFFA4FF42D}"/>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Tree>
    <p:extLst>
      <p:ext uri="{BB962C8B-B14F-4D97-AF65-F5344CB8AC3E}">
        <p14:creationId xmlns:p14="http://schemas.microsoft.com/office/powerpoint/2010/main" val="2533675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S Central 3">
    <p:spTree>
      <p:nvGrpSpPr>
        <p:cNvPr id="1" name=""/>
        <p:cNvGrpSpPr/>
        <p:nvPr/>
      </p:nvGrpSpPr>
      <p:grpSpPr>
        <a:xfrm>
          <a:off x="0" y="0"/>
          <a:ext cx="0" cy="0"/>
          <a:chOff x="0" y="0"/>
          <a:chExt cx="0" cy="0"/>
        </a:xfrm>
      </p:grpSpPr>
      <p:pic>
        <p:nvPicPr>
          <p:cNvPr id="19" name="Graphic 18">
            <a:extLst>
              <a:ext uri="{FF2B5EF4-FFF2-40B4-BE49-F238E27FC236}">
                <a16:creationId xmlns:a16="http://schemas.microsoft.com/office/drawing/2014/main" id="{A31936C5-DFEE-9748-8217-5BDA3F27E71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52425" y="6383407"/>
            <a:ext cx="1371170" cy="248400"/>
          </a:xfrm>
          <a:prstGeom prst="rect">
            <a:avLst/>
          </a:prstGeom>
        </p:spPr>
      </p:pic>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4"/>
            <a:stretch>
              <a:fillRect/>
            </a:stretch>
          </a:blipFill>
        </p:spPr>
        <p:txBody>
          <a:bodyPr lIns="2160000" tIns="2160000" rIns="2160000" bIns="2160000" anchor="b" anchorCtr="0"/>
          <a:lstStyle>
            <a:lvl1pPr algn="r">
              <a:defRPr>
                <a:solidFill>
                  <a:schemeClr val="bg1"/>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128951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S Central 4">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8A4A2F6C-C380-AB48-B0DF-EBF6ACB41F5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475209" y="6383407"/>
            <a:ext cx="1371170" cy="248400"/>
          </a:xfrm>
          <a:prstGeom prst="rect">
            <a:avLst/>
          </a:prstGeom>
        </p:spPr>
      </p:pic>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hasCustomPrompt="1"/>
          </p:nvPr>
        </p:nvSpPr>
        <p:spPr>
          <a:xfrm>
            <a:off x="0" y="0"/>
            <a:ext cx="4289612" cy="6858000"/>
          </a:xfrm>
          <a:prstGeom prst="rect">
            <a:avLst/>
          </a:prstGeom>
        </p:spPr>
        <p:txBody>
          <a:bodyPr/>
          <a:lstStyle>
            <a:lvl1pPr algn="ctr">
              <a:defRPr baseline="0">
                <a:solidFill>
                  <a:schemeClr val="bg1"/>
                </a:solidFill>
              </a:defRPr>
            </a:lvl1pPr>
          </a:lstStyle>
          <a:p>
            <a:r>
              <a:rPr lang="en-US"/>
              <a:t>Insert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143385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S Central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EF32CF4C-1114-FB47-89F3-B18EDF9BC2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081898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S Central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7" name="Graphic 6">
            <a:extLst>
              <a:ext uri="{FF2B5EF4-FFF2-40B4-BE49-F238E27FC236}">
                <a16:creationId xmlns:a16="http://schemas.microsoft.com/office/drawing/2014/main" id="{872FF082-74FA-2146-80DE-BF1355A84A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75209" y="6383407"/>
            <a:ext cx="1371170" cy="248400"/>
          </a:xfrm>
          <a:prstGeom prst="rect">
            <a:avLst/>
          </a:prstGeom>
        </p:spPr>
      </p:pic>
    </p:spTree>
    <p:extLst>
      <p:ext uri="{BB962C8B-B14F-4D97-AF65-F5344CB8AC3E}">
        <p14:creationId xmlns:p14="http://schemas.microsoft.com/office/powerpoint/2010/main" val="2182190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ue empty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0995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S One title/chapter">
    <p:spTree>
      <p:nvGrpSpPr>
        <p:cNvPr id="1" name=""/>
        <p:cNvGrpSpPr/>
        <p:nvPr/>
      </p:nvGrpSpPr>
      <p:grpSpPr>
        <a:xfrm>
          <a:off x="0" y="0"/>
          <a:ext cx="0" cy="0"/>
          <a:chOff x="0" y="0"/>
          <a:chExt cx="0" cy="0"/>
        </a:xfrm>
      </p:grpSpPr>
      <p:sp>
        <p:nvSpPr>
          <p:cNvPr id="26" name="Parallelogram 8">
            <a:extLst>
              <a:ext uri="{FF2B5EF4-FFF2-40B4-BE49-F238E27FC236}">
                <a16:creationId xmlns:a16="http://schemas.microsoft.com/office/drawing/2014/main" id="{77A8087C-8ABF-A748-B569-B65DBBB2FCF0}"/>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E55B28AF-3D4D-E449-9E17-C90886E04C15}"/>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a:t>Insert industry related picture</a:t>
            </a:r>
          </a:p>
        </p:txBody>
      </p:sp>
      <p:sp>
        <p:nvSpPr>
          <p:cNvPr id="28" name="Text Placeholder 2">
            <a:extLst>
              <a:ext uri="{FF2B5EF4-FFF2-40B4-BE49-F238E27FC236}">
                <a16:creationId xmlns:a16="http://schemas.microsoft.com/office/drawing/2014/main" id="{E1084754-F4B7-7946-9BA6-1E3F56EA5235}"/>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29" name="Graphic 28">
            <a:extLst>
              <a:ext uri="{FF2B5EF4-FFF2-40B4-BE49-F238E27FC236}">
                <a16:creationId xmlns:a16="http://schemas.microsoft.com/office/drawing/2014/main" id="{893A4768-1EB5-4545-9A57-1E9B7943B6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6449635"/>
            <a:ext cx="998482" cy="246138"/>
          </a:xfrm>
          <a:prstGeom prst="rect">
            <a:avLst/>
          </a:prstGeom>
        </p:spPr>
      </p:pic>
      <p:pic>
        <p:nvPicPr>
          <p:cNvPr id="30" name="Graphic 29">
            <a:extLst>
              <a:ext uri="{FF2B5EF4-FFF2-40B4-BE49-F238E27FC236}">
                <a16:creationId xmlns:a16="http://schemas.microsoft.com/office/drawing/2014/main" id="{30D9C97A-697A-B047-9E12-343C969B65E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34963" y="441204"/>
            <a:ext cx="2372328" cy="579559"/>
          </a:xfrm>
          <a:prstGeom prst="rect">
            <a:avLst/>
          </a:prstGeom>
        </p:spPr>
      </p:pic>
    </p:spTree>
    <p:extLst>
      <p:ext uri="{BB962C8B-B14F-4D97-AF65-F5344CB8AC3E}">
        <p14:creationId xmlns:p14="http://schemas.microsoft.com/office/powerpoint/2010/main" val="6083951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S One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491698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S One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4270766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S One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45016" y="6383407"/>
            <a:ext cx="1016784"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pic>
        <p:nvPicPr>
          <p:cNvPr id="15" name="Graphic 14">
            <a:extLst>
              <a:ext uri="{FF2B5EF4-FFF2-40B4-BE49-F238E27FC236}">
                <a16:creationId xmlns:a16="http://schemas.microsoft.com/office/drawing/2014/main" id="{15B31E02-D26F-3E46-B98D-CB10C76CF1D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
        <p:nvSpPr>
          <p:cNvPr id="18" name="Text Placeholder 14">
            <a:extLst>
              <a:ext uri="{FF2B5EF4-FFF2-40B4-BE49-F238E27FC236}">
                <a16:creationId xmlns:a16="http://schemas.microsoft.com/office/drawing/2014/main" id="{561BF0F2-AFE2-794E-8C7A-4826BD865DAB}"/>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
        <p:nvSpPr>
          <p:cNvPr id="19" name="Picture Placeholder 13">
            <a:extLst>
              <a:ext uri="{FF2B5EF4-FFF2-40B4-BE49-F238E27FC236}">
                <a16:creationId xmlns:a16="http://schemas.microsoft.com/office/drawing/2014/main" id="{8BACB079-6FC3-5F43-A88F-22EC4C823458}"/>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a:t>Insert picture</a:t>
            </a:r>
          </a:p>
        </p:txBody>
      </p:sp>
      <p:sp>
        <p:nvSpPr>
          <p:cNvPr id="20" name="Text Placeholder 15">
            <a:extLst>
              <a:ext uri="{FF2B5EF4-FFF2-40B4-BE49-F238E27FC236}">
                <a16:creationId xmlns:a16="http://schemas.microsoft.com/office/drawing/2014/main" id="{D7052171-9CEB-604A-8548-9EDB09D20AF7}"/>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Tree>
    <p:extLst>
      <p:ext uri="{BB962C8B-B14F-4D97-AF65-F5344CB8AC3E}">
        <p14:creationId xmlns:p14="http://schemas.microsoft.com/office/powerpoint/2010/main" val="2287546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S One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9A73DD96-392E-A143-8FCA-93D28C8848F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30198" y="6383407"/>
            <a:ext cx="1016784" cy="248400"/>
          </a:xfrm>
          <a:prstGeom prst="rect">
            <a:avLst/>
          </a:prstGeom>
        </p:spPr>
      </p:pic>
    </p:spTree>
    <p:extLst>
      <p:ext uri="{BB962C8B-B14F-4D97-AF65-F5344CB8AC3E}">
        <p14:creationId xmlns:p14="http://schemas.microsoft.com/office/powerpoint/2010/main" val="25665503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S One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8B170A77-ED91-5D47-8436-D71964512C0E}"/>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2164299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S One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B2E936B8-2A0D-A54C-B053-EE55995CDE4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2703521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S One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3F201C87-E621-C14D-9E88-E29FD19EEC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45016" y="6383407"/>
            <a:ext cx="1016784" cy="248400"/>
          </a:xfrm>
          <a:prstGeom prst="rect">
            <a:avLst/>
          </a:prstGeom>
        </p:spPr>
      </p:pic>
    </p:spTree>
    <p:extLst>
      <p:ext uri="{BB962C8B-B14F-4D97-AF65-F5344CB8AC3E}">
        <p14:creationId xmlns:p14="http://schemas.microsoft.com/office/powerpoint/2010/main" val="3275330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S First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34963" y="441204"/>
            <a:ext cx="2511422" cy="579559"/>
          </a:xfrm>
          <a:prstGeom prst="rect">
            <a:avLst/>
          </a:prstGeom>
        </p:spPr>
      </p:pic>
    </p:spTree>
    <p:extLst>
      <p:ext uri="{BB962C8B-B14F-4D97-AF65-F5344CB8AC3E}">
        <p14:creationId xmlns:p14="http://schemas.microsoft.com/office/powerpoint/2010/main" val="14079872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S First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376345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u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D4BA8FB-3239-094A-8C8D-FADEF5BECBF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342832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S First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332039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S First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785398" y="6390286"/>
            <a:ext cx="1076402"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
        <p:nvSpPr>
          <p:cNvPr id="12" name="Picture Placeholder 13">
            <a:extLst>
              <a:ext uri="{FF2B5EF4-FFF2-40B4-BE49-F238E27FC236}">
                <a16:creationId xmlns:a16="http://schemas.microsoft.com/office/drawing/2014/main" id="{D134B853-6838-1F4F-849D-231F50D4AA5F}"/>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a:t>Insert picture</a:t>
            </a:r>
          </a:p>
        </p:txBody>
      </p:sp>
      <p:sp>
        <p:nvSpPr>
          <p:cNvPr id="13" name="Text Placeholder 15">
            <a:extLst>
              <a:ext uri="{FF2B5EF4-FFF2-40B4-BE49-F238E27FC236}">
                <a16:creationId xmlns:a16="http://schemas.microsoft.com/office/drawing/2014/main" id="{7E1117A0-355B-B84E-8D1C-DAF4C1C6AA6E}"/>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Tree>
    <p:extLst>
      <p:ext uri="{BB962C8B-B14F-4D97-AF65-F5344CB8AC3E}">
        <p14:creationId xmlns:p14="http://schemas.microsoft.com/office/powerpoint/2010/main" val="1119356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S First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A5620406-A3F6-B848-8757-9B4614D382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52425" y="6390286"/>
            <a:ext cx="1076402" cy="248400"/>
          </a:xfrm>
          <a:prstGeom prst="rect">
            <a:avLst/>
          </a:prstGeom>
        </p:spPr>
      </p:pic>
    </p:spTree>
    <p:extLst>
      <p:ext uri="{BB962C8B-B14F-4D97-AF65-F5344CB8AC3E}">
        <p14:creationId xmlns:p14="http://schemas.microsoft.com/office/powerpoint/2010/main" val="36771520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S First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7" name="Graphic 6">
            <a:extLst>
              <a:ext uri="{FF2B5EF4-FFF2-40B4-BE49-F238E27FC236}">
                <a16:creationId xmlns:a16="http://schemas.microsoft.com/office/drawing/2014/main" id="{D62263C8-7F64-0142-986A-E7230901141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1408090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S First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88D7D592-5618-8A44-B93D-E25074C558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10908007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S First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ACCD64F-95DF-E54E-B16A-585A16D5BA8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785398" y="6390286"/>
            <a:ext cx="1076402" cy="248400"/>
          </a:xfrm>
          <a:prstGeom prst="rect">
            <a:avLst/>
          </a:prstGeom>
        </p:spPr>
      </p:pic>
    </p:spTree>
    <p:extLst>
      <p:ext uri="{BB962C8B-B14F-4D97-AF65-F5344CB8AC3E}">
        <p14:creationId xmlns:p14="http://schemas.microsoft.com/office/powerpoint/2010/main" val="4071803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S Express title/chapter">
    <p:spTree>
      <p:nvGrpSpPr>
        <p:cNvPr id="1" name=""/>
        <p:cNvGrpSpPr/>
        <p:nvPr/>
      </p:nvGrpSpPr>
      <p:grpSpPr>
        <a:xfrm>
          <a:off x="0" y="0"/>
          <a:ext cx="0" cy="0"/>
          <a:chOff x="0" y="0"/>
          <a:chExt cx="0" cy="0"/>
        </a:xfrm>
      </p:grpSpPr>
      <p:sp>
        <p:nvSpPr>
          <p:cNvPr id="8" name="Parallelogram 8">
            <a:extLst>
              <a:ext uri="{FF2B5EF4-FFF2-40B4-BE49-F238E27FC236}">
                <a16:creationId xmlns:a16="http://schemas.microsoft.com/office/drawing/2014/main" id="{D53F382C-73C6-8443-B19B-EE09CC9FD321}"/>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chemeClr val="bg1"/>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6449635"/>
            <a:ext cx="998482" cy="246138"/>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34963" y="452190"/>
            <a:ext cx="3271686" cy="576000"/>
          </a:xfrm>
          <a:prstGeom prst="rect">
            <a:avLst/>
          </a:prstGeom>
        </p:spPr>
      </p:pic>
    </p:spTree>
    <p:extLst>
      <p:ext uri="{BB962C8B-B14F-4D97-AF65-F5344CB8AC3E}">
        <p14:creationId xmlns:p14="http://schemas.microsoft.com/office/powerpoint/2010/main" val="15907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S Express empty">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B4F85F0B-EB4E-EF45-9D96-7ED8D91B875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450886" y="6419731"/>
            <a:ext cx="1410915" cy="248400"/>
          </a:xfrm>
          <a:prstGeom prst="rect">
            <a:avLst/>
          </a:prstGeom>
        </p:spPr>
      </p:pic>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10118481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S Exspress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9" name="Graphic 8">
            <a:extLst>
              <a:ext uri="{FF2B5EF4-FFF2-40B4-BE49-F238E27FC236}">
                <a16:creationId xmlns:a16="http://schemas.microsoft.com/office/drawing/2014/main" id="{C52D0B75-B2B9-4348-9B49-616112F51A9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078563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S Exspress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5B9A59D-5461-3545-AB69-7D50A1A830B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chemeClr val="bg1"/>
                </a:solidFill>
              </a:defRPr>
            </a:lvl1pPr>
          </a:lstStyle>
          <a:p>
            <a:r>
              <a:rPr lang="en-US"/>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509913BF-E5A8-754C-8EA4-4E24E852577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37278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Presenter slide">
    <p:spTree>
      <p:nvGrpSpPr>
        <p:cNvPr id="1" name=""/>
        <p:cNvGrpSpPr/>
        <p:nvPr/>
      </p:nvGrpSpPr>
      <p:grpSpPr>
        <a:xfrm>
          <a:off x="0" y="0"/>
          <a:ext cx="0" cy="0"/>
          <a:chOff x="0" y="0"/>
          <a:chExt cx="0" cy="0"/>
        </a:xfrm>
      </p:grpSpPr>
      <p:sp>
        <p:nvSpPr>
          <p:cNvPr id="6" name="Text Placeholder 5"/>
          <p:cNvSpPr>
            <a:spLocks noGrp="1"/>
          </p:cNvSpPr>
          <p:nvPr>
            <p:ph type="body" sz="quarter" idx="14" hasCustomPrompt="1"/>
          </p:nvPr>
        </p:nvSpPr>
        <p:spPr>
          <a:xfrm>
            <a:off x="627184" y="542889"/>
            <a:ext cx="10937633" cy="533693"/>
          </a:xfrm>
          <a:prstGeom prst="rect">
            <a:avLst/>
          </a:prstGeom>
        </p:spPr>
        <p:txBody>
          <a:bodyPr lIns="0" tIns="0" rIns="0" bIns="0"/>
          <a:lstStyle>
            <a:lvl1pPr marL="0" indent="0" algn="l">
              <a:buFontTx/>
              <a:buNone/>
              <a:defRPr sz="4000" b="1"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Presentation title goes here</a:t>
            </a:r>
          </a:p>
        </p:txBody>
      </p:sp>
      <p:pic>
        <p:nvPicPr>
          <p:cNvPr id="20" name="Graphic 19">
            <a:extLst>
              <a:ext uri="{FF2B5EF4-FFF2-40B4-BE49-F238E27FC236}">
                <a16:creationId xmlns:a16="http://schemas.microsoft.com/office/drawing/2014/main" id="{22290143-824B-D74F-80C9-C2F6B7BC708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22517" y="1724002"/>
            <a:ext cx="7326929" cy="5219712"/>
          </a:xfrm>
          <a:prstGeom prst="rect">
            <a:avLst/>
          </a:prstGeom>
        </p:spPr>
      </p:pic>
      <p:sp>
        <p:nvSpPr>
          <p:cNvPr id="2" name="Title 1"/>
          <p:cNvSpPr>
            <a:spLocks noGrp="1"/>
          </p:cNvSpPr>
          <p:nvPr>
            <p:ph type="title" hasCustomPrompt="1"/>
          </p:nvPr>
        </p:nvSpPr>
        <p:spPr>
          <a:xfrm>
            <a:off x="5771811" y="4891444"/>
            <a:ext cx="5964172" cy="360363"/>
          </a:xfrm>
          <a:prstGeom prst="rect">
            <a:avLst/>
          </a:prstGeom>
        </p:spPr>
        <p:txBody>
          <a:bodyPr lIns="0" tIns="0" rIns="0" bIns="0">
            <a:noAutofit/>
          </a:bodyPr>
          <a:lstStyle>
            <a:lvl1pPr algn="ctr">
              <a:defRPr sz="3200" b="1" baseline="0">
                <a:solidFill>
                  <a:schemeClr val="bg1"/>
                </a:solidFill>
              </a:defRPr>
            </a:lvl1pPr>
          </a:lstStyle>
          <a:p>
            <a:r>
              <a:rPr lang="is-IS"/>
              <a:t>Insert your name here</a:t>
            </a:r>
            <a:endParaRPr lang="en-US"/>
          </a:p>
        </p:txBody>
      </p:sp>
      <p:sp>
        <p:nvSpPr>
          <p:cNvPr id="13" name="Text Placeholder 12"/>
          <p:cNvSpPr>
            <a:spLocks noGrp="1"/>
          </p:cNvSpPr>
          <p:nvPr>
            <p:ph type="body" sz="quarter" idx="11" hasCustomPrompt="1"/>
          </p:nvPr>
        </p:nvSpPr>
        <p:spPr>
          <a:xfrm>
            <a:off x="5771830" y="5429441"/>
            <a:ext cx="5962970" cy="360362"/>
          </a:xfrm>
          <a:prstGeom prst="rect">
            <a:avLst/>
          </a:prstGeom>
        </p:spPr>
        <p:txBody>
          <a:bodyPr lIns="0" tIns="0" rIns="0" bIns="0"/>
          <a:lstStyle>
            <a:lvl1pPr marL="0" indent="0" algn="ctr">
              <a:buNone/>
              <a:defRPr sz="2400" baseline="0">
                <a:solidFill>
                  <a:schemeClr val="bg1"/>
                </a:solidFill>
              </a:defRPr>
            </a:lvl1pPr>
          </a:lstStyle>
          <a:p>
            <a:pPr lvl="0"/>
            <a:r>
              <a:rPr lang="en-US"/>
              <a:t>Insert your job title here</a:t>
            </a:r>
          </a:p>
        </p:txBody>
      </p:sp>
      <p:sp>
        <p:nvSpPr>
          <p:cNvPr id="14" name="Text Placeholder 12"/>
          <p:cNvSpPr>
            <a:spLocks noGrp="1"/>
          </p:cNvSpPr>
          <p:nvPr>
            <p:ph type="body" sz="quarter" idx="12" hasCustomPrompt="1"/>
          </p:nvPr>
        </p:nvSpPr>
        <p:spPr>
          <a:xfrm>
            <a:off x="5771272" y="6102698"/>
            <a:ext cx="5963538" cy="360362"/>
          </a:xfrm>
          <a:prstGeom prst="rect">
            <a:avLst/>
          </a:prstGeom>
        </p:spPr>
        <p:txBody>
          <a:bodyPr lIns="0" tIns="0" rIns="0" bIns="0"/>
          <a:lstStyle>
            <a:lvl1pPr marL="0" indent="0" algn="ctr">
              <a:buNone/>
              <a:defRPr sz="2000" baseline="0">
                <a:solidFill>
                  <a:srgbClr val="6DD4A7"/>
                </a:solidFill>
              </a:defRPr>
            </a:lvl1pPr>
          </a:lstStyle>
          <a:p>
            <a:pPr lvl="0"/>
            <a:r>
              <a:rPr lang="en-US"/>
              <a:t>Insert your contact info here</a:t>
            </a:r>
          </a:p>
        </p:txBody>
      </p:sp>
      <p:sp>
        <p:nvSpPr>
          <p:cNvPr id="4" name="Picture Placeholder 3"/>
          <p:cNvSpPr>
            <a:spLocks noGrp="1"/>
          </p:cNvSpPr>
          <p:nvPr>
            <p:ph type="pic" sz="quarter" idx="13" hasCustomPrompt="1"/>
          </p:nvPr>
        </p:nvSpPr>
        <p:spPr>
          <a:xfrm>
            <a:off x="7727344" y="2282468"/>
            <a:ext cx="2051392" cy="2051390"/>
          </a:xfrm>
          <a:prstGeom prst="snip2DiagRect">
            <a:avLst/>
          </a:prstGeom>
          <a:ln>
            <a:solidFill>
              <a:srgbClr val="304B5E"/>
            </a:solidFill>
          </a:ln>
          <a:effectLst>
            <a:outerShdw blurRad="50800" dist="88900" dir="8100000" algn="ctr" rotWithShape="0">
              <a:srgbClr val="000000">
                <a:alpha val="20000"/>
              </a:srgbClr>
            </a:outerShdw>
          </a:effectLst>
        </p:spPr>
        <p:txBody>
          <a:bodyPr/>
          <a:lstStyle>
            <a:lvl1pPr>
              <a:defRPr sz="1600">
                <a:solidFill>
                  <a:schemeClr val="bg1"/>
                </a:solidFill>
              </a:defRPr>
            </a:lvl1pPr>
          </a:lstStyle>
          <a:p>
            <a:r>
              <a:rPr lang="en-US"/>
              <a:t>Insert your photo here</a:t>
            </a:r>
            <a:br>
              <a:rPr lang="en-US"/>
            </a:br>
            <a:r>
              <a:rPr lang="en-US"/>
              <a:t/>
            </a:r>
            <a:br>
              <a:rPr lang="en-US"/>
            </a:br>
            <a:r>
              <a:rPr lang="en-US"/>
              <a:t>if not, delete the box</a:t>
            </a:r>
          </a:p>
        </p:txBody>
      </p:sp>
      <p:sp>
        <p:nvSpPr>
          <p:cNvPr id="11" name="Text Placeholder 5"/>
          <p:cNvSpPr>
            <a:spLocks noGrp="1"/>
          </p:cNvSpPr>
          <p:nvPr>
            <p:ph type="body" sz="quarter" idx="15" hasCustomPrompt="1"/>
          </p:nvPr>
        </p:nvSpPr>
        <p:spPr>
          <a:xfrm>
            <a:off x="627184" y="1254216"/>
            <a:ext cx="10937633" cy="360362"/>
          </a:xfrm>
          <a:prstGeom prst="rect">
            <a:avLst/>
          </a:prstGeom>
        </p:spPr>
        <p:txBody>
          <a:bodyPr lIns="0" tIns="0" rIns="0" bIns="0"/>
          <a:lstStyle>
            <a:lvl1pPr marL="0" indent="0" algn="l">
              <a:buFontTx/>
              <a:buNone/>
              <a:defRPr sz="3200" b="0" baseline="0">
                <a:solidFill>
                  <a:schemeClr val="bg1"/>
                </a:solidFill>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US"/>
              <a:t>Subtitle here, if you want</a:t>
            </a:r>
          </a:p>
        </p:txBody>
      </p:sp>
    </p:spTree>
    <p:extLst>
      <p:ext uri="{BB962C8B-B14F-4D97-AF65-F5344CB8AC3E}">
        <p14:creationId xmlns:p14="http://schemas.microsoft.com/office/powerpoint/2010/main" val="314037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S Exspress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chemeClr val="bg1"/>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0B5371B5-B522-8147-AA6A-FFFECD73712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10" name="Graphic 9">
            <a:extLst>
              <a:ext uri="{FF2B5EF4-FFF2-40B4-BE49-F238E27FC236}">
                <a16:creationId xmlns:a16="http://schemas.microsoft.com/office/drawing/2014/main" id="{CB65F06E-8385-2E41-8877-21D726DF8B6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52425" y="6419731"/>
            <a:ext cx="1410915" cy="248400"/>
          </a:xfrm>
          <a:prstGeom prst="rect">
            <a:avLst/>
          </a:prstGeom>
        </p:spPr>
      </p:pic>
    </p:spTree>
    <p:extLst>
      <p:ext uri="{BB962C8B-B14F-4D97-AF65-F5344CB8AC3E}">
        <p14:creationId xmlns:p14="http://schemas.microsoft.com/office/powerpoint/2010/main" val="26496823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S Exspress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US"/>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pic>
        <p:nvPicPr>
          <p:cNvPr id="13" name="Graphic 12">
            <a:extLst>
              <a:ext uri="{FF2B5EF4-FFF2-40B4-BE49-F238E27FC236}">
                <a16:creationId xmlns:a16="http://schemas.microsoft.com/office/drawing/2014/main" id="{AADE6F76-B882-1A4C-8184-6D3A2A8D83F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0D4619C6-0B93-B746-98C3-5B6D8ECFE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49091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S Express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9" name="Graphic 8">
            <a:extLst>
              <a:ext uri="{FF2B5EF4-FFF2-40B4-BE49-F238E27FC236}">
                <a16:creationId xmlns:a16="http://schemas.microsoft.com/office/drawing/2014/main" id="{79C02847-E141-C34D-B630-7E367732E84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3741344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S Express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US"/>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pic>
        <p:nvPicPr>
          <p:cNvPr id="8" name="Graphic 7">
            <a:extLst>
              <a:ext uri="{FF2B5EF4-FFF2-40B4-BE49-F238E27FC236}">
                <a16:creationId xmlns:a16="http://schemas.microsoft.com/office/drawing/2014/main" id="{0D4FA6A3-D6B9-8F43-9F7C-FFDF17DF780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450886" y="6419731"/>
            <a:ext cx="1410915" cy="248400"/>
          </a:xfrm>
          <a:prstGeom prst="rect">
            <a:avLst/>
          </a:prstGeom>
        </p:spPr>
      </p:pic>
    </p:spTree>
    <p:extLst>
      <p:ext uri="{BB962C8B-B14F-4D97-AF65-F5344CB8AC3E}">
        <p14:creationId xmlns:p14="http://schemas.microsoft.com/office/powerpoint/2010/main" val="19952161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S eCommerce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7AA2A508-B7B7-8D4D-857E-22CC03648402}"/>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41171" y="445799"/>
            <a:ext cx="3970562" cy="576000"/>
          </a:xfrm>
          <a:prstGeom prst="rect">
            <a:avLst/>
          </a:prstGeom>
        </p:spPr>
      </p:pic>
      <p:pic>
        <p:nvPicPr>
          <p:cNvPr id="7" name="Graphic 6">
            <a:extLst>
              <a:ext uri="{FF2B5EF4-FFF2-40B4-BE49-F238E27FC236}">
                <a16:creationId xmlns:a16="http://schemas.microsoft.com/office/drawing/2014/main" id="{5D954AB7-DAF7-D74C-9586-6A2EA491A50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35888517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S Pay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5BEFAC2-B8EE-B34A-BB2E-ABC2950EBE74}"/>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34963" y="438487"/>
            <a:ext cx="2227200" cy="576000"/>
          </a:xfrm>
          <a:prstGeom prst="rect">
            <a:avLst/>
          </a:prstGeom>
        </p:spPr>
      </p:pic>
      <p:pic>
        <p:nvPicPr>
          <p:cNvPr id="7" name="Graphic 6">
            <a:extLst>
              <a:ext uri="{FF2B5EF4-FFF2-40B4-BE49-F238E27FC236}">
                <a16:creationId xmlns:a16="http://schemas.microsoft.com/office/drawing/2014/main" id="{E7496357-6114-F544-A6EE-14E77A774E4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966430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S Activity title/chapter">
    <p:spTree>
      <p:nvGrpSpPr>
        <p:cNvPr id="1" name=""/>
        <p:cNvGrpSpPr/>
        <p:nvPr/>
      </p:nvGrpSpPr>
      <p:grpSpPr>
        <a:xfrm>
          <a:off x="0" y="0"/>
          <a:ext cx="0" cy="0"/>
          <a:chOff x="0" y="0"/>
          <a:chExt cx="0" cy="0"/>
        </a:xfrm>
      </p:grpSpPr>
      <p:sp>
        <p:nvSpPr>
          <p:cNvPr id="7" name="Parallelogram 8">
            <a:extLst>
              <a:ext uri="{FF2B5EF4-FFF2-40B4-BE49-F238E27FC236}">
                <a16:creationId xmlns:a16="http://schemas.microsoft.com/office/drawing/2014/main" id="{734D9F40-1FFC-884F-8855-5FF0E43583C9}"/>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3" name="Graphic 12">
            <a:extLst>
              <a:ext uri="{FF2B5EF4-FFF2-40B4-BE49-F238E27FC236}">
                <a16:creationId xmlns:a16="http://schemas.microsoft.com/office/drawing/2014/main" id="{9137ECE4-AFCA-D543-8161-EC02A93A84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6449635"/>
            <a:ext cx="998482" cy="246137"/>
          </a:xfrm>
          <a:prstGeom prst="rect">
            <a:avLst/>
          </a:prstGeom>
        </p:spPr>
      </p:pic>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334963" y="438938"/>
            <a:ext cx="3210243" cy="576000"/>
          </a:xfrm>
          <a:prstGeom prst="rect">
            <a:avLst/>
          </a:prstGeom>
        </p:spPr>
      </p:pic>
    </p:spTree>
    <p:extLst>
      <p:ext uri="{BB962C8B-B14F-4D97-AF65-F5344CB8AC3E}">
        <p14:creationId xmlns:p14="http://schemas.microsoft.com/office/powerpoint/2010/main" val="28877217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S Insight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3D879DAC-EE26-784B-BC21-C869F7C6E7FC}"/>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78125" y="230132"/>
            <a:ext cx="3993818" cy="1008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122880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LS Recommend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B55F148D-13E8-AD40-BCD6-28BFEA958617}"/>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34963" y="438066"/>
            <a:ext cx="4216323" cy="576000"/>
          </a:xfrm>
          <a:prstGeom prst="rect">
            <a:avLst/>
          </a:prstGeom>
        </p:spPr>
      </p:pic>
      <p:pic>
        <p:nvPicPr>
          <p:cNvPr id="7" name="Graphic 6">
            <a:extLst>
              <a:ext uri="{FF2B5EF4-FFF2-40B4-BE49-F238E27FC236}">
                <a16:creationId xmlns:a16="http://schemas.microsoft.com/office/drawing/2014/main" id="{6F582F24-7FBA-D54D-896C-B97729A2C0B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6128827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S BI title/chapter">
    <p:spTree>
      <p:nvGrpSpPr>
        <p:cNvPr id="1" name=""/>
        <p:cNvGrpSpPr/>
        <p:nvPr/>
      </p:nvGrpSpPr>
      <p:grpSpPr>
        <a:xfrm>
          <a:off x="0" y="0"/>
          <a:ext cx="0" cy="0"/>
          <a:chOff x="0" y="0"/>
          <a:chExt cx="0" cy="0"/>
        </a:xfrm>
      </p:grpSpPr>
      <p:sp>
        <p:nvSpPr>
          <p:cNvPr id="9" name="Parallelogram 8">
            <a:extLst>
              <a:ext uri="{FF2B5EF4-FFF2-40B4-BE49-F238E27FC236}">
                <a16:creationId xmlns:a16="http://schemas.microsoft.com/office/drawing/2014/main" id="{DF5C2128-9B50-B541-A5C6-31AACF2D015E}"/>
              </a:ext>
            </a:extLst>
          </p:cNvPr>
          <p:cNvSpPr/>
          <p:nvPr userDrawn="1"/>
        </p:nvSpPr>
        <p:spPr>
          <a:xfrm>
            <a:off x="-16273" y="-15876"/>
            <a:ext cx="6645673" cy="6897687"/>
          </a:xfrm>
          <a:custGeom>
            <a:avLst/>
            <a:gdLst>
              <a:gd name="connsiteX0" fmla="*/ 0 w 12192001"/>
              <a:gd name="connsiteY0" fmla="*/ 6881812 h 6881812"/>
              <a:gd name="connsiteX1" fmla="*/ 17204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4323953 w 12192001"/>
              <a:gd name="connsiteY1" fmla="*/ 154940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0 w 12192001"/>
              <a:gd name="connsiteY0" fmla="*/ 6881812 h 6881812"/>
              <a:gd name="connsiteX1" fmla="*/ 5593953 w 12192001"/>
              <a:gd name="connsiteY1" fmla="*/ 0 h 6881812"/>
              <a:gd name="connsiteX2" fmla="*/ 12192001 w 12192001"/>
              <a:gd name="connsiteY2" fmla="*/ 0 h 6881812"/>
              <a:gd name="connsiteX3" fmla="*/ 10471548 w 12192001"/>
              <a:gd name="connsiteY3" fmla="*/ 6881812 h 6881812"/>
              <a:gd name="connsiteX4" fmla="*/ 0 w 12192001"/>
              <a:gd name="connsiteY4" fmla="*/ 6881812 h 6881812"/>
              <a:gd name="connsiteX0" fmla="*/ 1556147 w 6598048"/>
              <a:gd name="connsiteY0" fmla="*/ 6246812 h 6881812"/>
              <a:gd name="connsiteX1" fmla="*/ 0 w 6598048"/>
              <a:gd name="connsiteY1" fmla="*/ 0 h 6881812"/>
              <a:gd name="connsiteX2" fmla="*/ 6598048 w 6598048"/>
              <a:gd name="connsiteY2" fmla="*/ 0 h 6881812"/>
              <a:gd name="connsiteX3" fmla="*/ 4877595 w 6598048"/>
              <a:gd name="connsiteY3" fmla="*/ 6881812 h 6881812"/>
              <a:gd name="connsiteX4" fmla="*/ 1556147 w 6598048"/>
              <a:gd name="connsiteY4" fmla="*/ 6246812 h 6881812"/>
              <a:gd name="connsiteX0" fmla="*/ 0 w 6645276"/>
              <a:gd name="connsiteY0" fmla="*/ 6872287 h 6881812"/>
              <a:gd name="connsiteX1" fmla="*/ 47228 w 6645276"/>
              <a:gd name="connsiteY1" fmla="*/ 0 h 6881812"/>
              <a:gd name="connsiteX2" fmla="*/ 6645276 w 6645276"/>
              <a:gd name="connsiteY2" fmla="*/ 0 h 6881812"/>
              <a:gd name="connsiteX3" fmla="*/ 4924823 w 6645276"/>
              <a:gd name="connsiteY3" fmla="*/ 6881812 h 6881812"/>
              <a:gd name="connsiteX4" fmla="*/ 0 w 6645276"/>
              <a:gd name="connsiteY4" fmla="*/ 6872287 h 6881812"/>
              <a:gd name="connsiteX0" fmla="*/ 397 w 6645673"/>
              <a:gd name="connsiteY0" fmla="*/ 6888162 h 6897687"/>
              <a:gd name="connsiteX1" fmla="*/ 0 w 6645673"/>
              <a:gd name="connsiteY1" fmla="*/ 0 h 6897687"/>
              <a:gd name="connsiteX2" fmla="*/ 6645673 w 6645673"/>
              <a:gd name="connsiteY2" fmla="*/ 15875 h 6897687"/>
              <a:gd name="connsiteX3" fmla="*/ 4925220 w 6645673"/>
              <a:gd name="connsiteY3" fmla="*/ 6897687 h 6897687"/>
              <a:gd name="connsiteX4" fmla="*/ 397 w 6645673"/>
              <a:gd name="connsiteY4" fmla="*/ 6888162 h 6897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673" h="6897687">
                <a:moveTo>
                  <a:pt x="397" y="6888162"/>
                </a:moveTo>
                <a:cubicBezTo>
                  <a:pt x="265" y="4592108"/>
                  <a:pt x="132" y="2296054"/>
                  <a:pt x="0" y="0"/>
                </a:cubicBezTo>
                <a:lnTo>
                  <a:pt x="6645673" y="15875"/>
                </a:lnTo>
                <a:lnTo>
                  <a:pt x="4925220" y="6897687"/>
                </a:lnTo>
                <a:lnTo>
                  <a:pt x="397" y="6888162"/>
                </a:lnTo>
                <a:close/>
              </a:path>
            </a:pathLst>
          </a:custGeom>
          <a:gradFill>
            <a:gsLst>
              <a:gs pos="14000">
                <a:srgbClr val="242D2F"/>
              </a:gs>
              <a:gs pos="100000">
                <a:srgbClr val="004A87"/>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3">
            <a:extLst>
              <a:ext uri="{FF2B5EF4-FFF2-40B4-BE49-F238E27FC236}">
                <a16:creationId xmlns:a16="http://schemas.microsoft.com/office/drawing/2014/main" id="{FF9F88D7-D6DB-764E-A5FF-5857669CD6DF}"/>
              </a:ext>
            </a:extLst>
          </p:cNvPr>
          <p:cNvSpPr>
            <a:spLocks noGrp="1"/>
          </p:cNvSpPr>
          <p:nvPr>
            <p:ph type="pic" sz="quarter" idx="10" hasCustomPrompt="1"/>
          </p:nvPr>
        </p:nvSpPr>
        <p:spPr>
          <a:xfrm>
            <a:off x="5054601" y="0"/>
            <a:ext cx="7137399" cy="6857999"/>
          </a:xfrm>
          <a:prstGeom prst="parallelogram">
            <a:avLst/>
          </a:prstGeom>
        </p:spPr>
        <p:txBody>
          <a:bodyPr/>
          <a:lstStyle>
            <a:lvl1pPr algn="ctr">
              <a:defRPr sz="2400">
                <a:solidFill>
                  <a:srgbClr val="242D2F"/>
                </a:solidFill>
              </a:defRPr>
            </a:lvl1pPr>
          </a:lstStyle>
          <a:p>
            <a:r>
              <a:rPr lang="en-US"/>
              <a:t>Insert industry related picture</a:t>
            </a:r>
          </a:p>
        </p:txBody>
      </p:sp>
      <p:sp>
        <p:nvSpPr>
          <p:cNvPr id="11" name="Text Placeholder 2">
            <a:extLst>
              <a:ext uri="{FF2B5EF4-FFF2-40B4-BE49-F238E27FC236}">
                <a16:creationId xmlns:a16="http://schemas.microsoft.com/office/drawing/2014/main" id="{70689DE2-69C7-8C40-8C4B-D8F0F8F40DF8}"/>
              </a:ext>
            </a:extLst>
          </p:cNvPr>
          <p:cNvSpPr>
            <a:spLocks noGrp="1"/>
          </p:cNvSpPr>
          <p:nvPr>
            <p:ph type="body" sz="quarter" idx="11" hasCustomPrompt="1"/>
          </p:nvPr>
        </p:nvSpPr>
        <p:spPr>
          <a:xfrm>
            <a:off x="334963" y="1628775"/>
            <a:ext cx="3921100" cy="1241172"/>
          </a:xfrm>
          <a:prstGeom prst="rect">
            <a:avLst/>
          </a:prstGeom>
        </p:spPr>
        <p:txBody>
          <a:bodyPr lIns="0" tIns="0" rIns="0" bIns="0"/>
          <a:lstStyle>
            <a:lvl1pPr marL="0" indent="0" algn="l">
              <a:buNone/>
              <a:defRPr sz="3600">
                <a:solidFill>
                  <a:srgbClr val="FFFFFF"/>
                </a:solidFill>
              </a:defRPr>
            </a:lvl1pPr>
            <a:lvl2pPr marL="457200" indent="0">
              <a:buNone/>
              <a:defRPr sz="3200">
                <a:solidFill>
                  <a:srgbClr val="FFFFFF"/>
                </a:solidFill>
              </a:defRPr>
            </a:lvl2pPr>
            <a:lvl3pPr marL="914400" indent="0">
              <a:buNone/>
              <a:defRPr sz="2800">
                <a:solidFill>
                  <a:srgbClr val="FFFFFF"/>
                </a:solidFill>
              </a:defRPr>
            </a:lvl3pPr>
            <a:lvl4pPr marL="1371600" indent="0">
              <a:buNone/>
              <a:defRPr sz="2400">
                <a:solidFill>
                  <a:srgbClr val="FFFFFF"/>
                </a:solidFill>
              </a:defRPr>
            </a:lvl4pPr>
            <a:lvl5pPr marL="1828800" indent="0">
              <a:buNone/>
              <a:defRPr sz="2400">
                <a:solidFill>
                  <a:srgbClr val="FFFFFF"/>
                </a:solidFill>
              </a:defRPr>
            </a:lvl5pPr>
          </a:lstStyle>
          <a:p>
            <a:pPr lvl="0"/>
            <a:r>
              <a:rPr lang="en-US"/>
              <a:t>Solution overview</a:t>
            </a:r>
            <a:br>
              <a:rPr lang="en-US"/>
            </a:br>
            <a:r>
              <a:rPr lang="en-US"/>
              <a:t>or other title</a:t>
            </a:r>
          </a:p>
        </p:txBody>
      </p:sp>
      <p:pic>
        <p:nvPicPr>
          <p:cNvPr id="16" name="Graphic 15">
            <a:extLst>
              <a:ext uri="{FF2B5EF4-FFF2-40B4-BE49-F238E27FC236}">
                <a16:creationId xmlns:a16="http://schemas.microsoft.com/office/drawing/2014/main" id="{B391BE63-0792-F740-AE9B-136BCEB25E9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338069" y="452190"/>
            <a:ext cx="1797119" cy="576000"/>
          </a:xfrm>
          <a:prstGeom prst="rect">
            <a:avLst/>
          </a:prstGeom>
        </p:spPr>
      </p:pic>
      <p:pic>
        <p:nvPicPr>
          <p:cNvPr id="7" name="Graphic 6">
            <a:extLst>
              <a:ext uri="{FF2B5EF4-FFF2-40B4-BE49-F238E27FC236}">
                <a16:creationId xmlns:a16="http://schemas.microsoft.com/office/drawing/2014/main" id="{5E7B7BB8-F640-2047-9470-7A690A707E3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863319" y="6449635"/>
            <a:ext cx="998482" cy="246137"/>
          </a:xfrm>
          <a:prstGeom prst="rect">
            <a:avLst/>
          </a:prstGeom>
        </p:spPr>
      </p:pic>
    </p:spTree>
    <p:extLst>
      <p:ext uri="{BB962C8B-B14F-4D97-AF65-F5344CB8AC3E}">
        <p14:creationId xmlns:p14="http://schemas.microsoft.com/office/powerpoint/2010/main" val="1432811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ue 1">
    <p:spTree>
      <p:nvGrpSpPr>
        <p:cNvPr id="1" name=""/>
        <p:cNvGrpSpPr/>
        <p:nvPr/>
      </p:nvGrpSpPr>
      <p:grpSpPr>
        <a:xfrm>
          <a:off x="0" y="0"/>
          <a:ext cx="0" cy="0"/>
          <a:chOff x="0" y="0"/>
          <a:chExt cx="0" cy="0"/>
        </a:xfrm>
      </p:grpSpPr>
      <p:sp>
        <p:nvSpPr>
          <p:cNvPr id="9" name="Text Placeholder 14">
            <a:extLst>
              <a:ext uri="{FF2B5EF4-FFF2-40B4-BE49-F238E27FC236}">
                <a16:creationId xmlns:a16="http://schemas.microsoft.com/office/drawing/2014/main" id="{A68F7FD1-E709-9A4B-B2CF-1244E3619563}"/>
              </a:ext>
            </a:extLst>
          </p:cNvPr>
          <p:cNvSpPr>
            <a:spLocks noGrp="1"/>
          </p:cNvSpPr>
          <p:nvPr>
            <p:ph type="body" sz="quarter" idx="11"/>
          </p:nvPr>
        </p:nvSpPr>
        <p:spPr>
          <a:xfrm>
            <a:off x="330198" y="1268413"/>
            <a:ext cx="11531603" cy="4852988"/>
          </a:xfrm>
          <a:prstGeom prst="rect">
            <a:avLst/>
          </a:prstGeom>
        </p:spPr>
        <p:txBody>
          <a:bodyPr lIns="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0" name="Graphic 9">
            <a:extLst>
              <a:ext uri="{FF2B5EF4-FFF2-40B4-BE49-F238E27FC236}">
                <a16:creationId xmlns:a16="http://schemas.microsoft.com/office/drawing/2014/main" id="{BDAB6E4D-A274-4C4C-8C65-D05E1C5C6C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5" name="Text Placeholder 14">
            <a:extLst>
              <a:ext uri="{FF2B5EF4-FFF2-40B4-BE49-F238E27FC236}">
                <a16:creationId xmlns:a16="http://schemas.microsoft.com/office/drawing/2014/main" id="{88B755EF-5F49-994A-AB57-29D1B565914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2741122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oftware enhancer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9DB3808E-C101-EE42-A658-C03505F3CF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42781755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oftware enhancer 1">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11509375" cy="5040312"/>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4">
            <a:extLst>
              <a:ext uri="{FF2B5EF4-FFF2-40B4-BE49-F238E27FC236}">
                <a16:creationId xmlns:a16="http://schemas.microsoft.com/office/drawing/2014/main" id="{E19DFD66-E88E-F141-ACD4-EF6FFCA40106}"/>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5" name="Graphic 4">
            <a:extLst>
              <a:ext uri="{FF2B5EF4-FFF2-40B4-BE49-F238E27FC236}">
                <a16:creationId xmlns:a16="http://schemas.microsoft.com/office/drawing/2014/main" id="{85FD5502-FBB0-BA48-8CD4-E3F693E12A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172761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oftware enhancer 2">
    <p:spTree>
      <p:nvGrpSpPr>
        <p:cNvPr id="1" name=""/>
        <p:cNvGrpSpPr/>
        <p:nvPr/>
      </p:nvGrpSpPr>
      <p:grpSpPr>
        <a:xfrm>
          <a:off x="0" y="0"/>
          <a:ext cx="0" cy="0"/>
          <a:chOff x="0" y="0"/>
          <a:chExt cx="0" cy="0"/>
        </a:xfrm>
      </p:grpSpPr>
      <p:sp>
        <p:nvSpPr>
          <p:cNvPr id="9" name="Picture Placeholder 13">
            <a:extLst>
              <a:ext uri="{FF2B5EF4-FFF2-40B4-BE49-F238E27FC236}">
                <a16:creationId xmlns:a16="http://schemas.microsoft.com/office/drawing/2014/main" id="{38733466-D79D-1047-ADA5-6A7F0F327E8B}"/>
              </a:ext>
            </a:extLst>
          </p:cNvPr>
          <p:cNvSpPr>
            <a:spLocks noGrp="1"/>
          </p:cNvSpPr>
          <p:nvPr>
            <p:ph type="pic" sz="quarter" idx="10" hasCustomPrompt="1"/>
          </p:nvPr>
        </p:nvSpPr>
        <p:spPr>
          <a:xfrm>
            <a:off x="5735637" y="1268414"/>
            <a:ext cx="6103937" cy="4933603"/>
          </a:xfrm>
          <a:prstGeom prst="rect">
            <a:avLst/>
          </a:prstGeom>
        </p:spPr>
        <p:txBody>
          <a:bodyPr/>
          <a:lstStyle>
            <a:lvl1pPr>
              <a:defRPr>
                <a:solidFill>
                  <a:srgbClr val="242D2F"/>
                </a:solidFill>
              </a:defRPr>
            </a:lvl1pPr>
          </a:lstStyle>
          <a:p>
            <a:r>
              <a:rPr lang="en-US"/>
              <a:t>Insert picture</a:t>
            </a:r>
          </a:p>
        </p:txBody>
      </p:sp>
      <p:sp>
        <p:nvSpPr>
          <p:cNvPr id="10" name="Text Placeholder 15">
            <a:extLst>
              <a:ext uri="{FF2B5EF4-FFF2-40B4-BE49-F238E27FC236}">
                <a16:creationId xmlns:a16="http://schemas.microsoft.com/office/drawing/2014/main" id="{428F2546-D751-324D-A5BC-D274F44B78CC}"/>
              </a:ext>
            </a:extLst>
          </p:cNvPr>
          <p:cNvSpPr>
            <a:spLocks noGrp="1"/>
          </p:cNvSpPr>
          <p:nvPr>
            <p:ph type="body" sz="quarter" idx="11" hasCustomPrompt="1"/>
          </p:nvPr>
        </p:nvSpPr>
        <p:spPr>
          <a:xfrm>
            <a:off x="352426" y="1268414"/>
            <a:ext cx="5022850" cy="4933604"/>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1" name="Text Placeholder 14">
            <a:extLst>
              <a:ext uri="{FF2B5EF4-FFF2-40B4-BE49-F238E27FC236}">
                <a16:creationId xmlns:a16="http://schemas.microsoft.com/office/drawing/2014/main" id="{ED2EABAF-55C1-F043-B44B-504BC981ECF9}"/>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6" name="Graphic 5">
            <a:extLst>
              <a:ext uri="{FF2B5EF4-FFF2-40B4-BE49-F238E27FC236}">
                <a16:creationId xmlns:a16="http://schemas.microsoft.com/office/drawing/2014/main" id="{F3CF79F9-240D-4340-BAB9-273E28D0CE0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17432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oftware enhancer 3">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p:spPr>
        <p:txBody>
          <a:bodyPr lIns="2160000" tIns="2160000" rIns="2160000" bIns="2160000" anchor="b" anchorCtr="0"/>
          <a:lstStyle>
            <a:lvl1pPr algn="r">
              <a:defRPr>
                <a:solidFill>
                  <a:srgbClr val="242D2F"/>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6" name="Graphic 5">
            <a:extLst>
              <a:ext uri="{FF2B5EF4-FFF2-40B4-BE49-F238E27FC236}">
                <a16:creationId xmlns:a16="http://schemas.microsoft.com/office/drawing/2014/main" id="{172C1943-F6DB-0B4D-BFB3-4CBD14E4CB4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2725700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oftware enhancer 4">
    <p:spTree>
      <p:nvGrpSpPr>
        <p:cNvPr id="1" name=""/>
        <p:cNvGrpSpPr/>
        <p:nvPr/>
      </p:nvGrpSpPr>
      <p:grpSpPr>
        <a:xfrm>
          <a:off x="0" y="0"/>
          <a:ext cx="0" cy="0"/>
          <a:chOff x="0" y="0"/>
          <a:chExt cx="0" cy="0"/>
        </a:xfrm>
      </p:grpSpPr>
      <p:sp>
        <p:nvSpPr>
          <p:cNvPr id="9" name="Picture Placeholder 3">
            <a:extLst>
              <a:ext uri="{FF2B5EF4-FFF2-40B4-BE49-F238E27FC236}">
                <a16:creationId xmlns:a16="http://schemas.microsoft.com/office/drawing/2014/main" id="{7592102D-05AC-874F-83E3-3EEFBF4211F7}"/>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a:t>Click icon to add picture</a:t>
            </a:r>
          </a:p>
        </p:txBody>
      </p:sp>
      <p:sp>
        <p:nvSpPr>
          <p:cNvPr id="12" name="Text Placeholder 15">
            <a:extLst>
              <a:ext uri="{FF2B5EF4-FFF2-40B4-BE49-F238E27FC236}">
                <a16:creationId xmlns:a16="http://schemas.microsoft.com/office/drawing/2014/main" id="{E260EC1B-06FD-1C4B-B69A-50EDF1E61EBB}"/>
              </a:ext>
            </a:extLst>
          </p:cNvPr>
          <p:cNvSpPr>
            <a:spLocks noGrp="1"/>
          </p:cNvSpPr>
          <p:nvPr>
            <p:ph type="body" sz="quarter" idx="11" hasCustomPrompt="1"/>
          </p:nvPr>
        </p:nvSpPr>
        <p:spPr>
          <a:xfrm>
            <a:off x="4652681" y="1268414"/>
            <a:ext cx="7193698" cy="5040311"/>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4" name="Text Placeholder 14">
            <a:extLst>
              <a:ext uri="{FF2B5EF4-FFF2-40B4-BE49-F238E27FC236}">
                <a16:creationId xmlns:a16="http://schemas.microsoft.com/office/drawing/2014/main" id="{E5FBDE88-9B2A-CC43-B8AD-431F85784E99}"/>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6" name="Graphic 5">
            <a:extLst>
              <a:ext uri="{FF2B5EF4-FFF2-40B4-BE49-F238E27FC236}">
                <a16:creationId xmlns:a16="http://schemas.microsoft.com/office/drawing/2014/main" id="{BEDA4370-1F20-4342-9190-05F2C9E46C9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002707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oftware enhancer 5">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a:t>Click icon to add picture</a:t>
            </a:r>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8" name="Graphic 7">
            <a:extLst>
              <a:ext uri="{FF2B5EF4-FFF2-40B4-BE49-F238E27FC236}">
                <a16:creationId xmlns:a16="http://schemas.microsoft.com/office/drawing/2014/main" id="{332E50C5-6C4F-9741-BC32-A7BDEA20AE0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364066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oftware enhancer 6">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242D2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rgbClr val="242D2F"/>
                </a:solidFill>
              </a:defRPr>
            </a:lvl1pPr>
          </a:lstStyle>
          <a:p>
            <a:r>
              <a:rPr lang="en-US"/>
              <a:t>Click icon to add picture</a:t>
            </a:r>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242D2F"/>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9" name="Graphic 8">
            <a:extLst>
              <a:ext uri="{FF2B5EF4-FFF2-40B4-BE49-F238E27FC236}">
                <a16:creationId xmlns:a16="http://schemas.microsoft.com/office/drawing/2014/main" id="{67FA4828-2652-DE41-A996-CEC8B9A1C9D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439425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530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screen 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086E14D-3D67-D14E-986B-9AC95A403AB0}"/>
              </a:ext>
            </a:extLst>
          </p:cNvPr>
          <p:cNvSpPr>
            <a:spLocks noGrp="1"/>
          </p:cNvSpPr>
          <p:nvPr>
            <p:ph type="pic" sz="quarter" idx="10" hasCustomPrompt="1"/>
          </p:nvPr>
        </p:nvSpPr>
        <p:spPr>
          <a:xfrm>
            <a:off x="0" y="0"/>
            <a:ext cx="12192000" cy="6858000"/>
          </a:xfrm>
          <a:prstGeom prst="rect">
            <a:avLst/>
          </a:prstGeom>
        </p:spPr>
        <p:txBody>
          <a:bodyPr/>
          <a:lstStyle/>
          <a:p>
            <a:r>
              <a:rPr lang="en-US"/>
              <a:t>Insert picture</a:t>
            </a:r>
          </a:p>
        </p:txBody>
      </p:sp>
    </p:spTree>
    <p:extLst>
      <p:ext uri="{BB962C8B-B14F-4D97-AF65-F5344CB8AC3E}">
        <p14:creationId xmlns:p14="http://schemas.microsoft.com/office/powerpoint/2010/main" val="37718328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White empty">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3524B7F0-C695-CF44-8DE0-06953239CD6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134249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2">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352426" y="1268412"/>
            <a:ext cx="5022850" cy="2160587"/>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7" name="Text Placeholder 15"/>
          <p:cNvSpPr>
            <a:spLocks noGrp="1"/>
          </p:cNvSpPr>
          <p:nvPr>
            <p:ph type="body" sz="quarter" idx="12" hasCustomPrompt="1"/>
          </p:nvPr>
        </p:nvSpPr>
        <p:spPr>
          <a:xfrm>
            <a:off x="352426" y="3789363"/>
            <a:ext cx="5022850" cy="2160588"/>
          </a:xfrm>
          <a:prstGeom prst="rect">
            <a:avLst/>
          </a:prstGeom>
          <a:solidFill>
            <a:schemeClr val="bg1"/>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8" name="Picture Placeholder 13"/>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GB"/>
              <a:t>Click icon to add picture</a:t>
            </a:r>
            <a:endParaRPr lang="en-US"/>
          </a:p>
        </p:txBody>
      </p:sp>
      <p:sp>
        <p:nvSpPr>
          <p:cNvPr id="13" name="Text Placeholder 14">
            <a:extLst>
              <a:ext uri="{FF2B5EF4-FFF2-40B4-BE49-F238E27FC236}">
                <a16:creationId xmlns:a16="http://schemas.microsoft.com/office/drawing/2014/main" id="{682B4868-12FC-9B49-B5AC-0BB214A6B7D3}"/>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7" name="Graphic 6">
            <a:extLst>
              <a:ext uri="{FF2B5EF4-FFF2-40B4-BE49-F238E27FC236}">
                <a16:creationId xmlns:a16="http://schemas.microsoft.com/office/drawing/2014/main" id="{79E951B8-FF90-5A40-B446-7E55D4257F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32775270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ite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A9C5F12B-E033-0744-950E-765367908BD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
        <p:nvSpPr>
          <p:cNvPr id="8" name="Text Placeholder 14">
            <a:extLst>
              <a:ext uri="{FF2B5EF4-FFF2-40B4-BE49-F238E27FC236}">
                <a16:creationId xmlns:a16="http://schemas.microsoft.com/office/drawing/2014/main" id="{CB0FA2F2-0BF4-3448-9CEE-EC90A61A1FB2}"/>
              </a:ext>
            </a:extLst>
          </p:cNvPr>
          <p:cNvSpPr>
            <a:spLocks noGrp="1"/>
          </p:cNvSpPr>
          <p:nvPr>
            <p:ph type="body" sz="quarter" idx="11"/>
          </p:nvPr>
        </p:nvSpPr>
        <p:spPr>
          <a:xfrm>
            <a:off x="334963" y="1268413"/>
            <a:ext cx="11526838" cy="4852988"/>
          </a:xfrm>
          <a:prstGeom prst="rect">
            <a:avLst/>
          </a:prstGeom>
        </p:spPr>
        <p:txBody>
          <a:bodyPr lIns="0"/>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14">
            <a:extLst>
              <a:ext uri="{FF2B5EF4-FFF2-40B4-BE49-F238E27FC236}">
                <a16:creationId xmlns:a16="http://schemas.microsoft.com/office/drawing/2014/main" id="{40EC931C-1DAB-904C-A3EF-88F5F2A9C1CE}"/>
              </a:ext>
            </a:extLst>
          </p:cNvPr>
          <p:cNvSpPr>
            <a:spLocks noGrp="1"/>
          </p:cNvSpPr>
          <p:nvPr>
            <p:ph type="body" sz="quarter" idx="12"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30729359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White 2">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34881A-407D-D048-B398-129E214181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
        <p:nvSpPr>
          <p:cNvPr id="12" name="Text Placeholder 14">
            <a:extLst>
              <a:ext uri="{FF2B5EF4-FFF2-40B4-BE49-F238E27FC236}">
                <a16:creationId xmlns:a16="http://schemas.microsoft.com/office/drawing/2014/main" id="{B2F62100-2385-3049-86F9-D75F5CAEDFD9}"/>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
        <p:nvSpPr>
          <p:cNvPr id="13" name="Text Placeholder 15">
            <a:extLst>
              <a:ext uri="{FF2B5EF4-FFF2-40B4-BE49-F238E27FC236}">
                <a16:creationId xmlns:a16="http://schemas.microsoft.com/office/drawing/2014/main" id="{EBA77E31-90CA-4F4E-879B-ACF1C71AD8D4}"/>
              </a:ext>
            </a:extLst>
          </p:cNvPr>
          <p:cNvSpPr>
            <a:spLocks noGrp="1"/>
          </p:cNvSpPr>
          <p:nvPr>
            <p:ph type="body" sz="quarter" idx="11" hasCustomPrompt="1"/>
          </p:nvPr>
        </p:nvSpPr>
        <p:spPr>
          <a:xfrm>
            <a:off x="352426" y="1268412"/>
            <a:ext cx="5022850" cy="2160587"/>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4" name="Text Placeholder 15">
            <a:extLst>
              <a:ext uri="{FF2B5EF4-FFF2-40B4-BE49-F238E27FC236}">
                <a16:creationId xmlns:a16="http://schemas.microsoft.com/office/drawing/2014/main" id="{B62BFF50-CE8A-4D48-8837-F64011FF6D06}"/>
              </a:ext>
            </a:extLst>
          </p:cNvPr>
          <p:cNvSpPr>
            <a:spLocks noGrp="1"/>
          </p:cNvSpPr>
          <p:nvPr>
            <p:ph type="body" sz="quarter" idx="12" hasCustomPrompt="1"/>
          </p:nvPr>
        </p:nvSpPr>
        <p:spPr>
          <a:xfrm>
            <a:off x="352426" y="3789363"/>
            <a:ext cx="5022850" cy="2160588"/>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5" name="Picture Placeholder 13">
            <a:extLst>
              <a:ext uri="{FF2B5EF4-FFF2-40B4-BE49-F238E27FC236}">
                <a16:creationId xmlns:a16="http://schemas.microsoft.com/office/drawing/2014/main" id="{DC38B428-131F-0241-A0B1-5BBF23B5F3FB}"/>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a:t>Insert picture</a:t>
            </a:r>
          </a:p>
        </p:txBody>
      </p:sp>
    </p:spTree>
    <p:extLst>
      <p:ext uri="{BB962C8B-B14F-4D97-AF65-F5344CB8AC3E}">
        <p14:creationId xmlns:p14="http://schemas.microsoft.com/office/powerpoint/2010/main" val="23786085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White 3">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DAD5C0F-3672-1447-AFCB-FF36084F3F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
        <p:nvSpPr>
          <p:cNvPr id="16" name="Text Placeholder 14">
            <a:extLst>
              <a:ext uri="{FF2B5EF4-FFF2-40B4-BE49-F238E27FC236}">
                <a16:creationId xmlns:a16="http://schemas.microsoft.com/office/drawing/2014/main" id="{CD1527DF-9688-7F46-BD85-8D3C0081568C}"/>
              </a:ext>
            </a:extLst>
          </p:cNvPr>
          <p:cNvSpPr>
            <a:spLocks noGrp="1"/>
          </p:cNvSpPr>
          <p:nvPr>
            <p:ph type="body" sz="quarter" idx="13" hasCustomPrompt="1"/>
          </p:nvPr>
        </p:nvSpPr>
        <p:spPr>
          <a:xfrm>
            <a:off x="342588" y="527754"/>
            <a:ext cx="1015313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
        <p:nvSpPr>
          <p:cNvPr id="17" name="Text Placeholder 15">
            <a:extLst>
              <a:ext uri="{FF2B5EF4-FFF2-40B4-BE49-F238E27FC236}">
                <a16:creationId xmlns:a16="http://schemas.microsoft.com/office/drawing/2014/main" id="{615468EB-787E-B340-9348-47DFE47A16E7}"/>
              </a:ext>
            </a:extLst>
          </p:cNvPr>
          <p:cNvSpPr>
            <a:spLocks noGrp="1"/>
          </p:cNvSpPr>
          <p:nvPr>
            <p:ph type="body" sz="quarter" idx="11" hasCustomPrompt="1"/>
          </p:nvPr>
        </p:nvSpPr>
        <p:spPr>
          <a:xfrm>
            <a:off x="352426" y="1268412"/>
            <a:ext cx="5022850" cy="2160587"/>
          </a:xfrm>
          <a:prstGeom prst="rect">
            <a:avLst/>
          </a:prstGeom>
          <a:solidFill>
            <a:srgbClr val="003E82"/>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8" name="Text Placeholder 15">
            <a:extLst>
              <a:ext uri="{FF2B5EF4-FFF2-40B4-BE49-F238E27FC236}">
                <a16:creationId xmlns:a16="http://schemas.microsoft.com/office/drawing/2014/main" id="{DC07F7A3-B7CF-1941-B95A-7B7DCE3C3084}"/>
              </a:ext>
            </a:extLst>
          </p:cNvPr>
          <p:cNvSpPr>
            <a:spLocks noGrp="1"/>
          </p:cNvSpPr>
          <p:nvPr>
            <p:ph type="body" sz="quarter" idx="12" hasCustomPrompt="1"/>
          </p:nvPr>
        </p:nvSpPr>
        <p:spPr>
          <a:xfrm>
            <a:off x="352426" y="3789363"/>
            <a:ext cx="5022850" cy="2160588"/>
          </a:xfrm>
          <a:prstGeom prst="rect">
            <a:avLst/>
          </a:prstGeom>
          <a:solidFill>
            <a:srgbClr val="AB782C"/>
          </a:solidFill>
        </p:spPr>
        <p:txBody>
          <a:bodyPr lIns="180000" tIns="144000" rIns="180000" bIns="144000"/>
          <a:lstStyle>
            <a:lvl1pPr marL="0" indent="0">
              <a:lnSpc>
                <a:spcPct val="100000"/>
              </a:lnSpc>
              <a:buNone/>
              <a:defRPr lang="en-US" sz="20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19" name="Picture Placeholder 13">
            <a:extLst>
              <a:ext uri="{FF2B5EF4-FFF2-40B4-BE49-F238E27FC236}">
                <a16:creationId xmlns:a16="http://schemas.microsoft.com/office/drawing/2014/main" id="{BB6902D1-1294-0E43-A12A-BFDDD9030102}"/>
              </a:ext>
            </a:extLst>
          </p:cNvPr>
          <p:cNvSpPr>
            <a:spLocks noGrp="1"/>
          </p:cNvSpPr>
          <p:nvPr>
            <p:ph type="pic" sz="quarter" idx="10" hasCustomPrompt="1"/>
          </p:nvPr>
        </p:nvSpPr>
        <p:spPr>
          <a:xfrm>
            <a:off x="5735637" y="1268412"/>
            <a:ext cx="6126163" cy="4681538"/>
          </a:xfrm>
          <a:prstGeom prst="rect">
            <a:avLst/>
          </a:prstGeom>
        </p:spPr>
        <p:txBody>
          <a:bodyPr/>
          <a:lstStyle>
            <a:lvl1pPr>
              <a:defRPr>
                <a:solidFill>
                  <a:srgbClr val="003E82"/>
                </a:solidFill>
              </a:defRPr>
            </a:lvl1pPr>
          </a:lstStyle>
          <a:p>
            <a:r>
              <a:rPr lang="en-US"/>
              <a:t>Insert picture</a:t>
            </a:r>
          </a:p>
        </p:txBody>
      </p:sp>
    </p:spTree>
    <p:extLst>
      <p:ext uri="{BB962C8B-B14F-4D97-AF65-F5344CB8AC3E}">
        <p14:creationId xmlns:p14="http://schemas.microsoft.com/office/powerpoint/2010/main" val="15788328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hite 4">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
        <p:nvSpPr>
          <p:cNvPr id="10" name="Picture Placeholder 13">
            <a:extLst>
              <a:ext uri="{FF2B5EF4-FFF2-40B4-BE49-F238E27FC236}">
                <a16:creationId xmlns:a16="http://schemas.microsoft.com/office/drawing/2014/main" id="{C1B818C3-3221-6246-B5D3-5E0E6C230CB3}"/>
              </a:ext>
            </a:extLst>
          </p:cNvPr>
          <p:cNvSpPr>
            <a:spLocks noGrp="1"/>
          </p:cNvSpPr>
          <p:nvPr>
            <p:ph type="pic" sz="quarter" idx="10" hasCustomPrompt="1"/>
          </p:nvPr>
        </p:nvSpPr>
        <p:spPr>
          <a:xfrm>
            <a:off x="5735637" y="1268414"/>
            <a:ext cx="6103937" cy="5061832"/>
          </a:xfrm>
          <a:prstGeom prst="rect">
            <a:avLst/>
          </a:prstGeom>
        </p:spPr>
        <p:txBody>
          <a:bodyPr/>
          <a:lstStyle>
            <a:lvl1pPr>
              <a:defRPr>
                <a:solidFill>
                  <a:srgbClr val="003E82"/>
                </a:solidFill>
              </a:defRPr>
            </a:lvl1pPr>
          </a:lstStyle>
          <a:p>
            <a:r>
              <a:rPr lang="en-US"/>
              <a:t>Insert picture</a:t>
            </a:r>
          </a:p>
        </p:txBody>
      </p:sp>
      <p:sp>
        <p:nvSpPr>
          <p:cNvPr id="11" name="Text Placeholder 15">
            <a:extLst>
              <a:ext uri="{FF2B5EF4-FFF2-40B4-BE49-F238E27FC236}">
                <a16:creationId xmlns:a16="http://schemas.microsoft.com/office/drawing/2014/main" id="{9EB67D75-87BE-3344-958A-DB8D9BAD6775}"/>
              </a:ext>
            </a:extLst>
          </p:cNvPr>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2" name="Text Placeholder 14">
            <a:extLst>
              <a:ext uri="{FF2B5EF4-FFF2-40B4-BE49-F238E27FC236}">
                <a16:creationId xmlns:a16="http://schemas.microsoft.com/office/drawing/2014/main" id="{11E2E481-058A-004A-BF95-CC4C7C75B203}"/>
              </a:ext>
            </a:extLst>
          </p:cNvPr>
          <p:cNvSpPr>
            <a:spLocks noGrp="1"/>
          </p:cNvSpPr>
          <p:nvPr>
            <p:ph type="body" sz="quarter" idx="13" hasCustomPrompt="1"/>
          </p:nvPr>
        </p:nvSpPr>
        <p:spPr>
          <a:xfrm>
            <a:off x="352426" y="527754"/>
            <a:ext cx="10165523"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29032297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hite 5">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29F5A72-8639-B343-994B-9F86962B0C2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7"/>
          </a:xfrm>
          <a:prstGeom prst="rect">
            <a:avLst/>
          </a:prstGeom>
        </p:spPr>
      </p:pic>
      <p:sp>
        <p:nvSpPr>
          <p:cNvPr id="14" name="Picture Placeholder 3">
            <a:extLst>
              <a:ext uri="{FF2B5EF4-FFF2-40B4-BE49-F238E27FC236}">
                <a16:creationId xmlns:a16="http://schemas.microsoft.com/office/drawing/2014/main" id="{2801FB4B-AE30-8B49-852D-5CC2AA451EEE}"/>
              </a:ext>
            </a:extLst>
          </p:cNvPr>
          <p:cNvSpPr>
            <a:spLocks noGrp="1"/>
          </p:cNvSpPr>
          <p:nvPr>
            <p:ph type="pic" sz="quarter" idx="10"/>
          </p:nvPr>
        </p:nvSpPr>
        <p:spPr>
          <a:xfrm>
            <a:off x="0" y="0"/>
            <a:ext cx="4289612" cy="6858000"/>
          </a:xfrm>
          <a:prstGeom prst="rect">
            <a:avLst/>
          </a:prstGeom>
        </p:spPr>
        <p:txBody>
          <a:bodyPr/>
          <a:lstStyle>
            <a:lvl1pPr algn="ctr">
              <a:defRPr baseline="0">
                <a:solidFill>
                  <a:srgbClr val="242D2F"/>
                </a:solidFill>
              </a:defRPr>
            </a:lvl1pPr>
          </a:lstStyle>
          <a:p>
            <a:r>
              <a:rPr lang="en-US"/>
              <a:t>Click icon to add picture</a:t>
            </a:r>
          </a:p>
        </p:txBody>
      </p:sp>
      <p:sp>
        <p:nvSpPr>
          <p:cNvPr id="15" name="Text Placeholder 15">
            <a:extLst>
              <a:ext uri="{FF2B5EF4-FFF2-40B4-BE49-F238E27FC236}">
                <a16:creationId xmlns:a16="http://schemas.microsoft.com/office/drawing/2014/main" id="{4B34BB62-EC72-A748-80AA-640356BAAC0A}"/>
              </a:ext>
            </a:extLst>
          </p:cNvPr>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rgbClr val="242D2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7" name="Text Placeholder 14">
            <a:extLst>
              <a:ext uri="{FF2B5EF4-FFF2-40B4-BE49-F238E27FC236}">
                <a16:creationId xmlns:a16="http://schemas.microsoft.com/office/drawing/2014/main" id="{64262EA5-32C2-D04E-9019-701D3A6EECFE}"/>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rgbClr val="003E82"/>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32557200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White 6">
    <p:spTree>
      <p:nvGrpSpPr>
        <p:cNvPr id="1" name=""/>
        <p:cNvGrpSpPr/>
        <p:nvPr/>
      </p:nvGrpSpPr>
      <p:grpSpPr>
        <a:xfrm>
          <a:off x="0" y="0"/>
          <a:ext cx="0" cy="0"/>
          <a:chOff x="0" y="0"/>
          <a:chExt cx="0" cy="0"/>
        </a:xfrm>
      </p:grpSpPr>
      <p:sp>
        <p:nvSpPr>
          <p:cNvPr id="21" name="Text Placeholder 14">
            <a:extLst>
              <a:ext uri="{FF2B5EF4-FFF2-40B4-BE49-F238E27FC236}">
                <a16:creationId xmlns:a16="http://schemas.microsoft.com/office/drawing/2014/main" id="{6FA1BAB4-7AAB-6A4A-A110-4E010578BF61}"/>
              </a:ext>
            </a:extLst>
          </p:cNvPr>
          <p:cNvSpPr>
            <a:spLocks noGrp="1"/>
          </p:cNvSpPr>
          <p:nvPr>
            <p:ph type="body" sz="quarter" idx="11"/>
          </p:nvPr>
        </p:nvSpPr>
        <p:spPr>
          <a:xfrm>
            <a:off x="352425" y="1268413"/>
            <a:ext cx="7618413" cy="4852988"/>
          </a:xfrm>
          <a:prstGeom prst="rect">
            <a:avLst/>
          </a:prstGeom>
        </p:spPr>
        <p:txBody>
          <a:bodyPr/>
          <a:lstStyle>
            <a:lvl1pPr>
              <a:defRPr>
                <a:solidFill>
                  <a:srgbClr val="242D2F"/>
                </a:solidFill>
              </a:defRPr>
            </a:lvl1pPr>
            <a:lvl2pPr>
              <a:defRPr>
                <a:solidFill>
                  <a:srgbClr val="242D2F"/>
                </a:solidFill>
              </a:defRPr>
            </a:lvl2pPr>
            <a:lvl3pPr>
              <a:defRPr>
                <a:solidFill>
                  <a:srgbClr val="242D2F"/>
                </a:solidFill>
              </a:defRPr>
            </a:lvl3pPr>
            <a:lvl4pPr>
              <a:defRPr>
                <a:solidFill>
                  <a:srgbClr val="242D2F"/>
                </a:solidFill>
              </a:defRPr>
            </a:lvl4pPr>
            <a:lvl5pPr>
              <a:defRPr>
                <a:solidFill>
                  <a:srgbClr val="242D2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Picture Placeholder 22">
            <a:extLst>
              <a:ext uri="{FF2B5EF4-FFF2-40B4-BE49-F238E27FC236}">
                <a16:creationId xmlns:a16="http://schemas.microsoft.com/office/drawing/2014/main" id="{DF3BD03E-3C73-A24E-AD2B-1065283E70D2}"/>
              </a:ext>
            </a:extLst>
          </p:cNvPr>
          <p:cNvSpPr>
            <a:spLocks noGrp="1"/>
          </p:cNvSpPr>
          <p:nvPr>
            <p:ph type="pic" sz="quarter" idx="12" hasCustomPrompt="1"/>
          </p:nvPr>
        </p:nvSpPr>
        <p:spPr>
          <a:xfrm>
            <a:off x="5371457" y="553524"/>
            <a:ext cx="6825693" cy="6308071"/>
          </a:xfrm>
          <a:custGeom>
            <a:avLst/>
            <a:gdLst>
              <a:gd name="connsiteX0" fmla="*/ 0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0 w 7131662"/>
              <a:gd name="connsiteY4" fmla="*/ 0 h 6858000"/>
              <a:gd name="connsiteX0" fmla="*/ 6865033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6865033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803577 w 7131662"/>
              <a:gd name="connsiteY0" fmla="*/ 0 h 6858000"/>
              <a:gd name="connsiteX1" fmla="*/ 7131662 w 7131662"/>
              <a:gd name="connsiteY1" fmla="*/ 0 h 6858000"/>
              <a:gd name="connsiteX2" fmla="*/ 7131662 w 7131662"/>
              <a:gd name="connsiteY2" fmla="*/ 6858000 h 6858000"/>
              <a:gd name="connsiteX3" fmla="*/ 0 w 7131662"/>
              <a:gd name="connsiteY3" fmla="*/ 6858000 h 6858000"/>
              <a:gd name="connsiteX4" fmla="*/ 5803577 w 7131662"/>
              <a:gd name="connsiteY4" fmla="*/ 0 h 6858000"/>
              <a:gd name="connsiteX0" fmla="*/ 5361304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361304 w 6689389"/>
              <a:gd name="connsiteY4" fmla="*/ 0 h 6868510"/>
              <a:gd name="connsiteX0" fmla="*/ 5164542 w 6689389"/>
              <a:gd name="connsiteY0" fmla="*/ 11417 h 6868510"/>
              <a:gd name="connsiteX1" fmla="*/ 6689389 w 6689389"/>
              <a:gd name="connsiteY1" fmla="*/ 0 h 6868510"/>
              <a:gd name="connsiteX2" fmla="*/ 6689389 w 6689389"/>
              <a:gd name="connsiteY2" fmla="*/ 6858000 h 6868510"/>
              <a:gd name="connsiteX3" fmla="*/ 0 w 6689389"/>
              <a:gd name="connsiteY3" fmla="*/ 6868510 h 6868510"/>
              <a:gd name="connsiteX4" fmla="*/ 5164542 w 6689389"/>
              <a:gd name="connsiteY4" fmla="*/ 11417 h 6868510"/>
              <a:gd name="connsiteX0" fmla="*/ 5109885 w 6689389"/>
              <a:gd name="connsiteY0" fmla="*/ 0 h 6868510"/>
              <a:gd name="connsiteX1" fmla="*/ 6689389 w 6689389"/>
              <a:gd name="connsiteY1" fmla="*/ 0 h 6868510"/>
              <a:gd name="connsiteX2" fmla="*/ 6689389 w 6689389"/>
              <a:gd name="connsiteY2" fmla="*/ 6858000 h 6868510"/>
              <a:gd name="connsiteX3" fmla="*/ 0 w 6689389"/>
              <a:gd name="connsiteY3" fmla="*/ 6868510 h 6868510"/>
              <a:gd name="connsiteX4" fmla="*/ 5109885 w 6689389"/>
              <a:gd name="connsiteY4" fmla="*/ 0 h 6868510"/>
              <a:gd name="connsiteX0" fmla="*/ 5109885 w 6765908"/>
              <a:gd name="connsiteY0" fmla="*/ 0 h 6868510"/>
              <a:gd name="connsiteX1" fmla="*/ 6765908 w 6765908"/>
              <a:gd name="connsiteY1" fmla="*/ 45667 h 6868510"/>
              <a:gd name="connsiteX2" fmla="*/ 6689389 w 6765908"/>
              <a:gd name="connsiteY2" fmla="*/ 6858000 h 6868510"/>
              <a:gd name="connsiteX3" fmla="*/ 0 w 6765908"/>
              <a:gd name="connsiteY3" fmla="*/ 6868510 h 6868510"/>
              <a:gd name="connsiteX4" fmla="*/ 5109885 w 6765908"/>
              <a:gd name="connsiteY4" fmla="*/ 0 h 6868510"/>
              <a:gd name="connsiteX0" fmla="*/ 5109885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09885 w 6700320"/>
              <a:gd name="connsiteY4" fmla="*/ 0 h 6868510"/>
              <a:gd name="connsiteX0" fmla="*/ 5164542 w 6700320"/>
              <a:gd name="connsiteY0" fmla="*/ 0 h 6868510"/>
              <a:gd name="connsiteX1" fmla="*/ 6700320 w 6700320"/>
              <a:gd name="connsiteY1" fmla="*/ 0 h 6868510"/>
              <a:gd name="connsiteX2" fmla="*/ 6689389 w 6700320"/>
              <a:gd name="connsiteY2" fmla="*/ 6858000 h 6868510"/>
              <a:gd name="connsiteX3" fmla="*/ 0 w 6700320"/>
              <a:gd name="connsiteY3" fmla="*/ 6868510 h 6868510"/>
              <a:gd name="connsiteX4" fmla="*/ 5164542 w 6700320"/>
              <a:gd name="connsiteY4" fmla="*/ 0 h 6868510"/>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0 w 6700320"/>
              <a:gd name="connsiteY4" fmla="*/ 6868510 h 6881917"/>
              <a:gd name="connsiteX5" fmla="*/ 5164542 w 6700320"/>
              <a:gd name="connsiteY5" fmla="*/ 0 h 6881917"/>
              <a:gd name="connsiteX0" fmla="*/ 5164542 w 6700320"/>
              <a:gd name="connsiteY0" fmla="*/ 0 h 6881917"/>
              <a:gd name="connsiteX1" fmla="*/ 6700320 w 6700320"/>
              <a:gd name="connsiteY1" fmla="*/ 0 h 6881917"/>
              <a:gd name="connsiteX2" fmla="*/ 6689389 w 6700320"/>
              <a:gd name="connsiteY2" fmla="*/ 6858000 h 6881917"/>
              <a:gd name="connsiteX3" fmla="*/ 2905727 w 6700320"/>
              <a:gd name="connsiteY3" fmla="*/ 6881917 h 6881917"/>
              <a:gd name="connsiteX4" fmla="*/ 1989792 w 6700320"/>
              <a:gd name="connsiteY4" fmla="*/ 6881916 h 6881917"/>
              <a:gd name="connsiteX5" fmla="*/ 0 w 6700320"/>
              <a:gd name="connsiteY5" fmla="*/ 6868510 h 6881917"/>
              <a:gd name="connsiteX6" fmla="*/ 5164542 w 6700320"/>
              <a:gd name="connsiteY6" fmla="*/ 0 h 6881917"/>
              <a:gd name="connsiteX0" fmla="*/ 5164542 w 6700320"/>
              <a:gd name="connsiteY0" fmla="*/ 0 h 7404781"/>
              <a:gd name="connsiteX1" fmla="*/ 6700320 w 6700320"/>
              <a:gd name="connsiteY1" fmla="*/ 0 h 7404781"/>
              <a:gd name="connsiteX2" fmla="*/ 6689389 w 6700320"/>
              <a:gd name="connsiteY2" fmla="*/ 6858000 h 7404781"/>
              <a:gd name="connsiteX3" fmla="*/ 2905727 w 6700320"/>
              <a:gd name="connsiteY3" fmla="*/ 6881917 h 7404781"/>
              <a:gd name="connsiteX4" fmla="*/ 2929518 w 6700320"/>
              <a:gd name="connsiteY4" fmla="*/ 7404781 h 7404781"/>
              <a:gd name="connsiteX5" fmla="*/ 0 w 6700320"/>
              <a:gd name="connsiteY5" fmla="*/ 6868510 h 7404781"/>
              <a:gd name="connsiteX6" fmla="*/ 5164542 w 6700320"/>
              <a:gd name="connsiteY6" fmla="*/ 0 h 7404781"/>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3345852 w 7116654"/>
              <a:gd name="connsiteY4" fmla="*/ 7404781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3322061 w 7116654"/>
              <a:gd name="connsiteY3" fmla="*/ 688191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8896 w 7116654"/>
              <a:gd name="connsiteY3" fmla="*/ 6881918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88860 w 7116654"/>
              <a:gd name="connsiteY3" fmla="*/ 6866836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50224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2206 w 7116654"/>
              <a:gd name="connsiteY3" fmla="*/ 687437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6654"/>
              <a:gd name="connsiteY0" fmla="*/ 0 h 7431595"/>
              <a:gd name="connsiteX1" fmla="*/ 7116654 w 7116654"/>
              <a:gd name="connsiteY1" fmla="*/ 0 h 7431595"/>
              <a:gd name="connsiteX2" fmla="*/ 7105723 w 7116654"/>
              <a:gd name="connsiteY2" fmla="*/ 6858000 h 7431595"/>
              <a:gd name="connsiteX3" fmla="*/ 5495552 w 7116654"/>
              <a:gd name="connsiteY3" fmla="*/ 6870607 h 7431595"/>
              <a:gd name="connsiteX4" fmla="*/ 5498897 w 7116654"/>
              <a:gd name="connsiteY4" fmla="*/ 7418188 h 7431595"/>
              <a:gd name="connsiteX5" fmla="*/ 0 w 7116654"/>
              <a:gd name="connsiteY5" fmla="*/ 7431595 h 7431595"/>
              <a:gd name="connsiteX6" fmla="*/ 5580876 w 7116654"/>
              <a:gd name="connsiteY6" fmla="*/ 0 h 7431595"/>
              <a:gd name="connsiteX0" fmla="*/ 5580876 w 7119936"/>
              <a:gd name="connsiteY0" fmla="*/ 0 h 7431595"/>
              <a:gd name="connsiteX1" fmla="*/ 7116654 w 7119936"/>
              <a:gd name="connsiteY1" fmla="*/ 0 h 7431595"/>
              <a:gd name="connsiteX2" fmla="*/ 7119105 w 7119936"/>
              <a:gd name="connsiteY2" fmla="*/ 6869312 h 7431595"/>
              <a:gd name="connsiteX3" fmla="*/ 5495552 w 7119936"/>
              <a:gd name="connsiteY3" fmla="*/ 6870607 h 7431595"/>
              <a:gd name="connsiteX4" fmla="*/ 5498897 w 7119936"/>
              <a:gd name="connsiteY4" fmla="*/ 7418188 h 7431595"/>
              <a:gd name="connsiteX5" fmla="*/ 0 w 7119936"/>
              <a:gd name="connsiteY5" fmla="*/ 7431595 h 7431595"/>
              <a:gd name="connsiteX6" fmla="*/ 5580876 w 7119936"/>
              <a:gd name="connsiteY6" fmla="*/ 0 h 7431595"/>
              <a:gd name="connsiteX0" fmla="*/ 5580876 w 7119937"/>
              <a:gd name="connsiteY0" fmla="*/ 0 h 7431595"/>
              <a:gd name="connsiteX1" fmla="*/ 7116654 w 7119937"/>
              <a:gd name="connsiteY1" fmla="*/ 0 h 7431595"/>
              <a:gd name="connsiteX2" fmla="*/ 7119106 w 7119937"/>
              <a:gd name="connsiteY2" fmla="*/ 6880624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498897 w 7119937"/>
              <a:gd name="connsiteY4" fmla="*/ 7418188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495552 w 7119937"/>
              <a:gd name="connsiteY3" fmla="*/ 6870607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679557 w 7119937"/>
              <a:gd name="connsiteY4" fmla="*/ 7414417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411913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318238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5251327 w 7119937"/>
              <a:gd name="connsiteY4" fmla="*/ 7429500 h 7431595"/>
              <a:gd name="connsiteX5" fmla="*/ 0 w 7119937"/>
              <a:gd name="connsiteY5" fmla="*/ 7431595 h 7431595"/>
              <a:gd name="connsiteX6" fmla="*/ 5580876 w 7119937"/>
              <a:gd name="connsiteY6"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5679557 w 7119937"/>
              <a:gd name="connsiteY3" fmla="*/ 6866836 h 7431595"/>
              <a:gd name="connsiteX4" fmla="*/ 0 w 7119937"/>
              <a:gd name="connsiteY4" fmla="*/ 7431595 h 7431595"/>
              <a:gd name="connsiteX5" fmla="*/ 5580876 w 7119937"/>
              <a:gd name="connsiteY5" fmla="*/ 0 h 7431595"/>
              <a:gd name="connsiteX0" fmla="*/ 5580876 w 7119937"/>
              <a:gd name="connsiteY0" fmla="*/ 0 h 7431595"/>
              <a:gd name="connsiteX1" fmla="*/ 7116654 w 7119937"/>
              <a:gd name="connsiteY1" fmla="*/ 0 h 7431595"/>
              <a:gd name="connsiteX2" fmla="*/ 7119107 w 7119937"/>
              <a:gd name="connsiteY2" fmla="*/ 6869312 h 7431595"/>
              <a:gd name="connsiteX3" fmla="*/ 0 w 7119937"/>
              <a:gd name="connsiteY3" fmla="*/ 7431595 h 7431595"/>
              <a:gd name="connsiteX4" fmla="*/ 5580876 w 7119937"/>
              <a:gd name="connsiteY4" fmla="*/ 0 h 7431595"/>
              <a:gd name="connsiteX0" fmla="*/ 5580876 w 7146128"/>
              <a:gd name="connsiteY0" fmla="*/ 0 h 7442452"/>
              <a:gd name="connsiteX1" fmla="*/ 7116654 w 7146128"/>
              <a:gd name="connsiteY1" fmla="*/ 0 h 7442452"/>
              <a:gd name="connsiteX2" fmla="*/ 7145872 w 7146128"/>
              <a:gd name="connsiteY2" fmla="*/ 7442452 h 7442452"/>
              <a:gd name="connsiteX3" fmla="*/ 0 w 7146128"/>
              <a:gd name="connsiteY3" fmla="*/ 7431595 h 7442452"/>
              <a:gd name="connsiteX4" fmla="*/ 5580876 w 7146128"/>
              <a:gd name="connsiteY4" fmla="*/ 0 h 7442452"/>
              <a:gd name="connsiteX0" fmla="*/ 563440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634405 w 7199657"/>
              <a:gd name="connsiteY4" fmla="*/ 0 h 7442452"/>
              <a:gd name="connsiteX0" fmla="*/ 5529245 w 7199657"/>
              <a:gd name="connsiteY0" fmla="*/ 0 h 7442452"/>
              <a:gd name="connsiteX1" fmla="*/ 7170183 w 7199657"/>
              <a:gd name="connsiteY1" fmla="*/ 0 h 7442452"/>
              <a:gd name="connsiteX2" fmla="*/ 7199401 w 7199657"/>
              <a:gd name="connsiteY2" fmla="*/ 7442452 h 7442452"/>
              <a:gd name="connsiteX3" fmla="*/ 0 w 7199657"/>
              <a:gd name="connsiteY3" fmla="*/ 7431595 h 7442452"/>
              <a:gd name="connsiteX4" fmla="*/ 5529245 w 7199657"/>
              <a:gd name="connsiteY4" fmla="*/ 0 h 7442452"/>
              <a:gd name="connsiteX0" fmla="*/ 5529245 w 7203933"/>
              <a:gd name="connsiteY0" fmla="*/ 12679 h 7455131"/>
              <a:gd name="connsiteX1" fmla="*/ 7203933 w 7203933"/>
              <a:gd name="connsiteY1" fmla="*/ 0 h 7455131"/>
              <a:gd name="connsiteX2" fmla="*/ 7199401 w 7203933"/>
              <a:gd name="connsiteY2" fmla="*/ 7455131 h 7455131"/>
              <a:gd name="connsiteX3" fmla="*/ 0 w 7203933"/>
              <a:gd name="connsiteY3" fmla="*/ 7444274 h 7455131"/>
              <a:gd name="connsiteX4" fmla="*/ 5529245 w 7203933"/>
              <a:gd name="connsiteY4" fmla="*/ 12679 h 7455131"/>
              <a:gd name="connsiteX0" fmla="*/ 5529245 w 7215183"/>
              <a:gd name="connsiteY0" fmla="*/ 76080 h 7518532"/>
              <a:gd name="connsiteX1" fmla="*/ 7215183 w 7215183"/>
              <a:gd name="connsiteY1" fmla="*/ 0 h 7518532"/>
              <a:gd name="connsiteX2" fmla="*/ 7199401 w 7215183"/>
              <a:gd name="connsiteY2" fmla="*/ 7518532 h 7518532"/>
              <a:gd name="connsiteX3" fmla="*/ 0 w 7215183"/>
              <a:gd name="connsiteY3" fmla="*/ 7507675 h 7518532"/>
              <a:gd name="connsiteX4" fmla="*/ 5529245 w 7215183"/>
              <a:gd name="connsiteY4" fmla="*/ 76080 h 7518532"/>
              <a:gd name="connsiteX0" fmla="*/ 5529245 w 7199547"/>
              <a:gd name="connsiteY0" fmla="*/ 30643 h 7473095"/>
              <a:gd name="connsiteX1" fmla="*/ 7141278 w 7199547"/>
              <a:gd name="connsiteY1" fmla="*/ 0 h 7473095"/>
              <a:gd name="connsiteX2" fmla="*/ 7199401 w 7199547"/>
              <a:gd name="connsiteY2" fmla="*/ 7473095 h 7473095"/>
              <a:gd name="connsiteX3" fmla="*/ 0 w 7199547"/>
              <a:gd name="connsiteY3" fmla="*/ 7462238 h 7473095"/>
              <a:gd name="connsiteX4" fmla="*/ 5529245 w 7199547"/>
              <a:gd name="connsiteY4" fmla="*/ 30643 h 7473095"/>
              <a:gd name="connsiteX0" fmla="*/ 5529245 w 7201746"/>
              <a:gd name="connsiteY0" fmla="*/ 76080 h 7518532"/>
              <a:gd name="connsiteX1" fmla="*/ 7201746 w 7201746"/>
              <a:gd name="connsiteY1" fmla="*/ 0 h 7518532"/>
              <a:gd name="connsiteX2" fmla="*/ 7199401 w 7201746"/>
              <a:gd name="connsiteY2" fmla="*/ 7518532 h 7518532"/>
              <a:gd name="connsiteX3" fmla="*/ 0 w 7201746"/>
              <a:gd name="connsiteY3" fmla="*/ 7507675 h 7518532"/>
              <a:gd name="connsiteX4" fmla="*/ 5529245 w 7201746"/>
              <a:gd name="connsiteY4" fmla="*/ 76080 h 7518532"/>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1746"/>
              <a:gd name="connsiteY0" fmla="*/ 0 h 7525753"/>
              <a:gd name="connsiteX1" fmla="*/ 7201746 w 7201746"/>
              <a:gd name="connsiteY1" fmla="*/ 7221 h 7525753"/>
              <a:gd name="connsiteX2" fmla="*/ 7199401 w 7201746"/>
              <a:gd name="connsiteY2" fmla="*/ 7525753 h 7525753"/>
              <a:gd name="connsiteX3" fmla="*/ 0 w 7201746"/>
              <a:gd name="connsiteY3" fmla="*/ 7514896 h 7525753"/>
              <a:gd name="connsiteX4" fmla="*/ 5549401 w 7201746"/>
              <a:gd name="connsiteY4" fmla="*/ 0 h 7525753"/>
              <a:gd name="connsiteX0" fmla="*/ 5549401 w 7205105"/>
              <a:gd name="connsiteY0" fmla="*/ 0 h 7525753"/>
              <a:gd name="connsiteX1" fmla="*/ 7205105 w 7205105"/>
              <a:gd name="connsiteY1" fmla="*/ 7221 h 7525753"/>
              <a:gd name="connsiteX2" fmla="*/ 7199401 w 7205105"/>
              <a:gd name="connsiteY2" fmla="*/ 7525753 h 7525753"/>
              <a:gd name="connsiteX3" fmla="*/ 0 w 7205105"/>
              <a:gd name="connsiteY3" fmla="*/ 7514896 h 7525753"/>
              <a:gd name="connsiteX4" fmla="*/ 5549401 w 7205105"/>
              <a:gd name="connsiteY4" fmla="*/ 0 h 7525753"/>
              <a:gd name="connsiteX0" fmla="*/ 5549402 w 7205105"/>
              <a:gd name="connsiteY0" fmla="*/ 352 h 7518532"/>
              <a:gd name="connsiteX1" fmla="*/ 7205105 w 7205105"/>
              <a:gd name="connsiteY1" fmla="*/ 0 h 7518532"/>
              <a:gd name="connsiteX2" fmla="*/ 7199401 w 7205105"/>
              <a:gd name="connsiteY2" fmla="*/ 7518532 h 7518532"/>
              <a:gd name="connsiteX3" fmla="*/ 0 w 7205105"/>
              <a:gd name="connsiteY3" fmla="*/ 7507675 h 7518532"/>
              <a:gd name="connsiteX4" fmla="*/ 5549402 w 7205105"/>
              <a:gd name="connsiteY4" fmla="*/ 352 h 7518532"/>
              <a:gd name="connsiteX0" fmla="*/ 5566198 w 7221901"/>
              <a:gd name="connsiteY0" fmla="*/ 352 h 7522820"/>
              <a:gd name="connsiteX1" fmla="*/ 7221901 w 7221901"/>
              <a:gd name="connsiteY1" fmla="*/ 0 h 7522820"/>
              <a:gd name="connsiteX2" fmla="*/ 7216197 w 7221901"/>
              <a:gd name="connsiteY2" fmla="*/ 7518532 h 7522820"/>
              <a:gd name="connsiteX3" fmla="*/ 0 w 7221901"/>
              <a:gd name="connsiteY3" fmla="*/ 7522820 h 7522820"/>
              <a:gd name="connsiteX4" fmla="*/ 5566198 w 7221901"/>
              <a:gd name="connsiteY4" fmla="*/ 352 h 7522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1901" h="7522820">
                <a:moveTo>
                  <a:pt x="5566198" y="352"/>
                </a:moveTo>
                <a:lnTo>
                  <a:pt x="7221901" y="0"/>
                </a:lnTo>
                <a:cubicBezTo>
                  <a:pt x="7218257" y="2286000"/>
                  <a:pt x="7219841" y="5232532"/>
                  <a:pt x="7216197" y="7518532"/>
                </a:cubicBezTo>
                <a:lnTo>
                  <a:pt x="0" y="7522820"/>
                </a:lnTo>
                <a:lnTo>
                  <a:pt x="5566198" y="352"/>
                </a:lnTo>
                <a:close/>
              </a:path>
            </a:pathLst>
          </a:custGeom>
          <a:blipFill>
            <a:blip r:embed="rId2"/>
            <a:stretch>
              <a:fillRect/>
            </a:stretch>
          </a:blipFill>
        </p:spPr>
        <p:txBody>
          <a:bodyPr lIns="2160000" tIns="2160000" rIns="2160000" bIns="2160000" anchor="b" anchorCtr="0"/>
          <a:lstStyle>
            <a:lvl1pPr algn="r">
              <a:defRPr>
                <a:solidFill>
                  <a:srgbClr val="242D2F"/>
                </a:solidFill>
              </a:defRPr>
            </a:lvl1pPr>
          </a:lstStyle>
          <a:p>
            <a:r>
              <a:rPr lang="en-US"/>
              <a:t>Insert picture</a:t>
            </a:r>
          </a:p>
        </p:txBody>
      </p:sp>
      <p:sp>
        <p:nvSpPr>
          <p:cNvPr id="7" name="Text Placeholder 14">
            <a:extLst>
              <a:ext uri="{FF2B5EF4-FFF2-40B4-BE49-F238E27FC236}">
                <a16:creationId xmlns:a16="http://schemas.microsoft.com/office/drawing/2014/main" id="{F199B2C1-F2EE-6E44-BA76-71DE486B48B1}"/>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rgbClr val="0F4A87"/>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9" name="Graphic 8">
            <a:extLst>
              <a:ext uri="{FF2B5EF4-FFF2-40B4-BE49-F238E27FC236}">
                <a16:creationId xmlns:a16="http://schemas.microsoft.com/office/drawing/2014/main" id="{F8E1ECA2-197D-C944-AC5C-D29A2586135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10863319" y="188913"/>
            <a:ext cx="998482" cy="246137"/>
          </a:xfrm>
          <a:prstGeom prst="rect">
            <a:avLst/>
          </a:prstGeom>
        </p:spPr>
      </p:pic>
    </p:spTree>
    <p:extLst>
      <p:ext uri="{BB962C8B-B14F-4D97-AF65-F5344CB8AC3E}">
        <p14:creationId xmlns:p14="http://schemas.microsoft.com/office/powerpoint/2010/main" val="295915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3">
    <p:spTree>
      <p:nvGrpSpPr>
        <p:cNvPr id="1" name=""/>
        <p:cNvGrpSpPr/>
        <p:nvPr/>
      </p:nvGrpSpPr>
      <p:grpSpPr>
        <a:xfrm>
          <a:off x="0" y="0"/>
          <a:ext cx="0" cy="0"/>
          <a:chOff x="0" y="0"/>
          <a:chExt cx="0" cy="0"/>
        </a:xfrm>
      </p:grpSpPr>
      <p:sp>
        <p:nvSpPr>
          <p:cNvPr id="18" name="Text Placeholder 15">
            <a:extLst>
              <a:ext uri="{FF2B5EF4-FFF2-40B4-BE49-F238E27FC236}">
                <a16:creationId xmlns:a16="http://schemas.microsoft.com/office/drawing/2014/main" id="{CE0C00B4-84B4-E248-BD99-CE2D8C6C62E5}"/>
              </a:ext>
            </a:extLst>
          </p:cNvPr>
          <p:cNvSpPr>
            <a:spLocks noGrp="1"/>
          </p:cNvSpPr>
          <p:nvPr>
            <p:ph type="body" sz="quarter" idx="11" hasCustomPrompt="1"/>
          </p:nvPr>
        </p:nvSpPr>
        <p:spPr>
          <a:xfrm>
            <a:off x="352426" y="1268412"/>
            <a:ext cx="5022850" cy="2160587"/>
          </a:xfrm>
          <a:prstGeom prst="rect">
            <a:avLst/>
          </a:prstGeom>
          <a:solidFill>
            <a:srgbClr val="FFFFFF"/>
          </a:solidFill>
        </p:spPr>
        <p:txBody>
          <a:bodyPr lIns="180000" tIns="144000" rIns="180000" bIns="144000"/>
          <a:lstStyle>
            <a:lvl1pPr marL="0" indent="0">
              <a:lnSpc>
                <a:spcPct val="100000"/>
              </a:lnSpc>
              <a:buNone/>
              <a:defRPr lang="en-US" sz="2000" baseline="0" smtClean="0">
                <a:solidFill>
                  <a:srgbClr val="003E8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sp>
        <p:nvSpPr>
          <p:cNvPr id="19" name="Text Placeholder 15">
            <a:extLst>
              <a:ext uri="{FF2B5EF4-FFF2-40B4-BE49-F238E27FC236}">
                <a16:creationId xmlns:a16="http://schemas.microsoft.com/office/drawing/2014/main" id="{153B90C7-6B62-C34E-9412-FBED1F57180C}"/>
              </a:ext>
            </a:extLst>
          </p:cNvPr>
          <p:cNvSpPr>
            <a:spLocks noGrp="1"/>
          </p:cNvSpPr>
          <p:nvPr>
            <p:ph type="body" sz="quarter" idx="12" hasCustomPrompt="1"/>
          </p:nvPr>
        </p:nvSpPr>
        <p:spPr>
          <a:xfrm>
            <a:off x="352426" y="3789363"/>
            <a:ext cx="5022850" cy="2160588"/>
          </a:xfrm>
          <a:prstGeom prst="rect">
            <a:avLst/>
          </a:prstGeom>
          <a:solidFill>
            <a:srgbClr val="73C59F"/>
          </a:solidFill>
        </p:spPr>
        <p:txBody>
          <a:bodyPr lIns="180000" tIns="144000" rIns="180000" bIns="144000"/>
          <a:lstStyle>
            <a:lvl1pPr marL="0" indent="0">
              <a:lnSpc>
                <a:spcPct val="100000"/>
              </a:lnSpc>
              <a:buNone/>
              <a:defRPr lang="en-US" sz="2000" baseline="0" smtClean="0">
                <a:solidFill>
                  <a:srgbClr val="FFFFFF"/>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2</a:t>
            </a:r>
          </a:p>
        </p:txBody>
      </p:sp>
      <p:sp>
        <p:nvSpPr>
          <p:cNvPr id="20" name="Picture Placeholder 13">
            <a:extLst>
              <a:ext uri="{FF2B5EF4-FFF2-40B4-BE49-F238E27FC236}">
                <a16:creationId xmlns:a16="http://schemas.microsoft.com/office/drawing/2014/main" id="{015DDDF6-8A82-3840-AFB8-37EC628AB353}"/>
              </a:ext>
            </a:extLst>
          </p:cNvPr>
          <p:cNvSpPr>
            <a:spLocks noGrp="1"/>
          </p:cNvSpPr>
          <p:nvPr>
            <p:ph type="pic" sz="quarter" idx="10"/>
          </p:nvPr>
        </p:nvSpPr>
        <p:spPr>
          <a:xfrm>
            <a:off x="5735637" y="1268412"/>
            <a:ext cx="6126163" cy="4681538"/>
          </a:xfrm>
          <a:prstGeom prst="rect">
            <a:avLst/>
          </a:prstGeom>
        </p:spPr>
        <p:txBody>
          <a:bodyPr/>
          <a:lstStyle>
            <a:lvl1pPr>
              <a:defRPr>
                <a:solidFill>
                  <a:schemeClr val="bg1"/>
                </a:solidFill>
              </a:defRPr>
            </a:lvl1pPr>
          </a:lstStyle>
          <a:p>
            <a:r>
              <a:rPr lang="en-GB"/>
              <a:t>Click icon to add picture</a:t>
            </a:r>
            <a:endParaRPr lang="en-US"/>
          </a:p>
        </p:txBody>
      </p:sp>
      <p:sp>
        <p:nvSpPr>
          <p:cNvPr id="21" name="Text Placeholder 14">
            <a:extLst>
              <a:ext uri="{FF2B5EF4-FFF2-40B4-BE49-F238E27FC236}">
                <a16:creationId xmlns:a16="http://schemas.microsoft.com/office/drawing/2014/main" id="{32AAC961-15CB-1141-BAB7-3B328ABCFE58}"/>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pic>
        <p:nvPicPr>
          <p:cNvPr id="22" name="Graphic 21">
            <a:extLst>
              <a:ext uri="{FF2B5EF4-FFF2-40B4-BE49-F238E27FC236}">
                <a16:creationId xmlns:a16="http://schemas.microsoft.com/office/drawing/2014/main" id="{0E010D8B-1095-6044-9C68-D3662FCD70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Tree>
    <p:extLst>
      <p:ext uri="{BB962C8B-B14F-4D97-AF65-F5344CB8AC3E}">
        <p14:creationId xmlns:p14="http://schemas.microsoft.com/office/powerpoint/2010/main" val="8120427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4">
    <p:spTree>
      <p:nvGrpSpPr>
        <p:cNvPr id="1" name=""/>
        <p:cNvGrpSpPr/>
        <p:nvPr/>
      </p:nvGrpSpPr>
      <p:grpSpPr>
        <a:xfrm>
          <a:off x="0" y="0"/>
          <a:ext cx="0" cy="0"/>
          <a:chOff x="0" y="0"/>
          <a:chExt cx="0" cy="0"/>
        </a:xfrm>
      </p:grpSpPr>
      <p:sp>
        <p:nvSpPr>
          <p:cNvPr id="14" name="Picture Placeholder 13"/>
          <p:cNvSpPr>
            <a:spLocks noGrp="1"/>
          </p:cNvSpPr>
          <p:nvPr>
            <p:ph type="pic" sz="quarter" idx="10" hasCustomPrompt="1"/>
          </p:nvPr>
        </p:nvSpPr>
        <p:spPr>
          <a:xfrm>
            <a:off x="5735637" y="1268414"/>
            <a:ext cx="6103937" cy="5061832"/>
          </a:xfrm>
          <a:prstGeom prst="rect">
            <a:avLst/>
          </a:prstGeom>
        </p:spPr>
        <p:txBody>
          <a:bodyPr/>
          <a:lstStyle>
            <a:lvl1pPr>
              <a:defRPr>
                <a:solidFill>
                  <a:schemeClr val="bg1"/>
                </a:solidFill>
              </a:defRPr>
            </a:lvl1pPr>
          </a:lstStyle>
          <a:p>
            <a:r>
              <a:rPr lang="en-US"/>
              <a:t>Insert picture</a:t>
            </a:r>
          </a:p>
        </p:txBody>
      </p:sp>
      <p:sp>
        <p:nvSpPr>
          <p:cNvPr id="16" name="Text Placeholder 15"/>
          <p:cNvSpPr>
            <a:spLocks noGrp="1"/>
          </p:cNvSpPr>
          <p:nvPr>
            <p:ph type="body" sz="quarter" idx="11" hasCustomPrompt="1"/>
          </p:nvPr>
        </p:nvSpPr>
        <p:spPr>
          <a:xfrm>
            <a:off x="352426" y="1268413"/>
            <a:ext cx="5022850" cy="5061833"/>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pic>
        <p:nvPicPr>
          <p:cNvPr id="12" name="Graphic 11">
            <a:extLst>
              <a:ext uri="{FF2B5EF4-FFF2-40B4-BE49-F238E27FC236}">
                <a16:creationId xmlns:a16="http://schemas.microsoft.com/office/drawing/2014/main" id="{E6A4A6FC-CF5A-704A-A039-F0DDC371513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13" name="Text Placeholder 14">
            <a:extLst>
              <a:ext uri="{FF2B5EF4-FFF2-40B4-BE49-F238E27FC236}">
                <a16:creationId xmlns:a16="http://schemas.microsoft.com/office/drawing/2014/main" id="{E09E41D4-5AA1-3647-96E1-24F356CB9E0F}"/>
              </a:ext>
            </a:extLst>
          </p:cNvPr>
          <p:cNvSpPr>
            <a:spLocks noGrp="1"/>
          </p:cNvSpPr>
          <p:nvPr>
            <p:ph type="body" sz="quarter" idx="13" hasCustomPrompt="1"/>
          </p:nvPr>
        </p:nvSpPr>
        <p:spPr>
          <a:xfrm>
            <a:off x="330198" y="527754"/>
            <a:ext cx="10165523"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2059948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5">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289612" cy="6858000"/>
          </a:xfrm>
          <a:prstGeom prst="rect">
            <a:avLst/>
          </a:prstGeom>
        </p:spPr>
        <p:txBody>
          <a:bodyPr/>
          <a:lstStyle>
            <a:lvl1pPr algn="ctr">
              <a:defRPr baseline="0">
                <a:solidFill>
                  <a:schemeClr val="bg1"/>
                </a:solidFill>
              </a:defRPr>
            </a:lvl1pPr>
          </a:lstStyle>
          <a:p>
            <a:r>
              <a:rPr lang="en-GB"/>
              <a:t>Click icon to add picture</a:t>
            </a:r>
            <a:endParaRPr lang="en-US"/>
          </a:p>
        </p:txBody>
      </p:sp>
      <p:sp>
        <p:nvSpPr>
          <p:cNvPr id="7" name="Text Placeholder 15"/>
          <p:cNvSpPr>
            <a:spLocks noGrp="1"/>
          </p:cNvSpPr>
          <p:nvPr>
            <p:ph type="body" sz="quarter" idx="11" hasCustomPrompt="1"/>
          </p:nvPr>
        </p:nvSpPr>
        <p:spPr>
          <a:xfrm>
            <a:off x="4652681" y="1268413"/>
            <a:ext cx="7193698" cy="5400675"/>
          </a:xfrm>
          <a:prstGeom prst="rect">
            <a:avLst/>
          </a:prstGeom>
          <a:noFill/>
        </p:spPr>
        <p:txBody>
          <a:bodyPr lIns="0" tIns="0" rIns="0" bIns="0"/>
          <a:lstStyle>
            <a:lvl1pPr marL="0" indent="0">
              <a:lnSpc>
                <a:spcPct val="100000"/>
              </a:lnSpc>
              <a:buNone/>
              <a:defRPr lang="en-US" sz="2400" baseline="0" smtClean="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Text box nr. 1</a:t>
            </a:r>
          </a:p>
        </p:txBody>
      </p:sp>
      <p:pic>
        <p:nvPicPr>
          <p:cNvPr id="11" name="Graphic 10">
            <a:extLst>
              <a:ext uri="{FF2B5EF4-FFF2-40B4-BE49-F238E27FC236}">
                <a16:creationId xmlns:a16="http://schemas.microsoft.com/office/drawing/2014/main" id="{EAD8A60D-9858-9E40-B9DD-78DF39DA577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63319" y="188913"/>
            <a:ext cx="998482" cy="246138"/>
          </a:xfrm>
          <a:prstGeom prst="rect">
            <a:avLst/>
          </a:prstGeom>
        </p:spPr>
      </p:pic>
      <p:sp>
        <p:nvSpPr>
          <p:cNvPr id="12" name="Text Placeholder 14">
            <a:extLst>
              <a:ext uri="{FF2B5EF4-FFF2-40B4-BE49-F238E27FC236}">
                <a16:creationId xmlns:a16="http://schemas.microsoft.com/office/drawing/2014/main" id="{0A6E1EEB-231D-FE47-85D1-F641E6DFE88B}"/>
              </a:ext>
            </a:extLst>
          </p:cNvPr>
          <p:cNvSpPr>
            <a:spLocks noGrp="1"/>
          </p:cNvSpPr>
          <p:nvPr>
            <p:ph type="body" sz="quarter" idx="13" hasCustomPrompt="1"/>
          </p:nvPr>
        </p:nvSpPr>
        <p:spPr>
          <a:xfrm>
            <a:off x="4652680" y="527754"/>
            <a:ext cx="6123269" cy="585429"/>
          </a:xfrm>
          <a:prstGeom prst="rect">
            <a:avLst/>
          </a:prstGeom>
        </p:spPr>
        <p:txBody>
          <a:bodyPr lIns="0" tIns="0" rIns="0" bIns="0"/>
          <a:lstStyle>
            <a:lvl1pPr marL="0" indent="0">
              <a:buNone/>
              <a:defRPr sz="3600">
                <a:solidFill>
                  <a:schemeClr val="bg1"/>
                </a:solidFill>
                <a:latin typeface="+mj-lt"/>
              </a:defRPr>
            </a:lvl1pPr>
            <a:lvl2pPr marL="457200" indent="0">
              <a:buNone/>
              <a:defRPr sz="4400">
                <a:latin typeface="+mj-lt"/>
              </a:defRPr>
            </a:lvl2pPr>
            <a:lvl3pPr marL="914400" indent="0">
              <a:buNone/>
              <a:defRPr sz="4000">
                <a:latin typeface="+mj-lt"/>
              </a:defRPr>
            </a:lvl3pPr>
            <a:lvl4pPr marL="1371600" indent="0">
              <a:buNone/>
              <a:defRPr sz="3600">
                <a:latin typeface="+mj-lt"/>
              </a:defRPr>
            </a:lvl4pPr>
            <a:lvl5pPr marL="1828800" indent="0">
              <a:buNone/>
              <a:defRPr sz="3600">
                <a:latin typeface="+mj-lt"/>
              </a:defRPr>
            </a:lvl5pPr>
          </a:lstStyle>
          <a:p>
            <a:pPr lvl="0"/>
            <a:r>
              <a:rPr lang="en-US"/>
              <a:t>Insert title</a:t>
            </a:r>
          </a:p>
        </p:txBody>
      </p:sp>
    </p:spTree>
    <p:extLst>
      <p:ext uri="{BB962C8B-B14F-4D97-AF65-F5344CB8AC3E}">
        <p14:creationId xmlns:p14="http://schemas.microsoft.com/office/powerpoint/2010/main" val="1977629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2.png"/><Relationship Id="rId5" Type="http://schemas.openxmlformats.org/officeDocument/2006/relationships/slideLayout" Target="../slideLayouts/slideLayout24.xml"/><Relationship Id="rId10" Type="http://schemas.openxmlformats.org/officeDocument/2006/relationships/image" Target="../media/image1.png"/><Relationship Id="rId4" Type="http://schemas.openxmlformats.org/officeDocument/2006/relationships/slideLayout" Target="../slideLayouts/slideLayout2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2.png"/><Relationship Id="rId5" Type="http://schemas.openxmlformats.org/officeDocument/2006/relationships/slideLayout" Target="../slideLayouts/slideLayout32.xml"/><Relationship Id="rId10" Type="http://schemas.openxmlformats.org/officeDocument/2006/relationships/image" Target="../media/image1.png"/><Relationship Id="rId4" Type="http://schemas.openxmlformats.org/officeDocument/2006/relationships/slideLayout" Target="../slideLayouts/slideLayout3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image" Target="../media/image2.png"/><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2.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1.pn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2.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1.png"/><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14000">
              <a:srgbClr val="242D2F"/>
            </a:gs>
            <a:gs pos="100000">
              <a:srgbClr val="004A87"/>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3"/>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4"/>
          <a:stretch>
            <a:fillRect/>
          </a:stretch>
        </p:blipFill>
        <p:spPr>
          <a:xfrm>
            <a:off x="-240704" y="0"/>
            <a:ext cx="43200" cy="6858000"/>
          </a:xfrm>
          <a:prstGeom prst="rect">
            <a:avLst/>
          </a:prstGeom>
        </p:spPr>
      </p:pic>
    </p:spTree>
    <p:extLst>
      <p:ext uri="{BB962C8B-B14F-4D97-AF65-F5344CB8AC3E}">
        <p14:creationId xmlns:p14="http://schemas.microsoft.com/office/powerpoint/2010/main" val="4266943640"/>
      </p:ext>
    </p:extLst>
  </p:cSld>
  <p:clrMap bg1="lt1" tx1="dk1" bg2="lt2" tx2="dk2" accent1="accent1" accent2="accent2" accent3="accent3" accent4="accent4" accent5="accent5" accent6="accent6" hlink="hlink" folHlink="folHlink"/>
  <p:sldLayoutIdLst>
    <p:sldLayoutId id="2147483652" r:id="rId1"/>
    <p:sldLayoutId id="2147483651" r:id="rId2"/>
    <p:sldLayoutId id="2147483729" r:id="rId3"/>
    <p:sldLayoutId id="2147483653" r:id="rId4"/>
    <p:sldLayoutId id="2147483654" r:id="rId5"/>
    <p:sldLayoutId id="2147483655" r:id="rId6"/>
    <p:sldLayoutId id="2147483656" r:id="rId7"/>
    <p:sldLayoutId id="2147483657" r:id="rId8"/>
    <p:sldLayoutId id="2147483658" r:id="rId9"/>
    <p:sldLayoutId id="214748373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guide id="53" orient="horz" pos="34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95979"/>
            </a:gs>
            <a:gs pos="100000">
              <a:srgbClr val="138890"/>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21527945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76" r:id="rId3"/>
    <p:sldLayoutId id="2147483682" r:id="rId4"/>
    <p:sldLayoutId id="2147483662" r:id="rId5"/>
    <p:sldLayoutId id="2147483665" r:id="rId6"/>
    <p:sldLayoutId id="2147483725" r:id="rId7"/>
    <p:sldLayoutId id="2147483726"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00A381"/>
            </a:gs>
            <a:gs pos="100000">
              <a:srgbClr val="8BCEAB"/>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7546468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83" r:id="rId3"/>
    <p:sldLayoutId id="2147483684" r:id="rId4"/>
    <p:sldLayoutId id="2147483669" r:id="rId5"/>
    <p:sldLayoutId id="2147483670" r:id="rId6"/>
    <p:sldLayoutId id="2147483727" r:id="rId7"/>
    <p:sldLayoutId id="2147483728"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23532"/>
            </a:gs>
            <a:gs pos="100000">
              <a:srgbClr val="F4848C"/>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96851411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5" r:id="rId3"/>
    <p:sldLayoutId id="2147483686" r:id="rId4"/>
    <p:sldLayoutId id="2147483680" r:id="rId5"/>
    <p:sldLayoutId id="2147483681" r:id="rId6"/>
    <p:sldLayoutId id="2147483730" r:id="rId7"/>
    <p:sldLayoutId id="2147483731"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C76510"/>
            </a:gs>
            <a:gs pos="100000">
              <a:srgbClr val="F2A35E"/>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0"/>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1"/>
          <a:stretch>
            <a:fillRect/>
          </a:stretch>
        </p:blipFill>
        <p:spPr>
          <a:xfrm>
            <a:off x="-240704" y="0"/>
            <a:ext cx="43200" cy="6858000"/>
          </a:xfrm>
          <a:prstGeom prst="rect">
            <a:avLst/>
          </a:prstGeom>
        </p:spPr>
      </p:pic>
    </p:spTree>
    <p:extLst>
      <p:ext uri="{BB962C8B-B14F-4D97-AF65-F5344CB8AC3E}">
        <p14:creationId xmlns:p14="http://schemas.microsoft.com/office/powerpoint/2010/main" val="366414540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32" r:id="rId7"/>
    <p:sldLayoutId id="2147483733" r:id="rId8"/>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859394"/>
            </a:gs>
            <a:gs pos="100000">
              <a:srgbClr val="BECFD4"/>
            </a:gs>
          </a:gsLst>
          <a:lin ang="18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E96017-3C48-684F-A464-444599181A79}"/>
              </a:ext>
            </a:extLst>
          </p:cNvPr>
          <p:cNvPicPr>
            <a:picLocks/>
          </p:cNvPicPr>
          <p:nvPr userDrawn="1"/>
        </p:nvPicPr>
        <p:blipFill>
          <a:blip r:embed="rId15"/>
          <a:stretch>
            <a:fillRect/>
          </a:stretch>
        </p:blipFill>
        <p:spPr>
          <a:xfrm>
            <a:off x="12389504" y="0"/>
            <a:ext cx="43200" cy="6858000"/>
          </a:xfrm>
          <a:prstGeom prst="rect">
            <a:avLst/>
          </a:prstGeom>
        </p:spPr>
      </p:pic>
      <p:pic>
        <p:nvPicPr>
          <p:cNvPr id="5" name="Picture 4">
            <a:extLst>
              <a:ext uri="{FF2B5EF4-FFF2-40B4-BE49-F238E27FC236}">
                <a16:creationId xmlns:a16="http://schemas.microsoft.com/office/drawing/2014/main" id="{673AAD2F-A76D-0C4A-B055-3759BD166332}"/>
              </a:ext>
            </a:extLst>
          </p:cNvPr>
          <p:cNvPicPr>
            <a:picLocks/>
          </p:cNvPicPr>
          <p:nvPr userDrawn="1"/>
        </p:nvPicPr>
        <p:blipFill>
          <a:blip r:embed="rId16"/>
          <a:stretch>
            <a:fillRect/>
          </a:stretch>
        </p:blipFill>
        <p:spPr>
          <a:xfrm>
            <a:off x="-240704" y="0"/>
            <a:ext cx="43200" cy="6858000"/>
          </a:xfrm>
          <a:prstGeom prst="rect">
            <a:avLst/>
          </a:prstGeom>
        </p:spPr>
      </p:pic>
    </p:spTree>
    <p:extLst>
      <p:ext uri="{BB962C8B-B14F-4D97-AF65-F5344CB8AC3E}">
        <p14:creationId xmlns:p14="http://schemas.microsoft.com/office/powerpoint/2010/main" val="1041480355"/>
      </p:ext>
    </p:extLst>
  </p:cSld>
  <p:clrMap bg1="lt1" tx1="dk1" bg2="lt2" tx2="dk2" accent1="accent1" accent2="accent2" accent3="accent3" accent4="accent4" accent5="accent5" accent6="accent6" hlink="hlink" folHlink="folHlink"/>
  <p:sldLayoutIdLst>
    <p:sldLayoutId id="2147483718" r:id="rId1"/>
    <p:sldLayoutId id="2147483716" r:id="rId2"/>
    <p:sldLayoutId id="2147483714" r:id="rId3"/>
    <p:sldLayoutId id="2147483715" r:id="rId4"/>
    <p:sldLayoutId id="2147483743" r:id="rId5"/>
    <p:sldLayoutId id="2147483717" r:id="rId6"/>
    <p:sldLayoutId id="2147483719" r:id="rId7"/>
    <p:sldLayoutId id="2147483720" r:id="rId8"/>
    <p:sldLayoutId id="2147483721" r:id="rId9"/>
    <p:sldLayoutId id="2147483722" r:id="rId10"/>
    <p:sldLayoutId id="2147483723" r:id="rId11"/>
    <p:sldLayoutId id="2147483736" r:id="rId12"/>
    <p:sldLayoutId id="2147483737" r:id="rId13"/>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7DDDCF-FC85-E643-9728-3B5F95971C47}"/>
              </a:ext>
            </a:extLst>
          </p:cNvPr>
          <p:cNvPicPr>
            <a:picLocks/>
          </p:cNvPicPr>
          <p:nvPr userDrawn="1"/>
        </p:nvPicPr>
        <p:blipFill>
          <a:blip r:embed="rId11"/>
          <a:stretch>
            <a:fillRect/>
          </a:stretch>
        </p:blipFill>
        <p:spPr>
          <a:xfrm>
            <a:off x="12389504" y="0"/>
            <a:ext cx="43200" cy="6858000"/>
          </a:xfrm>
          <a:prstGeom prst="rect">
            <a:avLst/>
          </a:prstGeom>
        </p:spPr>
      </p:pic>
      <p:pic>
        <p:nvPicPr>
          <p:cNvPr id="6" name="Picture 5">
            <a:extLst>
              <a:ext uri="{FF2B5EF4-FFF2-40B4-BE49-F238E27FC236}">
                <a16:creationId xmlns:a16="http://schemas.microsoft.com/office/drawing/2014/main" id="{9E3DE7CE-FF03-804C-B4FF-B1E9C6BBDBD0}"/>
              </a:ext>
            </a:extLst>
          </p:cNvPr>
          <p:cNvPicPr>
            <a:picLocks/>
          </p:cNvPicPr>
          <p:nvPr userDrawn="1"/>
        </p:nvPicPr>
        <p:blipFill>
          <a:blip r:embed="rId12"/>
          <a:stretch>
            <a:fillRect/>
          </a:stretch>
        </p:blipFill>
        <p:spPr>
          <a:xfrm>
            <a:off x="-240704" y="0"/>
            <a:ext cx="43200" cy="6858000"/>
          </a:xfrm>
          <a:prstGeom prst="rect">
            <a:avLst/>
          </a:prstGeom>
        </p:spPr>
      </p:pic>
    </p:spTree>
    <p:extLst>
      <p:ext uri="{BB962C8B-B14F-4D97-AF65-F5344CB8AC3E}">
        <p14:creationId xmlns:p14="http://schemas.microsoft.com/office/powerpoint/2010/main" val="2198602126"/>
      </p:ext>
    </p:extLst>
  </p:cSld>
  <p:clrMap bg1="lt1" tx1="dk1" bg2="lt2" tx2="dk2" accent1="accent1" accent2="accent2" accent3="accent3" accent4="accent4" accent5="accent5" accent6="accent6" hlink="hlink" folHlink="folHlink"/>
  <p:sldLayoutIdLst>
    <p:sldLayoutId id="2147483688" r:id="rId1"/>
    <p:sldLayoutId id="2147483694" r:id="rId2"/>
    <p:sldLayoutId id="2147483693" r:id="rId3"/>
    <p:sldLayoutId id="2147483689" r:id="rId4"/>
    <p:sldLayoutId id="2147483690" r:id="rId5"/>
    <p:sldLayoutId id="2147483691" r:id="rId6"/>
    <p:sldLayoutId id="2147483692" r:id="rId7"/>
    <p:sldLayoutId id="2147483724" r:id="rId8"/>
    <p:sldLayoutId id="2147483739" r:id="rId9"/>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469">
          <p15:clr>
            <a:srgbClr val="5ACBF0"/>
          </p15:clr>
        </p15:guide>
        <p15:guide id="4" pos="7242">
          <p15:clr>
            <a:srgbClr val="A4A3A4"/>
          </p15:clr>
        </p15:guide>
        <p15:guide id="5" pos="7015">
          <p15:clr>
            <a:srgbClr val="A4A3A4"/>
          </p15:clr>
        </p15:guide>
        <p15:guide id="6" pos="6788">
          <p15:clr>
            <a:srgbClr val="A4A3A4"/>
          </p15:clr>
        </p15:guide>
        <p15:guide id="7" pos="6562">
          <p15:clr>
            <a:srgbClr val="A4A3A4"/>
          </p15:clr>
        </p15:guide>
        <p15:guide id="8" pos="6335">
          <p15:clr>
            <a:srgbClr val="A4A3A4"/>
          </p15:clr>
        </p15:guide>
        <p15:guide id="9" pos="6108">
          <p15:clr>
            <a:srgbClr val="A4A3A4"/>
          </p15:clr>
        </p15:guide>
        <p15:guide id="10" pos="5881">
          <p15:clr>
            <a:srgbClr val="A4A3A4"/>
          </p15:clr>
        </p15:guide>
        <p15:guide id="11" pos="5654">
          <p15:clr>
            <a:srgbClr val="A4A3A4"/>
          </p15:clr>
        </p15:guide>
        <p15:guide id="12" pos="5428">
          <p15:clr>
            <a:srgbClr val="A4A3A4"/>
          </p15:clr>
        </p15:guide>
        <p15:guide id="13" pos="5201">
          <p15:clr>
            <a:srgbClr val="A4A3A4"/>
          </p15:clr>
        </p15:guide>
        <p15:guide id="14" pos="4974">
          <p15:clr>
            <a:srgbClr val="A4A3A4"/>
          </p15:clr>
        </p15:guide>
        <p15:guide id="15" pos="4747">
          <p15:clr>
            <a:srgbClr val="A4A3A4"/>
          </p15:clr>
        </p15:guide>
        <p15:guide id="16" pos="4520">
          <p15:clr>
            <a:srgbClr val="A4A3A4"/>
          </p15:clr>
        </p15:guide>
        <p15:guide id="17" pos="4294">
          <p15:clr>
            <a:srgbClr val="A4A3A4"/>
          </p15:clr>
        </p15:guide>
        <p15:guide id="18" pos="4067">
          <p15:clr>
            <a:srgbClr val="A4A3A4"/>
          </p15:clr>
        </p15:guide>
        <p15:guide id="19" pos="3613">
          <p15:clr>
            <a:srgbClr val="A4A3A4"/>
          </p15:clr>
        </p15:guide>
        <p15:guide id="20" pos="3386">
          <p15:clr>
            <a:srgbClr val="A4A3A4"/>
          </p15:clr>
        </p15:guide>
        <p15:guide id="21" pos="3160">
          <p15:clr>
            <a:srgbClr val="A4A3A4"/>
          </p15:clr>
        </p15:guide>
        <p15:guide id="22" pos="2933">
          <p15:clr>
            <a:srgbClr val="A4A3A4"/>
          </p15:clr>
        </p15:guide>
        <p15:guide id="23" pos="2706">
          <p15:clr>
            <a:srgbClr val="A4A3A4"/>
          </p15:clr>
        </p15:guide>
        <p15:guide id="24" pos="2479">
          <p15:clr>
            <a:srgbClr val="A4A3A4"/>
          </p15:clr>
        </p15:guide>
        <p15:guide id="25" pos="2252">
          <p15:clr>
            <a:srgbClr val="A4A3A4"/>
          </p15:clr>
        </p15:guide>
        <p15:guide id="26" pos="2026">
          <p15:clr>
            <a:srgbClr val="A4A3A4"/>
          </p15:clr>
        </p15:guide>
        <p15:guide id="27" pos="1799">
          <p15:clr>
            <a:srgbClr val="A4A3A4"/>
          </p15:clr>
        </p15:guide>
        <p15:guide id="28" pos="1572">
          <p15:clr>
            <a:srgbClr val="A4A3A4"/>
          </p15:clr>
        </p15:guide>
        <p15:guide id="29" pos="1345">
          <p15:clr>
            <a:srgbClr val="A4A3A4"/>
          </p15:clr>
        </p15:guide>
        <p15:guide id="30" pos="1118">
          <p15:clr>
            <a:srgbClr val="A4A3A4"/>
          </p15:clr>
        </p15:guide>
        <p15:guide id="31" pos="892">
          <p15:clr>
            <a:srgbClr val="A4A3A4"/>
          </p15:clr>
        </p15:guide>
        <p15:guide id="32" pos="665">
          <p15:clr>
            <a:srgbClr val="A4A3A4"/>
          </p15:clr>
        </p15:guide>
        <p15:guide id="33" pos="438">
          <p15:clr>
            <a:srgbClr val="A4A3A4"/>
          </p15:clr>
        </p15:guide>
        <p15:guide id="34" pos="211">
          <p15:clr>
            <a:srgbClr val="5ACBF0"/>
          </p15:clr>
        </p15:guide>
        <p15:guide id="35" orient="horz" pos="119">
          <p15:clr>
            <a:srgbClr val="5ACBF0"/>
          </p15:clr>
        </p15:guide>
        <p15:guide id="36" orient="horz" pos="346">
          <p15:clr>
            <a:srgbClr val="A4A3A4"/>
          </p15:clr>
        </p15:guide>
        <p15:guide id="37" orient="horz" pos="572">
          <p15:clr>
            <a:srgbClr val="A4A3A4"/>
          </p15:clr>
        </p15:guide>
        <p15:guide id="38" orient="horz" pos="799">
          <p15:clr>
            <a:srgbClr val="A4A3A4"/>
          </p15:clr>
        </p15:guide>
        <p15:guide id="39" orient="horz" pos="1026">
          <p15:clr>
            <a:srgbClr val="A4A3A4"/>
          </p15:clr>
        </p15:guide>
        <p15:guide id="40" orient="horz" pos="1253">
          <p15:clr>
            <a:srgbClr val="A4A3A4"/>
          </p15:clr>
        </p15:guide>
        <p15:guide id="41" orient="horz" pos="1480">
          <p15:clr>
            <a:srgbClr val="A4A3A4"/>
          </p15:clr>
        </p15:guide>
        <p15:guide id="42" orient="horz" pos="1706">
          <p15:clr>
            <a:srgbClr val="A4A3A4"/>
          </p15:clr>
        </p15:guide>
        <p15:guide id="43" orient="horz" pos="1933">
          <p15:clr>
            <a:srgbClr val="A4A3A4"/>
          </p15:clr>
        </p15:guide>
        <p15:guide id="44" orient="horz" pos="2387">
          <p15:clr>
            <a:srgbClr val="A4A3A4"/>
          </p15:clr>
        </p15:guide>
        <p15:guide id="45" orient="horz" pos="2614">
          <p15:clr>
            <a:srgbClr val="A4A3A4"/>
          </p15:clr>
        </p15:guide>
        <p15:guide id="46" orient="horz" pos="2840">
          <p15:clr>
            <a:srgbClr val="A4A3A4"/>
          </p15:clr>
        </p15:guide>
        <p15:guide id="47" orient="horz" pos="3067">
          <p15:clr>
            <a:srgbClr val="A4A3A4"/>
          </p15:clr>
        </p15:guide>
        <p15:guide id="48" orient="horz" pos="3294">
          <p15:clr>
            <a:srgbClr val="A4A3A4"/>
          </p15:clr>
        </p15:guide>
        <p15:guide id="49" orient="horz" pos="3521">
          <p15:clr>
            <a:srgbClr val="A4A3A4"/>
          </p15:clr>
        </p15:guide>
        <p15:guide id="50" orient="horz" pos="3748">
          <p15:clr>
            <a:srgbClr val="A4A3A4"/>
          </p15:clr>
        </p15:guide>
        <p15:guide id="51" orient="horz" pos="3974">
          <p15:clr>
            <a:srgbClr val="A4A3A4"/>
          </p15:clr>
        </p15:guide>
        <p15:guide id="52" orient="horz" pos="4201">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7.xml"/><Relationship Id="rId1" Type="http://schemas.openxmlformats.org/officeDocument/2006/relationships/customXml" Target="../../customXml/item8.xml"/><Relationship Id="rId5" Type="http://schemas.openxmlformats.org/officeDocument/2006/relationships/image" Target="../media/image40.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2.xml"/><Relationship Id="rId1" Type="http://schemas.openxmlformats.org/officeDocument/2006/relationships/customXml" Target="../../customXml/item5.xml"/><Relationship Id="rId5" Type="http://schemas.openxmlformats.org/officeDocument/2006/relationships/image" Target="../media/image40.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11.xml"/><Relationship Id="rId1" Type="http://schemas.openxmlformats.org/officeDocument/2006/relationships/customXml" Target="../../customXml/item10.xml"/><Relationship Id="rId5" Type="http://schemas.openxmlformats.org/officeDocument/2006/relationships/image" Target="../media/image40.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1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7.jpeg"/><Relationship Id="rId4" Type="http://schemas.openxmlformats.org/officeDocument/2006/relationships/image" Target="../media/image26.jpeg"/></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svg"/><Relationship Id="rId1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image" Target="../media/image36.png"/><Relationship Id="rId17" Type="http://schemas.openxmlformats.org/officeDocument/2006/relationships/image" Target="../media/image63.svg"/><Relationship Id="rId2" Type="http://schemas.openxmlformats.org/officeDocument/2006/relationships/notesSlide" Target="../notesSlides/notesSlide4.xml"/><Relationship Id="rId16"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3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35.png"/><Relationship Id="rId19" Type="http://schemas.openxmlformats.org/officeDocument/2006/relationships/image" Target="../media/image65.svg"/><Relationship Id="rId4" Type="http://schemas.openxmlformats.org/officeDocument/2006/relationships/image" Target="../media/image31.png"/><Relationship Id="rId9" Type="http://schemas.openxmlformats.org/officeDocument/2006/relationships/image" Target="../media/image34.png"/><Relationship Id="rId1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4.xml"/><Relationship Id="rId1" Type="http://schemas.openxmlformats.org/officeDocument/2006/relationships/customXml" Target="../../customXml/item6.xml"/><Relationship Id="rId5" Type="http://schemas.openxmlformats.org/officeDocument/2006/relationships/image" Target="../media/image4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hyperlink" Target="https://portal.lsretail.com/Products/LS-Insight" TargetMode="Externa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hyperlink" Target="https://help.lscentral.lsretail.com/Content/LS%20Insight/Onboarding.htm?tocpath=Retail%7CLS%20Insight%7C_____2"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ustomXml" Target="../../customXml/item12.xml"/><Relationship Id="rId1" Type="http://schemas.openxmlformats.org/officeDocument/2006/relationships/customXml" Target="../../customXml/item3.xml"/><Relationship Id="rId5" Type="http://schemas.openxmlformats.org/officeDocument/2006/relationships/image" Target="../media/image40.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4.jpeg"/><Relationship Id="rId5" Type="http://schemas.openxmlformats.org/officeDocument/2006/relationships/image" Target="../media/image43.jpg"/><Relationship Id="rId4" Type="http://schemas.openxmlformats.org/officeDocument/2006/relationships/image" Target="../media/image4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82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069C3-5A6B-48E5-9697-135AFD6FE13C}"/>
              </a:ext>
            </a:extLst>
          </p:cNvPr>
          <p:cNvSpPr>
            <a:spLocks noGrp="1"/>
          </p:cNvSpPr>
          <p:nvPr>
            <p:ph type="body" sz="quarter" idx="11"/>
          </p:nvPr>
        </p:nvSpPr>
        <p:spPr>
          <a:xfrm>
            <a:off x="352426" y="1268413"/>
            <a:ext cx="7646438" cy="4306122"/>
          </a:xfrm>
        </p:spPr>
        <p:txBody>
          <a:bodyPr anchor="t">
            <a:normAutofit/>
          </a:bodyPr>
          <a:lstStyle/>
          <a:p>
            <a:pPr marL="514350" indent="-514350">
              <a:buFont typeface="+mj-lt"/>
              <a:buAutoNum type="arabicPeriod"/>
            </a:pPr>
            <a:r>
              <a:rPr lang="is-IS" dirty="0"/>
              <a:t>Create Azure resource group and power BI pro account</a:t>
            </a:r>
            <a:endParaRPr lang="en-US" dirty="0">
              <a:cs typeface="Segoe UI"/>
            </a:endParaRPr>
          </a:p>
          <a:p>
            <a:pPr marL="514350" indent="-514350">
              <a:buFont typeface="+mj-lt"/>
              <a:buAutoNum type="arabicPeriod"/>
            </a:pPr>
            <a:r>
              <a:rPr lang="is-IS" dirty="0">
                <a:cs typeface="Segoe UI"/>
              </a:rPr>
              <a:t>Download product folder</a:t>
            </a:r>
          </a:p>
          <a:p>
            <a:pPr marL="514350" indent="-514350">
              <a:buFont typeface="+mj-lt"/>
              <a:buAutoNum type="arabicPeriod"/>
            </a:pPr>
            <a:r>
              <a:rPr lang="is-IS" dirty="0">
                <a:cs typeface="Segoe UI"/>
              </a:rPr>
              <a:t>Setup parameters and run Deployment script</a:t>
            </a:r>
          </a:p>
          <a:p>
            <a:pPr marL="514350" indent="-514350">
              <a:buFont typeface="+mj-lt"/>
              <a:buAutoNum type="arabicPeriod"/>
            </a:pPr>
            <a:r>
              <a:rPr lang="is-IS" dirty="0">
                <a:cs typeface="Segoe UI"/>
              </a:rPr>
              <a:t>Setup gateway</a:t>
            </a:r>
            <a:r>
              <a:rPr lang="is-IS" dirty="0"/>
              <a:t> and run</a:t>
            </a:r>
            <a:r>
              <a:rPr lang="is-IS" dirty="0">
                <a:cs typeface="Segoe UI"/>
              </a:rPr>
              <a:t> pipelines</a:t>
            </a:r>
          </a:p>
          <a:p>
            <a:pPr marL="514350" indent="-514350">
              <a:buFont typeface="+mj-lt"/>
              <a:buAutoNum type="arabicPeriod"/>
            </a:pPr>
            <a:r>
              <a:rPr lang="is-IS" dirty="0">
                <a:cs typeface="Segoe UI"/>
              </a:rPr>
              <a:t>Connect report templates to DW and Publish reports to Power BI service</a:t>
            </a:r>
          </a:p>
          <a:p>
            <a:endParaRPr lang="is-IS" dirty="0">
              <a:cs typeface="Segoe UI"/>
            </a:endParaRPr>
          </a:p>
          <a:p>
            <a:endParaRPr lang="en-US" dirty="0">
              <a:cs typeface="Segoe UI"/>
            </a:endParaRPr>
          </a:p>
        </p:txBody>
      </p:sp>
      <p:sp>
        <p:nvSpPr>
          <p:cNvPr id="4" name="Text Placeholder 3">
            <a:extLst>
              <a:ext uri="{FF2B5EF4-FFF2-40B4-BE49-F238E27FC236}">
                <a16:creationId xmlns:a16="http://schemas.microsoft.com/office/drawing/2014/main" id="{EABC5CF0-1D13-42D3-B2FC-18FA0913D8D7}"/>
              </a:ext>
            </a:extLst>
          </p:cNvPr>
          <p:cNvSpPr>
            <a:spLocks noGrp="1"/>
          </p:cNvSpPr>
          <p:nvPr>
            <p:ph type="body" sz="quarter" idx="13"/>
          </p:nvPr>
        </p:nvSpPr>
        <p:spPr>
          <a:xfrm>
            <a:off x="330198" y="527754"/>
            <a:ext cx="10165523" cy="585429"/>
          </a:xfrm>
        </p:spPr>
        <p:txBody>
          <a:bodyPr lIns="0" tIns="0" rIns="0" bIns="0" anchor="t">
            <a:normAutofit/>
          </a:bodyPr>
          <a:lstStyle/>
          <a:p>
            <a:r>
              <a:rPr lang="is-IS" dirty="0"/>
              <a:t>LS Insight setup</a:t>
            </a:r>
            <a:endParaRPr lang="en-US" dirty="0"/>
          </a:p>
        </p:txBody>
      </p:sp>
      <p:pic>
        <p:nvPicPr>
          <p:cNvPr id="10" name="Picture Placeholder 9" descr="A screenshot of a cell phone&#10;&#10;Description automatically generated">
            <a:extLst>
              <a:ext uri="{FF2B5EF4-FFF2-40B4-BE49-F238E27FC236}">
                <a16:creationId xmlns:a16="http://schemas.microsoft.com/office/drawing/2014/main" id="{2535206E-373A-4A87-B854-C35A13B44213}"/>
              </a:ext>
            </a:extLst>
          </p:cNvPr>
          <p:cNvPicPr>
            <a:picLocks noGrp="1" noChangeAspect="1"/>
          </p:cNvPicPr>
          <p:nvPr>
            <p:ph type="pic" sz="quarter" idx="12"/>
          </p:nvPr>
        </p:nvPicPr>
        <p:blipFill>
          <a:blip r:embed="rId3"/>
          <a:srcRect l="19567" r="19567"/>
          <a:stretch>
            <a:fillRect/>
          </a:stretch>
        </p:blipFill>
        <p:spPr/>
      </p:pic>
      <p:pic>
        <p:nvPicPr>
          <p:cNvPr id="11" name="Picture 10">
            <a:extLst>
              <a:ext uri="{FF2B5EF4-FFF2-40B4-BE49-F238E27FC236}">
                <a16:creationId xmlns:a16="http://schemas.microsoft.com/office/drawing/2014/main" id="{282D9A3C-7CC0-41A5-9FAA-EA710D3440D2}"/>
              </a:ext>
            </a:extLst>
          </p:cNvPr>
          <p:cNvPicPr>
            <a:picLocks noChangeAspect="1"/>
          </p:cNvPicPr>
          <p:nvPr/>
        </p:nvPicPr>
        <p:blipFill>
          <a:blip r:embed="rId4"/>
          <a:srcRect/>
          <a:stretch/>
        </p:blipFill>
        <p:spPr>
          <a:xfrm>
            <a:off x="7011403" y="3250563"/>
            <a:ext cx="4686047" cy="3472137"/>
          </a:xfrm>
          <a:prstGeom prst="rect">
            <a:avLst/>
          </a:prstGeom>
          <a:ln w="28575">
            <a:solidFill>
              <a:srgbClr val="0D92FF"/>
            </a:solidFill>
          </a:ln>
          <a:effectLst>
            <a:outerShdw blurRad="63500" sx="102000" sy="102000" algn="ctr" rotWithShape="0">
              <a:srgbClr val="0D92FF">
                <a:alpha val="40000"/>
              </a:srgbClr>
            </a:outerShdw>
          </a:effectLst>
        </p:spPr>
      </p:pic>
      <p:pic>
        <p:nvPicPr>
          <p:cNvPr id="12" name="Picture 11">
            <a:extLst>
              <a:ext uri="{FF2B5EF4-FFF2-40B4-BE49-F238E27FC236}">
                <a16:creationId xmlns:a16="http://schemas.microsoft.com/office/drawing/2014/main" id="{7FC6C6B2-5961-475D-BDB2-9D2AE9E88467}"/>
              </a:ext>
            </a:extLst>
          </p:cNvPr>
          <p:cNvPicPr>
            <a:picLocks noChangeAspect="1"/>
          </p:cNvPicPr>
          <p:nvPr/>
        </p:nvPicPr>
        <p:blipFill>
          <a:blip r:embed="rId5"/>
          <a:srcRect/>
          <a:stretch/>
        </p:blipFill>
        <p:spPr>
          <a:xfrm>
            <a:off x="4040354" y="1394800"/>
            <a:ext cx="7917020" cy="5327900"/>
          </a:xfrm>
          <a:prstGeom prst="rect">
            <a:avLst/>
          </a:prstGeom>
          <a:ln w="28575">
            <a:solidFill>
              <a:srgbClr val="0D92FF"/>
            </a:solidFill>
          </a:ln>
          <a:effectLst>
            <a:outerShdw blurRad="63500" sx="102000" sy="102000" algn="ctr" rotWithShape="0">
              <a:srgbClr val="0D92FF">
                <a:alpha val="40000"/>
              </a:srgbClr>
            </a:outerShdw>
          </a:effectLst>
        </p:spPr>
      </p:pic>
    </p:spTree>
    <p:extLst>
      <p:ext uri="{BB962C8B-B14F-4D97-AF65-F5344CB8AC3E}">
        <p14:creationId xmlns:p14="http://schemas.microsoft.com/office/powerpoint/2010/main" val="2395702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2" end="2"/>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high confidence">
            <a:extLst>
              <a:ext uri="{FF2B5EF4-FFF2-40B4-BE49-F238E27FC236}">
                <a16:creationId xmlns:a16="http://schemas.microsoft.com/office/drawing/2014/main" id="{78D21508-3237-44B0-9030-26D556358B06}"/>
              </a:ext>
            </a:extLst>
          </p:cNvPr>
          <p:cNvPicPr>
            <a:picLocks noChangeAspect="1"/>
          </p:cNvPicPr>
          <p:nvPr>
            <p:custDataLst>
              <p:custData r:id="rId1"/>
              <p:custData r:id="rId2"/>
            </p:custDataLst>
          </p:nvPr>
        </p:nvPicPr>
        <p:blipFill rotWithShape="1">
          <a:blip r:embed="rId5"/>
          <a:srcRect/>
          <a:stretch/>
        </p:blipFill>
        <p:spPr>
          <a:xfrm>
            <a:off x="20" y="10"/>
            <a:ext cx="12191980" cy="6857990"/>
          </a:xfrm>
          <a:prstGeom prst="rect">
            <a:avLst/>
          </a:prstGeom>
          <a:noFill/>
        </p:spPr>
      </p:pic>
      <p:sp>
        <p:nvSpPr>
          <p:cNvPr id="15" name="Rectangle 14">
            <a:extLst>
              <a:ext uri="{FF2B5EF4-FFF2-40B4-BE49-F238E27FC236}">
                <a16:creationId xmlns:a16="http://schemas.microsoft.com/office/drawing/2014/main" id="{C2188EF0-0B74-4EEE-9509-EC5859F04561}"/>
              </a:ext>
            </a:extLst>
          </p:cNvPr>
          <p:cNvSpPr/>
          <p:nvPr/>
        </p:nvSpPr>
        <p:spPr>
          <a:xfrm>
            <a:off x="4017819" y="1808018"/>
            <a:ext cx="1360714" cy="2579914"/>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59D05F-96FE-4D76-AFC7-D98498096842}"/>
              </a:ext>
            </a:extLst>
          </p:cNvPr>
          <p:cNvSpPr/>
          <p:nvPr/>
        </p:nvSpPr>
        <p:spPr>
          <a:xfrm>
            <a:off x="2416629" y="2594682"/>
            <a:ext cx="1107210" cy="1661632"/>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60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069C3-5A6B-48E5-9697-135AFD6FE13C}"/>
              </a:ext>
            </a:extLst>
          </p:cNvPr>
          <p:cNvSpPr>
            <a:spLocks noGrp="1"/>
          </p:cNvSpPr>
          <p:nvPr>
            <p:ph type="body" sz="quarter" idx="11"/>
          </p:nvPr>
        </p:nvSpPr>
        <p:spPr>
          <a:xfrm>
            <a:off x="352426" y="1268413"/>
            <a:ext cx="7646438" cy="4306122"/>
          </a:xfrm>
        </p:spPr>
        <p:txBody>
          <a:bodyPr anchor="t">
            <a:normAutofit/>
          </a:bodyPr>
          <a:lstStyle/>
          <a:p>
            <a:pPr marL="514350" indent="-514350">
              <a:buFont typeface="+mj-lt"/>
              <a:buAutoNum type="arabicPeriod"/>
            </a:pPr>
            <a:r>
              <a:rPr lang="is-IS" dirty="0"/>
              <a:t>Create Azure resource group and power BI pro account</a:t>
            </a:r>
            <a:endParaRPr lang="en-US" dirty="0">
              <a:cs typeface="Segoe UI"/>
            </a:endParaRPr>
          </a:p>
          <a:p>
            <a:pPr marL="514350" indent="-514350">
              <a:buFont typeface="+mj-lt"/>
              <a:buAutoNum type="arabicPeriod"/>
            </a:pPr>
            <a:r>
              <a:rPr lang="is-IS" dirty="0">
                <a:cs typeface="Segoe UI"/>
              </a:rPr>
              <a:t>Download product folder</a:t>
            </a:r>
          </a:p>
          <a:p>
            <a:pPr marL="514350" indent="-514350">
              <a:buFont typeface="+mj-lt"/>
              <a:buAutoNum type="arabicPeriod"/>
            </a:pPr>
            <a:r>
              <a:rPr lang="is-IS" dirty="0">
                <a:cs typeface="Segoe UI"/>
              </a:rPr>
              <a:t>Setup parameters and run Deployment script</a:t>
            </a:r>
          </a:p>
          <a:p>
            <a:pPr marL="514350" indent="-514350">
              <a:buFont typeface="+mj-lt"/>
              <a:buAutoNum type="arabicPeriod"/>
            </a:pPr>
            <a:r>
              <a:rPr lang="is-IS" dirty="0">
                <a:cs typeface="Segoe UI"/>
              </a:rPr>
              <a:t>Setup gateway</a:t>
            </a:r>
            <a:r>
              <a:rPr lang="is-IS" dirty="0"/>
              <a:t> and run</a:t>
            </a:r>
            <a:r>
              <a:rPr lang="is-IS" dirty="0">
                <a:cs typeface="Segoe UI"/>
              </a:rPr>
              <a:t> pipelines</a:t>
            </a:r>
          </a:p>
          <a:p>
            <a:pPr marL="514350" indent="-514350">
              <a:buFont typeface="+mj-lt"/>
              <a:buAutoNum type="arabicPeriod"/>
            </a:pPr>
            <a:r>
              <a:rPr lang="is-IS" dirty="0">
                <a:cs typeface="Segoe UI"/>
              </a:rPr>
              <a:t>Connect report templates to DW and Publish reports to Power BI service</a:t>
            </a:r>
          </a:p>
          <a:p>
            <a:endParaRPr lang="is-IS" dirty="0">
              <a:cs typeface="Segoe UI"/>
            </a:endParaRPr>
          </a:p>
          <a:p>
            <a:endParaRPr lang="en-US" dirty="0">
              <a:cs typeface="Segoe UI"/>
            </a:endParaRPr>
          </a:p>
        </p:txBody>
      </p:sp>
      <p:sp>
        <p:nvSpPr>
          <p:cNvPr id="4" name="Text Placeholder 3">
            <a:extLst>
              <a:ext uri="{FF2B5EF4-FFF2-40B4-BE49-F238E27FC236}">
                <a16:creationId xmlns:a16="http://schemas.microsoft.com/office/drawing/2014/main" id="{EABC5CF0-1D13-42D3-B2FC-18FA0913D8D7}"/>
              </a:ext>
            </a:extLst>
          </p:cNvPr>
          <p:cNvSpPr>
            <a:spLocks noGrp="1"/>
          </p:cNvSpPr>
          <p:nvPr>
            <p:ph type="body" sz="quarter" idx="13"/>
          </p:nvPr>
        </p:nvSpPr>
        <p:spPr>
          <a:xfrm>
            <a:off x="330198" y="527754"/>
            <a:ext cx="10165523" cy="585429"/>
          </a:xfrm>
        </p:spPr>
        <p:txBody>
          <a:bodyPr lIns="0" tIns="0" rIns="0" bIns="0" anchor="t">
            <a:normAutofit/>
          </a:bodyPr>
          <a:lstStyle/>
          <a:p>
            <a:r>
              <a:rPr lang="is-IS" dirty="0"/>
              <a:t>LS Insight setup</a:t>
            </a:r>
            <a:endParaRPr lang="en-US" dirty="0"/>
          </a:p>
        </p:txBody>
      </p:sp>
      <p:pic>
        <p:nvPicPr>
          <p:cNvPr id="10" name="Picture Placeholder 9" descr="A screenshot of a cell phone&#10;&#10;Description automatically generated">
            <a:extLst>
              <a:ext uri="{FF2B5EF4-FFF2-40B4-BE49-F238E27FC236}">
                <a16:creationId xmlns:a16="http://schemas.microsoft.com/office/drawing/2014/main" id="{2535206E-373A-4A87-B854-C35A13B44213}"/>
              </a:ext>
            </a:extLst>
          </p:cNvPr>
          <p:cNvPicPr>
            <a:picLocks noGrp="1" noChangeAspect="1"/>
          </p:cNvPicPr>
          <p:nvPr>
            <p:ph type="pic" sz="quarter" idx="12"/>
          </p:nvPr>
        </p:nvPicPr>
        <p:blipFill>
          <a:blip r:embed="rId3"/>
          <a:srcRect l="19567" r="19567"/>
          <a:stretch>
            <a:fillRect/>
          </a:stretch>
        </p:blipFill>
        <p:spPr/>
      </p:pic>
    </p:spTree>
    <p:extLst>
      <p:ext uri="{BB962C8B-B14F-4D97-AF65-F5344CB8AC3E}">
        <p14:creationId xmlns:p14="http://schemas.microsoft.com/office/powerpoint/2010/main" val="105527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3" end="3"/>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high confidence">
            <a:extLst>
              <a:ext uri="{FF2B5EF4-FFF2-40B4-BE49-F238E27FC236}">
                <a16:creationId xmlns:a16="http://schemas.microsoft.com/office/drawing/2014/main" id="{78D21508-3237-44B0-9030-26D556358B06}"/>
              </a:ext>
            </a:extLst>
          </p:cNvPr>
          <p:cNvPicPr>
            <a:picLocks noChangeAspect="1"/>
          </p:cNvPicPr>
          <p:nvPr>
            <p:custDataLst>
              <p:custData r:id="rId1"/>
              <p:custData r:id="rId2"/>
            </p:custDataLst>
          </p:nvPr>
        </p:nvPicPr>
        <p:blipFill rotWithShape="1">
          <a:blip r:embed="rId5"/>
          <a:srcRect/>
          <a:stretch/>
        </p:blipFill>
        <p:spPr>
          <a:xfrm>
            <a:off x="20" y="10"/>
            <a:ext cx="12191980" cy="6857990"/>
          </a:xfrm>
          <a:prstGeom prst="rect">
            <a:avLst/>
          </a:prstGeom>
          <a:noFill/>
        </p:spPr>
      </p:pic>
      <p:sp>
        <p:nvSpPr>
          <p:cNvPr id="15" name="Rectangle 14">
            <a:extLst>
              <a:ext uri="{FF2B5EF4-FFF2-40B4-BE49-F238E27FC236}">
                <a16:creationId xmlns:a16="http://schemas.microsoft.com/office/drawing/2014/main" id="{C2188EF0-0B74-4EEE-9509-EC5859F04561}"/>
              </a:ext>
            </a:extLst>
          </p:cNvPr>
          <p:cNvSpPr/>
          <p:nvPr/>
        </p:nvSpPr>
        <p:spPr>
          <a:xfrm>
            <a:off x="4017819" y="1808018"/>
            <a:ext cx="1360714" cy="2579914"/>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59D05F-96FE-4D76-AFC7-D98498096842}"/>
              </a:ext>
            </a:extLst>
          </p:cNvPr>
          <p:cNvSpPr/>
          <p:nvPr/>
        </p:nvSpPr>
        <p:spPr>
          <a:xfrm>
            <a:off x="2416629" y="2594682"/>
            <a:ext cx="1107210" cy="1661632"/>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7A43B7-D51B-48D1-A432-BA0D5117EA74}"/>
              </a:ext>
            </a:extLst>
          </p:cNvPr>
          <p:cNvSpPr/>
          <p:nvPr/>
        </p:nvSpPr>
        <p:spPr>
          <a:xfrm>
            <a:off x="1723821" y="5882330"/>
            <a:ext cx="1800018" cy="746934"/>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AF89E2D-31FA-436C-BFCE-E585BB57AE8B}"/>
              </a:ext>
            </a:extLst>
          </p:cNvPr>
          <p:cNvCxnSpPr>
            <a:cxnSpLocks/>
          </p:cNvCxnSpPr>
          <p:nvPr/>
        </p:nvCxnSpPr>
        <p:spPr>
          <a:xfrm flipV="1">
            <a:off x="1723821" y="3124200"/>
            <a:ext cx="2282123" cy="2906487"/>
          </a:xfrm>
          <a:prstGeom prst="straightConnector1">
            <a:avLst/>
          </a:prstGeom>
          <a:ln w="28575">
            <a:solidFill>
              <a:srgbClr val="0D92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1FD2F1-526F-4A65-B8EB-4C495DF440EB}"/>
              </a:ext>
            </a:extLst>
          </p:cNvPr>
          <p:cNvCxnSpPr>
            <a:cxnSpLocks/>
          </p:cNvCxnSpPr>
          <p:nvPr/>
        </p:nvCxnSpPr>
        <p:spPr>
          <a:xfrm>
            <a:off x="1723821" y="2177143"/>
            <a:ext cx="2282123" cy="740229"/>
          </a:xfrm>
          <a:prstGeom prst="straightConnector1">
            <a:avLst/>
          </a:prstGeom>
          <a:ln w="28575">
            <a:solidFill>
              <a:srgbClr val="0D9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17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069C3-5A6B-48E5-9697-135AFD6FE13C}"/>
              </a:ext>
            </a:extLst>
          </p:cNvPr>
          <p:cNvSpPr>
            <a:spLocks noGrp="1"/>
          </p:cNvSpPr>
          <p:nvPr>
            <p:ph type="body" sz="quarter" idx="11"/>
          </p:nvPr>
        </p:nvSpPr>
        <p:spPr>
          <a:xfrm>
            <a:off x="352426" y="1268413"/>
            <a:ext cx="7646438" cy="4306122"/>
          </a:xfrm>
        </p:spPr>
        <p:txBody>
          <a:bodyPr anchor="t">
            <a:normAutofit/>
          </a:bodyPr>
          <a:lstStyle/>
          <a:p>
            <a:pPr marL="514350" indent="-514350">
              <a:buFont typeface="+mj-lt"/>
              <a:buAutoNum type="arabicPeriod"/>
            </a:pPr>
            <a:r>
              <a:rPr lang="is-IS" dirty="0"/>
              <a:t>Create Azure resource group and power BI pro account</a:t>
            </a:r>
            <a:endParaRPr lang="en-US" dirty="0">
              <a:cs typeface="Segoe UI"/>
            </a:endParaRPr>
          </a:p>
          <a:p>
            <a:pPr marL="514350" indent="-514350">
              <a:buFont typeface="+mj-lt"/>
              <a:buAutoNum type="arabicPeriod"/>
            </a:pPr>
            <a:r>
              <a:rPr lang="is-IS" dirty="0">
                <a:cs typeface="Segoe UI"/>
              </a:rPr>
              <a:t>Download product folder</a:t>
            </a:r>
          </a:p>
          <a:p>
            <a:pPr marL="514350" indent="-514350">
              <a:buFont typeface="+mj-lt"/>
              <a:buAutoNum type="arabicPeriod"/>
            </a:pPr>
            <a:r>
              <a:rPr lang="is-IS" dirty="0">
                <a:cs typeface="Segoe UI"/>
              </a:rPr>
              <a:t>Setup parameters and run Deployment script</a:t>
            </a:r>
          </a:p>
          <a:p>
            <a:pPr marL="514350" indent="-514350">
              <a:buFont typeface="+mj-lt"/>
              <a:buAutoNum type="arabicPeriod"/>
            </a:pPr>
            <a:r>
              <a:rPr lang="is-IS" dirty="0">
                <a:cs typeface="Segoe UI"/>
              </a:rPr>
              <a:t>Setup gateway</a:t>
            </a:r>
            <a:r>
              <a:rPr lang="is-IS" dirty="0"/>
              <a:t> and run</a:t>
            </a:r>
            <a:r>
              <a:rPr lang="is-IS" dirty="0">
                <a:cs typeface="Segoe UI"/>
              </a:rPr>
              <a:t> pipelines</a:t>
            </a:r>
          </a:p>
          <a:p>
            <a:pPr marL="514350" indent="-514350">
              <a:buFont typeface="+mj-lt"/>
              <a:buAutoNum type="arabicPeriod"/>
            </a:pPr>
            <a:r>
              <a:rPr lang="is-IS" dirty="0">
                <a:cs typeface="Segoe UI"/>
              </a:rPr>
              <a:t>Connect report templates to DW and publish reports to Power BI service</a:t>
            </a:r>
          </a:p>
          <a:p>
            <a:endParaRPr lang="is-IS" dirty="0">
              <a:cs typeface="Segoe UI"/>
            </a:endParaRPr>
          </a:p>
          <a:p>
            <a:endParaRPr lang="en-US" dirty="0">
              <a:cs typeface="Segoe UI"/>
            </a:endParaRPr>
          </a:p>
        </p:txBody>
      </p:sp>
      <p:sp>
        <p:nvSpPr>
          <p:cNvPr id="4" name="Text Placeholder 3">
            <a:extLst>
              <a:ext uri="{FF2B5EF4-FFF2-40B4-BE49-F238E27FC236}">
                <a16:creationId xmlns:a16="http://schemas.microsoft.com/office/drawing/2014/main" id="{EABC5CF0-1D13-42D3-B2FC-18FA0913D8D7}"/>
              </a:ext>
            </a:extLst>
          </p:cNvPr>
          <p:cNvSpPr>
            <a:spLocks noGrp="1"/>
          </p:cNvSpPr>
          <p:nvPr>
            <p:ph type="body" sz="quarter" idx="13"/>
          </p:nvPr>
        </p:nvSpPr>
        <p:spPr>
          <a:xfrm>
            <a:off x="330198" y="527754"/>
            <a:ext cx="10165523" cy="585429"/>
          </a:xfrm>
        </p:spPr>
        <p:txBody>
          <a:bodyPr lIns="0" tIns="0" rIns="0" bIns="0" anchor="t">
            <a:normAutofit/>
          </a:bodyPr>
          <a:lstStyle/>
          <a:p>
            <a:r>
              <a:rPr lang="is-IS" dirty="0"/>
              <a:t>LS Insight setup</a:t>
            </a:r>
            <a:endParaRPr lang="en-US" dirty="0"/>
          </a:p>
        </p:txBody>
      </p:sp>
      <p:pic>
        <p:nvPicPr>
          <p:cNvPr id="10" name="Picture Placeholder 9" descr="A screenshot of a cell phone&#10;&#10;Description automatically generated">
            <a:extLst>
              <a:ext uri="{FF2B5EF4-FFF2-40B4-BE49-F238E27FC236}">
                <a16:creationId xmlns:a16="http://schemas.microsoft.com/office/drawing/2014/main" id="{2535206E-373A-4A87-B854-C35A13B44213}"/>
              </a:ext>
            </a:extLst>
          </p:cNvPr>
          <p:cNvPicPr>
            <a:picLocks noGrp="1" noChangeAspect="1"/>
          </p:cNvPicPr>
          <p:nvPr>
            <p:ph type="pic" sz="quarter" idx="12"/>
          </p:nvPr>
        </p:nvPicPr>
        <p:blipFill>
          <a:blip r:embed="rId3"/>
          <a:srcRect l="19567" r="19567"/>
          <a:stretch>
            <a:fillRect/>
          </a:stretch>
        </p:blipFill>
        <p:spPr/>
      </p:pic>
    </p:spTree>
    <p:extLst>
      <p:ext uri="{BB962C8B-B14F-4D97-AF65-F5344CB8AC3E}">
        <p14:creationId xmlns:p14="http://schemas.microsoft.com/office/powerpoint/2010/main" val="173034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high confidence">
            <a:extLst>
              <a:ext uri="{FF2B5EF4-FFF2-40B4-BE49-F238E27FC236}">
                <a16:creationId xmlns:a16="http://schemas.microsoft.com/office/drawing/2014/main" id="{78D21508-3237-44B0-9030-26D556358B06}"/>
              </a:ext>
            </a:extLst>
          </p:cNvPr>
          <p:cNvPicPr>
            <a:picLocks noChangeAspect="1"/>
          </p:cNvPicPr>
          <p:nvPr>
            <p:custDataLst>
              <p:custData r:id="rId1"/>
              <p:custData r:id="rId2"/>
            </p:custDataLst>
          </p:nvPr>
        </p:nvPicPr>
        <p:blipFill rotWithShape="1">
          <a:blip r:embed="rId5"/>
          <a:srcRect/>
          <a:stretch/>
        </p:blipFill>
        <p:spPr>
          <a:xfrm>
            <a:off x="20" y="10"/>
            <a:ext cx="12191980" cy="6857990"/>
          </a:xfrm>
          <a:prstGeom prst="rect">
            <a:avLst/>
          </a:prstGeom>
          <a:noFill/>
        </p:spPr>
      </p:pic>
      <p:sp>
        <p:nvSpPr>
          <p:cNvPr id="15" name="Rectangle 14">
            <a:extLst>
              <a:ext uri="{FF2B5EF4-FFF2-40B4-BE49-F238E27FC236}">
                <a16:creationId xmlns:a16="http://schemas.microsoft.com/office/drawing/2014/main" id="{C2188EF0-0B74-4EEE-9509-EC5859F04561}"/>
              </a:ext>
            </a:extLst>
          </p:cNvPr>
          <p:cNvSpPr/>
          <p:nvPr/>
        </p:nvSpPr>
        <p:spPr>
          <a:xfrm>
            <a:off x="4017819" y="1808018"/>
            <a:ext cx="1360714" cy="2579914"/>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A59D05F-96FE-4D76-AFC7-D98498096842}"/>
              </a:ext>
            </a:extLst>
          </p:cNvPr>
          <p:cNvSpPr/>
          <p:nvPr/>
        </p:nvSpPr>
        <p:spPr>
          <a:xfrm>
            <a:off x="2416629" y="2594682"/>
            <a:ext cx="1107210" cy="1661632"/>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7A43B7-D51B-48D1-A432-BA0D5117EA74}"/>
              </a:ext>
            </a:extLst>
          </p:cNvPr>
          <p:cNvSpPr/>
          <p:nvPr/>
        </p:nvSpPr>
        <p:spPr>
          <a:xfrm>
            <a:off x="1723821" y="5882330"/>
            <a:ext cx="1800018" cy="746934"/>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AF89E2D-31FA-436C-BFCE-E585BB57AE8B}"/>
              </a:ext>
            </a:extLst>
          </p:cNvPr>
          <p:cNvCxnSpPr>
            <a:cxnSpLocks/>
          </p:cNvCxnSpPr>
          <p:nvPr/>
        </p:nvCxnSpPr>
        <p:spPr>
          <a:xfrm flipV="1">
            <a:off x="1723821" y="3124200"/>
            <a:ext cx="2282123" cy="2906487"/>
          </a:xfrm>
          <a:prstGeom prst="straightConnector1">
            <a:avLst/>
          </a:prstGeom>
          <a:ln w="28575">
            <a:solidFill>
              <a:srgbClr val="0D92FF"/>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51FD2F1-526F-4A65-B8EB-4C495DF440EB}"/>
              </a:ext>
            </a:extLst>
          </p:cNvPr>
          <p:cNvCxnSpPr>
            <a:cxnSpLocks/>
          </p:cNvCxnSpPr>
          <p:nvPr/>
        </p:nvCxnSpPr>
        <p:spPr>
          <a:xfrm>
            <a:off x="1723821" y="2177143"/>
            <a:ext cx="2282123" cy="740229"/>
          </a:xfrm>
          <a:prstGeom prst="straightConnector1">
            <a:avLst/>
          </a:prstGeom>
          <a:ln w="28575">
            <a:solidFill>
              <a:srgbClr val="0D92FF"/>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C319653-69C1-4281-88D5-910FEDBB0360}"/>
              </a:ext>
            </a:extLst>
          </p:cNvPr>
          <p:cNvSpPr/>
          <p:nvPr/>
        </p:nvSpPr>
        <p:spPr>
          <a:xfrm>
            <a:off x="5902461" y="3683857"/>
            <a:ext cx="3524568" cy="1217478"/>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1BAB05-C5C2-4678-B587-F4A37D64202C}"/>
              </a:ext>
            </a:extLst>
          </p:cNvPr>
          <p:cNvSpPr/>
          <p:nvPr/>
        </p:nvSpPr>
        <p:spPr>
          <a:xfrm>
            <a:off x="6987653" y="2046514"/>
            <a:ext cx="1416117" cy="1623694"/>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0BC747C6-D141-4744-A3EB-DA14ABAD5967}"/>
              </a:ext>
            </a:extLst>
          </p:cNvPr>
          <p:cNvCxnSpPr>
            <a:cxnSpLocks/>
          </p:cNvCxnSpPr>
          <p:nvPr/>
        </p:nvCxnSpPr>
        <p:spPr>
          <a:xfrm>
            <a:off x="5366658" y="3099748"/>
            <a:ext cx="1611085" cy="0"/>
          </a:xfrm>
          <a:prstGeom prst="straightConnector1">
            <a:avLst/>
          </a:prstGeom>
          <a:ln w="28575">
            <a:solidFill>
              <a:srgbClr val="0D92FF"/>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1C3339-56D5-4C61-8EBF-4A485CD74735}"/>
              </a:ext>
            </a:extLst>
          </p:cNvPr>
          <p:cNvCxnSpPr>
            <a:cxnSpLocks/>
          </p:cNvCxnSpPr>
          <p:nvPr/>
        </p:nvCxnSpPr>
        <p:spPr>
          <a:xfrm>
            <a:off x="8403771" y="3124200"/>
            <a:ext cx="2241483" cy="0"/>
          </a:xfrm>
          <a:prstGeom prst="straightConnector1">
            <a:avLst/>
          </a:prstGeom>
          <a:ln w="28575">
            <a:solidFill>
              <a:srgbClr val="0D92FF"/>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938AA8B-112D-45B3-A090-6B4B391540E2}"/>
              </a:ext>
            </a:extLst>
          </p:cNvPr>
          <p:cNvCxnSpPr>
            <a:cxnSpLocks/>
          </p:cNvCxnSpPr>
          <p:nvPr/>
        </p:nvCxnSpPr>
        <p:spPr>
          <a:xfrm>
            <a:off x="1710255" y="2176935"/>
            <a:ext cx="2282123" cy="74022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A58A275-7574-463A-B751-F2A40F7DBDA0}"/>
              </a:ext>
            </a:extLst>
          </p:cNvPr>
          <p:cNvCxnSpPr>
            <a:cxnSpLocks/>
          </p:cNvCxnSpPr>
          <p:nvPr/>
        </p:nvCxnSpPr>
        <p:spPr>
          <a:xfrm flipV="1">
            <a:off x="1738360" y="3130571"/>
            <a:ext cx="2282123" cy="2906487"/>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27E5D49-528E-47F0-8B2B-7C100279C887}"/>
              </a:ext>
            </a:extLst>
          </p:cNvPr>
          <p:cNvCxnSpPr>
            <a:cxnSpLocks/>
            <a:stCxn id="15" idx="3"/>
          </p:cNvCxnSpPr>
          <p:nvPr/>
        </p:nvCxnSpPr>
        <p:spPr>
          <a:xfrm>
            <a:off x="5378533" y="3097975"/>
            <a:ext cx="5278596" cy="3681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18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usinesswomen brainstorming around a laptop">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r="30530"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5"/>
            <a:ext cx="4132534" cy="2655842"/>
          </a:xfrm>
        </p:spPr>
        <p:txBody>
          <a:bodyPr lIns="0" tIns="0" rIns="0" bIns="0" anchor="t">
            <a:normAutofit/>
          </a:bodyPr>
          <a:lstStyle/>
          <a:p>
            <a:r>
              <a:rPr lang="is-IS" sz="2300" dirty="0"/>
              <a:t>How do I create a dashboard and share information with others in my organization using </a:t>
            </a:r>
            <a:r>
              <a:rPr lang="is-IS" sz="2300" dirty="0">
                <a:ea typeface="+mn-lt"/>
                <a:cs typeface="+mn-lt"/>
              </a:rPr>
              <a:t>alerts and subscriptions</a:t>
            </a:r>
            <a:r>
              <a:rPr lang="is-IS" sz="2300" dirty="0"/>
              <a:t>?</a:t>
            </a:r>
          </a:p>
          <a:p>
            <a:endParaRPr lang="is-IS" sz="2300" dirty="0"/>
          </a:p>
          <a:p>
            <a:r>
              <a:rPr lang="is-IS" sz="2300" dirty="0"/>
              <a:t>(live demo) </a:t>
            </a:r>
          </a:p>
          <a:p>
            <a:endParaRPr lang="en-US" sz="2300" dirty="0"/>
          </a:p>
        </p:txBody>
      </p:sp>
    </p:spTree>
    <p:extLst>
      <p:ext uri="{BB962C8B-B14F-4D97-AF65-F5344CB8AC3E}">
        <p14:creationId xmlns:p14="http://schemas.microsoft.com/office/powerpoint/2010/main" val="3171023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5"/>
            <a:ext cx="3921100" cy="2316208"/>
          </a:xfrm>
        </p:spPr>
        <p:txBody>
          <a:bodyPr lIns="0" tIns="0" rIns="0" bIns="0" anchor="t">
            <a:normAutofit/>
          </a:bodyPr>
          <a:lstStyle/>
          <a:p>
            <a:r>
              <a:rPr lang="is-IS" sz="2800" dirty="0">
                <a:cs typeface="Segoe UI"/>
              </a:rPr>
              <a:t>Workspace is a place to create an app for the Organization </a:t>
            </a:r>
          </a:p>
          <a:p>
            <a:endParaRPr lang="is-IS" sz="2800" dirty="0">
              <a:cs typeface="Segoe UI"/>
            </a:endParaRPr>
          </a:p>
          <a:p>
            <a:r>
              <a:rPr lang="is-IS" sz="2800" dirty="0"/>
              <a:t>(live demo) </a:t>
            </a:r>
          </a:p>
          <a:p>
            <a:endParaRPr lang="is-IS" sz="2800" dirty="0">
              <a:cs typeface="Segoe UI"/>
            </a:endParaRP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1511997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5"/>
            <a:ext cx="3921100" cy="2172516"/>
          </a:xfrm>
        </p:spPr>
        <p:txBody>
          <a:bodyPr lIns="0" tIns="0" rIns="0" bIns="0" anchor="t">
            <a:normAutofit/>
          </a:bodyPr>
          <a:lstStyle/>
          <a:p>
            <a:r>
              <a:rPr lang="is-IS" sz="2800" dirty="0">
                <a:cs typeface="Segoe UI"/>
              </a:rPr>
              <a:t>Getting insights to discounts and offers</a:t>
            </a:r>
          </a:p>
          <a:p>
            <a:endParaRPr lang="is-IS" sz="2800" dirty="0">
              <a:cs typeface="Segoe UI"/>
            </a:endParaRPr>
          </a:p>
          <a:p>
            <a:r>
              <a:rPr lang="is-IS" sz="2800" dirty="0"/>
              <a:t>(live demo) </a:t>
            </a:r>
          </a:p>
          <a:p>
            <a:endParaRPr lang="is-IS" sz="2800" dirty="0">
              <a:cs typeface="Segoe UI"/>
            </a:endParaRP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1562440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4"/>
            <a:ext cx="3921100" cy="2512151"/>
          </a:xfrm>
        </p:spPr>
        <p:txBody>
          <a:bodyPr lIns="0" tIns="0" rIns="0" bIns="0" anchor="t">
            <a:normAutofit/>
          </a:bodyPr>
          <a:lstStyle/>
          <a:p>
            <a:r>
              <a:rPr lang="is-IS" sz="2800" dirty="0">
                <a:cs typeface="Segoe UI"/>
              </a:rPr>
              <a:t>Setting Member filters and generate a list for export</a:t>
            </a:r>
          </a:p>
          <a:p>
            <a:endParaRPr lang="is-IS" sz="2800" dirty="0">
              <a:cs typeface="Segoe UI"/>
            </a:endParaRPr>
          </a:p>
          <a:p>
            <a:r>
              <a:rPr lang="is-IS" sz="2800" dirty="0"/>
              <a:t>(live demo) </a:t>
            </a:r>
          </a:p>
          <a:p>
            <a:endParaRPr lang="is-IS" sz="2800" dirty="0">
              <a:cs typeface="Segoe UI"/>
            </a:endParaRPr>
          </a:p>
          <a:p>
            <a:endParaRPr lang="is-IS" sz="2800" dirty="0">
              <a:cs typeface="Segoe UI"/>
            </a:endParaRP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4148572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2A60CB31-1A4B-C64F-AA95-4FBDB8138393}"/>
              </a:ext>
            </a:extLst>
          </p:cNvPr>
          <p:cNvSpPr>
            <a:spLocks noGrp="1"/>
          </p:cNvSpPr>
          <p:nvPr>
            <p:ph type="body" sz="quarter" idx="14"/>
          </p:nvPr>
        </p:nvSpPr>
        <p:spPr>
          <a:xfrm>
            <a:off x="627183" y="542889"/>
            <a:ext cx="11296887" cy="533693"/>
          </a:xfrm>
        </p:spPr>
        <p:txBody>
          <a:bodyPr/>
          <a:lstStyle/>
          <a:p>
            <a:r>
              <a:rPr lang="en-US"/>
              <a:t>LS Insight</a:t>
            </a:r>
          </a:p>
        </p:txBody>
      </p:sp>
      <p:sp>
        <p:nvSpPr>
          <p:cNvPr id="27" name="Text Placeholder 26">
            <a:extLst>
              <a:ext uri="{FF2B5EF4-FFF2-40B4-BE49-F238E27FC236}">
                <a16:creationId xmlns:a16="http://schemas.microsoft.com/office/drawing/2014/main" id="{D2B1994B-437F-C149-BE78-CE93E0412BF7}"/>
              </a:ext>
            </a:extLst>
          </p:cNvPr>
          <p:cNvSpPr>
            <a:spLocks noGrp="1"/>
          </p:cNvSpPr>
          <p:nvPr>
            <p:ph type="body" sz="quarter" idx="15"/>
          </p:nvPr>
        </p:nvSpPr>
        <p:spPr/>
        <p:txBody>
          <a:bodyPr/>
          <a:lstStyle/>
          <a:p>
            <a:r>
              <a:rPr lang="en-US" dirty="0"/>
              <a:t>Getting started on the path to your data insights</a:t>
            </a:r>
          </a:p>
        </p:txBody>
      </p:sp>
      <p:sp>
        <p:nvSpPr>
          <p:cNvPr id="31" name="Title 30">
            <a:extLst>
              <a:ext uri="{FF2B5EF4-FFF2-40B4-BE49-F238E27FC236}">
                <a16:creationId xmlns:a16="http://schemas.microsoft.com/office/drawing/2014/main" id="{11DDA19C-9D76-9F4B-A877-40DE6E33551E}"/>
              </a:ext>
            </a:extLst>
          </p:cNvPr>
          <p:cNvSpPr>
            <a:spLocks noGrp="1"/>
          </p:cNvSpPr>
          <p:nvPr>
            <p:ph type="title"/>
          </p:nvPr>
        </p:nvSpPr>
        <p:spPr>
          <a:xfrm>
            <a:off x="4697361" y="4891444"/>
            <a:ext cx="7038622" cy="360363"/>
          </a:xfrm>
        </p:spPr>
        <p:txBody>
          <a:bodyPr/>
          <a:lstStyle/>
          <a:p>
            <a:r>
              <a:rPr lang="is-IS"/>
              <a:t>Kristinn, Jónheiður and Jón Halldór</a:t>
            </a:r>
            <a:endParaRPr lang="en-US"/>
          </a:p>
        </p:txBody>
      </p:sp>
      <p:sp>
        <p:nvSpPr>
          <p:cNvPr id="33" name="Text Placeholder 32">
            <a:extLst>
              <a:ext uri="{FF2B5EF4-FFF2-40B4-BE49-F238E27FC236}">
                <a16:creationId xmlns:a16="http://schemas.microsoft.com/office/drawing/2014/main" id="{2B14E72B-940F-E74E-90F4-DA79A0D7A804}"/>
              </a:ext>
            </a:extLst>
          </p:cNvPr>
          <p:cNvSpPr>
            <a:spLocks noGrp="1"/>
          </p:cNvSpPr>
          <p:nvPr>
            <p:ph type="body" sz="quarter" idx="11"/>
          </p:nvPr>
        </p:nvSpPr>
        <p:spPr/>
        <p:txBody>
          <a:bodyPr/>
          <a:lstStyle/>
          <a:p>
            <a:r>
              <a:rPr lang="is-IS" dirty="0"/>
              <a:t>LS Insight development team</a:t>
            </a:r>
            <a:endParaRPr lang="en-US" dirty="0"/>
          </a:p>
        </p:txBody>
      </p:sp>
      <p:pic>
        <p:nvPicPr>
          <p:cNvPr id="6" name="Picture Placeholder 5">
            <a:extLst>
              <a:ext uri="{FF2B5EF4-FFF2-40B4-BE49-F238E27FC236}">
                <a16:creationId xmlns:a16="http://schemas.microsoft.com/office/drawing/2014/main" id="{19B6F77D-E360-422B-BA91-B6C404D88524}"/>
              </a:ext>
            </a:extLst>
          </p:cNvPr>
          <p:cNvPicPr>
            <a:picLocks noGrp="1" noChangeAspect="1"/>
          </p:cNvPicPr>
          <p:nvPr>
            <p:ph type="pic" sz="quarter" idx="13"/>
          </p:nvPr>
        </p:nvPicPr>
        <p:blipFill>
          <a:blip r:embed="rId3"/>
          <a:srcRect/>
          <a:stretch/>
        </p:blipFill>
        <p:spPr>
          <a:xfrm>
            <a:off x="7561263" y="2681240"/>
            <a:ext cx="2051050" cy="1365345"/>
          </a:xfrm>
        </p:spPr>
      </p:pic>
      <p:pic>
        <p:nvPicPr>
          <p:cNvPr id="12" name="Picture Placeholder 5">
            <a:extLst>
              <a:ext uri="{FF2B5EF4-FFF2-40B4-BE49-F238E27FC236}">
                <a16:creationId xmlns:a16="http://schemas.microsoft.com/office/drawing/2014/main" id="{63A1F8D5-FB52-409E-A45B-DAAC11546FD4}"/>
              </a:ext>
            </a:extLst>
          </p:cNvPr>
          <p:cNvPicPr>
            <a:picLocks noChangeAspect="1"/>
          </p:cNvPicPr>
          <p:nvPr/>
        </p:nvPicPr>
        <p:blipFill>
          <a:blip r:embed="rId4"/>
          <a:srcRect/>
          <a:stretch/>
        </p:blipFill>
        <p:spPr>
          <a:xfrm>
            <a:off x="5250101" y="2672824"/>
            <a:ext cx="2051050" cy="1368761"/>
          </a:xfrm>
          <a:prstGeom prst="snip2DiagRect">
            <a:avLst/>
          </a:prstGeom>
          <a:ln>
            <a:solidFill>
              <a:srgbClr val="304B5E"/>
            </a:solidFill>
          </a:ln>
          <a:effectLst>
            <a:outerShdw blurRad="50800" dist="88900" dir="8100000" algn="ctr" rotWithShape="0">
              <a:srgbClr val="000000">
                <a:alpha val="20000"/>
              </a:srgbClr>
            </a:outerShdw>
          </a:effectLst>
        </p:spPr>
      </p:pic>
      <p:pic>
        <p:nvPicPr>
          <p:cNvPr id="13" name="Picture Placeholder 5">
            <a:extLst>
              <a:ext uri="{FF2B5EF4-FFF2-40B4-BE49-F238E27FC236}">
                <a16:creationId xmlns:a16="http://schemas.microsoft.com/office/drawing/2014/main" id="{7150812E-1A2D-4851-8075-1E9EB33903BE}"/>
              </a:ext>
            </a:extLst>
          </p:cNvPr>
          <p:cNvPicPr>
            <a:picLocks noChangeAspect="1"/>
          </p:cNvPicPr>
          <p:nvPr/>
        </p:nvPicPr>
        <p:blipFill>
          <a:blip r:embed="rId5"/>
          <a:srcRect/>
          <a:stretch/>
        </p:blipFill>
        <p:spPr>
          <a:xfrm>
            <a:off x="9872425" y="2684383"/>
            <a:ext cx="2051050" cy="1369189"/>
          </a:xfrm>
          <a:prstGeom prst="snip2DiagRect">
            <a:avLst/>
          </a:prstGeom>
          <a:ln>
            <a:solidFill>
              <a:srgbClr val="304B5E"/>
            </a:solidFill>
          </a:ln>
          <a:effectLst>
            <a:outerShdw blurRad="50800" dist="88900" dir="8100000" algn="ctr" rotWithShape="0">
              <a:srgbClr val="000000">
                <a:alpha val="20000"/>
              </a:srgbClr>
            </a:outerShdw>
          </a:effectLst>
        </p:spPr>
      </p:pic>
    </p:spTree>
    <p:extLst>
      <p:ext uri="{BB962C8B-B14F-4D97-AF65-F5344CB8AC3E}">
        <p14:creationId xmlns:p14="http://schemas.microsoft.com/office/powerpoint/2010/main" val="33289257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5"/>
            <a:ext cx="3921100" cy="2590528"/>
          </a:xfrm>
        </p:spPr>
        <p:txBody>
          <a:bodyPr lIns="0" tIns="0" rIns="0" bIns="0" anchor="t">
            <a:normAutofit/>
          </a:bodyPr>
          <a:lstStyle/>
          <a:p>
            <a:r>
              <a:rPr lang="is-IS" sz="2800" dirty="0">
                <a:cs typeface="Segoe UI"/>
              </a:rPr>
              <a:t>Asking questions not answered in provided visuals</a:t>
            </a:r>
          </a:p>
          <a:p>
            <a:endParaRPr lang="is-IS" sz="2800" dirty="0">
              <a:cs typeface="Segoe UI"/>
            </a:endParaRPr>
          </a:p>
          <a:p>
            <a:r>
              <a:rPr lang="is-IS" sz="2800" dirty="0"/>
              <a:t>(live demo) </a:t>
            </a:r>
          </a:p>
          <a:p>
            <a:endParaRPr lang="is-IS" sz="2800" dirty="0">
              <a:cs typeface="Segoe UI"/>
            </a:endParaRP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1528840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5"/>
            <a:ext cx="3921100" cy="2107202"/>
          </a:xfrm>
        </p:spPr>
        <p:txBody>
          <a:bodyPr lIns="0" tIns="0" rIns="0" bIns="0" anchor="t">
            <a:normAutofit/>
          </a:bodyPr>
          <a:lstStyle/>
          <a:p>
            <a:r>
              <a:rPr lang="is-IS" sz="2800" dirty="0">
                <a:cs typeface="Segoe UI"/>
              </a:rPr>
              <a:t>Listing members who bought an Item or not</a:t>
            </a:r>
          </a:p>
          <a:p>
            <a:endParaRPr lang="is-IS" sz="2800" dirty="0">
              <a:cs typeface="Segoe UI"/>
            </a:endParaRPr>
          </a:p>
          <a:p>
            <a:r>
              <a:rPr lang="is-IS" sz="2800" dirty="0"/>
              <a:t>(live demo) </a:t>
            </a:r>
          </a:p>
          <a:p>
            <a:endParaRPr lang="is-IS" sz="2800" dirty="0">
              <a:cs typeface="Segoe UI"/>
            </a:endParaRP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3995934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4"/>
            <a:ext cx="3921100" cy="2303145"/>
          </a:xfrm>
        </p:spPr>
        <p:txBody>
          <a:bodyPr lIns="0" tIns="0" rIns="0" bIns="0" anchor="t">
            <a:normAutofit/>
          </a:bodyPr>
          <a:lstStyle/>
          <a:p>
            <a:r>
              <a:rPr lang="is-IS" sz="2800" dirty="0">
                <a:cs typeface="Segoe UI"/>
              </a:rPr>
              <a:t>Getting insight to the members</a:t>
            </a:r>
          </a:p>
          <a:p>
            <a:endParaRPr lang="is-IS" sz="2800" dirty="0">
              <a:cs typeface="Segoe UI"/>
            </a:endParaRPr>
          </a:p>
          <a:p>
            <a:r>
              <a:rPr lang="is-IS" sz="2800" dirty="0"/>
              <a:t>(live demo) </a:t>
            </a:r>
          </a:p>
          <a:p>
            <a:endParaRPr lang="is-IS" sz="2800" dirty="0">
              <a:cs typeface="Segoe UI"/>
            </a:endParaRP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1015403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4"/>
            <a:ext cx="3921100" cy="2459899"/>
          </a:xfrm>
        </p:spPr>
        <p:txBody>
          <a:bodyPr lIns="0" tIns="0" rIns="0" bIns="0" anchor="t">
            <a:normAutofit/>
          </a:bodyPr>
          <a:lstStyle/>
          <a:p>
            <a:r>
              <a:rPr lang="is-IS" sz="2800" dirty="0">
                <a:cs typeface="Segoe UI"/>
              </a:rPr>
              <a:t>Compare periods and Items</a:t>
            </a:r>
          </a:p>
          <a:p>
            <a:endParaRPr lang="is-IS" sz="2800" dirty="0">
              <a:cs typeface="Segoe UI"/>
            </a:endParaRPr>
          </a:p>
          <a:p>
            <a:r>
              <a:rPr lang="is-IS" sz="2800" dirty="0"/>
              <a:t>(live demo) </a:t>
            </a: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2072852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2"/>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5"/>
            <a:ext cx="3921100" cy="2472962"/>
          </a:xfrm>
        </p:spPr>
        <p:txBody>
          <a:bodyPr lIns="0" tIns="0" rIns="0" bIns="0" anchor="t">
            <a:normAutofit/>
          </a:bodyPr>
          <a:lstStyle/>
          <a:p>
            <a:r>
              <a:rPr lang="is-IS" sz="2800" dirty="0">
                <a:cs typeface="Segoe UI"/>
              </a:rPr>
              <a:t>Inventory detail report</a:t>
            </a:r>
          </a:p>
          <a:p>
            <a:endParaRPr lang="is-IS" sz="2800" dirty="0">
              <a:cs typeface="Segoe UI"/>
            </a:endParaRPr>
          </a:p>
          <a:p>
            <a:r>
              <a:rPr lang="is-IS" sz="2800" dirty="0"/>
              <a:t>(live demo) </a:t>
            </a:r>
          </a:p>
          <a:p>
            <a:endParaRPr lang="is-IS" sz="2800" dirty="0">
              <a:cs typeface="Segoe UI"/>
            </a:endParaRP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3804229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wo colleagues planning on board with sticky notes">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rotWithShape="1">
          <a:blip r:embed="rId3"/>
          <a:srcRect l="1955" r="28575" b="-1"/>
          <a:stretch/>
        </p:blipFill>
        <p:spPr>
          <a:xfrm>
            <a:off x="5054601" y="10"/>
            <a:ext cx="7137399" cy="6857989"/>
          </a:xfrm>
          <a:no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5"/>
            <a:ext cx="3921100" cy="1241172"/>
          </a:xfrm>
        </p:spPr>
        <p:txBody>
          <a:bodyPr lIns="0" tIns="0" rIns="0" bIns="0" anchor="t">
            <a:normAutofit/>
          </a:bodyPr>
          <a:lstStyle/>
          <a:p>
            <a:r>
              <a:rPr lang="is-IS" sz="2800" dirty="0">
                <a:cs typeface="Segoe UI"/>
              </a:rPr>
              <a:t>LS Insight for Hotels</a:t>
            </a:r>
          </a:p>
          <a:p>
            <a:endParaRPr lang="is-IS" sz="2800" dirty="0">
              <a:cs typeface="Segoe UI"/>
            </a:endParaRPr>
          </a:p>
          <a:p>
            <a:endParaRPr lang="en-US" sz="2800" dirty="0">
              <a:cs typeface="Segoe UI"/>
            </a:endParaRPr>
          </a:p>
        </p:txBody>
      </p:sp>
    </p:spTree>
    <p:extLst>
      <p:ext uri="{BB962C8B-B14F-4D97-AF65-F5344CB8AC3E}">
        <p14:creationId xmlns:p14="http://schemas.microsoft.com/office/powerpoint/2010/main" val="31177972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automatically generated">
            <a:extLst>
              <a:ext uri="{FF2B5EF4-FFF2-40B4-BE49-F238E27FC236}">
                <a16:creationId xmlns:a16="http://schemas.microsoft.com/office/drawing/2014/main" id="{F96836DE-D933-425C-B7DE-3480D0095AE2}"/>
              </a:ext>
            </a:extLst>
          </p:cNvPr>
          <p:cNvPicPr>
            <a:picLocks noChangeAspect="1"/>
          </p:cNvPicPr>
          <p:nvPr/>
        </p:nvPicPr>
        <p:blipFill>
          <a:blip r:embed="rId3"/>
          <a:stretch>
            <a:fillRect/>
          </a:stretch>
        </p:blipFill>
        <p:spPr>
          <a:xfrm>
            <a:off x="0" y="526273"/>
            <a:ext cx="11687407" cy="6067408"/>
          </a:xfrm>
          <a:prstGeom prst="rect">
            <a:avLst/>
          </a:prstGeom>
        </p:spPr>
      </p:pic>
    </p:spTree>
    <p:extLst>
      <p:ext uri="{BB962C8B-B14F-4D97-AF65-F5344CB8AC3E}">
        <p14:creationId xmlns:p14="http://schemas.microsoft.com/office/powerpoint/2010/main" val="1410170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0" y="526273"/>
            <a:ext cx="11687407" cy="6067407"/>
          </a:xfrm>
          <a:prstGeom prst="rect">
            <a:avLst/>
          </a:prstGeom>
        </p:spPr>
      </p:pic>
    </p:spTree>
    <p:extLst>
      <p:ext uri="{BB962C8B-B14F-4D97-AF65-F5344CB8AC3E}">
        <p14:creationId xmlns:p14="http://schemas.microsoft.com/office/powerpoint/2010/main" val="1576683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1" y="526273"/>
            <a:ext cx="11687405" cy="6067407"/>
          </a:xfrm>
          <a:prstGeom prst="rect">
            <a:avLst/>
          </a:prstGeom>
        </p:spPr>
      </p:pic>
    </p:spTree>
    <p:extLst>
      <p:ext uri="{BB962C8B-B14F-4D97-AF65-F5344CB8AC3E}">
        <p14:creationId xmlns:p14="http://schemas.microsoft.com/office/powerpoint/2010/main" val="3601438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1" y="526273"/>
            <a:ext cx="11687405" cy="6067406"/>
          </a:xfrm>
          <a:prstGeom prst="rect">
            <a:avLst/>
          </a:prstGeom>
        </p:spPr>
      </p:pic>
    </p:spTree>
    <p:extLst>
      <p:ext uri="{BB962C8B-B14F-4D97-AF65-F5344CB8AC3E}">
        <p14:creationId xmlns:p14="http://schemas.microsoft.com/office/powerpoint/2010/main" val="35978129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examining prototype">
            <a:extLst>
              <a:ext uri="{FF2B5EF4-FFF2-40B4-BE49-F238E27FC236}">
                <a16:creationId xmlns:a16="http://schemas.microsoft.com/office/drawing/2014/main" id="{F6BECFA6-39BA-4AAD-8DAE-BBBB94FEE612}"/>
              </a:ext>
            </a:extLst>
          </p:cNvPr>
          <p:cNvPicPr>
            <a:picLocks noGrp="1" noChangeAspect="1"/>
          </p:cNvPicPr>
          <p:nvPr>
            <p:ph type="pic" sz="quarter" idx="10"/>
          </p:nvPr>
        </p:nvPicPr>
        <p:blipFill>
          <a:blip r:embed="rId3"/>
          <a:srcRect l="22965" r="22965"/>
          <a:stretch>
            <a:fillRect/>
          </a:stretch>
        </p:blipFill>
        <p:spPr/>
      </p:pic>
      <p:sp>
        <p:nvSpPr>
          <p:cNvPr id="3" name="Text Placeholder 2">
            <a:extLst>
              <a:ext uri="{FF2B5EF4-FFF2-40B4-BE49-F238E27FC236}">
                <a16:creationId xmlns:a16="http://schemas.microsoft.com/office/drawing/2014/main" id="{E981138A-FC4E-4DF6-BE15-0034CE77A34B}"/>
              </a:ext>
            </a:extLst>
          </p:cNvPr>
          <p:cNvSpPr>
            <a:spLocks noGrp="1"/>
          </p:cNvSpPr>
          <p:nvPr>
            <p:ph type="body" sz="quarter" idx="11"/>
          </p:nvPr>
        </p:nvSpPr>
        <p:spPr>
          <a:xfrm>
            <a:off x="334963" y="1628774"/>
            <a:ext cx="4621598" cy="3750747"/>
          </a:xfrm>
        </p:spPr>
        <p:txBody>
          <a:bodyPr/>
          <a:lstStyle/>
          <a:p>
            <a:r>
              <a:rPr lang="is-IS" dirty="0"/>
              <a:t>Why do I need it?</a:t>
            </a:r>
          </a:p>
          <a:p>
            <a:endParaRPr lang="is-IS" dirty="0"/>
          </a:p>
          <a:p>
            <a:r>
              <a:rPr lang="is-IS" dirty="0"/>
              <a:t>What is it?</a:t>
            </a:r>
          </a:p>
          <a:p>
            <a:endParaRPr lang="is-IS" dirty="0"/>
          </a:p>
          <a:p>
            <a:r>
              <a:rPr lang="is-IS" dirty="0"/>
              <a:t>How do I get started?</a:t>
            </a:r>
          </a:p>
          <a:p>
            <a:endParaRPr lang="en-US" dirty="0"/>
          </a:p>
        </p:txBody>
      </p:sp>
    </p:spTree>
    <p:extLst>
      <p:ext uri="{BB962C8B-B14F-4D97-AF65-F5344CB8AC3E}">
        <p14:creationId xmlns:p14="http://schemas.microsoft.com/office/powerpoint/2010/main" val="1145895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 y="526273"/>
            <a:ext cx="11687403" cy="6067405"/>
          </a:xfrm>
          <a:prstGeom prst="rect">
            <a:avLst/>
          </a:prstGeom>
        </p:spPr>
      </p:pic>
    </p:spTree>
    <p:extLst>
      <p:ext uri="{BB962C8B-B14F-4D97-AF65-F5344CB8AC3E}">
        <p14:creationId xmlns:p14="http://schemas.microsoft.com/office/powerpoint/2010/main" val="2994394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3" y="526273"/>
            <a:ext cx="11687401" cy="6067405"/>
          </a:xfrm>
          <a:prstGeom prst="rect">
            <a:avLst/>
          </a:prstGeom>
        </p:spPr>
      </p:pic>
    </p:spTree>
    <p:extLst>
      <p:ext uri="{BB962C8B-B14F-4D97-AF65-F5344CB8AC3E}">
        <p14:creationId xmlns:p14="http://schemas.microsoft.com/office/powerpoint/2010/main" val="1675695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3" y="527371"/>
            <a:ext cx="11687401" cy="6065208"/>
          </a:xfrm>
          <a:prstGeom prst="rect">
            <a:avLst/>
          </a:prstGeom>
        </p:spPr>
      </p:pic>
    </p:spTree>
    <p:extLst>
      <p:ext uri="{BB962C8B-B14F-4D97-AF65-F5344CB8AC3E}">
        <p14:creationId xmlns:p14="http://schemas.microsoft.com/office/powerpoint/2010/main" val="4265209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331556" y="527371"/>
            <a:ext cx="7024294" cy="6065208"/>
          </a:xfrm>
          <a:prstGeom prst="rect">
            <a:avLst/>
          </a:prstGeom>
        </p:spPr>
      </p:pic>
    </p:spTree>
    <p:extLst>
      <p:ext uri="{BB962C8B-B14F-4D97-AF65-F5344CB8AC3E}">
        <p14:creationId xmlns:p14="http://schemas.microsoft.com/office/powerpoint/2010/main" val="89402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19" y="527371"/>
            <a:ext cx="11683169" cy="6065208"/>
          </a:xfrm>
          <a:prstGeom prst="rect">
            <a:avLst/>
          </a:prstGeom>
        </p:spPr>
      </p:pic>
    </p:spTree>
    <p:extLst>
      <p:ext uri="{BB962C8B-B14F-4D97-AF65-F5344CB8AC3E}">
        <p14:creationId xmlns:p14="http://schemas.microsoft.com/office/powerpoint/2010/main" val="21505963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19" y="527371"/>
            <a:ext cx="11683169" cy="6065207"/>
          </a:xfrm>
          <a:prstGeom prst="rect">
            <a:avLst/>
          </a:prstGeom>
        </p:spPr>
      </p:pic>
    </p:spTree>
    <p:extLst>
      <p:ext uri="{BB962C8B-B14F-4D97-AF65-F5344CB8AC3E}">
        <p14:creationId xmlns:p14="http://schemas.microsoft.com/office/powerpoint/2010/main" val="798886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20" y="527371"/>
            <a:ext cx="11683167" cy="6065207"/>
          </a:xfrm>
          <a:prstGeom prst="rect">
            <a:avLst/>
          </a:prstGeom>
        </p:spPr>
      </p:pic>
    </p:spTree>
    <p:extLst>
      <p:ext uri="{BB962C8B-B14F-4D97-AF65-F5344CB8AC3E}">
        <p14:creationId xmlns:p14="http://schemas.microsoft.com/office/powerpoint/2010/main" val="26938921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20" y="527371"/>
            <a:ext cx="11683167" cy="6065207"/>
          </a:xfrm>
          <a:prstGeom prst="rect">
            <a:avLst/>
          </a:prstGeom>
        </p:spPr>
      </p:pic>
    </p:spTree>
    <p:extLst>
      <p:ext uri="{BB962C8B-B14F-4D97-AF65-F5344CB8AC3E}">
        <p14:creationId xmlns:p14="http://schemas.microsoft.com/office/powerpoint/2010/main" val="13694961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20" y="527371"/>
            <a:ext cx="11683167" cy="6065206"/>
          </a:xfrm>
          <a:prstGeom prst="rect">
            <a:avLst/>
          </a:prstGeom>
        </p:spPr>
      </p:pic>
    </p:spTree>
    <p:extLst>
      <p:ext uri="{BB962C8B-B14F-4D97-AF65-F5344CB8AC3E}">
        <p14:creationId xmlns:p14="http://schemas.microsoft.com/office/powerpoint/2010/main" val="4117005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20" y="527371"/>
            <a:ext cx="11683167" cy="6065206"/>
          </a:xfrm>
          <a:prstGeom prst="rect">
            <a:avLst/>
          </a:prstGeom>
        </p:spPr>
      </p:pic>
    </p:spTree>
    <p:extLst>
      <p:ext uri="{BB962C8B-B14F-4D97-AF65-F5344CB8AC3E}">
        <p14:creationId xmlns:p14="http://schemas.microsoft.com/office/powerpoint/2010/main" val="1977051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05EC91B-6EA7-4CA0-A0C1-9BB2F00CD1EB}"/>
              </a:ext>
            </a:extLst>
          </p:cNvPr>
          <p:cNvSpPr>
            <a:spLocks noGrp="1"/>
          </p:cNvSpPr>
          <p:nvPr>
            <p:ph type="body" sz="quarter" idx="13"/>
          </p:nvPr>
        </p:nvSpPr>
        <p:spPr>
          <a:xfrm>
            <a:off x="330198" y="280104"/>
            <a:ext cx="10165523" cy="585429"/>
          </a:xfrm>
        </p:spPr>
        <p:txBody>
          <a:bodyPr/>
          <a:lstStyle/>
          <a:p>
            <a:r>
              <a:rPr lang="is-IS" dirty="0"/>
              <a:t>Data </a:t>
            </a:r>
            <a:r>
              <a:rPr lang="en-US" dirty="0"/>
              <a:t>≠ Information</a:t>
            </a:r>
          </a:p>
        </p:txBody>
      </p:sp>
      <p:pic>
        <p:nvPicPr>
          <p:cNvPr id="4" name="Picture 3" descr="A picture containing person, indoor&#10;&#10;Description automatically generated">
            <a:extLst>
              <a:ext uri="{FF2B5EF4-FFF2-40B4-BE49-F238E27FC236}">
                <a16:creationId xmlns:a16="http://schemas.microsoft.com/office/drawing/2014/main" id="{48592A00-8A39-4607-9CAD-7883AC91C85E}"/>
              </a:ext>
            </a:extLst>
          </p:cNvPr>
          <p:cNvPicPr>
            <a:picLocks noChangeAspect="1"/>
          </p:cNvPicPr>
          <p:nvPr/>
        </p:nvPicPr>
        <p:blipFill rotWithShape="1">
          <a:blip r:embed="rId3"/>
          <a:srcRect t="14281"/>
          <a:stretch/>
        </p:blipFill>
        <p:spPr>
          <a:xfrm>
            <a:off x="0" y="980728"/>
            <a:ext cx="12192000" cy="5875409"/>
          </a:xfrm>
          <a:prstGeom prst="rect">
            <a:avLst/>
          </a:prstGeom>
        </p:spPr>
      </p:pic>
    </p:spTree>
    <p:extLst>
      <p:ext uri="{BB962C8B-B14F-4D97-AF65-F5344CB8AC3E}">
        <p14:creationId xmlns:p14="http://schemas.microsoft.com/office/powerpoint/2010/main" val="30448792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21" y="527371"/>
            <a:ext cx="11683165" cy="6065206"/>
          </a:xfrm>
          <a:prstGeom prst="rect">
            <a:avLst/>
          </a:prstGeom>
        </p:spPr>
      </p:pic>
    </p:spTree>
    <p:extLst>
      <p:ext uri="{BB962C8B-B14F-4D97-AF65-F5344CB8AC3E}">
        <p14:creationId xmlns:p14="http://schemas.microsoft.com/office/powerpoint/2010/main" val="27408386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36DE-D933-425C-B7DE-3480D0095AE2}"/>
              </a:ext>
            </a:extLst>
          </p:cNvPr>
          <p:cNvPicPr>
            <a:picLocks noChangeAspect="1"/>
          </p:cNvPicPr>
          <p:nvPr/>
        </p:nvPicPr>
        <p:blipFill>
          <a:blip r:embed="rId3"/>
          <a:srcRect/>
          <a:stretch/>
        </p:blipFill>
        <p:spPr>
          <a:xfrm>
            <a:off x="2121" y="527371"/>
            <a:ext cx="11683165" cy="6065205"/>
          </a:xfrm>
          <a:prstGeom prst="rect">
            <a:avLst/>
          </a:prstGeom>
        </p:spPr>
      </p:pic>
    </p:spTree>
    <p:extLst>
      <p:ext uri="{BB962C8B-B14F-4D97-AF65-F5344CB8AC3E}">
        <p14:creationId xmlns:p14="http://schemas.microsoft.com/office/powerpoint/2010/main" val="4175422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462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FB54943E-81AF-4B8B-BF0A-25A17D250017}"/>
              </a:ext>
            </a:extLst>
          </p:cNvPr>
          <p:cNvGrpSpPr/>
          <p:nvPr/>
        </p:nvGrpSpPr>
        <p:grpSpPr>
          <a:xfrm>
            <a:off x="6466180" y="461970"/>
            <a:ext cx="6570130" cy="6208005"/>
            <a:chOff x="6433851" y="352401"/>
            <a:chExt cx="6570130" cy="6208005"/>
          </a:xfrm>
        </p:grpSpPr>
        <p:pic>
          <p:nvPicPr>
            <p:cNvPr id="33" name="Picture 32">
              <a:extLst>
                <a:ext uri="{FF2B5EF4-FFF2-40B4-BE49-F238E27FC236}">
                  <a16:creationId xmlns:a16="http://schemas.microsoft.com/office/drawing/2014/main" id="{93669A33-CAEB-40F4-9571-6D6212E7DB5F}"/>
                </a:ext>
              </a:extLst>
            </p:cNvPr>
            <p:cNvPicPr>
              <a:picLocks noChangeAspect="1"/>
            </p:cNvPicPr>
            <p:nvPr/>
          </p:nvPicPr>
          <p:blipFill>
            <a:blip r:embed="rId3"/>
            <a:stretch>
              <a:fillRect/>
            </a:stretch>
          </p:blipFill>
          <p:spPr>
            <a:xfrm>
              <a:off x="7523086" y="1742769"/>
              <a:ext cx="4356066" cy="2498725"/>
            </a:xfrm>
            <a:prstGeom prst="rect">
              <a:avLst/>
            </a:prstGeom>
            <a:ln>
              <a:solidFill>
                <a:schemeClr val="bg1">
                  <a:lumMod val="85000"/>
                </a:schemeClr>
              </a:solidFill>
            </a:ln>
          </p:spPr>
        </p:pic>
        <p:pic>
          <p:nvPicPr>
            <p:cNvPr id="22" name="Graphic 21">
              <a:extLst>
                <a:ext uri="{FF2B5EF4-FFF2-40B4-BE49-F238E27FC236}">
                  <a16:creationId xmlns:a16="http://schemas.microsoft.com/office/drawing/2014/main" id="{BD947145-6500-4364-855F-1D989B053E2A}"/>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433851" y="352401"/>
              <a:ext cx="6570130" cy="6208005"/>
            </a:xfrm>
            <a:prstGeom prst="rect">
              <a:avLst/>
            </a:prstGeom>
          </p:spPr>
        </p:pic>
      </p:grpSp>
      <p:grpSp>
        <p:nvGrpSpPr>
          <p:cNvPr id="38" name="Group 37">
            <a:extLst>
              <a:ext uri="{FF2B5EF4-FFF2-40B4-BE49-F238E27FC236}">
                <a16:creationId xmlns:a16="http://schemas.microsoft.com/office/drawing/2014/main" id="{63BABCB7-FEFF-49E9-9F7C-BBFA4E66181B}"/>
              </a:ext>
            </a:extLst>
          </p:cNvPr>
          <p:cNvGrpSpPr/>
          <p:nvPr/>
        </p:nvGrpSpPr>
        <p:grpSpPr>
          <a:xfrm>
            <a:off x="7229353" y="536242"/>
            <a:ext cx="5260769" cy="6059459"/>
            <a:chOff x="7095477" y="744467"/>
            <a:chExt cx="5260769" cy="6059459"/>
          </a:xfrm>
        </p:grpSpPr>
        <p:pic>
          <p:nvPicPr>
            <p:cNvPr id="1028" name="Picture 4">
              <a:extLst>
                <a:ext uri="{FF2B5EF4-FFF2-40B4-BE49-F238E27FC236}">
                  <a16:creationId xmlns:a16="http://schemas.microsoft.com/office/drawing/2014/main" id="{22C058A1-67E4-491E-9785-8633E113D3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4071" y="1775554"/>
              <a:ext cx="2681218" cy="3894150"/>
            </a:xfrm>
            <a:prstGeom prst="rect">
              <a:avLst/>
            </a:prstGeom>
            <a:noFill/>
            <a:extLst>
              <a:ext uri="{909E8E84-426E-40DD-AFC4-6F175D3DCCD1}">
                <a14:hiddenFill xmlns:a14="http://schemas.microsoft.com/office/drawing/2010/main">
                  <a:solidFill>
                    <a:srgbClr val="FFFFFF"/>
                  </a:solidFill>
                </a14:hiddenFill>
              </a:ext>
            </a:extLst>
          </p:spPr>
        </p:pic>
        <p:pic>
          <p:nvPicPr>
            <p:cNvPr id="35" name="Graphic 34">
              <a:extLst>
                <a:ext uri="{FF2B5EF4-FFF2-40B4-BE49-F238E27FC236}">
                  <a16:creationId xmlns:a16="http://schemas.microsoft.com/office/drawing/2014/main" id="{2701F5FF-85B7-4ED9-8957-FB37507B6E20}"/>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095477" y="744467"/>
              <a:ext cx="5260769" cy="6059459"/>
            </a:xfrm>
            <a:prstGeom prst="rect">
              <a:avLst/>
            </a:prstGeom>
          </p:spPr>
        </p:pic>
      </p:grpSp>
      <p:sp>
        <p:nvSpPr>
          <p:cNvPr id="20" name="Arrow: Right 19">
            <a:extLst>
              <a:ext uri="{FF2B5EF4-FFF2-40B4-BE49-F238E27FC236}">
                <a16:creationId xmlns:a16="http://schemas.microsoft.com/office/drawing/2014/main" id="{221D3993-B00F-4808-BE6D-DE355A74841F}"/>
              </a:ext>
            </a:extLst>
          </p:cNvPr>
          <p:cNvSpPr/>
          <p:nvPr/>
        </p:nvSpPr>
        <p:spPr>
          <a:xfrm>
            <a:off x="5149286" y="4061113"/>
            <a:ext cx="1983230" cy="364810"/>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4A79373A-A345-469A-8396-EE7CCA8ECB4E}"/>
              </a:ext>
            </a:extLst>
          </p:cNvPr>
          <p:cNvGrpSpPr/>
          <p:nvPr/>
        </p:nvGrpSpPr>
        <p:grpSpPr>
          <a:xfrm>
            <a:off x="-811980" y="439265"/>
            <a:ext cx="6570130" cy="6208005"/>
            <a:chOff x="-641266" y="418600"/>
            <a:chExt cx="6020790" cy="6020799"/>
          </a:xfrm>
        </p:grpSpPr>
        <p:pic>
          <p:nvPicPr>
            <p:cNvPr id="26" name="Picture 25">
              <a:extLst>
                <a:ext uri="{FF2B5EF4-FFF2-40B4-BE49-F238E27FC236}">
                  <a16:creationId xmlns:a16="http://schemas.microsoft.com/office/drawing/2014/main" id="{0E721DBA-02D5-457D-A637-BB8B2E299F31}"/>
                </a:ext>
              </a:extLst>
            </p:cNvPr>
            <p:cNvPicPr>
              <a:picLocks noChangeAspect="1"/>
            </p:cNvPicPr>
            <p:nvPr/>
          </p:nvPicPr>
          <p:blipFill>
            <a:blip r:embed="rId9"/>
            <a:stretch>
              <a:fillRect/>
            </a:stretch>
          </p:blipFill>
          <p:spPr>
            <a:xfrm>
              <a:off x="391250" y="1745671"/>
              <a:ext cx="3955119" cy="2511272"/>
            </a:xfrm>
            <a:prstGeom prst="rect">
              <a:avLst/>
            </a:prstGeom>
            <a:ln>
              <a:solidFill>
                <a:schemeClr val="bg1">
                  <a:lumMod val="85000"/>
                </a:schemeClr>
              </a:solidFill>
            </a:ln>
          </p:spPr>
        </p:pic>
        <p:pic>
          <p:nvPicPr>
            <p:cNvPr id="25" name="Graphic 24">
              <a:extLst>
                <a:ext uri="{FF2B5EF4-FFF2-40B4-BE49-F238E27FC236}">
                  <a16:creationId xmlns:a16="http://schemas.microsoft.com/office/drawing/2014/main" id="{42FEF7FD-CE0F-4B61-9493-D65C8BFA6CC0}"/>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41266" y="418600"/>
              <a:ext cx="6020790" cy="6020799"/>
            </a:xfrm>
            <a:prstGeom prst="rect">
              <a:avLst/>
            </a:prstGeom>
          </p:spPr>
        </p:pic>
      </p:grpSp>
      <p:grpSp>
        <p:nvGrpSpPr>
          <p:cNvPr id="31" name="Group 30">
            <a:extLst>
              <a:ext uri="{FF2B5EF4-FFF2-40B4-BE49-F238E27FC236}">
                <a16:creationId xmlns:a16="http://schemas.microsoft.com/office/drawing/2014/main" id="{046128C9-7850-41D0-B882-82A7DB994842}"/>
              </a:ext>
            </a:extLst>
          </p:cNvPr>
          <p:cNvGrpSpPr/>
          <p:nvPr/>
        </p:nvGrpSpPr>
        <p:grpSpPr>
          <a:xfrm>
            <a:off x="5157353" y="2097897"/>
            <a:ext cx="1967096" cy="1963216"/>
            <a:chOff x="5089648" y="1742769"/>
            <a:chExt cx="1967096" cy="1963216"/>
          </a:xfrm>
        </p:grpSpPr>
        <p:grpSp>
          <p:nvGrpSpPr>
            <p:cNvPr id="19" name="Group 18">
              <a:extLst>
                <a:ext uri="{FF2B5EF4-FFF2-40B4-BE49-F238E27FC236}">
                  <a16:creationId xmlns:a16="http://schemas.microsoft.com/office/drawing/2014/main" id="{1012AC41-E4DD-4115-A0E7-0EDDB302E4DA}"/>
                </a:ext>
              </a:extLst>
            </p:cNvPr>
            <p:cNvGrpSpPr/>
            <p:nvPr/>
          </p:nvGrpSpPr>
          <p:grpSpPr>
            <a:xfrm>
              <a:off x="5089648" y="1742769"/>
              <a:ext cx="1967096" cy="1963216"/>
              <a:chOff x="5568441" y="2152623"/>
              <a:chExt cx="1967096" cy="1963216"/>
            </a:xfrm>
          </p:grpSpPr>
          <p:pic>
            <p:nvPicPr>
              <p:cNvPr id="16" name="Graphic 15">
                <a:extLst>
                  <a:ext uri="{FF2B5EF4-FFF2-40B4-BE49-F238E27FC236}">
                    <a16:creationId xmlns:a16="http://schemas.microsoft.com/office/drawing/2014/main" id="{5C587899-6606-468E-ABAB-5A3A7DA58631}"/>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5568441" y="2152623"/>
                <a:ext cx="917613" cy="917613"/>
              </a:xfrm>
              <a:prstGeom prst="rect">
                <a:avLst/>
              </a:prstGeom>
            </p:spPr>
          </p:pic>
          <p:pic>
            <p:nvPicPr>
              <p:cNvPr id="17" name="Graphic 16">
                <a:extLst>
                  <a:ext uri="{FF2B5EF4-FFF2-40B4-BE49-F238E27FC236}">
                    <a16:creationId xmlns:a16="http://schemas.microsoft.com/office/drawing/2014/main" id="{0FE2151E-A7C5-4AF5-BD24-F8D40133A15C}"/>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6581423" y="2152623"/>
                <a:ext cx="954114" cy="954114"/>
              </a:xfrm>
              <a:prstGeom prst="rect">
                <a:avLst/>
              </a:prstGeom>
            </p:spPr>
          </p:pic>
          <p:pic>
            <p:nvPicPr>
              <p:cNvPr id="18" name="Graphic 17">
                <a:extLst>
                  <a:ext uri="{FF2B5EF4-FFF2-40B4-BE49-F238E27FC236}">
                    <a16:creationId xmlns:a16="http://schemas.microsoft.com/office/drawing/2014/main" id="{181D083D-F98E-4241-9CEF-23ADF26C6919}"/>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xmlns="" r:embed="rId15"/>
                  </a:ext>
                </a:extLst>
              </a:blip>
              <a:stretch>
                <a:fillRect/>
              </a:stretch>
            </p:blipFill>
            <p:spPr>
              <a:xfrm>
                <a:off x="6027248" y="3161725"/>
                <a:ext cx="954114" cy="954114"/>
              </a:xfrm>
              <a:prstGeom prst="rect">
                <a:avLst/>
              </a:prstGeom>
            </p:spPr>
          </p:pic>
        </p:grpSp>
        <p:pic>
          <p:nvPicPr>
            <p:cNvPr id="30" name="Graphic 29" descr="No sign">
              <a:extLst>
                <a:ext uri="{FF2B5EF4-FFF2-40B4-BE49-F238E27FC236}">
                  <a16:creationId xmlns:a16="http://schemas.microsoft.com/office/drawing/2014/main" id="{CEFA720C-D24F-4901-9307-1AA5EE2B663E}"/>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5300252" y="1904572"/>
              <a:ext cx="1584621" cy="1584621"/>
            </a:xfrm>
            <a:prstGeom prst="rect">
              <a:avLst/>
            </a:prstGeom>
          </p:spPr>
        </p:pic>
      </p:grpSp>
      <p:sp>
        <p:nvSpPr>
          <p:cNvPr id="41" name="TextBox 40">
            <a:extLst>
              <a:ext uri="{FF2B5EF4-FFF2-40B4-BE49-F238E27FC236}">
                <a16:creationId xmlns:a16="http://schemas.microsoft.com/office/drawing/2014/main" id="{90114ED5-E021-46AB-8945-EB441435F8A0}"/>
              </a:ext>
            </a:extLst>
          </p:cNvPr>
          <p:cNvSpPr txBox="1"/>
          <p:nvPr/>
        </p:nvSpPr>
        <p:spPr>
          <a:xfrm>
            <a:off x="4825105" y="2531163"/>
            <a:ext cx="2582388" cy="1034808"/>
          </a:xfrm>
          <a:prstGeom prst="rect">
            <a:avLst/>
          </a:prstGeom>
          <a:effectLst>
            <a:outerShdw blurRad="57150" dist="19050" dir="5400000" algn="ctr" rotWithShape="0">
              <a:srgbClr val="000000">
                <a:alpha val="63000"/>
              </a:srgbClr>
            </a:outerShdw>
            <a:softEdge rad="63500"/>
          </a:effectLst>
        </p:spPr>
        <p:style>
          <a:lnRef idx="0">
            <a:schemeClr val="accent5"/>
          </a:lnRef>
          <a:fillRef idx="3">
            <a:schemeClr val="accent5"/>
          </a:fillRef>
          <a:effectRef idx="3">
            <a:schemeClr val="accent5"/>
          </a:effectRef>
          <a:fontRef idx="minor">
            <a:schemeClr val="lt1"/>
          </a:fontRef>
        </p:style>
        <p:txBody>
          <a:bodyPr wrap="square" lIns="360000" tIns="360000" rIns="360000" bIns="360000" rtlCol="0">
            <a:spAutoFit/>
          </a:bodyPr>
          <a:lstStyle/>
          <a:p>
            <a:r>
              <a:rPr lang="is-IS" sz="2000" dirty="0"/>
              <a:t>Magic BI button</a:t>
            </a:r>
          </a:p>
        </p:txBody>
      </p:sp>
      <p:grpSp>
        <p:nvGrpSpPr>
          <p:cNvPr id="3" name="Group 2">
            <a:extLst>
              <a:ext uri="{FF2B5EF4-FFF2-40B4-BE49-F238E27FC236}">
                <a16:creationId xmlns:a16="http://schemas.microsoft.com/office/drawing/2014/main" id="{6F5C3155-E5FF-4692-ABF4-76DB809F9ABC}"/>
              </a:ext>
            </a:extLst>
          </p:cNvPr>
          <p:cNvGrpSpPr/>
          <p:nvPr/>
        </p:nvGrpSpPr>
        <p:grpSpPr>
          <a:xfrm>
            <a:off x="1314336" y="1235650"/>
            <a:ext cx="9653130" cy="4412826"/>
            <a:chOff x="1314336" y="1222587"/>
            <a:chExt cx="9653130" cy="4412826"/>
          </a:xfrm>
        </p:grpSpPr>
        <p:sp>
          <p:nvSpPr>
            <p:cNvPr id="21" name="TextBox 20">
              <a:extLst>
                <a:ext uri="{FF2B5EF4-FFF2-40B4-BE49-F238E27FC236}">
                  <a16:creationId xmlns:a16="http://schemas.microsoft.com/office/drawing/2014/main" id="{550E2AB5-4A99-4B08-BDF9-5C01C841E819}"/>
                </a:ext>
              </a:extLst>
            </p:cNvPr>
            <p:cNvSpPr txBox="1"/>
            <p:nvPr/>
          </p:nvSpPr>
          <p:spPr>
            <a:xfrm>
              <a:off x="1314336" y="1222587"/>
              <a:ext cx="9653130" cy="4412826"/>
            </a:xfrm>
            <a:prstGeom prst="rect">
              <a:avLst/>
            </a:prstGeom>
            <a:effectLst>
              <a:outerShdw blurRad="57150" dist="19050" dir="5400000" algn="ctr" rotWithShape="0">
                <a:srgbClr val="000000">
                  <a:alpha val="63000"/>
                </a:srgbClr>
              </a:outerShdw>
              <a:softEdge rad="63500"/>
            </a:effectLst>
          </p:spPr>
          <p:style>
            <a:lnRef idx="0">
              <a:schemeClr val="accent5"/>
            </a:lnRef>
            <a:fillRef idx="3">
              <a:schemeClr val="accent5"/>
            </a:fillRef>
            <a:effectRef idx="3">
              <a:schemeClr val="accent5"/>
            </a:effectRef>
            <a:fontRef idx="minor">
              <a:schemeClr val="lt1"/>
            </a:fontRef>
          </p:style>
          <p:txBody>
            <a:bodyPr wrap="square" lIns="360000" tIns="360000" rIns="360000" bIns="360000" rtlCol="0">
              <a:spAutoFit/>
            </a:bodyPr>
            <a:lstStyle/>
            <a:p>
              <a:endParaRPr lang="is-IS" sz="2000" dirty="0"/>
            </a:p>
          </p:txBody>
        </p:sp>
        <p:pic>
          <p:nvPicPr>
            <p:cNvPr id="28" name="Picture 36">
              <a:extLst>
                <a:ext uri="{FF2B5EF4-FFF2-40B4-BE49-F238E27FC236}">
                  <a16:creationId xmlns:a16="http://schemas.microsoft.com/office/drawing/2014/main" id="{F7795B72-71E6-4680-8671-43B67A25F9AB}"/>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xmlns="" r:embed="rId19"/>
                </a:ext>
              </a:extLst>
            </a:blip>
            <a:stretch>
              <a:fillRect/>
            </a:stretch>
          </p:blipFill>
          <p:spPr>
            <a:xfrm>
              <a:off x="1501102" y="2273516"/>
              <a:ext cx="9147727" cy="2308796"/>
            </a:xfrm>
            <a:prstGeom prst="rect">
              <a:avLst/>
            </a:prstGeom>
          </p:spPr>
        </p:pic>
      </p:grpSp>
    </p:spTree>
    <p:extLst>
      <p:ext uri="{BB962C8B-B14F-4D97-AF65-F5344CB8AC3E}">
        <p14:creationId xmlns:p14="http://schemas.microsoft.com/office/powerpoint/2010/main" val="411064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high confidence">
            <a:extLst>
              <a:ext uri="{FF2B5EF4-FFF2-40B4-BE49-F238E27FC236}">
                <a16:creationId xmlns:a16="http://schemas.microsoft.com/office/drawing/2014/main" id="{78D21508-3237-44B0-9030-26D556358B06}"/>
              </a:ext>
            </a:extLst>
          </p:cNvPr>
          <p:cNvPicPr>
            <a:picLocks noChangeAspect="1"/>
          </p:cNvPicPr>
          <p:nvPr>
            <p:custDataLst>
              <p:custData r:id="rId1"/>
              <p:custData r:id="rId2"/>
            </p:custDataLst>
          </p:nvPr>
        </p:nvPicPr>
        <p:blipFill rotWithShape="1">
          <a:blip r:embed="rId5"/>
          <a:srcRect/>
          <a:stretch/>
        </p:blipFill>
        <p:spPr>
          <a:xfrm>
            <a:off x="20" y="10"/>
            <a:ext cx="12191980" cy="6857990"/>
          </a:xfrm>
          <a:prstGeom prst="rect">
            <a:avLst/>
          </a:prstGeom>
          <a:noFill/>
        </p:spPr>
      </p:pic>
      <p:sp>
        <p:nvSpPr>
          <p:cNvPr id="4" name="Rectangle 3" title="Azure account and resource group">
            <a:extLst>
              <a:ext uri="{FF2B5EF4-FFF2-40B4-BE49-F238E27FC236}">
                <a16:creationId xmlns:a16="http://schemas.microsoft.com/office/drawing/2014/main" id="{495349EA-64AD-4374-82FC-781D5FF79AF4}"/>
              </a:ext>
            </a:extLst>
          </p:cNvPr>
          <p:cNvSpPr/>
          <p:nvPr/>
        </p:nvSpPr>
        <p:spPr>
          <a:xfrm>
            <a:off x="1" y="911289"/>
            <a:ext cx="2137558" cy="5946711"/>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title="Azure account and resource group">
            <a:extLst>
              <a:ext uri="{FF2B5EF4-FFF2-40B4-BE49-F238E27FC236}">
                <a16:creationId xmlns:a16="http://schemas.microsoft.com/office/drawing/2014/main" id="{4048F561-1541-48D9-9ED8-D24F50B5887E}"/>
              </a:ext>
            </a:extLst>
          </p:cNvPr>
          <p:cNvSpPr/>
          <p:nvPr/>
        </p:nvSpPr>
        <p:spPr>
          <a:xfrm>
            <a:off x="2137558" y="911280"/>
            <a:ext cx="3657599" cy="4064482"/>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title="Azure account and resource group">
            <a:extLst>
              <a:ext uri="{FF2B5EF4-FFF2-40B4-BE49-F238E27FC236}">
                <a16:creationId xmlns:a16="http://schemas.microsoft.com/office/drawing/2014/main" id="{49D35CD9-7A17-49DF-8E73-46E59779D27B}"/>
              </a:ext>
            </a:extLst>
          </p:cNvPr>
          <p:cNvSpPr/>
          <p:nvPr/>
        </p:nvSpPr>
        <p:spPr>
          <a:xfrm>
            <a:off x="5795157" y="911289"/>
            <a:ext cx="3847607" cy="4064473"/>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title="Azure account and resource group">
            <a:extLst>
              <a:ext uri="{FF2B5EF4-FFF2-40B4-BE49-F238E27FC236}">
                <a16:creationId xmlns:a16="http://schemas.microsoft.com/office/drawing/2014/main" id="{B8BBB19D-A0B5-4979-B1C8-01E593D1F009}"/>
              </a:ext>
            </a:extLst>
          </p:cNvPr>
          <p:cNvSpPr/>
          <p:nvPr/>
        </p:nvSpPr>
        <p:spPr>
          <a:xfrm>
            <a:off x="9642764" y="906189"/>
            <a:ext cx="2549236" cy="5946711"/>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53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ntr" presetSubtype="0" fill="hold" grpId="1"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5" grpId="0" animBg="1"/>
      <p:bldP spid="35" grpId="1" animBg="1"/>
      <p:bldP spid="36" grpId="0" animBg="1"/>
      <p:bldP spid="36" grpId="1" animBg="1"/>
      <p:bldP spid="37" grpId="0" animBg="1"/>
      <p:bldP spid="3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069C3-5A6B-48E5-9697-135AFD6FE13C}"/>
              </a:ext>
            </a:extLst>
          </p:cNvPr>
          <p:cNvSpPr>
            <a:spLocks noGrp="1"/>
          </p:cNvSpPr>
          <p:nvPr>
            <p:ph type="body" sz="quarter" idx="11"/>
          </p:nvPr>
        </p:nvSpPr>
        <p:spPr>
          <a:xfrm>
            <a:off x="352426" y="1268413"/>
            <a:ext cx="7646438" cy="4306122"/>
          </a:xfrm>
        </p:spPr>
        <p:txBody>
          <a:bodyPr anchor="t">
            <a:normAutofit lnSpcReduction="10000"/>
          </a:bodyPr>
          <a:lstStyle/>
          <a:p>
            <a:pPr marL="514350" indent="-514350">
              <a:buFont typeface="+mj-lt"/>
              <a:buAutoNum type="arabicPeriod"/>
            </a:pPr>
            <a:r>
              <a:rPr lang="is-IS" dirty="0"/>
              <a:t>Create Azure resource group and power BI pro account</a:t>
            </a:r>
            <a:endParaRPr lang="en-US" dirty="0">
              <a:cs typeface="Segoe UI"/>
            </a:endParaRPr>
          </a:p>
          <a:p>
            <a:pPr marL="514350" indent="-514350">
              <a:buFont typeface="+mj-lt"/>
              <a:buAutoNum type="arabicPeriod"/>
            </a:pPr>
            <a:r>
              <a:rPr lang="is-IS" dirty="0">
                <a:cs typeface="Segoe UI"/>
              </a:rPr>
              <a:t>Download product folder</a:t>
            </a:r>
          </a:p>
          <a:p>
            <a:pPr marL="457200" lvl="1" indent="0">
              <a:buNone/>
            </a:pPr>
            <a:r>
              <a:rPr lang="en-US" dirty="0">
                <a:hlinkClick r:id="rId3"/>
              </a:rPr>
              <a:t>https://portal.lsretail.com/Products/LS-Insight</a:t>
            </a:r>
            <a:endParaRPr lang="en-US" dirty="0"/>
          </a:p>
          <a:p>
            <a:pPr marL="457200" lvl="1" indent="0">
              <a:buNone/>
            </a:pPr>
            <a:r>
              <a:rPr lang="en-US" dirty="0">
                <a:hlinkClick r:id="rId4"/>
              </a:rPr>
              <a:t>Onboarding documentation</a:t>
            </a:r>
            <a:endParaRPr lang="en-US" dirty="0"/>
          </a:p>
          <a:p>
            <a:pPr marL="514350" indent="-514350">
              <a:buFont typeface="+mj-lt"/>
              <a:buAutoNum type="arabicPeriod"/>
            </a:pPr>
            <a:r>
              <a:rPr lang="is-IS" dirty="0">
                <a:cs typeface="Segoe UI"/>
              </a:rPr>
              <a:t>Setup parameters and run Deployment script</a:t>
            </a:r>
          </a:p>
          <a:p>
            <a:pPr marL="514350" indent="-514350">
              <a:buFont typeface="+mj-lt"/>
              <a:buAutoNum type="arabicPeriod"/>
            </a:pPr>
            <a:r>
              <a:rPr lang="is-IS" dirty="0">
                <a:cs typeface="Segoe UI"/>
              </a:rPr>
              <a:t>Setup gateway</a:t>
            </a:r>
            <a:r>
              <a:rPr lang="is-IS" dirty="0"/>
              <a:t> and run</a:t>
            </a:r>
            <a:r>
              <a:rPr lang="is-IS" dirty="0">
                <a:cs typeface="Segoe UI"/>
              </a:rPr>
              <a:t> pipelines</a:t>
            </a:r>
          </a:p>
          <a:p>
            <a:pPr marL="514350" indent="-514350">
              <a:buFont typeface="+mj-lt"/>
              <a:buAutoNum type="arabicPeriod"/>
            </a:pPr>
            <a:r>
              <a:rPr lang="is-IS" dirty="0">
                <a:cs typeface="Segoe UI"/>
              </a:rPr>
              <a:t>Connect report templates to DW and Publish reports to Power BI service</a:t>
            </a:r>
          </a:p>
          <a:p>
            <a:endParaRPr lang="is-IS" dirty="0">
              <a:cs typeface="Segoe UI"/>
            </a:endParaRPr>
          </a:p>
          <a:p>
            <a:endParaRPr lang="en-US" dirty="0">
              <a:cs typeface="Segoe UI"/>
            </a:endParaRPr>
          </a:p>
        </p:txBody>
      </p:sp>
      <p:sp>
        <p:nvSpPr>
          <p:cNvPr id="4" name="Text Placeholder 3">
            <a:extLst>
              <a:ext uri="{FF2B5EF4-FFF2-40B4-BE49-F238E27FC236}">
                <a16:creationId xmlns:a16="http://schemas.microsoft.com/office/drawing/2014/main" id="{EABC5CF0-1D13-42D3-B2FC-18FA0913D8D7}"/>
              </a:ext>
            </a:extLst>
          </p:cNvPr>
          <p:cNvSpPr>
            <a:spLocks noGrp="1"/>
          </p:cNvSpPr>
          <p:nvPr>
            <p:ph type="body" sz="quarter" idx="13"/>
          </p:nvPr>
        </p:nvSpPr>
        <p:spPr>
          <a:xfrm>
            <a:off x="330198" y="527754"/>
            <a:ext cx="10165523" cy="585429"/>
          </a:xfrm>
        </p:spPr>
        <p:txBody>
          <a:bodyPr lIns="0" tIns="0" rIns="0" bIns="0" anchor="t">
            <a:normAutofit/>
          </a:bodyPr>
          <a:lstStyle/>
          <a:p>
            <a:r>
              <a:rPr lang="is-IS" dirty="0"/>
              <a:t>LS Insight setup</a:t>
            </a:r>
            <a:endParaRPr lang="en-US" dirty="0"/>
          </a:p>
        </p:txBody>
      </p:sp>
      <p:pic>
        <p:nvPicPr>
          <p:cNvPr id="10" name="Picture Placeholder 9" descr="A screenshot of a cell phone&#10;&#10;Description automatically generated">
            <a:extLst>
              <a:ext uri="{FF2B5EF4-FFF2-40B4-BE49-F238E27FC236}">
                <a16:creationId xmlns:a16="http://schemas.microsoft.com/office/drawing/2014/main" id="{2535206E-373A-4A87-B854-C35A13B44213}"/>
              </a:ext>
            </a:extLst>
          </p:cNvPr>
          <p:cNvPicPr>
            <a:picLocks noGrp="1" noChangeAspect="1"/>
          </p:cNvPicPr>
          <p:nvPr>
            <p:ph type="pic" sz="quarter" idx="12"/>
          </p:nvPr>
        </p:nvPicPr>
        <p:blipFill>
          <a:blip r:embed="rId5"/>
          <a:srcRect l="19567" r="19567"/>
          <a:stretch>
            <a:fillRect/>
          </a:stretch>
        </p:blipFill>
        <p:spPr/>
      </p:pic>
      <p:pic>
        <p:nvPicPr>
          <p:cNvPr id="5" name="Picture 4">
            <a:hlinkClick r:id="rId4"/>
            <a:extLst>
              <a:ext uri="{FF2B5EF4-FFF2-40B4-BE49-F238E27FC236}">
                <a16:creationId xmlns:a16="http://schemas.microsoft.com/office/drawing/2014/main" id="{33820D95-5F17-4A72-866B-44AC660DF363}"/>
              </a:ext>
            </a:extLst>
          </p:cNvPr>
          <p:cNvPicPr>
            <a:picLocks noChangeAspect="1"/>
          </p:cNvPicPr>
          <p:nvPr/>
        </p:nvPicPr>
        <p:blipFill>
          <a:blip r:embed="rId6"/>
          <a:srcRect/>
          <a:stretch/>
        </p:blipFill>
        <p:spPr>
          <a:xfrm>
            <a:off x="7273036" y="2126087"/>
            <a:ext cx="4801669" cy="3603678"/>
          </a:xfrm>
          <a:prstGeom prst="rect">
            <a:avLst/>
          </a:prstGeom>
          <a:ln w="28575">
            <a:solidFill>
              <a:srgbClr val="0D92FF"/>
            </a:solidFill>
          </a:ln>
          <a:effectLst>
            <a:outerShdw blurRad="63500" sx="102000" sy="102000" algn="ctr" rotWithShape="0">
              <a:srgbClr val="0D92FF">
                <a:alpha val="40000"/>
              </a:srgbClr>
            </a:outerShdw>
          </a:effectLst>
        </p:spPr>
      </p:pic>
    </p:spTree>
    <p:extLst>
      <p:ext uri="{BB962C8B-B14F-4D97-AF65-F5344CB8AC3E}">
        <p14:creationId xmlns:p14="http://schemas.microsoft.com/office/powerpoint/2010/main" val="197239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3">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omputer&#10;&#10;Description generated with high confidence">
            <a:extLst>
              <a:ext uri="{FF2B5EF4-FFF2-40B4-BE49-F238E27FC236}">
                <a16:creationId xmlns:a16="http://schemas.microsoft.com/office/drawing/2014/main" id="{78D21508-3237-44B0-9030-26D556358B06}"/>
              </a:ext>
            </a:extLst>
          </p:cNvPr>
          <p:cNvPicPr>
            <a:picLocks noChangeAspect="1"/>
          </p:cNvPicPr>
          <p:nvPr>
            <p:custDataLst>
              <p:custData r:id="rId1"/>
              <p:custData r:id="rId2"/>
            </p:custDataLst>
          </p:nvPr>
        </p:nvPicPr>
        <p:blipFill rotWithShape="1">
          <a:blip r:embed="rId5"/>
          <a:srcRect/>
          <a:stretch/>
        </p:blipFill>
        <p:spPr>
          <a:xfrm>
            <a:off x="20" y="10"/>
            <a:ext cx="12191980" cy="6857990"/>
          </a:xfrm>
          <a:prstGeom prst="rect">
            <a:avLst/>
          </a:prstGeom>
          <a:noFill/>
        </p:spPr>
      </p:pic>
      <p:grpSp>
        <p:nvGrpSpPr>
          <p:cNvPr id="8" name="Group 7">
            <a:extLst>
              <a:ext uri="{FF2B5EF4-FFF2-40B4-BE49-F238E27FC236}">
                <a16:creationId xmlns:a16="http://schemas.microsoft.com/office/drawing/2014/main" id="{F6FD74CB-4EBD-47C5-9A57-2A106137768E}"/>
              </a:ext>
            </a:extLst>
          </p:cNvPr>
          <p:cNvGrpSpPr/>
          <p:nvPr/>
        </p:nvGrpSpPr>
        <p:grpSpPr>
          <a:xfrm>
            <a:off x="2137558" y="911289"/>
            <a:ext cx="3621797" cy="4059763"/>
            <a:chOff x="5771930" y="911289"/>
            <a:chExt cx="6394403" cy="4059763"/>
          </a:xfrm>
        </p:grpSpPr>
        <p:sp>
          <p:nvSpPr>
            <p:cNvPr id="4" name="Rectangle 3" title="Azure account and resource group">
              <a:extLst>
                <a:ext uri="{FF2B5EF4-FFF2-40B4-BE49-F238E27FC236}">
                  <a16:creationId xmlns:a16="http://schemas.microsoft.com/office/drawing/2014/main" id="{495349EA-64AD-4374-82FC-781D5FF79AF4}"/>
                </a:ext>
              </a:extLst>
            </p:cNvPr>
            <p:cNvSpPr/>
            <p:nvPr/>
          </p:nvSpPr>
          <p:spPr>
            <a:xfrm>
              <a:off x="5771930" y="911289"/>
              <a:ext cx="6394403" cy="4059763"/>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43BECB8-BDEF-4A35-A2AC-7769AC9ABB51}"/>
                </a:ext>
              </a:extLst>
            </p:cNvPr>
            <p:cNvSpPr txBox="1"/>
            <p:nvPr/>
          </p:nvSpPr>
          <p:spPr>
            <a:xfrm>
              <a:off x="5940602" y="1163792"/>
              <a:ext cx="3833615" cy="646331"/>
            </a:xfrm>
            <a:prstGeom prst="rect">
              <a:avLst/>
            </a:prstGeom>
            <a:noFill/>
          </p:spPr>
          <p:txBody>
            <a:bodyPr wrap="none" rtlCol="0">
              <a:spAutoFit/>
            </a:bodyPr>
            <a:lstStyle/>
            <a:p>
              <a:r>
                <a:rPr lang="is-IS" dirty="0">
                  <a:solidFill>
                    <a:srgbClr val="0D92FF"/>
                  </a:solidFill>
                </a:rPr>
                <a:t>Azure  account </a:t>
              </a:r>
            </a:p>
            <a:p>
              <a:r>
                <a:rPr lang="is-IS" dirty="0">
                  <a:solidFill>
                    <a:srgbClr val="0D92FF"/>
                  </a:solidFill>
                </a:rPr>
                <a:t>and resource group</a:t>
              </a:r>
              <a:endParaRPr lang="en-US" dirty="0">
                <a:solidFill>
                  <a:srgbClr val="0D92FF"/>
                </a:solidFill>
              </a:endParaRPr>
            </a:p>
          </p:txBody>
        </p:sp>
      </p:grpSp>
      <p:grpSp>
        <p:nvGrpSpPr>
          <p:cNvPr id="9" name="Group 8">
            <a:extLst>
              <a:ext uri="{FF2B5EF4-FFF2-40B4-BE49-F238E27FC236}">
                <a16:creationId xmlns:a16="http://schemas.microsoft.com/office/drawing/2014/main" id="{EF43637E-3AB3-42D9-A499-860F9E6EC71F}"/>
              </a:ext>
            </a:extLst>
          </p:cNvPr>
          <p:cNvGrpSpPr/>
          <p:nvPr/>
        </p:nvGrpSpPr>
        <p:grpSpPr>
          <a:xfrm>
            <a:off x="5759355" y="911288"/>
            <a:ext cx="6393330" cy="4059763"/>
            <a:chOff x="5771930" y="911289"/>
            <a:chExt cx="6394403" cy="4059763"/>
          </a:xfrm>
        </p:grpSpPr>
        <p:sp>
          <p:nvSpPr>
            <p:cNvPr id="10" name="Rectangle 9" title="Azure account and resource group">
              <a:extLst>
                <a:ext uri="{FF2B5EF4-FFF2-40B4-BE49-F238E27FC236}">
                  <a16:creationId xmlns:a16="http://schemas.microsoft.com/office/drawing/2014/main" id="{B7C7CE5F-600C-4132-9413-658497942543}"/>
                </a:ext>
              </a:extLst>
            </p:cNvPr>
            <p:cNvSpPr/>
            <p:nvPr/>
          </p:nvSpPr>
          <p:spPr>
            <a:xfrm>
              <a:off x="5771930" y="911289"/>
              <a:ext cx="6394403" cy="4059763"/>
            </a:xfrm>
            <a:prstGeom prst="rect">
              <a:avLst/>
            </a:prstGeom>
            <a:noFill/>
            <a:ln w="28575">
              <a:solidFill>
                <a:srgbClr val="0D9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F4323A-A79E-4BCA-BB4F-04A938D3C84D}"/>
                </a:ext>
              </a:extLst>
            </p:cNvPr>
            <p:cNvSpPr txBox="1"/>
            <p:nvPr/>
          </p:nvSpPr>
          <p:spPr>
            <a:xfrm>
              <a:off x="5902461" y="1232033"/>
              <a:ext cx="2403690" cy="369332"/>
            </a:xfrm>
            <a:prstGeom prst="rect">
              <a:avLst/>
            </a:prstGeom>
            <a:noFill/>
          </p:spPr>
          <p:txBody>
            <a:bodyPr wrap="none" rtlCol="0">
              <a:spAutoFit/>
            </a:bodyPr>
            <a:lstStyle/>
            <a:p>
              <a:r>
                <a:rPr lang="is-IS" dirty="0">
                  <a:solidFill>
                    <a:srgbClr val="0D92FF"/>
                  </a:solidFill>
                </a:rPr>
                <a:t>Power BI pro account</a:t>
              </a:r>
              <a:endParaRPr lang="en-US" dirty="0">
                <a:solidFill>
                  <a:srgbClr val="0D92FF"/>
                </a:solidFill>
              </a:endParaRPr>
            </a:p>
          </p:txBody>
        </p:sp>
      </p:grpSp>
    </p:spTree>
    <p:extLst>
      <p:ext uri="{BB962C8B-B14F-4D97-AF65-F5344CB8AC3E}">
        <p14:creationId xmlns:p14="http://schemas.microsoft.com/office/powerpoint/2010/main" val="38637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1069C3-5A6B-48E5-9697-135AFD6FE13C}"/>
              </a:ext>
            </a:extLst>
          </p:cNvPr>
          <p:cNvSpPr>
            <a:spLocks noGrp="1"/>
          </p:cNvSpPr>
          <p:nvPr>
            <p:ph type="body" sz="quarter" idx="11"/>
          </p:nvPr>
        </p:nvSpPr>
        <p:spPr>
          <a:xfrm>
            <a:off x="352426" y="1268413"/>
            <a:ext cx="7646438" cy="4306122"/>
          </a:xfrm>
        </p:spPr>
        <p:txBody>
          <a:bodyPr anchor="t">
            <a:normAutofit/>
          </a:bodyPr>
          <a:lstStyle/>
          <a:p>
            <a:pPr marL="514350" indent="-514350">
              <a:buFont typeface="+mj-lt"/>
              <a:buAutoNum type="arabicPeriod"/>
            </a:pPr>
            <a:r>
              <a:rPr lang="is-IS" dirty="0"/>
              <a:t>Create Azure resource group and power BI pro account</a:t>
            </a:r>
            <a:endParaRPr lang="en-US" dirty="0">
              <a:cs typeface="Segoe UI"/>
            </a:endParaRPr>
          </a:p>
          <a:p>
            <a:pPr marL="514350" indent="-514350">
              <a:buFont typeface="+mj-lt"/>
              <a:buAutoNum type="arabicPeriod"/>
            </a:pPr>
            <a:r>
              <a:rPr lang="is-IS" dirty="0">
                <a:cs typeface="Segoe UI"/>
              </a:rPr>
              <a:t>Download product folder</a:t>
            </a:r>
          </a:p>
          <a:p>
            <a:pPr marL="514350" indent="-514350">
              <a:buFont typeface="+mj-lt"/>
              <a:buAutoNum type="arabicPeriod"/>
            </a:pPr>
            <a:r>
              <a:rPr lang="is-IS" dirty="0">
                <a:cs typeface="Segoe UI"/>
              </a:rPr>
              <a:t>Setup parameters and run Deployment script</a:t>
            </a:r>
          </a:p>
          <a:p>
            <a:pPr marL="514350" indent="-514350">
              <a:buFont typeface="+mj-lt"/>
              <a:buAutoNum type="arabicPeriod"/>
            </a:pPr>
            <a:r>
              <a:rPr lang="is-IS" dirty="0">
                <a:cs typeface="Segoe UI"/>
              </a:rPr>
              <a:t>Setup gateway</a:t>
            </a:r>
            <a:r>
              <a:rPr lang="is-IS" dirty="0"/>
              <a:t> and run</a:t>
            </a:r>
            <a:r>
              <a:rPr lang="is-IS" dirty="0">
                <a:cs typeface="Segoe UI"/>
              </a:rPr>
              <a:t> pipelines</a:t>
            </a:r>
          </a:p>
          <a:p>
            <a:pPr marL="514350" indent="-514350">
              <a:buFont typeface="+mj-lt"/>
              <a:buAutoNum type="arabicPeriod"/>
            </a:pPr>
            <a:r>
              <a:rPr lang="is-IS" dirty="0">
                <a:cs typeface="Segoe UI"/>
              </a:rPr>
              <a:t>Connect report templates to DW and Publish reports to Power BI service</a:t>
            </a:r>
          </a:p>
          <a:p>
            <a:endParaRPr lang="is-IS" dirty="0">
              <a:cs typeface="Segoe UI"/>
            </a:endParaRPr>
          </a:p>
          <a:p>
            <a:endParaRPr lang="en-US" dirty="0">
              <a:cs typeface="Segoe UI"/>
            </a:endParaRPr>
          </a:p>
        </p:txBody>
      </p:sp>
      <p:sp>
        <p:nvSpPr>
          <p:cNvPr id="4" name="Text Placeholder 3">
            <a:extLst>
              <a:ext uri="{FF2B5EF4-FFF2-40B4-BE49-F238E27FC236}">
                <a16:creationId xmlns:a16="http://schemas.microsoft.com/office/drawing/2014/main" id="{EABC5CF0-1D13-42D3-B2FC-18FA0913D8D7}"/>
              </a:ext>
            </a:extLst>
          </p:cNvPr>
          <p:cNvSpPr>
            <a:spLocks noGrp="1"/>
          </p:cNvSpPr>
          <p:nvPr>
            <p:ph type="body" sz="quarter" idx="13"/>
          </p:nvPr>
        </p:nvSpPr>
        <p:spPr>
          <a:xfrm>
            <a:off x="330198" y="527754"/>
            <a:ext cx="10165523" cy="585429"/>
          </a:xfrm>
        </p:spPr>
        <p:txBody>
          <a:bodyPr lIns="0" tIns="0" rIns="0" bIns="0" anchor="t">
            <a:normAutofit/>
          </a:bodyPr>
          <a:lstStyle/>
          <a:p>
            <a:r>
              <a:rPr lang="is-IS" dirty="0"/>
              <a:t>LS Insight setup</a:t>
            </a:r>
            <a:endParaRPr lang="en-US" dirty="0"/>
          </a:p>
        </p:txBody>
      </p:sp>
      <p:pic>
        <p:nvPicPr>
          <p:cNvPr id="10" name="Picture Placeholder 9" descr="A screenshot of a cell phone&#10;&#10;Description automatically generated">
            <a:extLst>
              <a:ext uri="{FF2B5EF4-FFF2-40B4-BE49-F238E27FC236}">
                <a16:creationId xmlns:a16="http://schemas.microsoft.com/office/drawing/2014/main" id="{2535206E-373A-4A87-B854-C35A13B44213}"/>
              </a:ext>
            </a:extLst>
          </p:cNvPr>
          <p:cNvPicPr>
            <a:picLocks noGrp="1" noChangeAspect="1"/>
          </p:cNvPicPr>
          <p:nvPr>
            <p:ph type="pic" sz="quarter" idx="12"/>
          </p:nvPr>
        </p:nvPicPr>
        <p:blipFill>
          <a:blip r:embed="rId3"/>
          <a:srcRect l="19567" r="19567"/>
          <a:stretch>
            <a:fillRect/>
          </a:stretch>
        </p:blipFill>
        <p:spPr/>
      </p:pic>
      <p:pic>
        <p:nvPicPr>
          <p:cNvPr id="5" name="Picture 4">
            <a:extLst>
              <a:ext uri="{FF2B5EF4-FFF2-40B4-BE49-F238E27FC236}">
                <a16:creationId xmlns:a16="http://schemas.microsoft.com/office/drawing/2014/main" id="{CB5C712C-FFFC-48A4-892D-7794009829FF}"/>
              </a:ext>
            </a:extLst>
          </p:cNvPr>
          <p:cNvPicPr>
            <a:picLocks noChangeAspect="1"/>
          </p:cNvPicPr>
          <p:nvPr/>
        </p:nvPicPr>
        <p:blipFill>
          <a:blip r:embed="rId4"/>
          <a:srcRect/>
          <a:stretch/>
        </p:blipFill>
        <p:spPr>
          <a:xfrm>
            <a:off x="5185149" y="1439535"/>
            <a:ext cx="6654424" cy="5093157"/>
          </a:xfrm>
          <a:prstGeom prst="rect">
            <a:avLst/>
          </a:prstGeom>
          <a:ln w="28575">
            <a:solidFill>
              <a:srgbClr val="0D92FF"/>
            </a:solidFill>
          </a:ln>
          <a:effectLst>
            <a:outerShdw blurRad="63500" sx="102000" sy="102000" algn="ctr" rotWithShape="0">
              <a:srgbClr val="0D92FF">
                <a:alpha val="40000"/>
              </a:srgbClr>
            </a:outerShdw>
          </a:effectLst>
        </p:spPr>
      </p:pic>
      <p:pic>
        <p:nvPicPr>
          <p:cNvPr id="6" name="Picture 5">
            <a:extLst>
              <a:ext uri="{FF2B5EF4-FFF2-40B4-BE49-F238E27FC236}">
                <a16:creationId xmlns:a16="http://schemas.microsoft.com/office/drawing/2014/main" id="{11A698E9-6ECB-4815-9C6F-B85EC7B43799}"/>
              </a:ext>
            </a:extLst>
          </p:cNvPr>
          <p:cNvPicPr>
            <a:picLocks noChangeAspect="1"/>
          </p:cNvPicPr>
          <p:nvPr/>
        </p:nvPicPr>
        <p:blipFill>
          <a:blip r:embed="rId5"/>
          <a:srcRect/>
          <a:stretch/>
        </p:blipFill>
        <p:spPr>
          <a:xfrm>
            <a:off x="5337549" y="1600739"/>
            <a:ext cx="6654424" cy="5075548"/>
          </a:xfrm>
          <a:prstGeom prst="rect">
            <a:avLst/>
          </a:prstGeom>
          <a:ln w="28575">
            <a:solidFill>
              <a:srgbClr val="0D92FF"/>
            </a:solidFill>
          </a:ln>
          <a:effectLst>
            <a:outerShdw blurRad="63500" sx="102000" sy="102000" algn="ctr" rotWithShape="0">
              <a:srgbClr val="0D92FF">
                <a:alpha val="40000"/>
              </a:srgbClr>
            </a:outerShdw>
          </a:effectLst>
        </p:spPr>
      </p:pic>
      <p:pic>
        <p:nvPicPr>
          <p:cNvPr id="7" name="Picture 6" descr="A screenshot of a cell phone&#10;&#10;Description automatically generated">
            <a:extLst>
              <a:ext uri="{FF2B5EF4-FFF2-40B4-BE49-F238E27FC236}">
                <a16:creationId xmlns:a16="http://schemas.microsoft.com/office/drawing/2014/main" id="{C82E2985-2E85-45C5-8ECA-BE04BD7FB6AA}"/>
              </a:ext>
            </a:extLst>
          </p:cNvPr>
          <p:cNvPicPr>
            <a:picLocks noChangeAspect="1"/>
          </p:cNvPicPr>
          <p:nvPr/>
        </p:nvPicPr>
        <p:blipFill>
          <a:blip r:embed="rId6"/>
          <a:stretch>
            <a:fillRect/>
          </a:stretch>
        </p:blipFill>
        <p:spPr>
          <a:xfrm>
            <a:off x="4234945" y="3839203"/>
            <a:ext cx="7757028" cy="2862854"/>
          </a:xfrm>
          <a:prstGeom prst="rect">
            <a:avLst/>
          </a:prstGeom>
          <a:ln w="28575">
            <a:solidFill>
              <a:srgbClr val="0D92FF"/>
            </a:solidFill>
          </a:ln>
          <a:effectLst>
            <a:outerShdw blurRad="63500" sx="102000" sy="102000" algn="ctr" rotWithShape="0">
              <a:srgbClr val="0D92FF">
                <a:alpha val="40000"/>
              </a:srgbClr>
            </a:outerShdw>
          </a:effectLst>
        </p:spPr>
      </p:pic>
    </p:spTree>
    <p:extLst>
      <p:ext uri="{BB962C8B-B14F-4D97-AF65-F5344CB8AC3E}">
        <p14:creationId xmlns:p14="http://schemas.microsoft.com/office/powerpoint/2010/main" val="359300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3">
                                            <p:txEl>
                                              <p:pRg st="1" end="1"/>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Retail-PowerPoint-Template-10-2019.potx  -  Read-Only" id="{16DA3197-7AB5-41D9-8BB1-EA443D5C0C39}" vid="{C8D5DB36-BE78-4B65-81B3-C2D097D141F4}"/>
    </a:ext>
  </a:extLst>
</a:theme>
</file>

<file path=ppt/theme/theme2.xml><?xml version="1.0" encoding="utf-8"?>
<a:theme xmlns:a="http://schemas.openxmlformats.org/drawingml/2006/main" name="LS Centr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Retail-PowerPoint-Template-10-2019.potx  -  Read-Only" id="{16DA3197-7AB5-41D9-8BB1-EA443D5C0C39}" vid="{185508F6-B0F3-463F-AF97-AFD2128CBA3B}"/>
    </a:ext>
  </a:extLst>
</a:theme>
</file>

<file path=ppt/theme/theme3.xml><?xml version="1.0" encoding="utf-8"?>
<a:theme xmlns:a="http://schemas.openxmlformats.org/drawingml/2006/main" name="LS On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Retail-PowerPoint-Template-10-2019.potx  -  Read-Only" id="{16DA3197-7AB5-41D9-8BB1-EA443D5C0C39}" vid="{9C06EF3D-6C3D-4AF9-B05C-7BB8AEC42E29}"/>
    </a:ext>
  </a:extLst>
</a:theme>
</file>

<file path=ppt/theme/theme4.xml><?xml version="1.0" encoding="utf-8"?>
<a:theme xmlns:a="http://schemas.openxmlformats.org/drawingml/2006/main" name="LS Firs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Retail-PowerPoint-Template-10-2019.potx  -  Read-Only" id="{16DA3197-7AB5-41D9-8BB1-EA443D5C0C39}" vid="{C8E37109-B8DE-4BFD-99A9-9D8A1050B36D}"/>
    </a:ext>
  </a:extLst>
</a:theme>
</file>

<file path=ppt/theme/theme5.xml><?xml version="1.0" encoding="utf-8"?>
<a:theme xmlns:a="http://schemas.openxmlformats.org/drawingml/2006/main" name="LS Expres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Retail-PowerPoint-Template-10-2019.potx  -  Read-Only" id="{16DA3197-7AB5-41D9-8BB1-EA443D5C0C39}" vid="{56A73180-6560-49A9-8DB5-2340E1483150}"/>
    </a:ext>
  </a:extLst>
</a:theme>
</file>

<file path=ppt/theme/theme6.xml><?xml version="1.0" encoding="utf-8"?>
<a:theme xmlns:a="http://schemas.openxmlformats.org/drawingml/2006/main" name="Software enhancer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Retail-PowerPoint-Template-10-2019.potx  -  Read-Only" id="{16DA3197-7AB5-41D9-8BB1-EA443D5C0C39}" vid="{46BD79B8-C552-43FC-BEF8-E70849B2F54D}"/>
    </a:ext>
  </a:extLst>
</a:theme>
</file>

<file path=ppt/theme/theme7.xml><?xml version="1.0" encoding="utf-8"?>
<a:theme xmlns:a="http://schemas.openxmlformats.org/drawingml/2006/main" name="Whit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S Retail 1">
      <a:majorFont>
        <a:latin typeface="Segoe UI 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S-Retail-PowerPoint-Template-10-2019.potx  -  Read-Only" id="{16DA3197-7AB5-41D9-8BB1-EA443D5C0C39}" vid="{C9D57901-4D38-4CDA-A7B1-BF8A3E755346}"/>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10.xml><?xml version="1.0" encoding="utf-8"?>
<Control xmlns="http://schemas.microsoft.com/VisualStudio/2011/storyboarding/control">
  <Id Name="ac4a6968-ede5-4190-a221-66cac9573994" Revision="1" Stencil="System.MyShapes" StencilVersion="1.0"/>
</Control>
</file>

<file path=customXml/item11.xml><?xml version="1.0" encoding="utf-8"?>
<Control xmlns="http://schemas.microsoft.com/VisualStudio/2011/storyboarding/control">
  <Id Name="ac4a6968-ede5-4190-a221-66cac9573994" Revision="1" Stencil="System.MyShapes" StencilVersion="1.0"/>
</Control>
</file>

<file path=customXml/item12.xml><?xml version="1.0" encoding="utf-8"?>
<Control xmlns="http://schemas.microsoft.com/VisualStudio/2011/storyboarding/control">
  <Id Name="ac4a6968-ede5-4190-a221-66cac9573994" Revision="1" Stencil="System.MyShapes" StencilVersion="1.0"/>
</Control>
</file>

<file path=customXml/item13.xml><?xml version="1.0" encoding="utf-8"?>
<ct:contentTypeSchema xmlns:ct="http://schemas.microsoft.com/office/2006/metadata/contentType" xmlns:ma="http://schemas.microsoft.com/office/2006/metadata/properties/metaAttributes" ct:_="" ma:_="" ma:contentTypeName="Document" ma:contentTypeID="0x01010080A98A4A7C6CD941951C85B97EAF02B9" ma:contentTypeVersion="12" ma:contentTypeDescription="Create a new document." ma:contentTypeScope="" ma:versionID="5b4a77c11a41c2891143c3f717c86adc">
  <xsd:schema xmlns:xsd="http://www.w3.org/2001/XMLSchema" xmlns:xs="http://www.w3.org/2001/XMLSchema" xmlns:p="http://schemas.microsoft.com/office/2006/metadata/properties" xmlns:ns3="533ca9cd-c846-4cf0-bc3f-68bfcec8a069" xmlns:ns4="70ed98d0-eded-4eb1-977d-5a790563bc08" targetNamespace="http://schemas.microsoft.com/office/2006/metadata/properties" ma:root="true" ma:fieldsID="a04d3cbaaf33542b4df28c3f991d8417" ns3:_="" ns4:_="">
    <xsd:import namespace="533ca9cd-c846-4cf0-bc3f-68bfcec8a069"/>
    <xsd:import namespace="70ed98d0-eded-4eb1-977d-5a790563bc0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OCR"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3ca9cd-c846-4cf0-bc3f-68bfcec8a06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0ed98d0-eded-4eb1-977d-5a790563bc0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Control xmlns="http://schemas.microsoft.com/VisualStudio/2011/storyboarding/control">
  <Id Name="ac4a6968-ede5-4190-a221-66cac9573994" Revision="1" Stencil="System.MyShapes" StencilVersion="1.0"/>
</Control>
</file>

<file path=customXml/item3.xml><?xml version="1.0" encoding="utf-8"?>
<Control xmlns="http://schemas.microsoft.com/VisualStudio/2011/storyboarding/control">
  <Id Name="ac4a6968-ede5-4190-a221-66cac9573994" Revision="1" Stencil="System.MyShapes" StencilVersion="1.0"/>
</Control>
</file>

<file path=customXml/item4.xml><?xml version="1.0" encoding="utf-8"?>
<Control xmlns="http://schemas.microsoft.com/VisualStudio/2011/storyboarding/control">
  <Id Name="ac4a6968-ede5-4190-a221-66cac9573994" Revision="1" Stencil="System.MyShapes" StencilVersion="1.0"/>
</Control>
</file>

<file path=customXml/item5.xml><?xml version="1.0" encoding="utf-8"?>
<Control xmlns="http://schemas.microsoft.com/VisualStudio/2011/storyboarding/control">
  <Id Name="ac4a6968-ede5-4190-a221-66cac9573994" Revision="1" Stencil="System.MyShapes" StencilVersion="1.0"/>
</Control>
</file>

<file path=customXml/item6.xml><?xml version="1.0" encoding="utf-8"?>
<Control xmlns="http://schemas.microsoft.com/VisualStudio/2011/storyboarding/control">
  <Id Name="ac4a6968-ede5-4190-a221-66cac9573994" Revision="1" Stencil="System.MyShapes" StencilVersion="1.0"/>
</Control>
</file>

<file path=customXml/item7.xml><?xml version="1.0" encoding="utf-8"?>
<Control xmlns="http://schemas.microsoft.com/VisualStudio/2011/storyboarding/control">
  <Id Name="ac4a6968-ede5-4190-a221-66cac9573994" Revision="1" Stencil="System.MyShapes" StencilVersion="1.0"/>
</Control>
</file>

<file path=customXml/item8.xml><?xml version="1.0" encoding="utf-8"?>
<Control xmlns="http://schemas.microsoft.com/VisualStudio/2011/storyboarding/control">
  <Id Name="ac4a6968-ede5-4190-a221-66cac9573994" Revision="1" Stencil="System.MyShapes" StencilVersion="1.0"/>
</Control>
</file>

<file path=customXml/item9.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18C9E97-1455-4A63-ABF0-85E5DC4D143D}">
  <ds:schemaRefs>
    <ds:schemaRef ds:uri="http://schemas.openxmlformats.org/package/2006/metadata/core-properties"/>
    <ds:schemaRef ds:uri="70ed98d0-eded-4eb1-977d-5a790563bc08"/>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533ca9cd-c846-4cf0-bc3f-68bfcec8a069"/>
    <ds:schemaRef ds:uri="http://www.w3.org/XML/1998/namespace"/>
    <ds:schemaRef ds:uri="http://purl.org/dc/dcmitype/"/>
  </ds:schemaRefs>
</ds:datastoreItem>
</file>

<file path=customXml/itemProps10.xml><?xml version="1.0" encoding="utf-8"?>
<ds:datastoreItem xmlns:ds="http://schemas.openxmlformats.org/officeDocument/2006/customXml" ds:itemID="{A5FF2016-40B2-4F77-9922-BF6E8BCF3F13}">
  <ds:schemaRefs>
    <ds:schemaRef ds:uri="http://schemas.microsoft.com/VisualStudio/2011/storyboarding/control"/>
  </ds:schemaRefs>
</ds:datastoreItem>
</file>

<file path=customXml/itemProps11.xml><?xml version="1.0" encoding="utf-8"?>
<ds:datastoreItem xmlns:ds="http://schemas.openxmlformats.org/officeDocument/2006/customXml" ds:itemID="{CB7A821F-5A62-48E6-93B2-A8D2FFD4A4B9}">
  <ds:schemaRefs>
    <ds:schemaRef ds:uri="http://schemas.microsoft.com/VisualStudio/2011/storyboarding/control"/>
  </ds:schemaRefs>
</ds:datastoreItem>
</file>

<file path=customXml/itemProps12.xml><?xml version="1.0" encoding="utf-8"?>
<ds:datastoreItem xmlns:ds="http://schemas.openxmlformats.org/officeDocument/2006/customXml" ds:itemID="{F3166C63-5D89-4CBE-8292-75B9D672BD32}">
  <ds:schemaRefs>
    <ds:schemaRef ds:uri="http://schemas.microsoft.com/VisualStudio/2011/storyboarding/control"/>
  </ds:schemaRefs>
</ds:datastoreItem>
</file>

<file path=customXml/itemProps13.xml><?xml version="1.0" encoding="utf-8"?>
<ds:datastoreItem xmlns:ds="http://schemas.openxmlformats.org/officeDocument/2006/customXml" ds:itemID="{01864E4D-A4CE-4F19-AA90-B62F44E975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33ca9cd-c846-4cf0-bc3f-68bfcec8a069"/>
    <ds:schemaRef ds:uri="70ed98d0-eded-4eb1-977d-5a790563bc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9F2A8D9-B58E-462C-BC6A-9BD0F434DA54}">
  <ds:schemaRefs>
    <ds:schemaRef ds:uri="http://schemas.microsoft.com/VisualStudio/2011/storyboarding/control"/>
  </ds:schemaRefs>
</ds:datastoreItem>
</file>

<file path=customXml/itemProps3.xml><?xml version="1.0" encoding="utf-8"?>
<ds:datastoreItem xmlns:ds="http://schemas.openxmlformats.org/officeDocument/2006/customXml" ds:itemID="{7F559F6B-DF8B-434A-84A8-60DCB0FB4A84}">
  <ds:schemaRefs>
    <ds:schemaRef ds:uri="http://schemas.microsoft.com/VisualStudio/2011/storyboarding/control"/>
  </ds:schemaRefs>
</ds:datastoreItem>
</file>

<file path=customXml/itemProps4.xml><?xml version="1.0" encoding="utf-8"?>
<ds:datastoreItem xmlns:ds="http://schemas.openxmlformats.org/officeDocument/2006/customXml" ds:itemID="{4D9049D7-26BF-4EF7-B2C7-B69088EDF956}">
  <ds:schemaRefs>
    <ds:schemaRef ds:uri="http://schemas.microsoft.com/VisualStudio/2011/storyboarding/control"/>
  </ds:schemaRefs>
</ds:datastoreItem>
</file>

<file path=customXml/itemProps5.xml><?xml version="1.0" encoding="utf-8"?>
<ds:datastoreItem xmlns:ds="http://schemas.openxmlformats.org/officeDocument/2006/customXml" ds:itemID="{DDA4F84E-7BC9-44C7-92AA-FCE552B787D1}">
  <ds:schemaRefs>
    <ds:schemaRef ds:uri="http://schemas.microsoft.com/VisualStudio/2011/storyboarding/control"/>
  </ds:schemaRefs>
</ds:datastoreItem>
</file>

<file path=customXml/itemProps6.xml><?xml version="1.0" encoding="utf-8"?>
<ds:datastoreItem xmlns:ds="http://schemas.openxmlformats.org/officeDocument/2006/customXml" ds:itemID="{780FCC92-8DB0-4307-9C64-CA4494D285B9}">
  <ds:schemaRefs>
    <ds:schemaRef ds:uri="http://schemas.microsoft.com/VisualStudio/2011/storyboarding/control"/>
  </ds:schemaRefs>
</ds:datastoreItem>
</file>

<file path=customXml/itemProps7.xml><?xml version="1.0" encoding="utf-8"?>
<ds:datastoreItem xmlns:ds="http://schemas.openxmlformats.org/officeDocument/2006/customXml" ds:itemID="{BA94A574-430C-4954-A39A-FD78E1A19E53}">
  <ds:schemaRefs>
    <ds:schemaRef ds:uri="http://schemas.microsoft.com/VisualStudio/2011/storyboarding/control"/>
  </ds:schemaRefs>
</ds:datastoreItem>
</file>

<file path=customXml/itemProps8.xml><?xml version="1.0" encoding="utf-8"?>
<ds:datastoreItem xmlns:ds="http://schemas.openxmlformats.org/officeDocument/2006/customXml" ds:itemID="{40EF71BC-63E3-43A0-862D-CC7690041410}">
  <ds:schemaRefs>
    <ds:schemaRef ds:uri="http://schemas.microsoft.com/VisualStudio/2011/storyboarding/control"/>
  </ds:schemaRefs>
</ds:datastoreItem>
</file>

<file path=customXml/itemProps9.xml><?xml version="1.0" encoding="utf-8"?>
<ds:datastoreItem xmlns:ds="http://schemas.openxmlformats.org/officeDocument/2006/customXml" ds:itemID="{03AD9A12-0F28-442A-9B1F-D062331936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3727</TotalTime>
  <Words>2219</Words>
  <Application>Microsoft Office PowerPoint</Application>
  <PresentationFormat>Widescreen</PresentationFormat>
  <Paragraphs>190</Paragraphs>
  <Slides>42</Slides>
  <Notes>32</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42</vt:i4>
      </vt:variant>
    </vt:vector>
  </HeadingPairs>
  <TitlesOfParts>
    <vt:vector size="53" baseType="lpstr">
      <vt:lpstr>Arial</vt:lpstr>
      <vt:lpstr>Calibri</vt:lpstr>
      <vt:lpstr>Segoe UI</vt:lpstr>
      <vt:lpstr>Segoe UI Bold</vt:lpstr>
      <vt:lpstr>Blue</vt:lpstr>
      <vt:lpstr>LS Central</vt:lpstr>
      <vt:lpstr>LS One</vt:lpstr>
      <vt:lpstr>LS First</vt:lpstr>
      <vt:lpstr>LS Express</vt:lpstr>
      <vt:lpstr>Software enhancers</vt:lpstr>
      <vt:lpstr>White slides</vt:lpstr>
      <vt:lpstr>PowerPoint Presentation</vt:lpstr>
      <vt:lpstr>Kristinn, Jónheiður and Jón Halldór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Jonheidur Isleifsdottir</dc:creator>
  <cp:lastModifiedBy>Bjorn Jonsson</cp:lastModifiedBy>
  <cp:revision>8</cp:revision>
  <dcterms:created xsi:type="dcterms:W3CDTF">2020-04-21T16:28:46Z</dcterms:created>
  <dcterms:modified xsi:type="dcterms:W3CDTF">2020-04-28T09:38:45Z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0x01010080A98A4A7C6CD941951C85B97EAF02B9</vt:lpwstr>
  </property>
  <property fmtid="{D5CDD505-2E9C-101B-9397-08002B2CF9AE}" pid="3" name="Tfs.IsStoryboard">
    <vt:bool>true</vt:bool>
  </property>
  <property fmtid="{D5CDD505-2E9C-101B-9397-08002B2CF9AE}" pid="4" name="Tfs.LastKnownPath">
    <vt:lpwstr>https://lsretail365.sharepoint.com/sites/LS-IntelligentCloud/Shared Documents/General/Webinar 2020/LS Insight Webinar 27 04 2020 FINAL.pptx</vt:lpwstr>
  </property>
</Properties>
</file>