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668" r:id="rId6"/>
    <p:sldMasterId id="2147483692" r:id="rId7"/>
    <p:sldMasterId id="2147483716" r:id="rId8"/>
  </p:sldMasterIdLst>
  <p:notesMasterIdLst>
    <p:notesMasterId r:id="rId45"/>
  </p:notesMasterIdLst>
  <p:sldIdLst>
    <p:sldId id="268" r:id="rId9"/>
    <p:sldId id="475" r:id="rId10"/>
    <p:sldId id="468" r:id="rId11"/>
    <p:sldId id="280" r:id="rId12"/>
    <p:sldId id="281" r:id="rId13"/>
    <p:sldId id="282" r:id="rId14"/>
    <p:sldId id="283" r:id="rId15"/>
    <p:sldId id="465" r:id="rId16"/>
    <p:sldId id="286" r:id="rId17"/>
    <p:sldId id="287" r:id="rId18"/>
    <p:sldId id="478" r:id="rId19"/>
    <p:sldId id="290" r:id="rId20"/>
    <p:sldId id="467" r:id="rId21"/>
    <p:sldId id="298" r:id="rId22"/>
    <p:sldId id="469" r:id="rId23"/>
    <p:sldId id="297" r:id="rId24"/>
    <p:sldId id="470" r:id="rId25"/>
    <p:sldId id="302" r:id="rId26"/>
    <p:sldId id="300" r:id="rId27"/>
    <p:sldId id="303" r:id="rId28"/>
    <p:sldId id="471" r:id="rId29"/>
    <p:sldId id="309" r:id="rId30"/>
    <p:sldId id="455" r:id="rId31"/>
    <p:sldId id="476" r:id="rId32"/>
    <p:sldId id="308" r:id="rId33"/>
    <p:sldId id="472" r:id="rId34"/>
    <p:sldId id="477" r:id="rId35"/>
    <p:sldId id="474" r:id="rId36"/>
    <p:sldId id="458" r:id="rId37"/>
    <p:sldId id="459" r:id="rId38"/>
    <p:sldId id="460" r:id="rId39"/>
    <p:sldId id="461" r:id="rId40"/>
    <p:sldId id="462" r:id="rId41"/>
    <p:sldId id="463" r:id="rId42"/>
    <p:sldId id="473" r:id="rId43"/>
    <p:sldId id="257" r:id="rId44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 and tips" id="{51C262E7-DE63-B246-933C-2C733FBD6C9C}">
          <p14:sldIdLst>
            <p14:sldId id="268"/>
            <p14:sldId id="475"/>
            <p14:sldId id="468"/>
            <p14:sldId id="280"/>
            <p14:sldId id="281"/>
            <p14:sldId id="282"/>
            <p14:sldId id="283"/>
            <p14:sldId id="465"/>
            <p14:sldId id="286"/>
            <p14:sldId id="287"/>
            <p14:sldId id="478"/>
            <p14:sldId id="290"/>
            <p14:sldId id="467"/>
            <p14:sldId id="298"/>
            <p14:sldId id="469"/>
            <p14:sldId id="297"/>
            <p14:sldId id="470"/>
            <p14:sldId id="302"/>
            <p14:sldId id="300"/>
            <p14:sldId id="303"/>
            <p14:sldId id="471"/>
            <p14:sldId id="309"/>
            <p14:sldId id="455"/>
            <p14:sldId id="476"/>
            <p14:sldId id="308"/>
            <p14:sldId id="472"/>
            <p14:sldId id="477"/>
            <p14:sldId id="474"/>
            <p14:sldId id="458"/>
            <p14:sldId id="459"/>
            <p14:sldId id="460"/>
            <p14:sldId id="461"/>
            <p14:sldId id="462"/>
            <p14:sldId id="463"/>
            <p14:sldId id="473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AF1FC1-EA8B-17EC-5A04-48DA33D86967}" name="Adalbjorg Karlsdottir" initials="AK" userId="S::adalbjorg@lsretail.com::73a1fade-35d2-4abb-8fff-103bcc4d95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370"/>
    <a:srgbClr val="29B4A9"/>
    <a:srgbClr val="F4848C"/>
    <a:srgbClr val="52656B"/>
    <a:srgbClr val="361D5C"/>
    <a:srgbClr val="1A87C9"/>
    <a:srgbClr val="9C9C9C"/>
    <a:srgbClr val="7CFCDA"/>
    <a:srgbClr val="5FF75F"/>
    <a:srgbClr val="55B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Januszauskas" userId="283006d7-7365-4ce6-9b04-25a42527db96" providerId="ADAL" clId="{955CA51D-A6AD-499E-9385-F76AE5A88FE0}"/>
    <pc:docChg chg="modSld">
      <pc:chgData name="Wojciech Januszauskas" userId="283006d7-7365-4ce6-9b04-25a42527db96" providerId="ADAL" clId="{955CA51D-A6AD-499E-9385-F76AE5A88FE0}" dt="2022-10-14T14:02:59.058" v="0"/>
      <pc:docMkLst>
        <pc:docMk/>
      </pc:docMkLst>
      <pc:sldChg chg="modAnim">
        <pc:chgData name="Wojciech Januszauskas" userId="283006d7-7365-4ce6-9b04-25a42527db96" providerId="ADAL" clId="{955CA51D-A6AD-499E-9385-F76AE5A88FE0}" dt="2022-10-14T14:02:59.058" v="0"/>
        <pc:sldMkLst>
          <pc:docMk/>
          <pc:sldMk cId="147077716" sldId="476"/>
        </pc:sldMkLst>
      </pc:sldChg>
    </pc:docChg>
  </pc:docChgLst>
  <pc:docChgLst>
    <pc:chgData name="Adalbjorg Karlsdottir" userId="S::adalbjorg@lsretail.com::73a1fade-35d2-4abb-8fff-103bcc4d95dd" providerId="AD" clId="Web-{AA91C21C-74AC-FEF4-E87B-24CE5379661D}"/>
    <pc:docChg chg="modSld">
      <pc:chgData name="Adalbjorg Karlsdottir" userId="S::adalbjorg@lsretail.com::73a1fade-35d2-4abb-8fff-103bcc4d95dd" providerId="AD" clId="Web-{AA91C21C-74AC-FEF4-E87B-24CE5379661D}" dt="2022-10-14T13:18:30.329" v="140"/>
      <pc:docMkLst>
        <pc:docMk/>
      </pc:docMkLst>
      <pc:sldChg chg="modNotes">
        <pc:chgData name="Adalbjorg Karlsdottir" userId="S::adalbjorg@lsretail.com::73a1fade-35d2-4abb-8fff-103bcc4d95dd" providerId="AD" clId="Web-{AA91C21C-74AC-FEF4-E87B-24CE5379661D}" dt="2022-10-14T13:02:09.154" v="2"/>
        <pc:sldMkLst>
          <pc:docMk/>
          <pc:sldMk cId="3256768238" sldId="282"/>
        </pc:sldMkLst>
      </pc:sldChg>
      <pc:sldChg chg="modNotes">
        <pc:chgData name="Adalbjorg Karlsdottir" userId="S::adalbjorg@lsretail.com::73a1fade-35d2-4abb-8fff-103bcc4d95dd" providerId="AD" clId="Web-{AA91C21C-74AC-FEF4-E87B-24CE5379661D}" dt="2022-10-14T13:02:53.453" v="13"/>
        <pc:sldMkLst>
          <pc:docMk/>
          <pc:sldMk cId="852099361" sldId="283"/>
        </pc:sldMkLst>
      </pc:sldChg>
      <pc:sldChg chg="modNotes">
        <pc:chgData name="Adalbjorg Karlsdottir" userId="S::adalbjorg@lsretail.com::73a1fade-35d2-4abb-8fff-103bcc4d95dd" providerId="AD" clId="Web-{AA91C21C-74AC-FEF4-E87B-24CE5379661D}" dt="2022-10-14T13:04:06.940" v="48"/>
        <pc:sldMkLst>
          <pc:docMk/>
          <pc:sldMk cId="4256899391" sldId="286"/>
        </pc:sldMkLst>
      </pc:sldChg>
      <pc:sldChg chg="modNotes">
        <pc:chgData name="Adalbjorg Karlsdottir" userId="S::adalbjorg@lsretail.com::73a1fade-35d2-4abb-8fff-103bcc4d95dd" providerId="AD" clId="Web-{AA91C21C-74AC-FEF4-E87B-24CE5379661D}" dt="2022-10-14T13:10:33.828" v="99"/>
        <pc:sldMkLst>
          <pc:docMk/>
          <pc:sldMk cId="2318364236" sldId="287"/>
        </pc:sldMkLst>
      </pc:sldChg>
      <pc:sldChg chg="modNotes">
        <pc:chgData name="Adalbjorg Karlsdottir" userId="S::adalbjorg@lsretail.com::73a1fade-35d2-4abb-8fff-103bcc4d95dd" providerId="AD" clId="Web-{AA91C21C-74AC-FEF4-E87B-24CE5379661D}" dt="2022-10-14T13:16:51.451" v="131"/>
        <pc:sldMkLst>
          <pc:docMk/>
          <pc:sldMk cId="4233042721" sldId="303"/>
        </pc:sldMkLst>
      </pc:sldChg>
      <pc:sldChg chg="modNotes">
        <pc:chgData name="Adalbjorg Karlsdottir" userId="S::adalbjorg@lsretail.com::73a1fade-35d2-4abb-8fff-103bcc4d95dd" providerId="AD" clId="Web-{AA91C21C-74AC-FEF4-E87B-24CE5379661D}" dt="2022-10-14T13:18:30.329" v="140"/>
        <pc:sldMkLst>
          <pc:docMk/>
          <pc:sldMk cId="4058876407" sldId="455"/>
        </pc:sldMkLst>
      </pc:sldChg>
      <pc:sldChg chg="modNotes">
        <pc:chgData name="Adalbjorg Karlsdottir" userId="S::adalbjorg@lsretail.com::73a1fade-35d2-4abb-8fff-103bcc4d95dd" providerId="AD" clId="Web-{AA91C21C-74AC-FEF4-E87B-24CE5379661D}" dt="2022-10-14T13:14:59.978" v="124"/>
        <pc:sldMkLst>
          <pc:docMk/>
          <pc:sldMk cId="3867660655" sldId="467"/>
        </pc:sldMkLst>
      </pc:sldChg>
      <pc:sldChg chg="modNotes">
        <pc:chgData name="Adalbjorg Karlsdottir" userId="S::adalbjorg@lsretail.com::73a1fade-35d2-4abb-8fff-103bcc4d95dd" providerId="AD" clId="Web-{AA91C21C-74AC-FEF4-E87B-24CE5379661D}" dt="2022-10-14T13:15:39.823" v="126"/>
        <pc:sldMkLst>
          <pc:docMk/>
          <pc:sldMk cId="1749996473" sldId="470"/>
        </pc:sldMkLst>
      </pc:sldChg>
      <pc:sldChg chg="modNotes">
        <pc:chgData name="Adalbjorg Karlsdottir" userId="S::adalbjorg@lsretail.com::73a1fade-35d2-4abb-8fff-103bcc4d95dd" providerId="AD" clId="Web-{AA91C21C-74AC-FEF4-E87B-24CE5379661D}" dt="2022-10-14T13:17:55.797" v="135"/>
        <pc:sldMkLst>
          <pc:docMk/>
          <pc:sldMk cId="1490904717" sldId="471"/>
        </pc:sldMkLst>
      </pc:sldChg>
    </pc:docChg>
  </pc:docChgLst>
  <pc:docChgLst>
    <pc:chgData name="Adalbjorg Karlsdottir" userId="S::adalbjorg@lsretail.com::73a1fade-35d2-4abb-8fff-103bcc4d95dd" providerId="AD" clId="Web-{58C440AA-E0DE-EE6E-6E20-17B60D6F1BB5}"/>
    <pc:docChg chg="modSld">
      <pc:chgData name="Adalbjorg Karlsdottir" userId="S::adalbjorg@lsretail.com::73a1fade-35d2-4abb-8fff-103bcc4d95dd" providerId="AD" clId="Web-{58C440AA-E0DE-EE6E-6E20-17B60D6F1BB5}" dt="2022-10-14T14:44:20.841" v="101"/>
      <pc:docMkLst>
        <pc:docMk/>
      </pc:docMkLst>
      <pc:sldChg chg="modNotes">
        <pc:chgData name="Adalbjorg Karlsdottir" userId="S::adalbjorg@lsretail.com::73a1fade-35d2-4abb-8fff-103bcc4d95dd" providerId="AD" clId="Web-{58C440AA-E0DE-EE6E-6E20-17B60D6F1BB5}" dt="2022-10-14T14:16:44.854" v="6"/>
        <pc:sldMkLst>
          <pc:docMk/>
          <pc:sldMk cId="1907092886" sldId="280"/>
        </pc:sldMkLst>
      </pc:sldChg>
      <pc:sldChg chg="modNotes">
        <pc:chgData name="Adalbjorg Karlsdottir" userId="S::adalbjorg@lsretail.com::73a1fade-35d2-4abb-8fff-103bcc4d95dd" providerId="AD" clId="Web-{58C440AA-E0DE-EE6E-6E20-17B60D6F1BB5}" dt="2022-10-14T14:17:56.606" v="8"/>
        <pc:sldMkLst>
          <pc:docMk/>
          <pc:sldMk cId="3256768238" sldId="282"/>
        </pc:sldMkLst>
      </pc:sldChg>
      <pc:sldChg chg="modNotes">
        <pc:chgData name="Adalbjorg Karlsdottir" userId="S::adalbjorg@lsretail.com::73a1fade-35d2-4abb-8fff-103bcc4d95dd" providerId="AD" clId="Web-{58C440AA-E0DE-EE6E-6E20-17B60D6F1BB5}" dt="2022-10-14T14:42:06.071" v="71"/>
        <pc:sldMkLst>
          <pc:docMk/>
          <pc:sldMk cId="4058876407" sldId="455"/>
        </pc:sldMkLst>
      </pc:sldChg>
      <pc:sldChg chg="addSp delSp modSp addAnim delAnim modAnim">
        <pc:chgData name="Adalbjorg Karlsdottir" userId="S::adalbjorg@lsretail.com::73a1fade-35d2-4abb-8fff-103bcc4d95dd" providerId="AD" clId="Web-{58C440AA-E0DE-EE6E-6E20-17B60D6F1BB5}" dt="2022-10-14T14:36:46.186" v="16" actId="1076"/>
        <pc:sldMkLst>
          <pc:docMk/>
          <pc:sldMk cId="681687582" sldId="469"/>
        </pc:sldMkLst>
        <pc:picChg chg="add del mod">
          <ac:chgData name="Adalbjorg Karlsdottir" userId="S::adalbjorg@lsretail.com::73a1fade-35d2-4abb-8fff-103bcc4d95dd" providerId="AD" clId="Web-{58C440AA-E0DE-EE6E-6E20-17B60D6F1BB5}" dt="2022-10-14T14:36:46.186" v="16" actId="1076"/>
          <ac:picMkLst>
            <pc:docMk/>
            <pc:sldMk cId="681687582" sldId="469"/>
            <ac:picMk id="3" creationId="{CA6D63EF-2B26-9804-5241-A67047E1B776}"/>
          </ac:picMkLst>
        </pc:picChg>
        <pc:picChg chg="del">
          <ac:chgData name="Adalbjorg Karlsdottir" userId="S::adalbjorg@lsretail.com::73a1fade-35d2-4abb-8fff-103bcc4d95dd" providerId="AD" clId="Web-{58C440AA-E0DE-EE6E-6E20-17B60D6F1BB5}" dt="2022-10-14T14:33:22.009" v="9"/>
          <ac:picMkLst>
            <pc:docMk/>
            <pc:sldMk cId="681687582" sldId="469"/>
            <ac:picMk id="8" creationId="{0890526C-7FF8-D6B5-9820-2C934D485681}"/>
          </ac:picMkLst>
        </pc:picChg>
      </pc:sldChg>
      <pc:sldChg chg="modNotes">
        <pc:chgData name="Adalbjorg Karlsdottir" userId="S::adalbjorg@lsretail.com::73a1fade-35d2-4abb-8fff-103bcc4d95dd" providerId="AD" clId="Web-{58C440AA-E0DE-EE6E-6E20-17B60D6F1BB5}" dt="2022-10-14T14:40:06.552" v="51"/>
        <pc:sldMkLst>
          <pc:docMk/>
          <pc:sldMk cId="1490904717" sldId="471"/>
        </pc:sldMkLst>
      </pc:sldChg>
      <pc:sldChg chg="modNotes">
        <pc:chgData name="Adalbjorg Karlsdottir" userId="S::adalbjorg@lsretail.com::73a1fade-35d2-4abb-8fff-103bcc4d95dd" providerId="AD" clId="Web-{58C440AA-E0DE-EE6E-6E20-17B60D6F1BB5}" dt="2022-10-14T14:43:30.995" v="86"/>
        <pc:sldMkLst>
          <pc:docMk/>
          <pc:sldMk cId="3463855764" sldId="472"/>
        </pc:sldMkLst>
      </pc:sldChg>
      <pc:sldChg chg="modNotes">
        <pc:chgData name="Adalbjorg Karlsdottir" userId="S::adalbjorg@lsretail.com::73a1fade-35d2-4abb-8fff-103bcc4d95dd" providerId="AD" clId="Web-{58C440AA-E0DE-EE6E-6E20-17B60D6F1BB5}" dt="2022-10-14T14:43:06.995" v="82"/>
        <pc:sldMkLst>
          <pc:docMk/>
          <pc:sldMk cId="147077716" sldId="476"/>
        </pc:sldMkLst>
      </pc:sldChg>
      <pc:sldChg chg="modNotes">
        <pc:chgData name="Adalbjorg Karlsdottir" userId="S::adalbjorg@lsretail.com::73a1fade-35d2-4abb-8fff-103bcc4d95dd" providerId="AD" clId="Web-{58C440AA-E0DE-EE6E-6E20-17B60D6F1BB5}" dt="2022-10-14T14:44:20.841" v="101"/>
        <pc:sldMkLst>
          <pc:docMk/>
          <pc:sldMk cId="3206045007" sldId="477"/>
        </pc:sldMkLst>
      </pc:sldChg>
    </pc:docChg>
  </pc:docChgLst>
  <pc:docChgLst>
    <pc:chgData name="Adalbjorg Karlsdottir" userId="S::adalbjorg@lsretail.com::73a1fade-35d2-4abb-8fff-103bcc4d95dd" providerId="AD" clId="Web-{BD700D83-092F-3FCC-953A-46DC97C2D1B3}"/>
    <pc:docChg chg="addSld delSld modSld sldOrd modSection">
      <pc:chgData name="Adalbjorg Karlsdottir" userId="S::adalbjorg@lsretail.com::73a1fade-35d2-4abb-8fff-103bcc4d95dd" providerId="AD" clId="Web-{BD700D83-092F-3FCC-953A-46DC97C2D1B3}" dt="2022-10-06T09:39:21.368" v="658"/>
      <pc:docMkLst>
        <pc:docMk/>
      </pc:docMkLst>
      <pc:sldChg chg="modNotes">
        <pc:chgData name="Adalbjorg Karlsdottir" userId="S::adalbjorg@lsretail.com::73a1fade-35d2-4abb-8fff-103bcc4d95dd" providerId="AD" clId="Web-{BD700D83-092F-3FCC-953A-46DC97C2D1B3}" dt="2022-10-06T09:39:00.305" v="654"/>
        <pc:sldMkLst>
          <pc:docMk/>
          <pc:sldMk cId="3256768238" sldId="282"/>
        </pc:sldMkLst>
      </pc:sldChg>
      <pc:sldChg chg="modNotes">
        <pc:chgData name="Adalbjorg Karlsdottir" userId="S::adalbjorg@lsretail.com::73a1fade-35d2-4abb-8fff-103bcc4d95dd" providerId="AD" clId="Web-{BD700D83-092F-3FCC-953A-46DC97C2D1B3}" dt="2022-10-06T09:39:21.368" v="658"/>
        <pc:sldMkLst>
          <pc:docMk/>
          <pc:sldMk cId="852099361" sldId="283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2:56.834" v="0"/>
        <pc:sldMkLst>
          <pc:docMk/>
          <pc:sldMk cId="846585371" sldId="284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3:04.303" v="2"/>
        <pc:sldMkLst>
          <pc:docMk/>
          <pc:sldMk cId="3149148027" sldId="288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3:05.318" v="3"/>
        <pc:sldMkLst>
          <pc:docMk/>
          <pc:sldMk cId="2577668575" sldId="289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3:11.006" v="4"/>
        <pc:sldMkLst>
          <pc:docMk/>
          <pc:sldMk cId="457554615" sldId="291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3:11.787" v="5"/>
        <pc:sldMkLst>
          <pc:docMk/>
          <pc:sldMk cId="3819362173" sldId="292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3:14.772" v="6"/>
        <pc:sldMkLst>
          <pc:docMk/>
          <pc:sldMk cId="2463175594" sldId="293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3:14.850" v="7"/>
        <pc:sldMkLst>
          <pc:docMk/>
          <pc:sldMk cId="2633825708" sldId="295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3:14.881" v="8"/>
        <pc:sldMkLst>
          <pc:docMk/>
          <pc:sldMk cId="40255936" sldId="296"/>
        </pc:sldMkLst>
      </pc:sldChg>
      <pc:sldChg chg="mod ord modShow">
        <pc:chgData name="Adalbjorg Karlsdottir" userId="S::adalbjorg@lsretail.com::73a1fade-35d2-4abb-8fff-103bcc4d95dd" providerId="AD" clId="Web-{BD700D83-092F-3FCC-953A-46DC97C2D1B3}" dt="2022-09-30T15:02:24.256" v="649"/>
        <pc:sldMkLst>
          <pc:docMk/>
          <pc:sldMk cId="3111082990" sldId="299"/>
        </pc:sldMkLst>
      </pc:sldChg>
      <pc:sldChg chg="addSp modSp modNotes">
        <pc:chgData name="Adalbjorg Karlsdottir" userId="S::adalbjorg@lsretail.com::73a1fade-35d2-4abb-8fff-103bcc4d95dd" providerId="AD" clId="Web-{BD700D83-092F-3FCC-953A-46DC97C2D1B3}" dt="2022-09-30T13:47:27.889" v="49"/>
        <pc:sldMkLst>
          <pc:docMk/>
          <pc:sldMk cId="4233042721" sldId="303"/>
        </pc:sldMkLst>
        <pc:spChg chg="mod">
          <ac:chgData name="Adalbjorg Karlsdottir" userId="S::adalbjorg@lsretail.com::73a1fade-35d2-4abb-8fff-103bcc4d95dd" providerId="AD" clId="Web-{BD700D83-092F-3FCC-953A-46DC97C2D1B3}" dt="2022-09-30T13:45:30.667" v="24" actId="1076"/>
          <ac:spMkLst>
            <pc:docMk/>
            <pc:sldMk cId="4233042721" sldId="303"/>
            <ac:spMk id="3" creationId="{8D218267-D16E-BFD0-89F3-C198D5F72421}"/>
          </ac:spMkLst>
        </pc:spChg>
        <pc:spChg chg="add mod">
          <ac:chgData name="Adalbjorg Karlsdottir" userId="S::adalbjorg@lsretail.com::73a1fade-35d2-4abb-8fff-103bcc4d95dd" providerId="AD" clId="Web-{BD700D83-092F-3FCC-953A-46DC97C2D1B3}" dt="2022-09-30T13:46:15.949" v="43" actId="20577"/>
          <ac:spMkLst>
            <pc:docMk/>
            <pc:sldMk cId="4233042721" sldId="303"/>
            <ac:spMk id="6" creationId="{570BFF98-4CBE-753A-C0BB-2D46F4F0F607}"/>
          </ac:spMkLst>
        </pc:spChg>
        <pc:picChg chg="add mod">
          <ac:chgData name="Adalbjorg Karlsdottir" userId="S::adalbjorg@lsretail.com::73a1fade-35d2-4abb-8fff-103bcc4d95dd" providerId="AD" clId="Web-{BD700D83-092F-3FCC-953A-46DC97C2D1B3}" dt="2022-09-30T13:45:42.448" v="26" actId="1076"/>
          <ac:picMkLst>
            <pc:docMk/>
            <pc:sldMk cId="4233042721" sldId="303"/>
            <ac:picMk id="8" creationId="{4B164AC9-68B0-4304-A603-0EE969D9B9B2}"/>
          </ac:picMkLst>
        </pc:picChg>
        <pc:picChg chg="add mod">
          <ac:chgData name="Adalbjorg Karlsdottir" userId="S::adalbjorg@lsretail.com::73a1fade-35d2-4abb-8fff-103bcc4d95dd" providerId="AD" clId="Web-{BD700D83-092F-3FCC-953A-46DC97C2D1B3}" dt="2022-09-30T13:46:25.012" v="45" actId="1076"/>
          <ac:picMkLst>
            <pc:docMk/>
            <pc:sldMk cId="4233042721" sldId="303"/>
            <ac:picMk id="10" creationId="{CD3879F8-6170-7363-94C5-8DD21408F5C0}"/>
          </ac:picMkLst>
        </pc:picChg>
      </pc:sldChg>
      <pc:sldChg chg="del">
        <pc:chgData name="Adalbjorg Karlsdottir" userId="S::adalbjorg@lsretail.com::73a1fade-35d2-4abb-8fff-103bcc4d95dd" providerId="AD" clId="Web-{BD700D83-092F-3FCC-953A-46DC97C2D1B3}" dt="2022-09-30T13:46:36.591" v="46"/>
        <pc:sldMkLst>
          <pc:docMk/>
          <pc:sldMk cId="3662885392" sldId="304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7:00.279" v="47"/>
        <pc:sldMkLst>
          <pc:docMk/>
          <pc:sldMk cId="1461251968" sldId="305"/>
        </pc:sldMkLst>
      </pc:sldChg>
      <pc:sldChg chg="modNotes">
        <pc:chgData name="Adalbjorg Karlsdottir" userId="S::adalbjorg@lsretail.com::73a1fade-35d2-4abb-8fff-103bcc4d95dd" providerId="AD" clId="Web-{BD700D83-092F-3FCC-953A-46DC97C2D1B3}" dt="2022-09-30T15:00:46.750" v="647"/>
        <pc:sldMkLst>
          <pc:docMk/>
          <pc:sldMk cId="3233797985" sldId="451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7:56.406" v="66"/>
        <pc:sldMkLst>
          <pc:docMk/>
          <pc:sldMk cId="3520454265" sldId="452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7:46.093" v="65"/>
        <pc:sldMkLst>
          <pc:docMk/>
          <pc:sldMk cId="2128191830" sldId="453"/>
        </pc:sldMkLst>
      </pc:sldChg>
      <pc:sldChg chg="modNotes">
        <pc:chgData name="Adalbjorg Karlsdottir" userId="S::adalbjorg@lsretail.com::73a1fade-35d2-4abb-8fff-103bcc4d95dd" providerId="AD" clId="Web-{BD700D83-092F-3FCC-953A-46DC97C2D1B3}" dt="2022-09-30T13:49:18.924" v="157"/>
        <pc:sldMkLst>
          <pc:docMk/>
          <pc:sldMk cId="4058876407" sldId="455"/>
        </pc:sldMkLst>
      </pc:sldChg>
      <pc:sldChg chg="modNotes">
        <pc:chgData name="Adalbjorg Karlsdottir" userId="S::adalbjorg@lsretail.com::73a1fade-35d2-4abb-8fff-103bcc4d95dd" providerId="AD" clId="Web-{BD700D83-092F-3FCC-953A-46DC97C2D1B3}" dt="2022-09-30T14:59:20.010" v="492"/>
        <pc:sldMkLst>
          <pc:docMk/>
          <pc:sldMk cId="1644883484" sldId="456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51:11.037" v="188"/>
        <pc:sldMkLst>
          <pc:docMk/>
          <pc:sldMk cId="1594715682" sldId="457"/>
        </pc:sldMkLst>
      </pc:sldChg>
      <pc:sldChg chg="modNotes">
        <pc:chgData name="Adalbjorg Karlsdottir" userId="S::adalbjorg@lsretail.com::73a1fade-35d2-4abb-8fff-103bcc4d95dd" providerId="AD" clId="Web-{BD700D83-092F-3FCC-953A-46DC97C2D1B3}" dt="2022-09-30T13:52:31.524" v="203"/>
        <pc:sldMkLst>
          <pc:docMk/>
          <pc:sldMk cId="1661869364" sldId="462"/>
        </pc:sldMkLst>
      </pc:sldChg>
      <pc:sldChg chg="del">
        <pc:chgData name="Adalbjorg Karlsdottir" userId="S::adalbjorg@lsretail.com::73a1fade-35d2-4abb-8fff-103bcc4d95dd" providerId="AD" clId="Web-{BD700D83-092F-3FCC-953A-46DC97C2D1B3}" dt="2022-09-30T13:43:04.115" v="1"/>
        <pc:sldMkLst>
          <pc:docMk/>
          <pc:sldMk cId="2893822486" sldId="466"/>
        </pc:sldMkLst>
      </pc:sldChg>
      <pc:sldChg chg="delSp modSp add replId modNotes">
        <pc:chgData name="Adalbjorg Karlsdottir" userId="S::adalbjorg@lsretail.com::73a1fade-35d2-4abb-8fff-103bcc4d95dd" providerId="AD" clId="Web-{BD700D83-092F-3FCC-953A-46DC97C2D1B3}" dt="2022-09-30T13:47:45.483" v="64"/>
        <pc:sldMkLst>
          <pc:docMk/>
          <pc:sldMk cId="1490904717" sldId="471"/>
        </pc:sldMkLst>
        <pc:spChg chg="mod">
          <ac:chgData name="Adalbjorg Karlsdottir" userId="S::adalbjorg@lsretail.com::73a1fade-35d2-4abb-8fff-103bcc4d95dd" providerId="AD" clId="Web-{BD700D83-092F-3FCC-953A-46DC97C2D1B3}" dt="2022-09-30T13:44:31.477" v="15" actId="20577"/>
          <ac:spMkLst>
            <pc:docMk/>
            <pc:sldMk cId="1490904717" sldId="471"/>
            <ac:spMk id="3" creationId="{8D218267-D16E-BFD0-89F3-C198D5F72421}"/>
          </ac:spMkLst>
        </pc:spChg>
        <pc:picChg chg="del">
          <ac:chgData name="Adalbjorg Karlsdottir" userId="S::adalbjorg@lsretail.com::73a1fade-35d2-4abb-8fff-103bcc4d95dd" providerId="AD" clId="Web-{BD700D83-092F-3FCC-953A-46DC97C2D1B3}" dt="2022-09-30T13:44:29.102" v="13"/>
          <ac:picMkLst>
            <pc:docMk/>
            <pc:sldMk cId="1490904717" sldId="471"/>
            <ac:picMk id="4" creationId="{377AEDAC-3B21-BA9F-2B90-37C740A5CDBC}"/>
          </ac:picMkLst>
        </pc:picChg>
      </pc:sldChg>
    </pc:docChg>
  </pc:docChgLst>
  <pc:docChgLst>
    <pc:chgData name="Adalbjorg Karlsdottir" userId="73a1fade-35d2-4abb-8fff-103bcc4d95dd" providerId="ADAL" clId="{F67915E4-245A-42C6-B6EC-14C0F2F96A29}"/>
    <pc:docChg chg="modSld">
      <pc:chgData name="Adalbjorg Karlsdottir" userId="73a1fade-35d2-4abb-8fff-103bcc4d95dd" providerId="ADAL" clId="{F67915E4-245A-42C6-B6EC-14C0F2F96A29}" dt="2022-10-14T13:50:31.254" v="8"/>
      <pc:docMkLst>
        <pc:docMk/>
      </pc:docMkLst>
      <pc:sldChg chg="modAnim">
        <pc:chgData name="Adalbjorg Karlsdottir" userId="73a1fade-35d2-4abb-8fff-103bcc4d95dd" providerId="ADAL" clId="{F67915E4-245A-42C6-B6EC-14C0F2F96A29}" dt="2022-10-13T15:13:29.965" v="7"/>
        <pc:sldMkLst>
          <pc:docMk/>
          <pc:sldMk cId="1101290801" sldId="459"/>
        </pc:sldMkLst>
      </pc:sldChg>
      <pc:sldChg chg="modAnim">
        <pc:chgData name="Adalbjorg Karlsdottir" userId="73a1fade-35d2-4abb-8fff-103bcc4d95dd" providerId="ADAL" clId="{F67915E4-245A-42C6-B6EC-14C0F2F96A29}" dt="2022-10-14T13:50:31.254" v="8"/>
        <pc:sldMkLst>
          <pc:docMk/>
          <pc:sldMk cId="147077716" sldId="476"/>
        </pc:sldMkLst>
      </pc:sldChg>
    </pc:docChg>
  </pc:docChgLst>
  <pc:docChgLst>
    <pc:chgData name="Adalbjorg Karlsdottir" userId="S::adalbjorg@lsretail.com::73a1fade-35d2-4abb-8fff-103bcc4d95dd" providerId="AD" clId="Web-{23FC3530-317F-ACEC-85A4-AEEC194772B2}"/>
    <pc:docChg chg="addSld modSld modSection">
      <pc:chgData name="Adalbjorg Karlsdottir" userId="S::adalbjorg@lsretail.com::73a1fade-35d2-4abb-8fff-103bcc4d95dd" providerId="AD" clId="Web-{23FC3530-317F-ACEC-85A4-AEEC194772B2}" dt="2022-10-14T13:52:41.153" v="7"/>
      <pc:docMkLst>
        <pc:docMk/>
      </pc:docMkLst>
      <pc:sldChg chg="modNotes">
        <pc:chgData name="Adalbjorg Karlsdottir" userId="S::adalbjorg@lsretail.com::73a1fade-35d2-4abb-8fff-103bcc4d95dd" providerId="AD" clId="Web-{23FC3530-317F-ACEC-85A4-AEEC194772B2}" dt="2022-10-14T13:52:31.153" v="2"/>
        <pc:sldMkLst>
          <pc:docMk/>
          <pc:sldMk cId="3463855764" sldId="472"/>
        </pc:sldMkLst>
      </pc:sldChg>
      <pc:sldChg chg="add replId modNotes">
        <pc:chgData name="Adalbjorg Karlsdottir" userId="S::adalbjorg@lsretail.com::73a1fade-35d2-4abb-8fff-103bcc4d95dd" providerId="AD" clId="Web-{23FC3530-317F-ACEC-85A4-AEEC194772B2}" dt="2022-10-14T13:52:41.153" v="7"/>
        <pc:sldMkLst>
          <pc:docMk/>
          <pc:sldMk cId="3206045007" sldId="477"/>
        </pc:sldMkLst>
      </pc:sldChg>
    </pc:docChg>
  </pc:docChgLst>
  <pc:docChgLst>
    <pc:chgData name="Bjorn Jonsson" userId="0ba677ab-dff8-4d69-911d-adef4ed2de49" providerId="ADAL" clId="{C37DCAC3-1803-4C82-AC47-B98205E2CD35}"/>
    <pc:docChg chg="custSel delSld modSld modSection">
      <pc:chgData name="Bjorn Jonsson" userId="0ba677ab-dff8-4d69-911d-adef4ed2de49" providerId="ADAL" clId="{C37DCAC3-1803-4C82-AC47-B98205E2CD35}" dt="2022-11-07T07:04:55.380" v="72" actId="368"/>
      <pc:docMkLst>
        <pc:docMk/>
      </pc:docMkLst>
      <pc:sldChg chg="modNotes">
        <pc:chgData name="Bjorn Jonsson" userId="0ba677ab-dff8-4d69-911d-adef4ed2de49" providerId="ADAL" clId="{C37DCAC3-1803-4C82-AC47-B98205E2CD35}" dt="2022-11-07T07:04:55.248" v="20" actId="368"/>
        <pc:sldMkLst>
          <pc:docMk/>
          <pc:sldMk cId="1907092886" sldId="280"/>
        </pc:sldMkLst>
      </pc:sldChg>
      <pc:sldChg chg="modNotes">
        <pc:chgData name="Bjorn Jonsson" userId="0ba677ab-dff8-4d69-911d-adef4ed2de49" providerId="ADAL" clId="{C37DCAC3-1803-4C82-AC47-B98205E2CD35}" dt="2022-11-07T07:04:55.253" v="22" actId="368"/>
        <pc:sldMkLst>
          <pc:docMk/>
          <pc:sldMk cId="1154447106" sldId="281"/>
        </pc:sldMkLst>
      </pc:sldChg>
      <pc:sldChg chg="modNotes">
        <pc:chgData name="Bjorn Jonsson" userId="0ba677ab-dff8-4d69-911d-adef4ed2de49" providerId="ADAL" clId="{C37DCAC3-1803-4C82-AC47-B98205E2CD35}" dt="2022-11-07T07:04:55.258" v="24" actId="368"/>
        <pc:sldMkLst>
          <pc:docMk/>
          <pc:sldMk cId="3256768238" sldId="282"/>
        </pc:sldMkLst>
      </pc:sldChg>
      <pc:sldChg chg="modNotes">
        <pc:chgData name="Bjorn Jonsson" userId="0ba677ab-dff8-4d69-911d-adef4ed2de49" providerId="ADAL" clId="{C37DCAC3-1803-4C82-AC47-B98205E2CD35}" dt="2022-11-07T07:04:55.263" v="26" actId="368"/>
        <pc:sldMkLst>
          <pc:docMk/>
          <pc:sldMk cId="852099361" sldId="283"/>
        </pc:sldMkLst>
      </pc:sldChg>
      <pc:sldChg chg="modNotes">
        <pc:chgData name="Bjorn Jonsson" userId="0ba677ab-dff8-4d69-911d-adef4ed2de49" providerId="ADAL" clId="{C37DCAC3-1803-4C82-AC47-B98205E2CD35}" dt="2022-11-07T07:04:55.273" v="28" actId="368"/>
        <pc:sldMkLst>
          <pc:docMk/>
          <pc:sldMk cId="4256899391" sldId="286"/>
        </pc:sldMkLst>
      </pc:sldChg>
      <pc:sldChg chg="modNotes">
        <pc:chgData name="Bjorn Jonsson" userId="0ba677ab-dff8-4d69-911d-adef4ed2de49" providerId="ADAL" clId="{C37DCAC3-1803-4C82-AC47-B98205E2CD35}" dt="2022-11-07T07:04:55.278" v="30" actId="368"/>
        <pc:sldMkLst>
          <pc:docMk/>
          <pc:sldMk cId="2318364236" sldId="287"/>
        </pc:sldMkLst>
      </pc:sldChg>
      <pc:sldChg chg="modNotes">
        <pc:chgData name="Bjorn Jonsson" userId="0ba677ab-dff8-4d69-911d-adef4ed2de49" providerId="ADAL" clId="{C37DCAC3-1803-4C82-AC47-B98205E2CD35}" dt="2022-11-07T07:04:55.304" v="40" actId="368"/>
        <pc:sldMkLst>
          <pc:docMk/>
          <pc:sldMk cId="1282805164" sldId="297"/>
        </pc:sldMkLst>
      </pc:sldChg>
      <pc:sldChg chg="modNotes">
        <pc:chgData name="Bjorn Jonsson" userId="0ba677ab-dff8-4d69-911d-adef4ed2de49" providerId="ADAL" clId="{C37DCAC3-1803-4C82-AC47-B98205E2CD35}" dt="2022-11-07T07:04:55.293" v="36" actId="368"/>
        <pc:sldMkLst>
          <pc:docMk/>
          <pc:sldMk cId="435492259" sldId="298"/>
        </pc:sldMkLst>
      </pc:sldChg>
      <pc:sldChg chg="del">
        <pc:chgData name="Bjorn Jonsson" userId="0ba677ab-dff8-4d69-911d-adef4ed2de49" providerId="ADAL" clId="{C37DCAC3-1803-4C82-AC47-B98205E2CD35}" dt="2022-11-04T12:10:20.369" v="16" actId="47"/>
        <pc:sldMkLst>
          <pc:docMk/>
          <pc:sldMk cId="3111082990" sldId="299"/>
        </pc:sldMkLst>
      </pc:sldChg>
      <pc:sldChg chg="modNotes">
        <pc:chgData name="Bjorn Jonsson" userId="0ba677ab-dff8-4d69-911d-adef4ed2de49" providerId="ADAL" clId="{C37DCAC3-1803-4C82-AC47-B98205E2CD35}" dt="2022-11-07T07:04:55.313" v="44" actId="368"/>
        <pc:sldMkLst>
          <pc:docMk/>
          <pc:sldMk cId="992726809" sldId="300"/>
        </pc:sldMkLst>
      </pc:sldChg>
      <pc:sldChg chg="modNotes">
        <pc:chgData name="Bjorn Jonsson" userId="0ba677ab-dff8-4d69-911d-adef4ed2de49" providerId="ADAL" clId="{C37DCAC3-1803-4C82-AC47-B98205E2CD35}" dt="2022-11-07T07:04:55.317" v="46" actId="368"/>
        <pc:sldMkLst>
          <pc:docMk/>
          <pc:sldMk cId="4233042721" sldId="303"/>
        </pc:sldMkLst>
      </pc:sldChg>
      <pc:sldChg chg="del">
        <pc:chgData name="Bjorn Jonsson" userId="0ba677ab-dff8-4d69-911d-adef4ed2de49" providerId="ADAL" clId="{C37DCAC3-1803-4C82-AC47-B98205E2CD35}" dt="2022-11-04T12:10:20.369" v="16" actId="47"/>
        <pc:sldMkLst>
          <pc:docMk/>
          <pc:sldMk cId="272324608" sldId="454"/>
        </pc:sldMkLst>
      </pc:sldChg>
      <pc:sldChg chg="modNotes">
        <pc:chgData name="Bjorn Jonsson" userId="0ba677ab-dff8-4d69-911d-adef4ed2de49" providerId="ADAL" clId="{C37DCAC3-1803-4C82-AC47-B98205E2CD35}" dt="2022-11-07T07:04:55.328" v="50" actId="368"/>
        <pc:sldMkLst>
          <pc:docMk/>
          <pc:sldMk cId="4058876407" sldId="455"/>
        </pc:sldMkLst>
      </pc:sldChg>
      <pc:sldChg chg="modNotes">
        <pc:chgData name="Bjorn Jonsson" userId="0ba677ab-dff8-4d69-911d-adef4ed2de49" providerId="ADAL" clId="{C37DCAC3-1803-4C82-AC47-B98205E2CD35}" dt="2022-11-07T07:04:55.353" v="60" actId="368"/>
        <pc:sldMkLst>
          <pc:docMk/>
          <pc:sldMk cId="1980014540" sldId="458"/>
        </pc:sldMkLst>
      </pc:sldChg>
      <pc:sldChg chg="modNotes">
        <pc:chgData name="Bjorn Jonsson" userId="0ba677ab-dff8-4d69-911d-adef4ed2de49" providerId="ADAL" clId="{C37DCAC3-1803-4C82-AC47-B98205E2CD35}" dt="2022-11-07T07:04:55.358" v="62" actId="368"/>
        <pc:sldMkLst>
          <pc:docMk/>
          <pc:sldMk cId="1101290801" sldId="459"/>
        </pc:sldMkLst>
      </pc:sldChg>
      <pc:sldChg chg="modNotes">
        <pc:chgData name="Bjorn Jonsson" userId="0ba677ab-dff8-4d69-911d-adef4ed2de49" providerId="ADAL" clId="{C37DCAC3-1803-4C82-AC47-B98205E2CD35}" dt="2022-11-07T07:04:55.362" v="64" actId="368"/>
        <pc:sldMkLst>
          <pc:docMk/>
          <pc:sldMk cId="355581140" sldId="460"/>
        </pc:sldMkLst>
      </pc:sldChg>
      <pc:sldChg chg="modNotes">
        <pc:chgData name="Bjorn Jonsson" userId="0ba677ab-dff8-4d69-911d-adef4ed2de49" providerId="ADAL" clId="{C37DCAC3-1803-4C82-AC47-B98205E2CD35}" dt="2022-11-07T07:04:55.367" v="66" actId="368"/>
        <pc:sldMkLst>
          <pc:docMk/>
          <pc:sldMk cId="3730975128" sldId="461"/>
        </pc:sldMkLst>
      </pc:sldChg>
      <pc:sldChg chg="modNotes">
        <pc:chgData name="Bjorn Jonsson" userId="0ba677ab-dff8-4d69-911d-adef4ed2de49" providerId="ADAL" clId="{C37DCAC3-1803-4C82-AC47-B98205E2CD35}" dt="2022-11-07T07:04:55.372" v="68" actId="368"/>
        <pc:sldMkLst>
          <pc:docMk/>
          <pc:sldMk cId="1661869364" sldId="462"/>
        </pc:sldMkLst>
      </pc:sldChg>
      <pc:sldChg chg="modNotes">
        <pc:chgData name="Bjorn Jonsson" userId="0ba677ab-dff8-4d69-911d-adef4ed2de49" providerId="ADAL" clId="{C37DCAC3-1803-4C82-AC47-B98205E2CD35}" dt="2022-11-07T07:04:55.376" v="70" actId="368"/>
        <pc:sldMkLst>
          <pc:docMk/>
          <pc:sldMk cId="2047143615" sldId="463"/>
        </pc:sldMkLst>
      </pc:sldChg>
      <pc:sldChg chg="modNotes">
        <pc:chgData name="Bjorn Jonsson" userId="0ba677ab-dff8-4d69-911d-adef4ed2de49" providerId="ADAL" clId="{C37DCAC3-1803-4C82-AC47-B98205E2CD35}" dt="2022-11-07T07:04:55.288" v="34" actId="368"/>
        <pc:sldMkLst>
          <pc:docMk/>
          <pc:sldMk cId="3867660655" sldId="467"/>
        </pc:sldMkLst>
      </pc:sldChg>
      <pc:sldChg chg="modNotes">
        <pc:chgData name="Bjorn Jonsson" userId="0ba677ab-dff8-4d69-911d-adef4ed2de49" providerId="ADAL" clId="{C37DCAC3-1803-4C82-AC47-B98205E2CD35}" dt="2022-11-07T07:04:55.239" v="18" actId="368"/>
        <pc:sldMkLst>
          <pc:docMk/>
          <pc:sldMk cId="35831800" sldId="468"/>
        </pc:sldMkLst>
      </pc:sldChg>
      <pc:sldChg chg="modNotes">
        <pc:chgData name="Bjorn Jonsson" userId="0ba677ab-dff8-4d69-911d-adef4ed2de49" providerId="ADAL" clId="{C37DCAC3-1803-4C82-AC47-B98205E2CD35}" dt="2022-11-07T07:04:55.297" v="38" actId="368"/>
        <pc:sldMkLst>
          <pc:docMk/>
          <pc:sldMk cId="681687582" sldId="469"/>
        </pc:sldMkLst>
      </pc:sldChg>
      <pc:sldChg chg="modNotes">
        <pc:chgData name="Bjorn Jonsson" userId="0ba677ab-dff8-4d69-911d-adef4ed2de49" providerId="ADAL" clId="{C37DCAC3-1803-4C82-AC47-B98205E2CD35}" dt="2022-11-07T07:04:55.308" v="42" actId="368"/>
        <pc:sldMkLst>
          <pc:docMk/>
          <pc:sldMk cId="1749996473" sldId="470"/>
        </pc:sldMkLst>
      </pc:sldChg>
      <pc:sldChg chg="modNotes">
        <pc:chgData name="Bjorn Jonsson" userId="0ba677ab-dff8-4d69-911d-adef4ed2de49" providerId="ADAL" clId="{C37DCAC3-1803-4C82-AC47-B98205E2CD35}" dt="2022-11-07T07:04:55.322" v="48" actId="368"/>
        <pc:sldMkLst>
          <pc:docMk/>
          <pc:sldMk cId="1490904717" sldId="471"/>
        </pc:sldMkLst>
      </pc:sldChg>
      <pc:sldChg chg="modNotes">
        <pc:chgData name="Bjorn Jonsson" userId="0ba677ab-dff8-4d69-911d-adef4ed2de49" providerId="ADAL" clId="{C37DCAC3-1803-4C82-AC47-B98205E2CD35}" dt="2022-11-07T07:04:55.337" v="54" actId="368"/>
        <pc:sldMkLst>
          <pc:docMk/>
          <pc:sldMk cId="3463855764" sldId="472"/>
        </pc:sldMkLst>
      </pc:sldChg>
      <pc:sldChg chg="modNotes">
        <pc:chgData name="Bjorn Jonsson" userId="0ba677ab-dff8-4d69-911d-adef4ed2de49" providerId="ADAL" clId="{C37DCAC3-1803-4C82-AC47-B98205E2CD35}" dt="2022-11-07T07:04:55.380" v="72" actId="368"/>
        <pc:sldMkLst>
          <pc:docMk/>
          <pc:sldMk cId="381502063" sldId="473"/>
        </pc:sldMkLst>
      </pc:sldChg>
      <pc:sldChg chg="modNotes">
        <pc:chgData name="Bjorn Jonsson" userId="0ba677ab-dff8-4d69-911d-adef4ed2de49" providerId="ADAL" clId="{C37DCAC3-1803-4C82-AC47-B98205E2CD35}" dt="2022-11-07T07:04:55.349" v="58" actId="368"/>
        <pc:sldMkLst>
          <pc:docMk/>
          <pc:sldMk cId="939781707" sldId="474"/>
        </pc:sldMkLst>
      </pc:sldChg>
      <pc:sldChg chg="modSp mod">
        <pc:chgData name="Bjorn Jonsson" userId="0ba677ab-dff8-4d69-911d-adef4ed2de49" providerId="ADAL" clId="{C37DCAC3-1803-4C82-AC47-B98205E2CD35}" dt="2022-11-04T12:10:04.962" v="15" actId="20577"/>
        <pc:sldMkLst>
          <pc:docMk/>
          <pc:sldMk cId="2486529896" sldId="475"/>
        </pc:sldMkLst>
        <pc:spChg chg="mod">
          <ac:chgData name="Bjorn Jonsson" userId="0ba677ab-dff8-4d69-911d-adef4ed2de49" providerId="ADAL" clId="{C37DCAC3-1803-4C82-AC47-B98205E2CD35}" dt="2022-11-04T12:10:04.962" v="15" actId="20577"/>
          <ac:spMkLst>
            <pc:docMk/>
            <pc:sldMk cId="2486529896" sldId="475"/>
            <ac:spMk id="6" creationId="{1720AC61-1E73-D54D-F68E-D6B89D8374CD}"/>
          </ac:spMkLst>
        </pc:spChg>
      </pc:sldChg>
      <pc:sldChg chg="modNotes">
        <pc:chgData name="Bjorn Jonsson" userId="0ba677ab-dff8-4d69-911d-adef4ed2de49" providerId="ADAL" clId="{C37DCAC3-1803-4C82-AC47-B98205E2CD35}" dt="2022-11-07T07:04:55.332" v="52" actId="368"/>
        <pc:sldMkLst>
          <pc:docMk/>
          <pc:sldMk cId="147077716" sldId="476"/>
        </pc:sldMkLst>
      </pc:sldChg>
      <pc:sldChg chg="modNotes">
        <pc:chgData name="Bjorn Jonsson" userId="0ba677ab-dff8-4d69-911d-adef4ed2de49" providerId="ADAL" clId="{C37DCAC3-1803-4C82-AC47-B98205E2CD35}" dt="2022-11-07T07:04:55.343" v="56" actId="368"/>
        <pc:sldMkLst>
          <pc:docMk/>
          <pc:sldMk cId="3206045007" sldId="477"/>
        </pc:sldMkLst>
      </pc:sldChg>
      <pc:sldChg chg="modNotes">
        <pc:chgData name="Bjorn Jonsson" userId="0ba677ab-dff8-4d69-911d-adef4ed2de49" providerId="ADAL" clId="{C37DCAC3-1803-4C82-AC47-B98205E2CD35}" dt="2022-11-07T07:04:55.283" v="32" actId="368"/>
        <pc:sldMkLst>
          <pc:docMk/>
          <pc:sldMk cId="850441019" sldId="478"/>
        </pc:sldMkLst>
      </pc:sldChg>
    </pc:docChg>
  </pc:docChgLst>
  <pc:docChgLst>
    <pc:chgData name="Adalbjorg Karlsdottir" userId="S::adalbjorg@lsretail.com::73a1fade-35d2-4abb-8fff-103bcc4d95dd" providerId="AD" clId="Web-{52086AD0-7DFC-423C-B8AF-8000425DC2A9}"/>
    <pc:docChg chg="modSld">
      <pc:chgData name="Adalbjorg Karlsdottir" userId="S::adalbjorg@lsretail.com::73a1fade-35d2-4abb-8fff-103bcc4d95dd" providerId="AD" clId="Web-{52086AD0-7DFC-423C-B8AF-8000425DC2A9}" dt="2022-10-15T19:29:16.897" v="93"/>
      <pc:docMkLst>
        <pc:docMk/>
      </pc:docMkLst>
      <pc:sldChg chg="modNotes">
        <pc:chgData name="Adalbjorg Karlsdottir" userId="S::adalbjorg@lsretail.com::73a1fade-35d2-4abb-8fff-103bcc4d95dd" providerId="AD" clId="Web-{52086AD0-7DFC-423C-B8AF-8000425DC2A9}" dt="2022-10-15T19:23:30.468" v="33"/>
        <pc:sldMkLst>
          <pc:docMk/>
          <pc:sldMk cId="1907092886" sldId="280"/>
        </pc:sldMkLst>
      </pc:sldChg>
      <pc:sldChg chg="modNotes">
        <pc:chgData name="Adalbjorg Karlsdottir" userId="S::adalbjorg@lsretail.com::73a1fade-35d2-4abb-8fff-103bcc4d95dd" providerId="AD" clId="Web-{52086AD0-7DFC-423C-B8AF-8000425DC2A9}" dt="2022-10-15T19:24:37.656" v="46"/>
        <pc:sldMkLst>
          <pc:docMk/>
          <pc:sldMk cId="3256768238" sldId="282"/>
        </pc:sldMkLst>
      </pc:sldChg>
      <pc:sldChg chg="modNotes">
        <pc:chgData name="Adalbjorg Karlsdottir" userId="S::adalbjorg@lsretail.com::73a1fade-35d2-4abb-8fff-103bcc4d95dd" providerId="AD" clId="Web-{52086AD0-7DFC-423C-B8AF-8000425DC2A9}" dt="2022-10-15T19:29:16.897" v="93"/>
        <pc:sldMkLst>
          <pc:docMk/>
          <pc:sldMk cId="1749996473" sldId="470"/>
        </pc:sldMkLst>
      </pc:sldChg>
    </pc:docChg>
  </pc:docChgLst>
  <pc:docChgLst>
    <pc:chgData name="Adalbjorg Karlsdottir" userId="S::adalbjorg@lsretail.com::73a1fade-35d2-4abb-8fff-103bcc4d95dd" providerId="AD" clId="Web-{008D63FC-E278-F7F8-32C3-94C900C346FA}"/>
    <pc:docChg chg="modSld">
      <pc:chgData name="Adalbjorg Karlsdottir" userId="S::adalbjorg@lsretail.com::73a1fade-35d2-4abb-8fff-103bcc4d95dd" providerId="AD" clId="Web-{008D63FC-E278-F7F8-32C3-94C900C346FA}" dt="2022-10-16T19:47:57.327" v="150"/>
      <pc:docMkLst>
        <pc:docMk/>
      </pc:docMkLst>
      <pc:sldChg chg="modNotes">
        <pc:chgData name="Adalbjorg Karlsdottir" userId="S::adalbjorg@lsretail.com::73a1fade-35d2-4abb-8fff-103bcc4d95dd" providerId="AD" clId="Web-{008D63FC-E278-F7F8-32C3-94C900C346FA}" dt="2022-10-16T19:30:46.661" v="3"/>
        <pc:sldMkLst>
          <pc:docMk/>
          <pc:sldMk cId="3256768238" sldId="282"/>
        </pc:sldMkLst>
      </pc:sldChg>
      <pc:sldChg chg="modNotes">
        <pc:chgData name="Adalbjorg Karlsdottir" userId="S::adalbjorg@lsretail.com::73a1fade-35d2-4abb-8fff-103bcc4d95dd" providerId="AD" clId="Web-{008D63FC-E278-F7F8-32C3-94C900C346FA}" dt="2022-10-16T19:34:18.340" v="83"/>
        <pc:sldMkLst>
          <pc:docMk/>
          <pc:sldMk cId="2318364236" sldId="287"/>
        </pc:sldMkLst>
      </pc:sldChg>
      <pc:sldChg chg="modNotes">
        <pc:chgData name="Adalbjorg Karlsdottir" userId="S::adalbjorg@lsretail.com::73a1fade-35d2-4abb-8fff-103bcc4d95dd" providerId="AD" clId="Web-{008D63FC-E278-F7F8-32C3-94C900C346FA}" dt="2022-10-16T19:39:37.606" v="103"/>
        <pc:sldMkLst>
          <pc:docMk/>
          <pc:sldMk cId="4233042721" sldId="303"/>
        </pc:sldMkLst>
      </pc:sldChg>
      <pc:sldChg chg="modNotes">
        <pc:chgData name="Adalbjorg Karlsdottir" userId="S::adalbjorg@lsretail.com::73a1fade-35d2-4abb-8fff-103bcc4d95dd" providerId="AD" clId="Web-{008D63FC-E278-F7F8-32C3-94C900C346FA}" dt="2022-10-16T19:43:48.287" v="125"/>
        <pc:sldMkLst>
          <pc:docMk/>
          <pc:sldMk cId="4058876407" sldId="455"/>
        </pc:sldMkLst>
      </pc:sldChg>
      <pc:sldChg chg="modNotes">
        <pc:chgData name="Adalbjorg Karlsdottir" userId="S::adalbjorg@lsretail.com::73a1fade-35d2-4abb-8fff-103bcc4d95dd" providerId="AD" clId="Web-{008D63FC-E278-F7F8-32C3-94C900C346FA}" dt="2022-10-16T19:38:30.447" v="95"/>
        <pc:sldMkLst>
          <pc:docMk/>
          <pc:sldMk cId="681687582" sldId="469"/>
        </pc:sldMkLst>
      </pc:sldChg>
      <pc:sldChg chg="modNotes">
        <pc:chgData name="Adalbjorg Karlsdottir" userId="S::adalbjorg@lsretail.com::73a1fade-35d2-4abb-8fff-103bcc4d95dd" providerId="AD" clId="Web-{008D63FC-E278-F7F8-32C3-94C900C346FA}" dt="2022-10-16T19:47:57.327" v="150"/>
        <pc:sldMkLst>
          <pc:docMk/>
          <pc:sldMk cId="939781707" sldId="474"/>
        </pc:sldMkLst>
      </pc:sldChg>
      <pc:sldChg chg="modNotes">
        <pc:chgData name="Adalbjorg Karlsdottir" userId="S::adalbjorg@lsretail.com::73a1fade-35d2-4abb-8fff-103bcc4d95dd" providerId="AD" clId="Web-{008D63FC-E278-F7F8-32C3-94C900C346FA}" dt="2022-10-16T19:45:22.228" v="131"/>
        <pc:sldMkLst>
          <pc:docMk/>
          <pc:sldMk cId="3206045007" sldId="477"/>
        </pc:sldMkLst>
      </pc:sldChg>
    </pc:docChg>
  </pc:docChgLst>
  <pc:docChgLst>
    <pc:chgData name="Adalbjorg Karlsdottir" userId="S::adalbjorg@lsretail.com::73a1fade-35d2-4abb-8fff-103bcc4d95dd" providerId="AD" clId="Web-{1D31C2E5-E1B4-103B-E6C5-FA6D3DE8BADA}"/>
    <pc:docChg chg="modSld sldOrd">
      <pc:chgData name="Adalbjorg Karlsdottir" userId="S::adalbjorg@lsretail.com::73a1fade-35d2-4abb-8fff-103bcc4d95dd" providerId="AD" clId="Web-{1D31C2E5-E1B4-103B-E6C5-FA6D3DE8BADA}" dt="2022-10-11T10:06:38.950" v="1308"/>
      <pc:docMkLst>
        <pc:docMk/>
      </pc:docMkLst>
      <pc:sldChg chg="modNotes">
        <pc:chgData name="Adalbjorg Karlsdottir" userId="S::adalbjorg@lsretail.com::73a1fade-35d2-4abb-8fff-103bcc4d95dd" providerId="AD" clId="Web-{1D31C2E5-E1B4-103B-E6C5-FA6D3DE8BADA}" dt="2022-10-06T18:48:49.732" v="37"/>
        <pc:sldMkLst>
          <pc:docMk/>
          <pc:sldMk cId="1154447106" sldId="281"/>
        </pc:sldMkLst>
      </pc:sldChg>
      <pc:sldChg chg="modNotes">
        <pc:chgData name="Adalbjorg Karlsdottir" userId="S::adalbjorg@lsretail.com::73a1fade-35d2-4abb-8fff-103bcc4d95dd" providerId="AD" clId="Web-{1D31C2E5-E1B4-103B-E6C5-FA6D3DE8BADA}" dt="2022-10-11T09:04:30.291" v="1014"/>
        <pc:sldMkLst>
          <pc:docMk/>
          <pc:sldMk cId="4256899391" sldId="286"/>
        </pc:sldMkLst>
      </pc:sldChg>
      <pc:sldChg chg="modNotes">
        <pc:chgData name="Adalbjorg Karlsdottir" userId="S::adalbjorg@lsretail.com::73a1fade-35d2-4abb-8fff-103bcc4d95dd" providerId="AD" clId="Web-{1D31C2E5-E1B4-103B-E6C5-FA6D3DE8BADA}" dt="2022-10-11T09:06:39.978" v="1117"/>
        <pc:sldMkLst>
          <pc:docMk/>
          <pc:sldMk cId="2318364236" sldId="287"/>
        </pc:sldMkLst>
      </pc:sldChg>
      <pc:sldChg chg="modNotes">
        <pc:chgData name="Adalbjorg Karlsdottir" userId="S::adalbjorg@lsretail.com::73a1fade-35d2-4abb-8fff-103bcc4d95dd" providerId="AD" clId="Web-{1D31C2E5-E1B4-103B-E6C5-FA6D3DE8BADA}" dt="2022-10-07T08:26:09.963" v="209"/>
        <pc:sldMkLst>
          <pc:docMk/>
          <pc:sldMk cId="992726809" sldId="300"/>
        </pc:sldMkLst>
      </pc:sldChg>
      <pc:sldChg chg="modNotes">
        <pc:chgData name="Adalbjorg Karlsdottir" userId="S::adalbjorg@lsretail.com::73a1fade-35d2-4abb-8fff-103bcc4d95dd" providerId="AD" clId="Web-{1D31C2E5-E1B4-103B-E6C5-FA6D3DE8BADA}" dt="2022-10-07T08:27:06.151" v="269"/>
        <pc:sldMkLst>
          <pc:docMk/>
          <pc:sldMk cId="4233042721" sldId="303"/>
        </pc:sldMkLst>
      </pc:sldChg>
      <pc:sldChg chg="modNotes">
        <pc:chgData name="Adalbjorg Karlsdottir" userId="S::adalbjorg@lsretail.com::73a1fade-35d2-4abb-8fff-103bcc4d95dd" providerId="AD" clId="Web-{1D31C2E5-E1B4-103B-E6C5-FA6D3DE8BADA}" dt="2022-10-11T10:05:50.340" v="1300"/>
        <pc:sldMkLst>
          <pc:docMk/>
          <pc:sldMk cId="3233797985" sldId="451"/>
        </pc:sldMkLst>
      </pc:sldChg>
      <pc:sldChg chg="mod ord modShow modNotes">
        <pc:chgData name="Adalbjorg Karlsdottir" userId="S::adalbjorg@lsretail.com::73a1fade-35d2-4abb-8fff-103bcc4d95dd" providerId="AD" clId="Web-{1D31C2E5-E1B4-103B-E6C5-FA6D3DE8BADA}" dt="2022-10-07T08:23:16.135" v="179"/>
        <pc:sldMkLst>
          <pc:docMk/>
          <pc:sldMk cId="272324608" sldId="454"/>
        </pc:sldMkLst>
      </pc:sldChg>
      <pc:sldChg chg="modNotes">
        <pc:chgData name="Adalbjorg Karlsdottir" userId="S::adalbjorg@lsretail.com::73a1fade-35d2-4abb-8fff-103bcc4d95dd" providerId="AD" clId="Web-{1D31C2E5-E1B4-103B-E6C5-FA6D3DE8BADA}" dt="2022-10-11T10:04:25.385" v="1267"/>
        <pc:sldMkLst>
          <pc:docMk/>
          <pc:sldMk cId="4058876407" sldId="455"/>
        </pc:sldMkLst>
      </pc:sldChg>
      <pc:sldChg chg="modNotes">
        <pc:chgData name="Adalbjorg Karlsdottir" userId="S::adalbjorg@lsretail.com::73a1fade-35d2-4abb-8fff-103bcc4d95dd" providerId="AD" clId="Web-{1D31C2E5-E1B4-103B-E6C5-FA6D3DE8BADA}" dt="2022-10-07T11:08:48.170" v="935"/>
        <pc:sldMkLst>
          <pc:docMk/>
          <pc:sldMk cId="1644883484" sldId="456"/>
        </pc:sldMkLst>
      </pc:sldChg>
      <pc:sldChg chg="modNotes">
        <pc:chgData name="Adalbjorg Karlsdottir" userId="S::adalbjorg@lsretail.com::73a1fade-35d2-4abb-8fff-103bcc4d95dd" providerId="AD" clId="Web-{1D31C2E5-E1B4-103B-E6C5-FA6D3DE8BADA}" dt="2022-10-11T10:06:38.950" v="1308"/>
        <pc:sldMkLst>
          <pc:docMk/>
          <pc:sldMk cId="3730975128" sldId="461"/>
        </pc:sldMkLst>
      </pc:sldChg>
      <pc:sldChg chg="modNotes">
        <pc:chgData name="Adalbjorg Karlsdottir" userId="S::adalbjorg@lsretail.com::73a1fade-35d2-4abb-8fff-103bcc4d95dd" providerId="AD" clId="Web-{1D31C2E5-E1B4-103B-E6C5-FA6D3DE8BADA}" dt="2022-10-06T18:56:59.788" v="103"/>
        <pc:sldMkLst>
          <pc:docMk/>
          <pc:sldMk cId="3867660655" sldId="467"/>
        </pc:sldMkLst>
      </pc:sldChg>
      <pc:sldChg chg="modSp modNotes">
        <pc:chgData name="Adalbjorg Karlsdottir" userId="S::adalbjorg@lsretail.com::73a1fade-35d2-4abb-8fff-103bcc4d95dd" providerId="AD" clId="Web-{1D31C2E5-E1B4-103B-E6C5-FA6D3DE8BADA}" dt="2022-10-11T09:02:20.119" v="938"/>
        <pc:sldMkLst>
          <pc:docMk/>
          <pc:sldMk cId="35831800" sldId="468"/>
        </pc:sldMkLst>
        <pc:spChg chg="mod">
          <ac:chgData name="Adalbjorg Karlsdottir" userId="S::adalbjorg@lsretail.com::73a1fade-35d2-4abb-8fff-103bcc4d95dd" providerId="AD" clId="Web-{1D31C2E5-E1B4-103B-E6C5-FA6D3DE8BADA}" dt="2022-10-07T08:16:55.729" v="173" actId="20577"/>
          <ac:spMkLst>
            <pc:docMk/>
            <pc:sldMk cId="35831800" sldId="468"/>
            <ac:spMk id="3" creationId="{5BFE9F5A-22DB-6A1F-7D82-2656251EC04C}"/>
          </ac:spMkLst>
        </pc:spChg>
      </pc:sldChg>
      <pc:sldChg chg="modSp modAnim">
        <pc:chgData name="Adalbjorg Karlsdottir" userId="S::adalbjorg@lsretail.com::73a1fade-35d2-4abb-8fff-103bcc4d95dd" providerId="AD" clId="Web-{1D31C2E5-E1B4-103B-E6C5-FA6D3DE8BADA}" dt="2022-10-11T09:28:40.506" v="1118"/>
        <pc:sldMkLst>
          <pc:docMk/>
          <pc:sldMk cId="681687582" sldId="469"/>
        </pc:sldMkLst>
        <pc:picChg chg="mod">
          <ac:chgData name="Adalbjorg Karlsdottir" userId="S::adalbjorg@lsretail.com::73a1fade-35d2-4abb-8fff-103bcc4d95dd" providerId="AD" clId="Web-{1D31C2E5-E1B4-103B-E6C5-FA6D3DE8BADA}" dt="2022-10-06T18:57:52.992" v="105" actId="1076"/>
          <ac:picMkLst>
            <pc:docMk/>
            <pc:sldMk cId="681687582" sldId="469"/>
            <ac:picMk id="8" creationId="{0890526C-7FF8-D6B5-9820-2C934D485681}"/>
          </ac:picMkLst>
        </pc:picChg>
      </pc:sldChg>
      <pc:sldChg chg="modSp modNotes">
        <pc:chgData name="Adalbjorg Karlsdottir" userId="S::adalbjorg@lsretail.com::73a1fade-35d2-4abb-8fff-103bcc4d95dd" providerId="AD" clId="Web-{1D31C2E5-E1B4-103B-E6C5-FA6D3DE8BADA}" dt="2022-10-07T08:25:06.198" v="185"/>
        <pc:sldMkLst>
          <pc:docMk/>
          <pc:sldMk cId="1749996473" sldId="470"/>
        </pc:sldMkLst>
        <pc:picChg chg="mod">
          <ac:chgData name="Adalbjorg Karlsdottir" userId="S::adalbjorg@lsretail.com::73a1fade-35d2-4abb-8fff-103bcc4d95dd" providerId="AD" clId="Web-{1D31C2E5-E1B4-103B-E6C5-FA6D3DE8BADA}" dt="2022-10-07T08:24:17.323" v="180" actId="14100"/>
          <ac:picMkLst>
            <pc:docMk/>
            <pc:sldMk cId="1749996473" sldId="470"/>
            <ac:picMk id="31" creationId="{C069CDF0-79A3-2A0A-C8CC-00EECED9A995}"/>
          </ac:picMkLst>
        </pc:picChg>
      </pc:sldChg>
      <pc:sldChg chg="modNotes">
        <pc:chgData name="Adalbjorg Karlsdottir" userId="S::adalbjorg@lsretail.com::73a1fade-35d2-4abb-8fff-103bcc4d95dd" providerId="AD" clId="Web-{1D31C2E5-E1B4-103B-E6C5-FA6D3DE8BADA}" dt="2022-10-11T09:40:14.705" v="1163"/>
        <pc:sldMkLst>
          <pc:docMk/>
          <pc:sldMk cId="1490904717" sldId="471"/>
        </pc:sldMkLst>
      </pc:sldChg>
    </pc:docChg>
  </pc:docChgLst>
  <pc:docChgLst>
    <pc:chgData name="Adalbjorg Karlsdottir" userId="S::adalbjorg@lsretail.com::73a1fade-35d2-4abb-8fff-103bcc4d95dd" providerId="AD" clId="Web-{BA555DDD-2D79-9D50-C90E-7A0A1A2FBADC}"/>
    <pc:docChg chg="addSld modSld modSection">
      <pc:chgData name="Adalbjorg Karlsdottir" userId="S::adalbjorg@lsretail.com::73a1fade-35d2-4abb-8fff-103bcc4d95dd" providerId="AD" clId="Web-{BA555DDD-2D79-9D50-C90E-7A0A1A2FBADC}" dt="2022-10-16T19:18:41.950" v="443"/>
      <pc:docMkLst>
        <pc:docMk/>
      </pc:docMkLst>
      <pc:sldChg chg="modNotes">
        <pc:chgData name="Adalbjorg Karlsdottir" userId="S::adalbjorg@lsretail.com::73a1fade-35d2-4abb-8fff-103bcc4d95dd" providerId="AD" clId="Web-{BA555DDD-2D79-9D50-C90E-7A0A1A2FBADC}" dt="2022-10-16T18:40:36.352" v="2"/>
        <pc:sldMkLst>
          <pc:docMk/>
          <pc:sldMk cId="1154447106" sldId="281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8:41:25.010" v="5"/>
        <pc:sldMkLst>
          <pc:docMk/>
          <pc:sldMk cId="3256768238" sldId="282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8:42:23.637" v="8"/>
        <pc:sldMkLst>
          <pc:docMk/>
          <pc:sldMk cId="852099361" sldId="283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8:45:05.188" v="75"/>
        <pc:sldMkLst>
          <pc:docMk/>
          <pc:sldMk cId="2318364236" sldId="287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8:51:38.997" v="90"/>
        <pc:sldMkLst>
          <pc:docMk/>
          <pc:sldMk cId="435492259" sldId="298"/>
        </pc:sldMkLst>
      </pc:sldChg>
      <pc:sldChg chg="addAnim modAnim modNotes">
        <pc:chgData name="Adalbjorg Karlsdottir" userId="S::adalbjorg@lsretail.com::73a1fade-35d2-4abb-8fff-103bcc4d95dd" providerId="AD" clId="Web-{BA555DDD-2D79-9D50-C90E-7A0A1A2FBADC}" dt="2022-10-16T19:00:00.121" v="197"/>
        <pc:sldMkLst>
          <pc:docMk/>
          <pc:sldMk cId="4233042721" sldId="303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02:56.532" v="212"/>
        <pc:sldMkLst>
          <pc:docMk/>
          <pc:sldMk cId="4058876407" sldId="455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13:40.176" v="426"/>
        <pc:sldMkLst>
          <pc:docMk/>
          <pc:sldMk cId="1101290801" sldId="459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15:19.148" v="428"/>
        <pc:sldMkLst>
          <pc:docMk/>
          <pc:sldMk cId="3730975128" sldId="461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8:56:19.020" v="155"/>
        <pc:sldMkLst>
          <pc:docMk/>
          <pc:sldMk cId="1749996473" sldId="470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01:15.107" v="201"/>
        <pc:sldMkLst>
          <pc:docMk/>
          <pc:sldMk cId="1490904717" sldId="471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05:48.647" v="264"/>
        <pc:sldMkLst>
          <pc:docMk/>
          <pc:sldMk cId="3463855764" sldId="472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18:41.950" v="443"/>
        <pc:sldMkLst>
          <pc:docMk/>
          <pc:sldMk cId="381502063" sldId="473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10:49.015" v="420"/>
        <pc:sldMkLst>
          <pc:docMk/>
          <pc:sldMk cId="939781707" sldId="474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04:46.379" v="240"/>
        <pc:sldMkLst>
          <pc:docMk/>
          <pc:sldMk cId="147077716" sldId="476"/>
        </pc:sldMkLst>
      </pc:sldChg>
      <pc:sldChg chg="modNotes">
        <pc:chgData name="Adalbjorg Karlsdottir" userId="S::adalbjorg@lsretail.com::73a1fade-35d2-4abb-8fff-103bcc4d95dd" providerId="AD" clId="Web-{BA555DDD-2D79-9D50-C90E-7A0A1A2FBADC}" dt="2022-10-16T19:08:57.996" v="389"/>
        <pc:sldMkLst>
          <pc:docMk/>
          <pc:sldMk cId="3206045007" sldId="477"/>
        </pc:sldMkLst>
      </pc:sldChg>
      <pc:sldChg chg="add replId modNotes">
        <pc:chgData name="Adalbjorg Karlsdottir" userId="S::adalbjorg@lsretail.com::73a1fade-35d2-4abb-8fff-103bcc4d95dd" providerId="AD" clId="Web-{BA555DDD-2D79-9D50-C90E-7A0A1A2FBADC}" dt="2022-10-16T18:46:30.472" v="79"/>
        <pc:sldMkLst>
          <pc:docMk/>
          <pc:sldMk cId="850441019" sldId="478"/>
        </pc:sldMkLst>
      </pc:sldChg>
    </pc:docChg>
  </pc:docChgLst>
  <pc:docChgLst>
    <pc:chgData name="Adalbjorg Karlsdottir" userId="S::adalbjorg@lsretail.com::73a1fade-35d2-4abb-8fff-103bcc4d95dd" providerId="AD" clId="Web-{C2620F1F-60E0-80B7-5ABD-AFC44B586978}"/>
    <pc:docChg chg="modSld">
      <pc:chgData name="Adalbjorg Karlsdottir" userId="S::adalbjorg@lsretail.com::73a1fade-35d2-4abb-8fff-103bcc4d95dd" providerId="AD" clId="Web-{C2620F1F-60E0-80B7-5ABD-AFC44B586978}" dt="2022-09-29T15:47:09.939" v="1047"/>
      <pc:docMkLst>
        <pc:docMk/>
      </pc:docMkLst>
      <pc:sldChg chg="modNotes">
        <pc:chgData name="Adalbjorg Karlsdottir" userId="S::adalbjorg@lsretail.com::73a1fade-35d2-4abb-8fff-103bcc4d95dd" providerId="AD" clId="Web-{C2620F1F-60E0-80B7-5ABD-AFC44B586978}" dt="2022-09-29T15:06:36.574" v="13"/>
        <pc:sldMkLst>
          <pc:docMk/>
          <pc:sldMk cId="4256899391" sldId="286"/>
        </pc:sldMkLst>
      </pc:sldChg>
      <pc:sldChg chg="modNotes">
        <pc:chgData name="Adalbjorg Karlsdottir" userId="S::adalbjorg@lsretail.com::73a1fade-35d2-4abb-8fff-103bcc4d95dd" providerId="AD" clId="Web-{C2620F1F-60E0-80B7-5ABD-AFC44B586978}" dt="2022-09-29T15:32:31.343" v="450"/>
        <pc:sldMkLst>
          <pc:docMk/>
          <pc:sldMk cId="2318364236" sldId="287"/>
        </pc:sldMkLst>
      </pc:sldChg>
      <pc:sldChg chg="modNotes">
        <pc:chgData name="Adalbjorg Karlsdottir" userId="S::adalbjorg@lsretail.com::73a1fade-35d2-4abb-8fff-103bcc4d95dd" providerId="AD" clId="Web-{C2620F1F-60E0-80B7-5ABD-AFC44B586978}" dt="2022-09-29T15:41:13.693" v="870"/>
        <pc:sldMkLst>
          <pc:docMk/>
          <pc:sldMk cId="1282805164" sldId="297"/>
        </pc:sldMkLst>
      </pc:sldChg>
      <pc:sldChg chg="modNotes">
        <pc:chgData name="Adalbjorg Karlsdottir" userId="S::adalbjorg@lsretail.com::73a1fade-35d2-4abb-8fff-103bcc4d95dd" providerId="AD" clId="Web-{C2620F1F-60E0-80B7-5ABD-AFC44B586978}" dt="2022-09-29T15:38:10.139" v="805"/>
        <pc:sldMkLst>
          <pc:docMk/>
          <pc:sldMk cId="435492259" sldId="298"/>
        </pc:sldMkLst>
      </pc:sldChg>
      <pc:sldChg chg="modNotes">
        <pc:chgData name="Adalbjorg Karlsdottir" userId="S::adalbjorg@lsretail.com::73a1fade-35d2-4abb-8fff-103bcc4d95dd" providerId="AD" clId="Web-{C2620F1F-60E0-80B7-5ABD-AFC44B586978}" dt="2022-09-29T15:45:21.795" v="1027"/>
        <pc:sldMkLst>
          <pc:docMk/>
          <pc:sldMk cId="992726809" sldId="300"/>
        </pc:sldMkLst>
      </pc:sldChg>
      <pc:sldChg chg="modNotes">
        <pc:chgData name="Adalbjorg Karlsdottir" userId="S::adalbjorg@lsretail.com::73a1fade-35d2-4abb-8fff-103bcc4d95dd" providerId="AD" clId="Web-{C2620F1F-60E0-80B7-5ABD-AFC44B586978}" dt="2022-09-29T15:47:09.939" v="1047"/>
        <pc:sldMkLst>
          <pc:docMk/>
          <pc:sldMk cId="3520454265" sldId="452"/>
        </pc:sldMkLst>
      </pc:sldChg>
      <pc:sldChg chg="modNotes">
        <pc:chgData name="Adalbjorg Karlsdottir" userId="S::adalbjorg@lsretail.com::73a1fade-35d2-4abb-8fff-103bcc4d95dd" providerId="AD" clId="Web-{C2620F1F-60E0-80B7-5ABD-AFC44B586978}" dt="2022-09-29T15:43:23.728" v="1016"/>
        <pc:sldMkLst>
          <pc:docMk/>
          <pc:sldMk cId="272324608" sldId="454"/>
        </pc:sldMkLst>
      </pc:sldChg>
      <pc:sldChg chg="modNotes">
        <pc:chgData name="Adalbjorg Karlsdottir" userId="S::adalbjorg@lsretail.com::73a1fade-35d2-4abb-8fff-103bcc4d95dd" providerId="AD" clId="Web-{C2620F1F-60E0-80B7-5ABD-AFC44B586978}" dt="2022-09-29T15:36:31.183" v="703"/>
        <pc:sldMkLst>
          <pc:docMk/>
          <pc:sldMk cId="3867660655" sldId="467"/>
        </pc:sldMkLst>
      </pc:sldChg>
      <pc:sldChg chg="modSp">
        <pc:chgData name="Adalbjorg Karlsdottir" userId="S::adalbjorg@lsretail.com::73a1fade-35d2-4abb-8fff-103bcc4d95dd" providerId="AD" clId="Web-{C2620F1F-60E0-80B7-5ABD-AFC44B586978}" dt="2022-09-29T15:06:01.276" v="5" actId="20577"/>
        <pc:sldMkLst>
          <pc:docMk/>
          <pc:sldMk cId="35831800" sldId="468"/>
        </pc:sldMkLst>
        <pc:spChg chg="mod">
          <ac:chgData name="Adalbjorg Karlsdottir" userId="S::adalbjorg@lsretail.com::73a1fade-35d2-4abb-8fff-103bcc4d95dd" providerId="AD" clId="Web-{C2620F1F-60E0-80B7-5ABD-AFC44B586978}" dt="2022-09-29T15:06:01.276" v="5" actId="20577"/>
          <ac:spMkLst>
            <pc:docMk/>
            <pc:sldMk cId="35831800" sldId="468"/>
            <ac:spMk id="3" creationId="{5BFE9F5A-22DB-6A1F-7D82-2656251EC04C}"/>
          </ac:spMkLst>
        </pc:spChg>
      </pc:sldChg>
      <pc:sldChg chg="modSp modNotes">
        <pc:chgData name="Adalbjorg Karlsdottir" userId="S::adalbjorg@lsretail.com::73a1fade-35d2-4abb-8fff-103bcc4d95dd" providerId="AD" clId="Web-{C2620F1F-60E0-80B7-5ABD-AFC44B586978}" dt="2022-09-29T15:40:21.097" v="837"/>
        <pc:sldMkLst>
          <pc:docMk/>
          <pc:sldMk cId="681687582" sldId="469"/>
        </pc:sldMkLst>
        <pc:picChg chg="mod">
          <ac:chgData name="Adalbjorg Karlsdottir" userId="S::adalbjorg@lsretail.com::73a1fade-35d2-4abb-8fff-103bcc4d95dd" providerId="AD" clId="Web-{C2620F1F-60E0-80B7-5ABD-AFC44B586978}" dt="2022-09-29T15:38:26.421" v="806" actId="1076"/>
          <ac:picMkLst>
            <pc:docMk/>
            <pc:sldMk cId="681687582" sldId="469"/>
            <ac:picMk id="8" creationId="{0890526C-7FF8-D6B5-9820-2C934D485681}"/>
          </ac:picMkLst>
        </pc:picChg>
      </pc:sldChg>
      <pc:sldChg chg="modNotes">
        <pc:chgData name="Adalbjorg Karlsdottir" userId="S::adalbjorg@lsretail.com::73a1fade-35d2-4abb-8fff-103bcc4d95dd" providerId="AD" clId="Web-{C2620F1F-60E0-80B7-5ABD-AFC44B586978}" dt="2022-09-29T15:44:22.340" v="1024"/>
        <pc:sldMkLst>
          <pc:docMk/>
          <pc:sldMk cId="1749996473" sldId="470"/>
        </pc:sldMkLst>
      </pc:sldChg>
    </pc:docChg>
  </pc:docChgLst>
  <pc:docChgLst>
    <pc:chgData name="Adalbjorg Karlsdottir" userId="S::adalbjorg@lsretail.com::73a1fade-35d2-4abb-8fff-103bcc4d95dd" providerId="AD" clId="Web-{D218DC08-77B7-3A62-A334-FA2121911E4A}"/>
    <pc:docChg chg="mod">
      <pc:chgData name="Adalbjorg Karlsdottir" userId="S::adalbjorg@lsretail.com::73a1fade-35d2-4abb-8fff-103bcc4d95dd" providerId="AD" clId="Web-{D218DC08-77B7-3A62-A334-FA2121911E4A}" dt="2022-09-29T14:33:04.376" v="1"/>
      <pc:docMkLst>
        <pc:docMk/>
      </pc:docMkLst>
      <pc:sldChg chg="addCm">
        <pc:chgData name="Adalbjorg Karlsdottir" userId="S::adalbjorg@lsretail.com::73a1fade-35d2-4abb-8fff-103bcc4d95dd" providerId="AD" clId="Web-{D218DC08-77B7-3A62-A334-FA2121911E4A}" dt="2022-09-29T14:33:04.376" v="1"/>
        <pc:sldMkLst>
          <pc:docMk/>
          <pc:sldMk cId="1008059308" sldId="266"/>
        </pc:sldMkLst>
      </pc:sldChg>
    </pc:docChg>
  </pc:docChgLst>
  <pc:docChgLst>
    <pc:chgData name="Adalbjorg Karlsdottir" userId="S::adalbjorg@lsretail.com::73a1fade-35d2-4abb-8fff-103bcc4d95dd" providerId="AD" clId="Web-{1EC6D78A-B297-80CD-E736-DB4EA006B665}"/>
    <pc:docChg chg="modSld">
      <pc:chgData name="Adalbjorg Karlsdottir" userId="S::adalbjorg@lsretail.com::73a1fade-35d2-4abb-8fff-103bcc4d95dd" providerId="AD" clId="Web-{1EC6D78A-B297-80CD-E736-DB4EA006B665}" dt="2022-10-11T14:57:02.225" v="1" actId="1076"/>
      <pc:docMkLst>
        <pc:docMk/>
      </pc:docMkLst>
      <pc:sldChg chg="modSp">
        <pc:chgData name="Adalbjorg Karlsdottir" userId="S::adalbjorg@lsretail.com::73a1fade-35d2-4abb-8fff-103bcc4d95dd" providerId="AD" clId="Web-{1EC6D78A-B297-80CD-E736-DB4EA006B665}" dt="2022-10-11T14:57:02.225" v="1" actId="1076"/>
        <pc:sldMkLst>
          <pc:docMk/>
          <pc:sldMk cId="4058876407" sldId="455"/>
        </pc:sldMkLst>
        <pc:cxnChg chg="mod">
          <ac:chgData name="Adalbjorg Karlsdottir" userId="S::adalbjorg@lsretail.com::73a1fade-35d2-4abb-8fff-103bcc4d95dd" providerId="AD" clId="Web-{1EC6D78A-B297-80CD-E736-DB4EA006B665}" dt="2022-10-11T14:57:02.225" v="1" actId="1076"/>
          <ac:cxnSpMkLst>
            <pc:docMk/>
            <pc:sldMk cId="4058876407" sldId="455"/>
            <ac:cxnSpMk id="47" creationId="{377D120A-CEEF-A7DC-B327-D2B332791F11}"/>
          </ac:cxnSpMkLst>
        </pc:cxnChg>
      </pc:sldChg>
    </pc:docChg>
  </pc:docChgLst>
  <pc:docChgLst>
    <pc:chgData name="Wojciech Januszauskas" userId="283006d7-7365-4ce6-9b04-25a42527db96" providerId="ADAL" clId="{D881CEDD-6CF1-4E22-87D8-EDA7B9F54563}"/>
    <pc:docChg chg="undo redo custSel addSld delSld modSld delSection modSection">
      <pc:chgData name="Wojciech Januszauskas" userId="283006d7-7365-4ce6-9b04-25a42527db96" providerId="ADAL" clId="{D881CEDD-6CF1-4E22-87D8-EDA7B9F54563}" dt="2022-10-13T15:17:38.317" v="979"/>
      <pc:docMkLst>
        <pc:docMk/>
      </pc:docMkLst>
      <pc:sldChg chg="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1881244884" sldId="257"/>
        </pc:sldMkLst>
      </pc:sldChg>
      <pc:sldChg chg="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2398993895" sldId="268"/>
        </pc:sldMkLst>
      </pc:sldChg>
      <pc:sldChg chg="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3474820565" sldId="279"/>
        </pc:sldMkLst>
      </pc:sldChg>
      <pc:sldChg chg="modSp mod modTransition modClrScheme chgLayout">
        <pc:chgData name="Wojciech Januszauskas" userId="283006d7-7365-4ce6-9b04-25a42527db96" providerId="ADAL" clId="{D881CEDD-6CF1-4E22-87D8-EDA7B9F54563}" dt="2022-10-11T15:41:11.512" v="804"/>
        <pc:sldMkLst>
          <pc:docMk/>
          <pc:sldMk cId="1907092886" sldId="280"/>
        </pc:sldMkLst>
        <pc:spChg chg="mod">
          <ac:chgData name="Wojciech Januszauskas" userId="283006d7-7365-4ce6-9b04-25a42527db96" providerId="ADAL" clId="{D881CEDD-6CF1-4E22-87D8-EDA7B9F54563}" dt="2022-10-11T11:48:48.077" v="2" actId="207"/>
          <ac:spMkLst>
            <pc:docMk/>
            <pc:sldMk cId="1907092886" sldId="280"/>
            <ac:spMk id="5" creationId="{7D721121-4E17-8ADC-7D4A-C1BA723BC1E4}"/>
          </ac:spMkLst>
        </pc:spChg>
        <pc:spChg chg="mod">
          <ac:chgData name="Wojciech Januszauskas" userId="283006d7-7365-4ce6-9b04-25a42527db96" providerId="ADAL" clId="{D881CEDD-6CF1-4E22-87D8-EDA7B9F54563}" dt="2022-10-11T15:31:34.704" v="749" actId="1076"/>
          <ac:spMkLst>
            <pc:docMk/>
            <pc:sldMk cId="1907092886" sldId="280"/>
            <ac:spMk id="12" creationId="{0B6FD1BE-140F-AAC2-F034-AF2502C53743}"/>
          </ac:spMkLst>
        </pc:spChg>
        <pc:spChg chg="mod">
          <ac:chgData name="Wojciech Januszauskas" userId="283006d7-7365-4ce6-9b04-25a42527db96" providerId="ADAL" clId="{D881CEDD-6CF1-4E22-87D8-EDA7B9F54563}" dt="2022-10-11T11:49:32.812" v="6" actId="207"/>
          <ac:spMkLst>
            <pc:docMk/>
            <pc:sldMk cId="1907092886" sldId="280"/>
            <ac:spMk id="13" creationId="{E5B69C9D-CCAA-FF03-CB5A-ACE3A3C8A808}"/>
          </ac:spMkLst>
        </pc:spChg>
        <pc:spChg chg="mod">
          <ac:chgData name="Wojciech Januszauskas" userId="283006d7-7365-4ce6-9b04-25a42527db96" providerId="ADAL" clId="{D881CEDD-6CF1-4E22-87D8-EDA7B9F54563}" dt="2022-10-11T11:49:42.126" v="8" actId="207"/>
          <ac:spMkLst>
            <pc:docMk/>
            <pc:sldMk cId="1907092886" sldId="280"/>
            <ac:spMk id="14" creationId="{D0BE3036-6882-5703-0DC8-1B43DF1264AC}"/>
          </ac:spMkLst>
        </pc:spChg>
        <pc:spChg chg="mod">
          <ac:chgData name="Wojciech Januszauskas" userId="283006d7-7365-4ce6-9b04-25a42527db96" providerId="ADAL" clId="{D881CEDD-6CF1-4E22-87D8-EDA7B9F54563}" dt="2022-10-11T11:49:42.126" v="8" actId="207"/>
          <ac:spMkLst>
            <pc:docMk/>
            <pc:sldMk cId="1907092886" sldId="280"/>
            <ac:spMk id="15" creationId="{E3C84E2A-2946-4D52-4A5C-08530C7E7B32}"/>
          </ac:spMkLst>
        </pc:spChg>
        <pc:spChg chg="mod">
          <ac:chgData name="Wojciech Januszauskas" userId="283006d7-7365-4ce6-9b04-25a42527db96" providerId="ADAL" clId="{D881CEDD-6CF1-4E22-87D8-EDA7B9F54563}" dt="2022-10-11T11:49:46.447" v="9" actId="207"/>
          <ac:spMkLst>
            <pc:docMk/>
            <pc:sldMk cId="1907092886" sldId="280"/>
            <ac:spMk id="24" creationId="{A0F1661C-B6D6-3991-AE58-515F779CC21C}"/>
          </ac:spMkLst>
        </pc:spChg>
        <pc:picChg chg="mod">
          <ac:chgData name="Wojciech Januszauskas" userId="283006d7-7365-4ce6-9b04-25a42527db96" providerId="ADAL" clId="{D881CEDD-6CF1-4E22-87D8-EDA7B9F54563}" dt="2022-10-11T11:51:41.893" v="23" actId="207"/>
          <ac:picMkLst>
            <pc:docMk/>
            <pc:sldMk cId="1907092886" sldId="280"/>
            <ac:picMk id="17" creationId="{1BE2C3F3-9914-9F09-87C4-14CD3D2B67CA}"/>
          </ac:picMkLst>
        </pc:picChg>
        <pc:picChg chg="mod">
          <ac:chgData name="Wojciech Januszauskas" userId="283006d7-7365-4ce6-9b04-25a42527db96" providerId="ADAL" clId="{D881CEDD-6CF1-4E22-87D8-EDA7B9F54563}" dt="2022-10-11T11:51:41.893" v="23" actId="207"/>
          <ac:picMkLst>
            <pc:docMk/>
            <pc:sldMk cId="1907092886" sldId="280"/>
            <ac:picMk id="18" creationId="{BC00CD76-ABD8-32A7-70E7-A37DDE682BC3}"/>
          </ac:picMkLst>
        </pc:picChg>
        <pc:picChg chg="mod">
          <ac:chgData name="Wojciech Januszauskas" userId="283006d7-7365-4ce6-9b04-25a42527db96" providerId="ADAL" clId="{D881CEDD-6CF1-4E22-87D8-EDA7B9F54563}" dt="2022-10-11T11:51:41.893" v="23" actId="207"/>
          <ac:picMkLst>
            <pc:docMk/>
            <pc:sldMk cId="1907092886" sldId="280"/>
            <ac:picMk id="19" creationId="{886ABF94-04A4-6E1E-1E6C-F7DA38972E12}"/>
          </ac:picMkLst>
        </pc:picChg>
        <pc:picChg chg="mod">
          <ac:chgData name="Wojciech Januszauskas" userId="283006d7-7365-4ce6-9b04-25a42527db96" providerId="ADAL" clId="{D881CEDD-6CF1-4E22-87D8-EDA7B9F54563}" dt="2022-10-11T15:31:34.704" v="749" actId="1076"/>
          <ac:picMkLst>
            <pc:docMk/>
            <pc:sldMk cId="1907092886" sldId="280"/>
            <ac:picMk id="20" creationId="{11A9769B-5F88-C314-643E-EA51B365E765}"/>
          </ac:picMkLst>
        </pc:picChg>
        <pc:cxnChg chg="mod">
          <ac:chgData name="Wojciech Januszauskas" userId="283006d7-7365-4ce6-9b04-25a42527db96" providerId="ADAL" clId="{D881CEDD-6CF1-4E22-87D8-EDA7B9F54563}" dt="2022-10-11T11:51:04.340" v="18" actId="208"/>
          <ac:cxnSpMkLst>
            <pc:docMk/>
            <pc:sldMk cId="1907092886" sldId="280"/>
            <ac:cxnSpMk id="6" creationId="{A9B533CA-E9F2-2142-DC0C-CA31F63B1391}"/>
          </ac:cxnSpMkLst>
        </pc:cxnChg>
        <pc:cxnChg chg="mod">
          <ac:chgData name="Wojciech Januszauskas" userId="283006d7-7365-4ce6-9b04-25a42527db96" providerId="ADAL" clId="{D881CEDD-6CF1-4E22-87D8-EDA7B9F54563}" dt="2022-10-11T11:48:56.860" v="3" actId="208"/>
          <ac:cxnSpMkLst>
            <pc:docMk/>
            <pc:sldMk cId="1907092886" sldId="280"/>
            <ac:cxnSpMk id="7" creationId="{64E0C627-3A3C-447A-DB66-8FC85164CEDF}"/>
          </ac:cxnSpMkLst>
        </pc:cxnChg>
        <pc:cxnChg chg="mod">
          <ac:chgData name="Wojciech Januszauskas" userId="283006d7-7365-4ce6-9b04-25a42527db96" providerId="ADAL" clId="{D881CEDD-6CF1-4E22-87D8-EDA7B9F54563}" dt="2022-10-11T11:48:56.860" v="3" actId="208"/>
          <ac:cxnSpMkLst>
            <pc:docMk/>
            <pc:sldMk cId="1907092886" sldId="280"/>
            <ac:cxnSpMk id="8" creationId="{850BC79B-513E-7A0D-8D5A-6C9AFAB0B6F5}"/>
          </ac:cxnSpMkLst>
        </pc:cxnChg>
        <pc:cxnChg chg="mod">
          <ac:chgData name="Wojciech Januszauskas" userId="283006d7-7365-4ce6-9b04-25a42527db96" providerId="ADAL" clId="{D881CEDD-6CF1-4E22-87D8-EDA7B9F54563}" dt="2022-10-11T11:48:56.860" v="3" actId="208"/>
          <ac:cxnSpMkLst>
            <pc:docMk/>
            <pc:sldMk cId="1907092886" sldId="280"/>
            <ac:cxnSpMk id="9" creationId="{C7D32206-C5A3-7488-0CDE-CD2E9422520F}"/>
          </ac:cxnSpMkLst>
        </pc:cxnChg>
        <pc:cxnChg chg="mod">
          <ac:chgData name="Wojciech Januszauskas" userId="283006d7-7365-4ce6-9b04-25a42527db96" providerId="ADAL" clId="{D881CEDD-6CF1-4E22-87D8-EDA7B9F54563}" dt="2022-10-11T11:48:56.860" v="3" actId="208"/>
          <ac:cxnSpMkLst>
            <pc:docMk/>
            <pc:sldMk cId="1907092886" sldId="280"/>
            <ac:cxnSpMk id="10" creationId="{FB64198B-ABFA-272B-C0A2-92B2E213539F}"/>
          </ac:cxnSpMkLst>
        </pc:cxnChg>
        <pc:cxnChg chg="mod">
          <ac:chgData name="Wojciech Januszauskas" userId="283006d7-7365-4ce6-9b04-25a42527db96" providerId="ADAL" clId="{D881CEDD-6CF1-4E22-87D8-EDA7B9F54563}" dt="2022-10-11T11:48:56.860" v="3" actId="208"/>
          <ac:cxnSpMkLst>
            <pc:docMk/>
            <pc:sldMk cId="1907092886" sldId="280"/>
            <ac:cxnSpMk id="11" creationId="{69E9C9F0-030C-CF6A-013C-5EB9608E9442}"/>
          </ac:cxnSpMkLst>
        </pc:cxnChg>
        <pc:cxnChg chg="mod">
          <ac:chgData name="Wojciech Januszauskas" userId="283006d7-7365-4ce6-9b04-25a42527db96" providerId="ADAL" clId="{D881CEDD-6CF1-4E22-87D8-EDA7B9F54563}" dt="2022-10-11T11:48:56.860" v="3" actId="208"/>
          <ac:cxnSpMkLst>
            <pc:docMk/>
            <pc:sldMk cId="1907092886" sldId="280"/>
            <ac:cxnSpMk id="16" creationId="{98F62695-F3A0-31B8-2630-71234AAD2569}"/>
          </ac:cxnSpMkLst>
        </pc:cxnChg>
      </pc:sldChg>
      <pc:sldChg chg="modSp mod modTransition modClrScheme chgLayout">
        <pc:chgData name="Wojciech Januszauskas" userId="283006d7-7365-4ce6-9b04-25a42527db96" providerId="ADAL" clId="{D881CEDD-6CF1-4E22-87D8-EDA7B9F54563}" dt="2022-10-11T15:41:11.512" v="804"/>
        <pc:sldMkLst>
          <pc:docMk/>
          <pc:sldMk cId="1154447106" sldId="281"/>
        </pc:sldMkLst>
        <pc:spChg chg="mod">
          <ac:chgData name="Wojciech Januszauskas" userId="283006d7-7365-4ce6-9b04-25a42527db96" providerId="ADAL" clId="{D881CEDD-6CF1-4E22-87D8-EDA7B9F54563}" dt="2022-10-11T11:50:36.244" v="14" actId="207"/>
          <ac:spMkLst>
            <pc:docMk/>
            <pc:sldMk cId="1154447106" sldId="281"/>
            <ac:spMk id="3" creationId="{7AADEB08-9DE5-3AAC-CF99-F74C6192AFDC}"/>
          </ac:spMkLst>
        </pc:spChg>
        <pc:spChg chg="mod">
          <ac:chgData name="Wojciech Januszauskas" userId="283006d7-7365-4ce6-9b04-25a42527db96" providerId="ADAL" clId="{D881CEDD-6CF1-4E22-87D8-EDA7B9F54563}" dt="2022-10-11T11:50:36.244" v="14" actId="207"/>
          <ac:spMkLst>
            <pc:docMk/>
            <pc:sldMk cId="1154447106" sldId="281"/>
            <ac:spMk id="25" creationId="{5CD5BA54-4841-C89D-E728-57A5E3AF99A6}"/>
          </ac:spMkLst>
        </pc:spChg>
        <pc:spChg chg="mod">
          <ac:chgData name="Wojciech Januszauskas" userId="283006d7-7365-4ce6-9b04-25a42527db96" providerId="ADAL" clId="{D881CEDD-6CF1-4E22-87D8-EDA7B9F54563}" dt="2022-10-11T11:50:36.244" v="14" actId="207"/>
          <ac:spMkLst>
            <pc:docMk/>
            <pc:sldMk cId="1154447106" sldId="281"/>
            <ac:spMk id="27" creationId="{6035FA1C-568D-A0ED-ADAA-0A2F6B2CB23E}"/>
          </ac:spMkLst>
        </pc:spChg>
        <pc:spChg chg="mod">
          <ac:chgData name="Wojciech Januszauskas" userId="283006d7-7365-4ce6-9b04-25a42527db96" providerId="ADAL" clId="{D881CEDD-6CF1-4E22-87D8-EDA7B9F54563}" dt="2022-10-11T11:50:36.244" v="14" actId="207"/>
          <ac:spMkLst>
            <pc:docMk/>
            <pc:sldMk cId="1154447106" sldId="281"/>
            <ac:spMk id="30" creationId="{04C55A37-585E-B2C0-05AF-0EA06733144A}"/>
          </ac:spMkLst>
        </pc:spChg>
        <pc:picChg chg="mod">
          <ac:chgData name="Wojciech Januszauskas" userId="283006d7-7365-4ce6-9b04-25a42527db96" providerId="ADAL" clId="{D881CEDD-6CF1-4E22-87D8-EDA7B9F54563}" dt="2022-10-11T11:53:21.460" v="33" actId="207"/>
          <ac:picMkLst>
            <pc:docMk/>
            <pc:sldMk cId="1154447106" sldId="281"/>
            <ac:picMk id="28" creationId="{0CEE4910-56CE-5098-6DC6-6480E91F3494}"/>
          </ac:picMkLst>
        </pc:picChg>
        <pc:picChg chg="mod">
          <ac:chgData name="Wojciech Januszauskas" userId="283006d7-7365-4ce6-9b04-25a42527db96" providerId="ADAL" clId="{D881CEDD-6CF1-4E22-87D8-EDA7B9F54563}" dt="2022-10-11T11:50:28.876" v="13" actId="207"/>
          <ac:picMkLst>
            <pc:docMk/>
            <pc:sldMk cId="1154447106" sldId="281"/>
            <ac:picMk id="29" creationId="{2961D27F-F17B-D954-DD58-2992B71AB604}"/>
          </ac:picMkLst>
        </pc:picChg>
        <pc:cxnChg chg="mod">
          <ac:chgData name="Wojciech Januszauskas" userId="283006d7-7365-4ce6-9b04-25a42527db96" providerId="ADAL" clId="{D881CEDD-6CF1-4E22-87D8-EDA7B9F54563}" dt="2022-10-11T11:50:46.067" v="16" actId="208"/>
          <ac:cxnSpMkLst>
            <pc:docMk/>
            <pc:sldMk cId="1154447106" sldId="281"/>
            <ac:cxnSpMk id="2" creationId="{1DEAF1BD-3D15-3343-1B2B-2F2D8A0719A6}"/>
          </ac:cxnSpMkLst>
        </pc:cxnChg>
        <pc:cxnChg chg="mod">
          <ac:chgData name="Wojciech Januszauskas" userId="283006d7-7365-4ce6-9b04-25a42527db96" providerId="ADAL" clId="{D881CEDD-6CF1-4E22-87D8-EDA7B9F54563}" dt="2022-10-11T11:50:02.975" v="10" actId="208"/>
          <ac:cxnSpMkLst>
            <pc:docMk/>
            <pc:sldMk cId="1154447106" sldId="281"/>
            <ac:cxnSpMk id="26" creationId="{81B25AA1-1412-C6AA-8017-BF1D642AB3A8}"/>
          </ac:cxnSpMkLst>
        </pc:cxnChg>
      </pc:sldChg>
      <pc:sldChg chg="addSp delSp modSp mod modTransition modClrScheme chgLayout">
        <pc:chgData name="Wojciech Januszauskas" userId="283006d7-7365-4ce6-9b04-25a42527db96" providerId="ADAL" clId="{D881CEDD-6CF1-4E22-87D8-EDA7B9F54563}" dt="2022-10-11T15:43:27.236" v="872" actId="1076"/>
        <pc:sldMkLst>
          <pc:docMk/>
          <pc:sldMk cId="3256768238" sldId="282"/>
        </pc:sldMkLst>
        <pc:spChg chg="mod">
          <ac:chgData name="Wojciech Januszauskas" userId="283006d7-7365-4ce6-9b04-25a42527db96" providerId="ADAL" clId="{D881CEDD-6CF1-4E22-87D8-EDA7B9F54563}" dt="2022-10-11T11:51:52.905" v="24" actId="207"/>
          <ac:spMkLst>
            <pc:docMk/>
            <pc:sldMk cId="3256768238" sldId="282"/>
            <ac:spMk id="2" creationId="{C1DED0E6-C7CF-E384-B8BA-A73E8CBAB6E5}"/>
          </ac:spMkLst>
        </pc:spChg>
        <pc:spChg chg="del mod">
          <ac:chgData name="Wojciech Januszauskas" userId="283006d7-7365-4ce6-9b04-25a42527db96" providerId="ADAL" clId="{D881CEDD-6CF1-4E22-87D8-EDA7B9F54563}" dt="2022-10-11T15:31:46.957" v="755" actId="478"/>
          <ac:spMkLst>
            <pc:docMk/>
            <pc:sldMk cId="3256768238" sldId="282"/>
            <ac:spMk id="10" creationId="{0A9FA0C1-D575-D785-9B69-6ABCBED9A8DF}"/>
          </ac:spMkLst>
        </pc:spChg>
        <pc:spChg chg="mod">
          <ac:chgData name="Wojciech Januszauskas" userId="283006d7-7365-4ce6-9b04-25a42527db96" providerId="ADAL" clId="{D881CEDD-6CF1-4E22-87D8-EDA7B9F54563}" dt="2022-10-11T11:52:02.167" v="25" actId="207"/>
          <ac:spMkLst>
            <pc:docMk/>
            <pc:sldMk cId="3256768238" sldId="282"/>
            <ac:spMk id="11" creationId="{073258E2-D692-0989-D243-1DE3731F010F}"/>
          </ac:spMkLst>
        </pc:spChg>
        <pc:spChg chg="mod">
          <ac:chgData name="Wojciech Januszauskas" userId="283006d7-7365-4ce6-9b04-25a42527db96" providerId="ADAL" clId="{D881CEDD-6CF1-4E22-87D8-EDA7B9F54563}" dt="2022-10-11T11:52:02.167" v="25" actId="207"/>
          <ac:spMkLst>
            <pc:docMk/>
            <pc:sldMk cId="3256768238" sldId="282"/>
            <ac:spMk id="12" creationId="{0A2E421C-480C-923C-E7E1-0FDA802EC7A2}"/>
          </ac:spMkLst>
        </pc:spChg>
        <pc:spChg chg="mod">
          <ac:chgData name="Wojciech Januszauskas" userId="283006d7-7365-4ce6-9b04-25a42527db96" providerId="ADAL" clId="{D881CEDD-6CF1-4E22-87D8-EDA7B9F54563}" dt="2022-10-11T11:52:02.167" v="25" actId="207"/>
          <ac:spMkLst>
            <pc:docMk/>
            <pc:sldMk cId="3256768238" sldId="282"/>
            <ac:spMk id="13" creationId="{13DEEE3D-12CB-2937-EEC9-ABF7E1366E8D}"/>
          </ac:spMkLst>
        </pc:spChg>
        <pc:spChg chg="mod">
          <ac:chgData name="Wojciech Januszauskas" userId="283006d7-7365-4ce6-9b04-25a42527db96" providerId="ADAL" clId="{D881CEDD-6CF1-4E22-87D8-EDA7B9F54563}" dt="2022-10-11T11:52:02.167" v="25" actId="207"/>
          <ac:spMkLst>
            <pc:docMk/>
            <pc:sldMk cId="3256768238" sldId="282"/>
            <ac:spMk id="15" creationId="{80DD08EC-6F1A-187A-2C4A-A8943BF610BF}"/>
          </ac:spMkLst>
        </pc:spChg>
        <pc:spChg chg="del mod">
          <ac:chgData name="Wojciech Januszauskas" userId="283006d7-7365-4ce6-9b04-25a42527db96" providerId="ADAL" clId="{D881CEDD-6CF1-4E22-87D8-EDA7B9F54563}" dt="2022-10-11T15:43:15.480" v="871" actId="478"/>
          <ac:spMkLst>
            <pc:docMk/>
            <pc:sldMk cId="3256768238" sldId="282"/>
            <ac:spMk id="25" creationId="{971204A8-2743-1C5D-0B19-70A516F85656}"/>
          </ac:spMkLst>
        </pc:spChg>
        <pc:spChg chg="add mod">
          <ac:chgData name="Wojciech Januszauskas" userId="283006d7-7365-4ce6-9b04-25a42527db96" providerId="ADAL" clId="{D881CEDD-6CF1-4E22-87D8-EDA7B9F54563}" dt="2022-10-11T15:31:57.007" v="757" actId="1036"/>
          <ac:spMkLst>
            <pc:docMk/>
            <pc:sldMk cId="3256768238" sldId="282"/>
            <ac:spMk id="26" creationId="{82E5E2FF-5DC2-8F52-8A48-B62729273AA3}"/>
          </ac:spMkLst>
        </pc:spChg>
        <pc:spChg chg="add mod">
          <ac:chgData name="Wojciech Januszauskas" userId="283006d7-7365-4ce6-9b04-25a42527db96" providerId="ADAL" clId="{D881CEDD-6CF1-4E22-87D8-EDA7B9F54563}" dt="2022-10-11T15:43:27.236" v="872" actId="1076"/>
          <ac:spMkLst>
            <pc:docMk/>
            <pc:sldMk cId="3256768238" sldId="282"/>
            <ac:spMk id="29" creationId="{78DB6925-1E58-CC3C-3566-D2004346F5B1}"/>
          </ac:spMkLst>
        </pc:spChg>
        <pc:grpChg chg="add mod ord">
          <ac:chgData name="Wojciech Januszauskas" userId="283006d7-7365-4ce6-9b04-25a42527db96" providerId="ADAL" clId="{D881CEDD-6CF1-4E22-87D8-EDA7B9F54563}" dt="2022-10-11T15:31:42.415" v="752" actId="167"/>
          <ac:grpSpMkLst>
            <pc:docMk/>
            <pc:sldMk cId="3256768238" sldId="282"/>
            <ac:grpSpMk id="28" creationId="{76ECF30A-EC85-ED59-03FF-2CF7260482E1}"/>
          </ac:grpSpMkLst>
        </pc:grpChg>
        <pc:picChg chg="mod">
          <ac:chgData name="Wojciech Januszauskas" userId="283006d7-7365-4ce6-9b04-25a42527db96" providerId="ADAL" clId="{D881CEDD-6CF1-4E22-87D8-EDA7B9F54563}" dt="2022-10-11T11:51:32.788" v="22" actId="207"/>
          <ac:picMkLst>
            <pc:docMk/>
            <pc:sldMk cId="3256768238" sldId="282"/>
            <ac:picMk id="17" creationId="{71636499-6039-24F5-E1B5-8C4F6B17D75F}"/>
          </ac:picMkLst>
        </pc:picChg>
        <pc:picChg chg="mod">
          <ac:chgData name="Wojciech Januszauskas" userId="283006d7-7365-4ce6-9b04-25a42527db96" providerId="ADAL" clId="{D881CEDD-6CF1-4E22-87D8-EDA7B9F54563}" dt="2022-10-11T11:51:32.788" v="22" actId="207"/>
          <ac:picMkLst>
            <pc:docMk/>
            <pc:sldMk cId="3256768238" sldId="282"/>
            <ac:picMk id="18" creationId="{ABE76F1E-FEDB-6903-3E8B-F9306DE8FF7A}"/>
          </ac:picMkLst>
        </pc:picChg>
        <pc:picChg chg="mod">
          <ac:chgData name="Wojciech Januszauskas" userId="283006d7-7365-4ce6-9b04-25a42527db96" providerId="ADAL" clId="{D881CEDD-6CF1-4E22-87D8-EDA7B9F54563}" dt="2022-10-11T11:51:32.788" v="22" actId="207"/>
          <ac:picMkLst>
            <pc:docMk/>
            <pc:sldMk cId="3256768238" sldId="282"/>
            <ac:picMk id="19" creationId="{8A6AD156-BB77-5E97-DAA2-34DCC0F742B7}"/>
          </ac:picMkLst>
        </pc:picChg>
        <pc:picChg chg="mod">
          <ac:chgData name="Wojciech Januszauskas" userId="283006d7-7365-4ce6-9b04-25a42527db96" providerId="ADAL" clId="{D881CEDD-6CF1-4E22-87D8-EDA7B9F54563}" dt="2022-10-11T11:51:27.044" v="21" actId="207"/>
          <ac:picMkLst>
            <pc:docMk/>
            <pc:sldMk cId="3256768238" sldId="282"/>
            <ac:picMk id="20" creationId="{0CEB793F-4DE2-C0F7-A34C-AA377178A1F0}"/>
          </ac:picMkLst>
        </pc:picChg>
        <pc:picChg chg="del">
          <ac:chgData name="Wojciech Januszauskas" userId="283006d7-7365-4ce6-9b04-25a42527db96" providerId="ADAL" clId="{D881CEDD-6CF1-4E22-87D8-EDA7B9F54563}" dt="2022-10-11T15:31:44.333" v="753" actId="478"/>
          <ac:picMkLst>
            <pc:docMk/>
            <pc:sldMk cId="3256768238" sldId="282"/>
            <ac:picMk id="21" creationId="{9BB5B941-7811-CDDB-32CA-472A29D8EB94}"/>
          </ac:picMkLst>
        </pc:picChg>
        <pc:picChg chg="add mod">
          <ac:chgData name="Wojciech Januszauskas" userId="283006d7-7365-4ce6-9b04-25a42527db96" providerId="ADAL" clId="{D881CEDD-6CF1-4E22-87D8-EDA7B9F54563}" dt="2022-10-11T15:31:39.314" v="751" actId="164"/>
          <ac:picMkLst>
            <pc:docMk/>
            <pc:sldMk cId="3256768238" sldId="282"/>
            <ac:picMk id="27" creationId="{2A15698A-23BE-717F-B461-DFD1B47C936E}"/>
          </ac:picMkLst>
        </pc:picChg>
        <pc:cxnChg chg="mod">
          <ac:chgData name="Wojciech Januszauskas" userId="283006d7-7365-4ce6-9b04-25a42527db96" providerId="ADAL" clId="{D881CEDD-6CF1-4E22-87D8-EDA7B9F54563}" dt="2022-10-11T11:51:11.109" v="19" actId="208"/>
          <ac:cxnSpMkLst>
            <pc:docMk/>
            <pc:sldMk cId="3256768238" sldId="282"/>
            <ac:cxnSpMk id="3" creationId="{8F5A12FF-C142-9CF6-16C5-71346C41B90F}"/>
          </ac:cxnSpMkLst>
        </pc:cxnChg>
        <pc:cxnChg chg="mod">
          <ac:chgData name="Wojciech Januszauskas" userId="283006d7-7365-4ce6-9b04-25a42527db96" providerId="ADAL" clId="{D881CEDD-6CF1-4E22-87D8-EDA7B9F54563}" dt="2022-10-11T11:51:19.807" v="20" actId="208"/>
          <ac:cxnSpMkLst>
            <pc:docMk/>
            <pc:sldMk cId="3256768238" sldId="282"/>
            <ac:cxnSpMk id="5" creationId="{5532D777-D236-04C5-D6DA-DBBCD31910DD}"/>
          </ac:cxnSpMkLst>
        </pc:cxnChg>
        <pc:cxnChg chg="mod">
          <ac:chgData name="Wojciech Januszauskas" userId="283006d7-7365-4ce6-9b04-25a42527db96" providerId="ADAL" clId="{D881CEDD-6CF1-4E22-87D8-EDA7B9F54563}" dt="2022-10-11T11:51:19.807" v="20" actId="208"/>
          <ac:cxnSpMkLst>
            <pc:docMk/>
            <pc:sldMk cId="3256768238" sldId="282"/>
            <ac:cxnSpMk id="6" creationId="{B4651065-22F1-0BB6-F724-C42882F94C17}"/>
          </ac:cxnSpMkLst>
        </pc:cxnChg>
        <pc:cxnChg chg="mod">
          <ac:chgData name="Wojciech Januszauskas" userId="283006d7-7365-4ce6-9b04-25a42527db96" providerId="ADAL" clId="{D881CEDD-6CF1-4E22-87D8-EDA7B9F54563}" dt="2022-10-11T11:51:19.807" v="20" actId="208"/>
          <ac:cxnSpMkLst>
            <pc:docMk/>
            <pc:sldMk cId="3256768238" sldId="282"/>
            <ac:cxnSpMk id="7" creationId="{5CE03887-3223-1B92-CBA6-4DC24DCB6519}"/>
          </ac:cxnSpMkLst>
        </pc:cxnChg>
        <pc:cxnChg chg="mod">
          <ac:chgData name="Wojciech Januszauskas" userId="283006d7-7365-4ce6-9b04-25a42527db96" providerId="ADAL" clId="{D881CEDD-6CF1-4E22-87D8-EDA7B9F54563}" dt="2022-10-11T11:51:19.807" v="20" actId="208"/>
          <ac:cxnSpMkLst>
            <pc:docMk/>
            <pc:sldMk cId="3256768238" sldId="282"/>
            <ac:cxnSpMk id="8" creationId="{3FB1D167-9926-57CF-1E9E-FED9348DB8B8}"/>
          </ac:cxnSpMkLst>
        </pc:cxnChg>
        <pc:cxnChg chg="mod">
          <ac:chgData name="Wojciech Januszauskas" userId="283006d7-7365-4ce6-9b04-25a42527db96" providerId="ADAL" clId="{D881CEDD-6CF1-4E22-87D8-EDA7B9F54563}" dt="2022-10-11T11:51:19.807" v="20" actId="208"/>
          <ac:cxnSpMkLst>
            <pc:docMk/>
            <pc:sldMk cId="3256768238" sldId="282"/>
            <ac:cxnSpMk id="9" creationId="{A64F45FA-C4CA-B269-1312-068F3B2BF879}"/>
          </ac:cxnSpMkLst>
        </pc:cxnChg>
        <pc:cxnChg chg="mod">
          <ac:chgData name="Wojciech Januszauskas" userId="283006d7-7365-4ce6-9b04-25a42527db96" providerId="ADAL" clId="{D881CEDD-6CF1-4E22-87D8-EDA7B9F54563}" dt="2022-10-11T11:51:19.807" v="20" actId="208"/>
          <ac:cxnSpMkLst>
            <pc:docMk/>
            <pc:sldMk cId="3256768238" sldId="282"/>
            <ac:cxnSpMk id="14" creationId="{E6875A5A-29AD-7035-A4CE-A83281D0C1E6}"/>
          </ac:cxnSpMkLst>
        </pc:cxnChg>
        <pc:cxnChg chg="mod">
          <ac:chgData name="Wojciech Januszauskas" userId="283006d7-7365-4ce6-9b04-25a42527db96" providerId="ADAL" clId="{D881CEDD-6CF1-4E22-87D8-EDA7B9F54563}" dt="2022-10-11T11:51:19.807" v="20" actId="208"/>
          <ac:cxnSpMkLst>
            <pc:docMk/>
            <pc:sldMk cId="3256768238" sldId="282"/>
            <ac:cxnSpMk id="16" creationId="{DCD009CD-C870-EA0B-B3E8-63ECD16E42AF}"/>
          </ac:cxnSpMkLst>
        </pc:cxnChg>
      </pc:sldChg>
      <pc:sldChg chg="addSp delSp modSp mod modTransition modClrScheme chgLayout">
        <pc:chgData name="Wojciech Januszauskas" userId="283006d7-7365-4ce6-9b04-25a42527db96" providerId="ADAL" clId="{D881CEDD-6CF1-4E22-87D8-EDA7B9F54563}" dt="2022-10-11T15:43:08.124" v="869" actId="1076"/>
        <pc:sldMkLst>
          <pc:docMk/>
          <pc:sldMk cId="852099361" sldId="283"/>
        </pc:sldMkLst>
        <pc:spChg chg="mod">
          <ac:chgData name="Wojciech Januszauskas" userId="283006d7-7365-4ce6-9b04-25a42527db96" providerId="ADAL" clId="{D881CEDD-6CF1-4E22-87D8-EDA7B9F54563}" dt="2022-10-11T15:42:40.535" v="863" actId="1035"/>
          <ac:spMkLst>
            <pc:docMk/>
            <pc:sldMk cId="852099361" sldId="283"/>
            <ac:spMk id="3" creationId="{5FAEA130-9EFF-5735-1952-CBCD25E5B279}"/>
          </ac:spMkLst>
        </pc:spChg>
        <pc:spChg chg="mod">
          <ac:chgData name="Wojciech Januszauskas" userId="283006d7-7365-4ce6-9b04-25a42527db96" providerId="ADAL" clId="{D881CEDD-6CF1-4E22-87D8-EDA7B9F54563}" dt="2022-10-11T11:52:36.104" v="27" actId="207"/>
          <ac:spMkLst>
            <pc:docMk/>
            <pc:sldMk cId="852099361" sldId="283"/>
            <ac:spMk id="7" creationId="{A1A0555B-E5FD-AAED-B3B4-B32BAAE0BA0C}"/>
          </ac:spMkLst>
        </pc:spChg>
        <pc:spChg chg="del mod">
          <ac:chgData name="Wojciech Januszauskas" userId="283006d7-7365-4ce6-9b04-25a42527db96" providerId="ADAL" clId="{D881CEDD-6CF1-4E22-87D8-EDA7B9F54563}" dt="2022-10-11T15:32:17.374" v="761" actId="478"/>
          <ac:spMkLst>
            <pc:docMk/>
            <pc:sldMk cId="852099361" sldId="283"/>
            <ac:spMk id="14" creationId="{6B9D60FE-87B6-2A18-1FA3-11FD0DB33D4B}"/>
          </ac:spMkLst>
        </pc:spChg>
        <pc:spChg chg="mod">
          <ac:chgData name="Wojciech Januszauskas" userId="283006d7-7365-4ce6-9b04-25a42527db96" providerId="ADAL" clId="{D881CEDD-6CF1-4E22-87D8-EDA7B9F54563}" dt="2022-10-11T11:52:36.104" v="27" actId="207"/>
          <ac:spMkLst>
            <pc:docMk/>
            <pc:sldMk cId="852099361" sldId="283"/>
            <ac:spMk id="15" creationId="{8AB6896A-BE06-B252-EF6A-BD7D2AEEB94F}"/>
          </ac:spMkLst>
        </pc:spChg>
        <pc:spChg chg="mod">
          <ac:chgData name="Wojciech Januszauskas" userId="283006d7-7365-4ce6-9b04-25a42527db96" providerId="ADAL" clId="{D881CEDD-6CF1-4E22-87D8-EDA7B9F54563}" dt="2022-10-11T11:52:36.104" v="27" actId="207"/>
          <ac:spMkLst>
            <pc:docMk/>
            <pc:sldMk cId="852099361" sldId="283"/>
            <ac:spMk id="16" creationId="{636FD07A-6FED-BA6C-62F5-2864DAD4AC3D}"/>
          </ac:spMkLst>
        </pc:spChg>
        <pc:spChg chg="mod">
          <ac:chgData name="Wojciech Januszauskas" userId="283006d7-7365-4ce6-9b04-25a42527db96" providerId="ADAL" clId="{D881CEDD-6CF1-4E22-87D8-EDA7B9F54563}" dt="2022-10-11T11:52:36.104" v="27" actId="207"/>
          <ac:spMkLst>
            <pc:docMk/>
            <pc:sldMk cId="852099361" sldId="283"/>
            <ac:spMk id="17" creationId="{392E46A2-458E-B9B3-B987-E38DD9735B3C}"/>
          </ac:spMkLst>
        </pc:spChg>
        <pc:spChg chg="mod">
          <ac:chgData name="Wojciech Januszauskas" userId="283006d7-7365-4ce6-9b04-25a42527db96" providerId="ADAL" clId="{D881CEDD-6CF1-4E22-87D8-EDA7B9F54563}" dt="2022-10-11T11:52:36.104" v="27" actId="207"/>
          <ac:spMkLst>
            <pc:docMk/>
            <pc:sldMk cId="852099361" sldId="283"/>
            <ac:spMk id="19" creationId="{32A8A3C0-DA0F-DDC6-8F41-CC29D8639EDC}"/>
          </ac:spMkLst>
        </pc:spChg>
        <pc:spChg chg="mod">
          <ac:chgData name="Wojciech Januszauskas" userId="283006d7-7365-4ce6-9b04-25a42527db96" providerId="ADAL" clId="{D881CEDD-6CF1-4E22-87D8-EDA7B9F54563}" dt="2022-10-11T15:43:08.124" v="869" actId="1076"/>
          <ac:spMkLst>
            <pc:docMk/>
            <pc:sldMk cId="852099361" sldId="283"/>
            <ac:spMk id="28" creationId="{01F5ADEA-990A-3BB7-1836-9B57E018EB7F}"/>
          </ac:spMkLst>
        </pc:spChg>
        <pc:spChg chg="add mod ord">
          <ac:chgData name="Wojciech Januszauskas" userId="283006d7-7365-4ce6-9b04-25a42527db96" providerId="ADAL" clId="{D881CEDD-6CF1-4E22-87D8-EDA7B9F54563}" dt="2022-10-11T15:32:13.640" v="759" actId="167"/>
          <ac:spMkLst>
            <pc:docMk/>
            <pc:sldMk cId="852099361" sldId="283"/>
            <ac:spMk id="29" creationId="{AF126DA1-4EFA-D89C-03F6-1C8AA762E91E}"/>
          </ac:spMkLst>
        </pc:spChg>
        <pc:picChg chg="mod">
          <ac:chgData name="Wojciech Januszauskas" userId="283006d7-7365-4ce6-9b04-25a42527db96" providerId="ADAL" clId="{D881CEDD-6CF1-4E22-87D8-EDA7B9F54563}" dt="2022-10-11T15:42:03.114" v="829" actId="1038"/>
          <ac:picMkLst>
            <pc:docMk/>
            <pc:sldMk cId="852099361" sldId="283"/>
            <ac:picMk id="2" creationId="{154F66D1-1810-CFA8-0A95-692D267F87EE}"/>
          </ac:picMkLst>
        </pc:picChg>
        <pc:picChg chg="mod">
          <ac:chgData name="Wojciech Januszauskas" userId="283006d7-7365-4ce6-9b04-25a42527db96" providerId="ADAL" clId="{D881CEDD-6CF1-4E22-87D8-EDA7B9F54563}" dt="2022-10-11T11:53:55.318" v="36" actId="1038"/>
          <ac:picMkLst>
            <pc:docMk/>
            <pc:sldMk cId="852099361" sldId="283"/>
            <ac:picMk id="5" creationId="{D1F17054-141B-220E-1679-78B2E0029E8A}"/>
          </ac:picMkLst>
        </pc:picChg>
        <pc:picChg chg="mod">
          <ac:chgData name="Wojciech Januszauskas" userId="283006d7-7365-4ce6-9b04-25a42527db96" providerId="ADAL" clId="{D881CEDD-6CF1-4E22-87D8-EDA7B9F54563}" dt="2022-10-11T11:52:59.708" v="32" actId="207"/>
          <ac:picMkLst>
            <pc:docMk/>
            <pc:sldMk cId="852099361" sldId="283"/>
            <ac:picMk id="21" creationId="{6BCDE74F-AFB5-8323-7EA8-240B64335DD1}"/>
          </ac:picMkLst>
        </pc:picChg>
        <pc:picChg chg="mod">
          <ac:chgData name="Wojciech Januszauskas" userId="283006d7-7365-4ce6-9b04-25a42527db96" providerId="ADAL" clId="{D881CEDD-6CF1-4E22-87D8-EDA7B9F54563}" dt="2022-10-11T11:52:59.708" v="32" actId="207"/>
          <ac:picMkLst>
            <pc:docMk/>
            <pc:sldMk cId="852099361" sldId="283"/>
            <ac:picMk id="22" creationId="{77C77F2F-6189-52CA-8952-A35C7BEDD803}"/>
          </ac:picMkLst>
        </pc:picChg>
        <pc:picChg chg="mod">
          <ac:chgData name="Wojciech Januszauskas" userId="283006d7-7365-4ce6-9b04-25a42527db96" providerId="ADAL" clId="{D881CEDD-6CF1-4E22-87D8-EDA7B9F54563}" dt="2022-10-11T11:52:47.323" v="29" actId="207"/>
          <ac:picMkLst>
            <pc:docMk/>
            <pc:sldMk cId="852099361" sldId="283"/>
            <ac:picMk id="23" creationId="{38A7973F-A5BA-A8B3-1312-04538D1614A7}"/>
          </ac:picMkLst>
        </pc:picChg>
        <pc:picChg chg="del">
          <ac:chgData name="Wojciech Januszauskas" userId="283006d7-7365-4ce6-9b04-25a42527db96" providerId="ADAL" clId="{D881CEDD-6CF1-4E22-87D8-EDA7B9F54563}" dt="2022-10-11T15:32:15.614" v="760" actId="478"/>
          <ac:picMkLst>
            <pc:docMk/>
            <pc:sldMk cId="852099361" sldId="283"/>
            <ac:picMk id="24" creationId="{FEE3FA69-E946-2B05-A023-F0D136F54DF5}"/>
          </ac:picMkLst>
        </pc:picChg>
        <pc:picChg chg="add mod ord">
          <ac:chgData name="Wojciech Januszauskas" userId="283006d7-7365-4ce6-9b04-25a42527db96" providerId="ADAL" clId="{D881CEDD-6CF1-4E22-87D8-EDA7B9F54563}" dt="2022-10-11T15:32:13.640" v="759" actId="167"/>
          <ac:picMkLst>
            <pc:docMk/>
            <pc:sldMk cId="852099361" sldId="283"/>
            <ac:picMk id="30" creationId="{FAC065E5-D91D-5EDD-44F7-ADD1ED69FD87}"/>
          </ac:picMkLst>
        </pc:picChg>
        <pc:cxnChg chg="mod">
          <ac:chgData name="Wojciech Januszauskas" userId="283006d7-7365-4ce6-9b04-25a42527db96" providerId="ADAL" clId="{D881CEDD-6CF1-4E22-87D8-EDA7B9F54563}" dt="2022-10-11T15:42:07.402" v="839" actId="1038"/>
          <ac:cxnSpMkLst>
            <pc:docMk/>
            <pc:sldMk cId="852099361" sldId="283"/>
            <ac:cxnSpMk id="6" creationId="{F66E7D25-67EC-EFA9-140F-B72C77103CBC}"/>
          </ac:cxnSpMkLst>
        </pc:cxnChg>
        <pc:cxnChg chg="mod">
          <ac:chgData name="Wojciech Januszauskas" userId="283006d7-7365-4ce6-9b04-25a42527db96" providerId="ADAL" clId="{D881CEDD-6CF1-4E22-87D8-EDA7B9F54563}" dt="2022-10-11T11:53:47.207" v="35" actId="208"/>
          <ac:cxnSpMkLst>
            <pc:docMk/>
            <pc:sldMk cId="852099361" sldId="283"/>
            <ac:cxnSpMk id="8" creationId="{C63461BE-17FC-5145-DFA7-3B57EA29F393}"/>
          </ac:cxnSpMkLst>
        </pc:cxnChg>
        <pc:cxnChg chg="mod">
          <ac:chgData name="Wojciech Januszauskas" userId="283006d7-7365-4ce6-9b04-25a42527db96" providerId="ADAL" clId="{D881CEDD-6CF1-4E22-87D8-EDA7B9F54563}" dt="2022-10-11T11:52:22.687" v="26" actId="208"/>
          <ac:cxnSpMkLst>
            <pc:docMk/>
            <pc:sldMk cId="852099361" sldId="283"/>
            <ac:cxnSpMk id="9" creationId="{5E372578-6925-95C0-F4CB-1B29D1BEBC8D}"/>
          </ac:cxnSpMkLst>
        </pc:cxnChg>
        <pc:cxnChg chg="mod">
          <ac:chgData name="Wojciech Januszauskas" userId="283006d7-7365-4ce6-9b04-25a42527db96" providerId="ADAL" clId="{D881CEDD-6CF1-4E22-87D8-EDA7B9F54563}" dt="2022-10-11T11:52:22.687" v="26" actId="208"/>
          <ac:cxnSpMkLst>
            <pc:docMk/>
            <pc:sldMk cId="852099361" sldId="283"/>
            <ac:cxnSpMk id="10" creationId="{AFB31354-9D2F-2004-DE45-0BF968CBD2BE}"/>
          </ac:cxnSpMkLst>
        </pc:cxnChg>
        <pc:cxnChg chg="mod">
          <ac:chgData name="Wojciech Januszauskas" userId="283006d7-7365-4ce6-9b04-25a42527db96" providerId="ADAL" clId="{D881CEDD-6CF1-4E22-87D8-EDA7B9F54563}" dt="2022-10-11T11:52:22.687" v="26" actId="208"/>
          <ac:cxnSpMkLst>
            <pc:docMk/>
            <pc:sldMk cId="852099361" sldId="283"/>
            <ac:cxnSpMk id="11" creationId="{95F035E6-FBC4-571A-2599-EA3069B3E3D1}"/>
          </ac:cxnSpMkLst>
        </pc:cxnChg>
        <pc:cxnChg chg="mod">
          <ac:chgData name="Wojciech Januszauskas" userId="283006d7-7365-4ce6-9b04-25a42527db96" providerId="ADAL" clId="{D881CEDD-6CF1-4E22-87D8-EDA7B9F54563}" dt="2022-10-11T11:52:22.687" v="26" actId="208"/>
          <ac:cxnSpMkLst>
            <pc:docMk/>
            <pc:sldMk cId="852099361" sldId="283"/>
            <ac:cxnSpMk id="12" creationId="{C1CBE7FF-2046-5E77-9806-2A22EED43A22}"/>
          </ac:cxnSpMkLst>
        </pc:cxnChg>
        <pc:cxnChg chg="mod">
          <ac:chgData name="Wojciech Januszauskas" userId="283006d7-7365-4ce6-9b04-25a42527db96" providerId="ADAL" clId="{D881CEDD-6CF1-4E22-87D8-EDA7B9F54563}" dt="2022-10-11T11:52:22.687" v="26" actId="208"/>
          <ac:cxnSpMkLst>
            <pc:docMk/>
            <pc:sldMk cId="852099361" sldId="283"/>
            <ac:cxnSpMk id="13" creationId="{1C2A60EF-7C01-073E-4FAC-02175F4D6060}"/>
          </ac:cxnSpMkLst>
        </pc:cxnChg>
        <pc:cxnChg chg="mod">
          <ac:chgData name="Wojciech Januszauskas" userId="283006d7-7365-4ce6-9b04-25a42527db96" providerId="ADAL" clId="{D881CEDD-6CF1-4E22-87D8-EDA7B9F54563}" dt="2022-10-11T11:52:22.687" v="26" actId="208"/>
          <ac:cxnSpMkLst>
            <pc:docMk/>
            <pc:sldMk cId="852099361" sldId="283"/>
            <ac:cxnSpMk id="18" creationId="{41053A41-ADB9-547B-7B56-1296AB79E6C7}"/>
          </ac:cxnSpMkLst>
        </pc:cxnChg>
        <pc:cxnChg chg="mod">
          <ac:chgData name="Wojciech Januszauskas" userId="283006d7-7365-4ce6-9b04-25a42527db96" providerId="ADAL" clId="{D881CEDD-6CF1-4E22-87D8-EDA7B9F54563}" dt="2022-10-11T11:52:22.687" v="26" actId="208"/>
          <ac:cxnSpMkLst>
            <pc:docMk/>
            <pc:sldMk cId="852099361" sldId="283"/>
            <ac:cxnSpMk id="20" creationId="{62EC8F36-3A2A-3B19-F012-69239C76D24F}"/>
          </ac:cxnSpMkLst>
        </pc:cxnChg>
      </pc:sldChg>
      <pc:sldChg chg="modSp mod modTransition modClrScheme chgLayout">
        <pc:chgData name="Wojciech Januszauskas" userId="283006d7-7365-4ce6-9b04-25a42527db96" providerId="ADAL" clId="{D881CEDD-6CF1-4E22-87D8-EDA7B9F54563}" dt="2022-10-11T15:41:11.512" v="804"/>
        <pc:sldMkLst>
          <pc:docMk/>
          <pc:sldMk cId="4256899391" sldId="286"/>
        </pc:sldMkLst>
        <pc:spChg chg="mod ord">
          <ac:chgData name="Wojciech Januszauskas" userId="283006d7-7365-4ce6-9b04-25a42527db96" providerId="ADAL" clId="{D881CEDD-6CF1-4E22-87D8-EDA7B9F54563}" dt="2022-10-11T15:40:44.293" v="801" actId="14100"/>
          <ac:spMkLst>
            <pc:docMk/>
            <pc:sldMk cId="4256899391" sldId="286"/>
            <ac:spMk id="2" creationId="{62866115-544A-414C-42AC-7B6110378266}"/>
          </ac:spMkLst>
        </pc:spChg>
        <pc:spChg chg="mod ord">
          <ac:chgData name="Wojciech Januszauskas" userId="283006d7-7365-4ce6-9b04-25a42527db96" providerId="ADAL" clId="{D881CEDD-6CF1-4E22-87D8-EDA7B9F54563}" dt="2022-10-11T15:40:49.975" v="803" actId="2711"/>
          <ac:spMkLst>
            <pc:docMk/>
            <pc:sldMk cId="4256899391" sldId="286"/>
            <ac:spMk id="3" creationId="{5BFE9F5A-22DB-6A1F-7D82-2656251EC04C}"/>
          </ac:spMkLst>
        </pc:spChg>
      </pc:sldChg>
      <pc:sldChg chg="modSp mod 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2318364236" sldId="287"/>
        </pc:sldMkLst>
        <pc:spChg chg="mod">
          <ac:chgData name="Wojciech Januszauskas" userId="283006d7-7365-4ce6-9b04-25a42527db96" providerId="ADAL" clId="{D881CEDD-6CF1-4E22-87D8-EDA7B9F54563}" dt="2022-10-11T11:55:21.672" v="47" actId="20577"/>
          <ac:spMkLst>
            <pc:docMk/>
            <pc:sldMk cId="2318364236" sldId="287"/>
            <ac:spMk id="3" creationId="{5BFE9F5A-22DB-6A1F-7D82-2656251EC04C}"/>
          </ac:spMkLst>
        </pc:spChg>
      </pc:sldChg>
      <pc:sldChg chg="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4182023950" sldId="290"/>
        </pc:sldMkLst>
      </pc:sldChg>
      <pc:sldChg chg="modSp mod modTransition">
        <pc:chgData name="Wojciech Januszauskas" userId="283006d7-7365-4ce6-9b04-25a42527db96" providerId="ADAL" clId="{D881CEDD-6CF1-4E22-87D8-EDA7B9F54563}" dt="2022-10-11T15:46:36.276" v="887" actId="1076"/>
        <pc:sldMkLst>
          <pc:docMk/>
          <pc:sldMk cId="1282805164" sldId="297"/>
        </pc:sldMkLst>
        <pc:spChg chg="mod">
          <ac:chgData name="Wojciech Januszauskas" userId="283006d7-7365-4ce6-9b04-25a42527db96" providerId="ADAL" clId="{D881CEDD-6CF1-4E22-87D8-EDA7B9F54563}" dt="2022-10-11T14:56:37.076" v="675" actId="207"/>
          <ac:spMkLst>
            <pc:docMk/>
            <pc:sldMk cId="1282805164" sldId="297"/>
            <ac:spMk id="2" creationId="{99A62D8E-8DEC-4189-68BC-AA2A35CEAB4F}"/>
          </ac:spMkLst>
        </pc:spChg>
        <pc:spChg chg="mod">
          <ac:chgData name="Wojciech Januszauskas" userId="283006d7-7365-4ce6-9b04-25a42527db96" providerId="ADAL" clId="{D881CEDD-6CF1-4E22-87D8-EDA7B9F54563}" dt="2022-10-11T15:46:06.479" v="882" actId="1076"/>
          <ac:spMkLst>
            <pc:docMk/>
            <pc:sldMk cId="1282805164" sldId="297"/>
            <ac:spMk id="18" creationId="{FF7B6C94-4749-1E23-B493-A5CE05B5F515}"/>
          </ac:spMkLst>
        </pc:spChg>
        <pc:spChg chg="mod">
          <ac:chgData name="Wojciech Januszauskas" userId="283006d7-7365-4ce6-9b04-25a42527db96" providerId="ADAL" clId="{D881CEDD-6CF1-4E22-87D8-EDA7B9F54563}" dt="2022-10-11T15:46:36.276" v="887" actId="1076"/>
          <ac:spMkLst>
            <pc:docMk/>
            <pc:sldMk cId="1282805164" sldId="297"/>
            <ac:spMk id="24" creationId="{05D49D84-C120-3335-1EAA-0340DB5A8247}"/>
          </ac:spMkLst>
        </pc:spChg>
        <pc:spChg chg="mod">
          <ac:chgData name="Wojciech Januszauskas" userId="283006d7-7365-4ce6-9b04-25a42527db96" providerId="ADAL" clId="{D881CEDD-6CF1-4E22-87D8-EDA7B9F54563}" dt="2022-10-11T15:46:36.276" v="887" actId="1076"/>
          <ac:spMkLst>
            <pc:docMk/>
            <pc:sldMk cId="1282805164" sldId="297"/>
            <ac:spMk id="27" creationId="{6E6A01CC-FE3F-9C12-1E8C-F19AAC600771}"/>
          </ac:spMkLst>
        </pc:spChg>
        <pc:picChg chg="mod">
          <ac:chgData name="Wojciech Januszauskas" userId="283006d7-7365-4ce6-9b04-25a42527db96" providerId="ADAL" clId="{D881CEDD-6CF1-4E22-87D8-EDA7B9F54563}" dt="2022-10-11T15:46:36.276" v="887" actId="1076"/>
          <ac:picMkLst>
            <pc:docMk/>
            <pc:sldMk cId="1282805164" sldId="297"/>
            <ac:picMk id="26" creationId="{2A83ECA0-8607-FFAF-9544-507901B8EC4C}"/>
          </ac:picMkLst>
        </pc:picChg>
        <pc:cxnChg chg="mod">
          <ac:chgData name="Wojciech Januszauskas" userId="283006d7-7365-4ce6-9b04-25a42527db96" providerId="ADAL" clId="{D881CEDD-6CF1-4E22-87D8-EDA7B9F54563}" dt="2022-10-11T15:46:36.276" v="887" actId="1076"/>
          <ac:cxnSpMkLst>
            <pc:docMk/>
            <pc:sldMk cId="1282805164" sldId="297"/>
            <ac:cxnSpMk id="25" creationId="{BD599660-16DE-E574-8642-B51BEA97FAC2}"/>
          </ac:cxnSpMkLst>
        </pc:cxnChg>
      </pc:sldChg>
      <pc:sldChg chg="addSp delSp modSp mod modTransition modClrScheme chgLayout">
        <pc:chgData name="Wojciech Januszauskas" userId="283006d7-7365-4ce6-9b04-25a42527db96" providerId="ADAL" clId="{D881CEDD-6CF1-4E22-87D8-EDA7B9F54563}" dt="2022-10-11T15:41:11.512" v="804"/>
        <pc:sldMkLst>
          <pc:docMk/>
          <pc:sldMk cId="435492259" sldId="298"/>
        </pc:sldMkLst>
        <pc:spChg chg="mod ord">
          <ac:chgData name="Wojciech Januszauskas" userId="283006d7-7365-4ce6-9b04-25a42527db96" providerId="ADAL" clId="{D881CEDD-6CF1-4E22-87D8-EDA7B9F54563}" dt="2022-10-11T13:18:17.505" v="619" actId="700"/>
          <ac:spMkLst>
            <pc:docMk/>
            <pc:sldMk cId="435492259" sldId="298"/>
            <ac:spMk id="2" creationId="{AD3E0904-DE23-1993-DB59-B44374AEBDDE}"/>
          </ac:spMkLst>
        </pc:spChg>
        <pc:spChg chg="mod">
          <ac:chgData name="Wojciech Januszauskas" userId="283006d7-7365-4ce6-9b04-25a42527db96" providerId="ADAL" clId="{D881CEDD-6CF1-4E22-87D8-EDA7B9F54563}" dt="2022-10-11T11:58:03.425" v="60" actId="1076"/>
          <ac:spMkLst>
            <pc:docMk/>
            <pc:sldMk cId="435492259" sldId="298"/>
            <ac:spMk id="7" creationId="{97C57143-1E50-F251-31EF-9C83F213D78C}"/>
          </ac:spMkLst>
        </pc:spChg>
        <pc:spChg chg="add del mod ord">
          <ac:chgData name="Wojciech Januszauskas" userId="283006d7-7365-4ce6-9b04-25a42527db96" providerId="ADAL" clId="{D881CEDD-6CF1-4E22-87D8-EDA7B9F54563}" dt="2022-10-11T13:18:23.556" v="621" actId="478"/>
          <ac:spMkLst>
            <pc:docMk/>
            <pc:sldMk cId="435492259" sldId="298"/>
            <ac:spMk id="8" creationId="{94824804-4570-0CC1-510F-51D3B1E0EA9E}"/>
          </ac:spMkLst>
        </pc:spChg>
        <pc:spChg chg="mod">
          <ac:chgData name="Wojciech Januszauskas" userId="283006d7-7365-4ce6-9b04-25a42527db96" providerId="ADAL" clId="{D881CEDD-6CF1-4E22-87D8-EDA7B9F54563}" dt="2022-10-11T11:59:38.890" v="73" actId="404"/>
          <ac:spMkLst>
            <pc:docMk/>
            <pc:sldMk cId="435492259" sldId="298"/>
            <ac:spMk id="9" creationId="{496A3C07-C322-04C2-FAAF-B26B901295BE}"/>
          </ac:spMkLst>
        </pc:spChg>
        <pc:spChg chg="mod">
          <ac:chgData name="Wojciech Januszauskas" userId="283006d7-7365-4ce6-9b04-25a42527db96" providerId="ADAL" clId="{D881CEDD-6CF1-4E22-87D8-EDA7B9F54563}" dt="2022-10-11T11:56:18.689" v="51" actId="1076"/>
          <ac:spMkLst>
            <pc:docMk/>
            <pc:sldMk cId="435492259" sldId="298"/>
            <ac:spMk id="19" creationId="{3D50DB7B-24A8-3982-FEAE-00D2E31E3242}"/>
          </ac:spMkLst>
        </pc:spChg>
        <pc:picChg chg="mod">
          <ac:chgData name="Wojciech Januszauskas" userId="283006d7-7365-4ce6-9b04-25a42527db96" providerId="ADAL" clId="{D881CEDD-6CF1-4E22-87D8-EDA7B9F54563}" dt="2022-10-11T11:56:28.080" v="54" actId="1076"/>
          <ac:picMkLst>
            <pc:docMk/>
            <pc:sldMk cId="435492259" sldId="298"/>
            <ac:picMk id="11" creationId="{FFC375EF-A3FB-6746-0352-772C8EA1B542}"/>
          </ac:picMkLst>
        </pc:picChg>
        <pc:picChg chg="mod">
          <ac:chgData name="Wojciech Januszauskas" userId="283006d7-7365-4ce6-9b04-25a42527db96" providerId="ADAL" clId="{D881CEDD-6CF1-4E22-87D8-EDA7B9F54563}" dt="2022-10-11T11:59:44.524" v="76" actId="1076"/>
          <ac:picMkLst>
            <pc:docMk/>
            <pc:sldMk cId="435492259" sldId="298"/>
            <ac:picMk id="23" creationId="{ABA5AFC4-1C11-DECB-FD71-C5F065444243}"/>
          </ac:picMkLst>
        </pc:picChg>
        <pc:picChg chg="mod">
          <ac:chgData name="Wojciech Januszauskas" userId="283006d7-7365-4ce6-9b04-25a42527db96" providerId="ADAL" clId="{D881CEDD-6CF1-4E22-87D8-EDA7B9F54563}" dt="2022-10-11T11:59:47.701" v="77" actId="14100"/>
          <ac:picMkLst>
            <pc:docMk/>
            <pc:sldMk cId="435492259" sldId="298"/>
            <ac:picMk id="24" creationId="{4281CC0C-B115-ED42-715D-305DBDA1D0E3}"/>
          </ac:picMkLst>
        </pc:picChg>
        <pc:picChg chg="mod">
          <ac:chgData name="Wojciech Januszauskas" userId="283006d7-7365-4ce6-9b04-25a42527db96" providerId="ADAL" clId="{D881CEDD-6CF1-4E22-87D8-EDA7B9F54563}" dt="2022-10-11T11:56:37.577" v="58" actId="1076"/>
          <ac:picMkLst>
            <pc:docMk/>
            <pc:sldMk cId="435492259" sldId="298"/>
            <ac:picMk id="25" creationId="{D691E588-A830-B115-D575-908D6A039679}"/>
          </ac:picMkLst>
        </pc:picChg>
        <pc:picChg chg="add del mod">
          <ac:chgData name="Wojciech Januszauskas" userId="283006d7-7365-4ce6-9b04-25a42527db96" providerId="ADAL" clId="{D881CEDD-6CF1-4E22-87D8-EDA7B9F54563}" dt="2022-10-11T11:59:40.128" v="75" actId="478"/>
          <ac:picMkLst>
            <pc:docMk/>
            <pc:sldMk cId="435492259" sldId="298"/>
            <ac:picMk id="27" creationId="{6A2E300D-B692-2033-A110-47160736BA87}"/>
          </ac:picMkLst>
        </pc:picChg>
        <pc:picChg chg="add del mod">
          <ac:chgData name="Wojciech Januszauskas" userId="283006d7-7365-4ce6-9b04-25a42527db96" providerId="ADAL" clId="{D881CEDD-6CF1-4E22-87D8-EDA7B9F54563}" dt="2022-10-11T11:59:40.128" v="75" actId="478"/>
          <ac:picMkLst>
            <pc:docMk/>
            <pc:sldMk cId="435492259" sldId="298"/>
            <ac:picMk id="28" creationId="{4ECBD133-0862-5180-2C9F-324468F4E752}"/>
          </ac:picMkLst>
        </pc:picChg>
        <pc:cxnChg chg="mod">
          <ac:chgData name="Wojciech Januszauskas" userId="283006d7-7365-4ce6-9b04-25a42527db96" providerId="ADAL" clId="{D881CEDD-6CF1-4E22-87D8-EDA7B9F54563}" dt="2022-10-11T11:56:37.577" v="58" actId="1076"/>
          <ac:cxnSpMkLst>
            <pc:docMk/>
            <pc:sldMk cId="435492259" sldId="298"/>
            <ac:cxnSpMk id="12" creationId="{6151805D-2946-B591-0262-5FCBCDE9C6F6}"/>
          </ac:cxnSpMkLst>
        </pc:cxnChg>
      </pc:sldChg>
      <pc:sldChg chg="modSp mod 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3111082990" sldId="299"/>
        </pc:sldMkLst>
        <pc:spChg chg="mod">
          <ac:chgData name="Wojciech Januszauskas" userId="283006d7-7365-4ce6-9b04-25a42527db96" providerId="ADAL" clId="{D881CEDD-6CF1-4E22-87D8-EDA7B9F54563}" dt="2022-10-11T13:20:50.430" v="638" actId="14100"/>
          <ac:spMkLst>
            <pc:docMk/>
            <pc:sldMk cId="3111082990" sldId="299"/>
            <ac:spMk id="3" creationId="{5CA15B9B-14AD-CB14-652F-FB107534F678}"/>
          </ac:spMkLst>
        </pc:spChg>
      </pc:sldChg>
      <pc:sldChg chg="addSp delSp modSp mod modTransition modClrScheme chgLayout">
        <pc:chgData name="Wojciech Januszauskas" userId="283006d7-7365-4ce6-9b04-25a42527db96" providerId="ADAL" clId="{D881CEDD-6CF1-4E22-87D8-EDA7B9F54563}" dt="2022-10-11T15:41:11.512" v="804"/>
        <pc:sldMkLst>
          <pc:docMk/>
          <pc:sldMk cId="992726809" sldId="300"/>
        </pc:sldMkLst>
        <pc:spChg chg="mod ord">
          <ac:chgData name="Wojciech Januszauskas" userId="283006d7-7365-4ce6-9b04-25a42527db96" providerId="ADAL" clId="{D881CEDD-6CF1-4E22-87D8-EDA7B9F54563}" dt="2022-10-11T15:39:27.191" v="786" actId="207"/>
          <ac:spMkLst>
            <pc:docMk/>
            <pc:sldMk cId="992726809" sldId="300"/>
            <ac:spMk id="2" creationId="{F7CB3832-AC0B-5BEC-A338-12E61BB2E8C4}"/>
          </ac:spMkLst>
        </pc:spChg>
        <pc:spChg chg="mod ord">
          <ac:chgData name="Wojciech Januszauskas" userId="283006d7-7365-4ce6-9b04-25a42527db96" providerId="ADAL" clId="{D881CEDD-6CF1-4E22-87D8-EDA7B9F54563}" dt="2022-10-11T15:39:40.242" v="789" actId="14100"/>
          <ac:spMkLst>
            <pc:docMk/>
            <pc:sldMk cId="992726809" sldId="300"/>
            <ac:spMk id="3" creationId="{5CA15B9B-14AD-CB14-652F-FB107534F678}"/>
          </ac:spMkLst>
        </pc:spChg>
        <pc:spChg chg="add del">
          <ac:chgData name="Wojciech Januszauskas" userId="283006d7-7365-4ce6-9b04-25a42527db96" providerId="ADAL" clId="{D881CEDD-6CF1-4E22-87D8-EDA7B9F54563}" dt="2022-10-11T12:02:33.776" v="405" actId="22"/>
          <ac:spMkLst>
            <pc:docMk/>
            <pc:sldMk cId="992726809" sldId="300"/>
            <ac:spMk id="8" creationId="{96A9E784-48CB-C17D-9B57-EA1B2BCCD10F}"/>
          </ac:spMkLst>
        </pc:spChg>
        <pc:spChg chg="add mod">
          <ac:chgData name="Wojciech Januszauskas" userId="283006d7-7365-4ce6-9b04-25a42527db96" providerId="ADAL" clId="{D881CEDD-6CF1-4E22-87D8-EDA7B9F54563}" dt="2022-10-11T12:03:13.013" v="424" actId="1076"/>
          <ac:spMkLst>
            <pc:docMk/>
            <pc:sldMk cId="992726809" sldId="300"/>
            <ac:spMk id="10" creationId="{6678AF2A-585E-5038-0D84-E0F6CC2AC748}"/>
          </ac:spMkLst>
        </pc:spChg>
        <pc:spChg chg="add del">
          <ac:chgData name="Wojciech Januszauskas" userId="283006d7-7365-4ce6-9b04-25a42527db96" providerId="ADAL" clId="{D881CEDD-6CF1-4E22-87D8-EDA7B9F54563}" dt="2022-10-11T12:02:50.972" v="417" actId="22"/>
          <ac:spMkLst>
            <pc:docMk/>
            <pc:sldMk cId="992726809" sldId="300"/>
            <ac:spMk id="12" creationId="{6C4CED94-BD23-8342-0422-12F8CF5F1D96}"/>
          </ac:spMkLst>
        </pc:spChg>
        <pc:spChg chg="add mod">
          <ac:chgData name="Wojciech Januszauskas" userId="283006d7-7365-4ce6-9b04-25a42527db96" providerId="ADAL" clId="{D881CEDD-6CF1-4E22-87D8-EDA7B9F54563}" dt="2022-10-11T12:03:23" v="425" actId="1076"/>
          <ac:spMkLst>
            <pc:docMk/>
            <pc:sldMk cId="992726809" sldId="300"/>
            <ac:spMk id="14" creationId="{9BBB4E65-E650-4CA8-56DA-939CFEB33830}"/>
          </ac:spMkLst>
        </pc:spChg>
        <pc:picChg chg="mod">
          <ac:chgData name="Wojciech Januszauskas" userId="283006d7-7365-4ce6-9b04-25a42527db96" providerId="ADAL" clId="{D881CEDD-6CF1-4E22-87D8-EDA7B9F54563}" dt="2022-10-11T12:03:23" v="425" actId="1076"/>
          <ac:picMkLst>
            <pc:docMk/>
            <pc:sldMk cId="992726809" sldId="300"/>
            <ac:picMk id="5" creationId="{E4515C0E-F315-35AF-4C19-CA6B28FB0FC8}"/>
          </ac:picMkLst>
        </pc:picChg>
      </pc:sldChg>
      <pc:sldChg chg="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4200859955" sldId="302"/>
        </pc:sldMkLst>
      </pc:sldChg>
      <pc:sldChg chg="modSp mod modTransition modClrScheme chgLayout">
        <pc:chgData name="Wojciech Januszauskas" userId="283006d7-7365-4ce6-9b04-25a42527db96" providerId="ADAL" clId="{D881CEDD-6CF1-4E22-87D8-EDA7B9F54563}" dt="2022-10-11T15:48:50.316" v="893" actId="1037"/>
        <pc:sldMkLst>
          <pc:docMk/>
          <pc:sldMk cId="4233042721" sldId="303"/>
        </pc:sldMkLst>
        <pc:spChg chg="mod ord">
          <ac:chgData name="Wojciech Januszauskas" userId="283006d7-7365-4ce6-9b04-25a42527db96" providerId="ADAL" clId="{D881CEDD-6CF1-4E22-87D8-EDA7B9F54563}" dt="2022-10-11T15:48:50.316" v="893" actId="1037"/>
          <ac:spMkLst>
            <pc:docMk/>
            <pc:sldMk cId="4233042721" sldId="303"/>
            <ac:spMk id="2" creationId="{32164D70-BA2C-1324-A3C1-B971D4D37A59}"/>
          </ac:spMkLst>
        </pc:spChg>
        <pc:spChg chg="mod ord">
          <ac:chgData name="Wojciech Januszauskas" userId="283006d7-7365-4ce6-9b04-25a42527db96" providerId="ADAL" clId="{D881CEDD-6CF1-4E22-87D8-EDA7B9F54563}" dt="2022-10-11T15:39:36.515" v="788" actId="14100"/>
          <ac:spMkLst>
            <pc:docMk/>
            <pc:sldMk cId="4233042721" sldId="303"/>
            <ac:spMk id="3" creationId="{8D218267-D16E-BFD0-89F3-C198D5F72421}"/>
          </ac:spMkLst>
        </pc:spChg>
        <pc:spChg chg="mod">
          <ac:chgData name="Wojciech Januszauskas" userId="283006d7-7365-4ce6-9b04-25a42527db96" providerId="ADAL" clId="{D881CEDD-6CF1-4E22-87D8-EDA7B9F54563}" dt="2022-10-11T12:03:41.875" v="426" actId="2711"/>
          <ac:spMkLst>
            <pc:docMk/>
            <pc:sldMk cId="4233042721" sldId="303"/>
            <ac:spMk id="6" creationId="{570BFF98-4CBE-753A-C0BB-2D46F4F0F607}"/>
          </ac:spMkLst>
        </pc:spChg>
      </pc:sldChg>
      <pc:sldChg chg="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109687888" sldId="308"/>
        </pc:sldMkLst>
      </pc:sldChg>
      <pc:sldChg chg="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3532803554" sldId="309"/>
        </pc:sldMkLst>
      </pc:sldChg>
      <pc:sldChg chg="del">
        <pc:chgData name="Wojciech Januszauskas" userId="283006d7-7365-4ce6-9b04-25a42527db96" providerId="ADAL" clId="{D881CEDD-6CF1-4E22-87D8-EDA7B9F54563}" dt="2022-10-11T13:17:57.065" v="618" actId="47"/>
        <pc:sldMkLst>
          <pc:docMk/>
          <pc:sldMk cId="2465001539" sldId="450"/>
        </pc:sldMkLst>
      </pc:sldChg>
      <pc:sldChg chg="delSp modSp del mod modClrScheme modAnim chgLayout">
        <pc:chgData name="Wojciech Januszauskas" userId="283006d7-7365-4ce6-9b04-25a42527db96" providerId="ADAL" clId="{D881CEDD-6CF1-4E22-87D8-EDA7B9F54563}" dt="2022-10-11T15:36:56.531" v="773" actId="47"/>
        <pc:sldMkLst>
          <pc:docMk/>
          <pc:sldMk cId="3233797985" sldId="451"/>
        </pc:sldMkLst>
        <pc:spChg chg="mod">
          <ac:chgData name="Wojciech Januszauskas" userId="283006d7-7365-4ce6-9b04-25a42527db96" providerId="ADAL" clId="{D881CEDD-6CF1-4E22-87D8-EDA7B9F54563}" dt="2022-10-11T14:42:30.037" v="658" actId="165"/>
          <ac:spMkLst>
            <pc:docMk/>
            <pc:sldMk cId="3233797985" sldId="451"/>
            <ac:spMk id="2" creationId="{5F1B2CB8-0428-2A2A-0F3D-0702BACF6E44}"/>
          </ac:spMkLst>
        </pc:spChg>
        <pc:spChg chg="mod topLvl">
          <ac:chgData name="Wojciech Januszauskas" userId="283006d7-7365-4ce6-9b04-25a42527db96" providerId="ADAL" clId="{D881CEDD-6CF1-4E22-87D8-EDA7B9F54563}" dt="2022-10-11T15:25:53.447" v="737" actId="14100"/>
          <ac:spMkLst>
            <pc:docMk/>
            <pc:sldMk cId="3233797985" sldId="451"/>
            <ac:spMk id="6" creationId="{43B3AD56-C16C-8B49-94F5-3E8233E5F2B4}"/>
          </ac:spMkLst>
        </pc:spChg>
        <pc:spChg chg="mod">
          <ac:chgData name="Wojciech Januszauskas" userId="283006d7-7365-4ce6-9b04-25a42527db96" providerId="ADAL" clId="{D881CEDD-6CF1-4E22-87D8-EDA7B9F54563}" dt="2022-10-11T13:07:46.101" v="551" actId="404"/>
          <ac:spMkLst>
            <pc:docMk/>
            <pc:sldMk cId="3233797985" sldId="451"/>
            <ac:spMk id="13" creationId="{03295388-7C5C-916F-74E7-FBADB2564411}"/>
          </ac:spMkLst>
        </pc:spChg>
        <pc:spChg chg="mod">
          <ac:chgData name="Wojciech Januszauskas" userId="283006d7-7365-4ce6-9b04-25a42527db96" providerId="ADAL" clId="{D881CEDD-6CF1-4E22-87D8-EDA7B9F54563}" dt="2022-10-11T14:42:30.037" v="658" actId="165"/>
          <ac:spMkLst>
            <pc:docMk/>
            <pc:sldMk cId="3233797985" sldId="451"/>
            <ac:spMk id="52" creationId="{9731518F-F6FE-4D7D-B0AD-53FBEC5796D8}"/>
          </ac:spMkLst>
        </pc:spChg>
        <pc:spChg chg="mod topLvl">
          <ac:chgData name="Wojciech Januszauskas" userId="283006d7-7365-4ce6-9b04-25a42527db96" providerId="ADAL" clId="{D881CEDD-6CF1-4E22-87D8-EDA7B9F54563}" dt="2022-10-11T13:05:44.819" v="548" actId="165"/>
          <ac:spMkLst>
            <pc:docMk/>
            <pc:sldMk cId="3233797985" sldId="451"/>
            <ac:spMk id="55" creationId="{348418CC-76CA-2C4E-A423-A8B8BB886F98}"/>
          </ac:spMkLst>
        </pc:spChg>
        <pc:spChg chg="mod topLvl">
          <ac:chgData name="Wojciech Januszauskas" userId="283006d7-7365-4ce6-9b04-25a42527db96" providerId="ADAL" clId="{D881CEDD-6CF1-4E22-87D8-EDA7B9F54563}" dt="2022-10-11T13:05:13.494" v="545" actId="165"/>
          <ac:spMkLst>
            <pc:docMk/>
            <pc:sldMk cId="3233797985" sldId="451"/>
            <ac:spMk id="60" creationId="{557F2B08-A67D-4009-9149-0CC4C8EAB232}"/>
          </ac:spMkLst>
        </pc:spChg>
        <pc:spChg chg="mod topLvl">
          <ac:chgData name="Wojciech Januszauskas" userId="283006d7-7365-4ce6-9b04-25a42527db96" providerId="ADAL" clId="{D881CEDD-6CF1-4E22-87D8-EDA7B9F54563}" dt="2022-10-11T12:39:25.628" v="533" actId="165"/>
          <ac:spMkLst>
            <pc:docMk/>
            <pc:sldMk cId="3233797985" sldId="451"/>
            <ac:spMk id="72" creationId="{DBAB0759-0BC3-4A42-9B04-9614A5B2B050}"/>
          </ac:spMkLst>
        </pc:spChg>
        <pc:spChg chg="mod topLvl">
          <ac:chgData name="Wojciech Januszauskas" userId="283006d7-7365-4ce6-9b04-25a42527db96" providerId="ADAL" clId="{D881CEDD-6CF1-4E22-87D8-EDA7B9F54563}" dt="2022-10-11T12:38:36.282" v="526" actId="165"/>
          <ac:spMkLst>
            <pc:docMk/>
            <pc:sldMk cId="3233797985" sldId="451"/>
            <ac:spMk id="102" creationId="{51EED36D-41F6-1343-8B4D-338EE34BAE3C}"/>
          </ac:spMkLst>
        </pc:spChg>
        <pc:spChg chg="mod topLvl">
          <ac:chgData name="Wojciech Januszauskas" userId="283006d7-7365-4ce6-9b04-25a42527db96" providerId="ADAL" clId="{D881CEDD-6CF1-4E22-87D8-EDA7B9F54563}" dt="2022-10-11T12:38:40.914" v="527" actId="1076"/>
          <ac:spMkLst>
            <pc:docMk/>
            <pc:sldMk cId="3233797985" sldId="451"/>
            <ac:spMk id="103" creationId="{5032E9B6-CA95-7A40-9ADE-C9E84A9C54AF}"/>
          </ac:spMkLst>
        </pc:spChg>
        <pc:spChg chg="mod topLvl">
          <ac:chgData name="Wojciech Januszauskas" userId="283006d7-7365-4ce6-9b04-25a42527db96" providerId="ADAL" clId="{D881CEDD-6CF1-4E22-87D8-EDA7B9F54563}" dt="2022-10-11T12:38:46.140" v="528" actId="1076"/>
          <ac:spMkLst>
            <pc:docMk/>
            <pc:sldMk cId="3233797985" sldId="451"/>
            <ac:spMk id="104" creationId="{BDC92545-FAD5-C54B-9D15-06BB8D9D9867}"/>
          </ac:spMkLst>
        </pc:spChg>
        <pc:spChg chg="mod">
          <ac:chgData name="Wojciech Januszauskas" userId="283006d7-7365-4ce6-9b04-25a42527db96" providerId="ADAL" clId="{D881CEDD-6CF1-4E22-87D8-EDA7B9F54563}" dt="2022-10-11T13:04:45.828" v="543" actId="207"/>
          <ac:spMkLst>
            <pc:docMk/>
            <pc:sldMk cId="3233797985" sldId="451"/>
            <ac:spMk id="115" creationId="{B0D78314-1CAD-E34E-AADB-38AAB783D478}"/>
          </ac:spMkLst>
        </pc:spChg>
        <pc:spChg chg="mod">
          <ac:chgData name="Wojciech Januszauskas" userId="283006d7-7365-4ce6-9b04-25a42527db96" providerId="ADAL" clId="{D881CEDD-6CF1-4E22-87D8-EDA7B9F54563}" dt="2022-10-11T13:04:45.828" v="543" actId="207"/>
          <ac:spMkLst>
            <pc:docMk/>
            <pc:sldMk cId="3233797985" sldId="451"/>
            <ac:spMk id="120" creationId="{1ADAA4AB-5576-CA45-A10D-4562615DDD46}"/>
          </ac:spMkLst>
        </pc:spChg>
        <pc:spChg chg="mod topLvl">
          <ac:chgData name="Wojciech Januszauskas" userId="283006d7-7365-4ce6-9b04-25a42527db96" providerId="ADAL" clId="{D881CEDD-6CF1-4E22-87D8-EDA7B9F54563}" dt="2022-10-11T12:38:49.848" v="529" actId="1076"/>
          <ac:spMkLst>
            <pc:docMk/>
            <pc:sldMk cId="3233797985" sldId="451"/>
            <ac:spMk id="127" creationId="{D6C19C23-4DF6-A844-B59A-CFDEE645379F}"/>
          </ac:spMkLst>
        </pc:spChg>
        <pc:spChg chg="mod">
          <ac:chgData name="Wojciech Januszauskas" userId="283006d7-7365-4ce6-9b04-25a42527db96" providerId="ADAL" clId="{D881CEDD-6CF1-4E22-87D8-EDA7B9F54563}" dt="2022-10-11T13:04:45.828" v="543" actId="207"/>
          <ac:spMkLst>
            <pc:docMk/>
            <pc:sldMk cId="3233797985" sldId="451"/>
            <ac:spMk id="151" creationId="{F189662E-7825-B842-8C0B-A36C45223E51}"/>
          </ac:spMkLst>
        </pc:spChg>
        <pc:spChg chg="mod">
          <ac:chgData name="Wojciech Januszauskas" userId="283006d7-7365-4ce6-9b04-25a42527db96" providerId="ADAL" clId="{D881CEDD-6CF1-4E22-87D8-EDA7B9F54563}" dt="2022-10-11T13:04:45.828" v="543" actId="207"/>
          <ac:spMkLst>
            <pc:docMk/>
            <pc:sldMk cId="3233797985" sldId="451"/>
            <ac:spMk id="158" creationId="{1B8A113E-88B5-884C-9832-D74047B32F64}"/>
          </ac:spMkLst>
        </pc:spChg>
        <pc:grpChg chg="del">
          <ac:chgData name="Wojciech Januszauskas" userId="283006d7-7365-4ce6-9b04-25a42527db96" providerId="ADAL" clId="{D881CEDD-6CF1-4E22-87D8-EDA7B9F54563}" dt="2022-10-11T13:05:13.494" v="545" actId="165"/>
          <ac:grpSpMkLst>
            <pc:docMk/>
            <pc:sldMk cId="3233797985" sldId="451"/>
            <ac:grpSpMk id="3" creationId="{500546F2-4B75-49AD-9198-E3B446F5B2CE}"/>
          </ac:grpSpMkLst>
        </pc:grpChg>
        <pc:grpChg chg="mod topLvl">
          <ac:chgData name="Wojciech Januszauskas" userId="283006d7-7365-4ce6-9b04-25a42527db96" providerId="ADAL" clId="{D881CEDD-6CF1-4E22-87D8-EDA7B9F54563}" dt="2022-10-11T14:42:30.037" v="658" actId="165"/>
          <ac:grpSpMkLst>
            <pc:docMk/>
            <pc:sldMk cId="3233797985" sldId="451"/>
            <ac:grpSpMk id="14" creationId="{C94D6E93-25F2-47D7-924F-91236647F54E}"/>
          </ac:grpSpMkLst>
        </pc:grpChg>
        <pc:grpChg chg="del mod">
          <ac:chgData name="Wojciech Januszauskas" userId="283006d7-7365-4ce6-9b04-25a42527db96" providerId="ADAL" clId="{D881CEDD-6CF1-4E22-87D8-EDA7B9F54563}" dt="2022-10-11T12:38:36.282" v="526" actId="165"/>
          <ac:grpSpMkLst>
            <pc:docMk/>
            <pc:sldMk cId="3233797985" sldId="451"/>
            <ac:grpSpMk id="18" creationId="{3DE7237A-D520-4DAB-95EF-B35D59D833A1}"/>
          </ac:grpSpMkLst>
        </pc:grpChg>
        <pc:grpChg chg="del">
          <ac:chgData name="Wojciech Januszauskas" userId="283006d7-7365-4ce6-9b04-25a42527db96" providerId="ADAL" clId="{D881CEDD-6CF1-4E22-87D8-EDA7B9F54563}" dt="2022-10-11T13:05:44.819" v="548" actId="165"/>
          <ac:grpSpMkLst>
            <pc:docMk/>
            <pc:sldMk cId="3233797985" sldId="451"/>
            <ac:grpSpMk id="32" creationId="{D3602811-D44B-4F4D-8E20-7ACE225F22BD}"/>
          </ac:grpSpMkLst>
        </pc:grpChg>
        <pc:grpChg chg="del">
          <ac:chgData name="Wojciech Januszauskas" userId="283006d7-7365-4ce6-9b04-25a42527db96" providerId="ADAL" clId="{D881CEDD-6CF1-4E22-87D8-EDA7B9F54563}" dt="2022-10-11T12:39:25.628" v="533" actId="165"/>
          <ac:grpSpMkLst>
            <pc:docMk/>
            <pc:sldMk cId="3233797985" sldId="451"/>
            <ac:grpSpMk id="41" creationId="{8562421A-3E86-40A2-94AA-F1A6BE5ACA3E}"/>
          </ac:grpSpMkLst>
        </pc:grpChg>
        <pc:grpChg chg="del mod topLvl">
          <ac:chgData name="Wojciech Januszauskas" userId="283006d7-7365-4ce6-9b04-25a42527db96" providerId="ADAL" clId="{D881CEDD-6CF1-4E22-87D8-EDA7B9F54563}" dt="2022-10-11T14:42:30.037" v="658" actId="165"/>
          <ac:grpSpMkLst>
            <pc:docMk/>
            <pc:sldMk cId="3233797985" sldId="451"/>
            <ac:grpSpMk id="44" creationId="{F2B1BD01-0475-4A2A-9420-7DCA9DB81F4D}"/>
          </ac:grpSpMkLst>
        </pc:grpChg>
        <pc:grpChg chg="del">
          <ac:chgData name="Wojciech Januszauskas" userId="283006d7-7365-4ce6-9b04-25a42527db96" providerId="ADAL" clId="{D881CEDD-6CF1-4E22-87D8-EDA7B9F54563}" dt="2022-10-11T14:42:25.804" v="657" actId="165"/>
          <ac:grpSpMkLst>
            <pc:docMk/>
            <pc:sldMk cId="3233797985" sldId="451"/>
            <ac:grpSpMk id="63" creationId="{D34F2ACB-68A0-4231-8572-AB6A34DBDDFC}"/>
          </ac:grpSpMkLst>
        </pc:grpChg>
        <pc:picChg chg="mod topLvl">
          <ac:chgData name="Wojciech Januszauskas" userId="283006d7-7365-4ce6-9b04-25a42527db96" providerId="ADAL" clId="{D881CEDD-6CF1-4E22-87D8-EDA7B9F54563}" dt="2022-10-11T12:39:25.628" v="533" actId="165"/>
          <ac:picMkLst>
            <pc:docMk/>
            <pc:sldMk cId="3233797985" sldId="451"/>
            <ac:picMk id="17" creationId="{44B89D13-6A2B-4461-85D6-81B836A279BA}"/>
          </ac:picMkLst>
        </pc:picChg>
        <pc:picChg chg="mod topLvl">
          <ac:chgData name="Wojciech Januszauskas" userId="283006d7-7365-4ce6-9b04-25a42527db96" providerId="ADAL" clId="{D881CEDD-6CF1-4E22-87D8-EDA7B9F54563}" dt="2022-10-11T13:05:44.819" v="548" actId="165"/>
          <ac:picMkLst>
            <pc:docMk/>
            <pc:sldMk cId="3233797985" sldId="451"/>
            <ac:picMk id="23" creationId="{005F14E5-C7CE-462F-89D8-E68690AB8966}"/>
          </ac:picMkLst>
        </pc:picChg>
        <pc:picChg chg="mod topLvl">
          <ac:chgData name="Wojciech Januszauskas" userId="283006d7-7365-4ce6-9b04-25a42527db96" providerId="ADAL" clId="{D881CEDD-6CF1-4E22-87D8-EDA7B9F54563}" dt="2022-10-11T12:38:49.848" v="529" actId="1076"/>
          <ac:picMkLst>
            <pc:docMk/>
            <pc:sldMk cId="3233797985" sldId="451"/>
            <ac:picMk id="35" creationId="{B8712B74-D46C-446F-84E5-72C4859B485E}"/>
          </ac:picMkLst>
        </pc:picChg>
        <pc:picChg chg="mod topLvl">
          <ac:chgData name="Wojciech Januszauskas" userId="283006d7-7365-4ce6-9b04-25a42527db96" providerId="ADAL" clId="{D881CEDD-6CF1-4E22-87D8-EDA7B9F54563}" dt="2022-10-11T13:05:13.494" v="545" actId="165"/>
          <ac:picMkLst>
            <pc:docMk/>
            <pc:sldMk cId="3233797985" sldId="451"/>
            <ac:picMk id="56" creationId="{A0B35DB1-554D-48C9-A11B-EC408927AF6C}"/>
          </ac:picMkLst>
        </pc:picChg>
        <pc:picChg chg="mod topLvl">
          <ac:chgData name="Wojciech Januszauskas" userId="283006d7-7365-4ce6-9b04-25a42527db96" providerId="ADAL" clId="{D881CEDD-6CF1-4E22-87D8-EDA7B9F54563}" dt="2022-10-11T12:38:40.914" v="527" actId="1076"/>
          <ac:picMkLst>
            <pc:docMk/>
            <pc:sldMk cId="3233797985" sldId="451"/>
            <ac:picMk id="77" creationId="{B1F74CF4-E01C-4DA2-8D1D-AF60A478C979}"/>
          </ac:picMkLst>
        </pc:picChg>
        <pc:picChg chg="mod topLvl">
          <ac:chgData name="Wojciech Januszauskas" userId="283006d7-7365-4ce6-9b04-25a42527db96" providerId="ADAL" clId="{D881CEDD-6CF1-4E22-87D8-EDA7B9F54563}" dt="2022-10-11T12:38:46.140" v="528" actId="1076"/>
          <ac:picMkLst>
            <pc:docMk/>
            <pc:sldMk cId="3233797985" sldId="451"/>
            <ac:picMk id="136" creationId="{C70DA0D7-B2E2-C446-B970-468E88F13303}"/>
          </ac:picMkLst>
        </pc:picChg>
        <pc:cxnChg chg="mod topLvl">
          <ac:chgData name="Wojciech Januszauskas" userId="283006d7-7365-4ce6-9b04-25a42527db96" providerId="ADAL" clId="{D881CEDD-6CF1-4E22-87D8-EDA7B9F54563}" dt="2022-10-11T15:23:01.556" v="717" actId="1037"/>
          <ac:cxnSpMkLst>
            <pc:docMk/>
            <pc:sldMk cId="3233797985" sldId="451"/>
            <ac:cxnSpMk id="7" creationId="{40DD6962-7993-6775-79FD-6DD8D7FA45D4}"/>
          </ac:cxnSpMkLst>
        </pc:cxnChg>
        <pc:cxnChg chg="mod topLvl">
          <ac:chgData name="Wojciech Januszauskas" userId="283006d7-7365-4ce6-9b04-25a42527db96" providerId="ADAL" clId="{D881CEDD-6CF1-4E22-87D8-EDA7B9F54563}" dt="2022-10-11T13:05:23.896" v="546" actId="208"/>
          <ac:cxnSpMkLst>
            <pc:docMk/>
            <pc:sldMk cId="3233797985" sldId="451"/>
            <ac:cxnSpMk id="10" creationId="{6001044A-5C9D-A942-965D-950ADF9DEC22}"/>
          </ac:cxnSpMkLst>
        </pc:cxnChg>
        <pc:cxnChg chg="mod topLvl">
          <ac:chgData name="Wojciech Januszauskas" userId="283006d7-7365-4ce6-9b04-25a42527db96" providerId="ADAL" clId="{D881CEDD-6CF1-4E22-87D8-EDA7B9F54563}" dt="2022-10-11T15:22:48.275" v="713" actId="1582"/>
          <ac:cxnSpMkLst>
            <pc:docMk/>
            <pc:sldMk cId="3233797985" sldId="451"/>
            <ac:cxnSpMk id="11" creationId="{900BEE15-65A2-50B1-5A1B-DFE0AAF31FEB}"/>
          </ac:cxnSpMkLst>
        </pc:cxnChg>
        <pc:cxnChg chg="mod topLvl">
          <ac:chgData name="Wojciech Januszauskas" userId="283006d7-7365-4ce6-9b04-25a42527db96" providerId="ADAL" clId="{D881CEDD-6CF1-4E22-87D8-EDA7B9F54563}" dt="2022-10-11T15:22:58.419" v="716" actId="1036"/>
          <ac:cxnSpMkLst>
            <pc:docMk/>
            <pc:sldMk cId="3233797985" sldId="451"/>
            <ac:cxnSpMk id="12" creationId="{AC28F6A1-1DA1-A7CE-E518-CB088B99C20C}"/>
          </ac:cxnSpMkLst>
        </pc:cxnChg>
        <pc:cxnChg chg="mod topLvl">
          <ac:chgData name="Wojciech Januszauskas" userId="283006d7-7365-4ce6-9b04-25a42527db96" providerId="ADAL" clId="{D881CEDD-6CF1-4E22-87D8-EDA7B9F54563}" dt="2022-10-11T13:05:23.896" v="546" actId="208"/>
          <ac:cxnSpMkLst>
            <pc:docMk/>
            <pc:sldMk cId="3233797985" sldId="451"/>
            <ac:cxnSpMk id="16" creationId="{CDA40F5E-EF0E-4153-F0CC-188B7440617F}"/>
          </ac:cxnSpMkLst>
        </pc:cxnChg>
        <pc:cxnChg chg="mod topLvl">
          <ac:chgData name="Wojciech Januszauskas" userId="283006d7-7365-4ce6-9b04-25a42527db96" providerId="ADAL" clId="{D881CEDD-6CF1-4E22-87D8-EDA7B9F54563}" dt="2022-10-11T15:23:10.329" v="718" actId="1037"/>
          <ac:cxnSpMkLst>
            <pc:docMk/>
            <pc:sldMk cId="3233797985" sldId="451"/>
            <ac:cxnSpMk id="64" creationId="{AA018A09-AF16-460D-B594-7A20CCB86F9B}"/>
          </ac:cxnSpMkLst>
        </pc:cxnChg>
        <pc:cxnChg chg="mod topLvl">
          <ac:chgData name="Wojciech Januszauskas" userId="283006d7-7365-4ce6-9b04-25a42527db96" providerId="ADAL" clId="{D881CEDD-6CF1-4E22-87D8-EDA7B9F54563}" dt="2022-10-11T15:22:48.275" v="713" actId="1582"/>
          <ac:cxnSpMkLst>
            <pc:docMk/>
            <pc:sldMk cId="3233797985" sldId="451"/>
            <ac:cxnSpMk id="89" creationId="{B5DF208F-53E9-448D-848E-311A13FCB8D9}"/>
          </ac:cxnSpMkLst>
        </pc:cxnChg>
        <pc:cxnChg chg="mod topLvl">
          <ac:chgData name="Wojciech Januszauskas" userId="283006d7-7365-4ce6-9b04-25a42527db96" providerId="ADAL" clId="{D881CEDD-6CF1-4E22-87D8-EDA7B9F54563}" dt="2022-10-11T13:05:50.949" v="549" actId="208"/>
          <ac:cxnSpMkLst>
            <pc:docMk/>
            <pc:sldMk cId="3233797985" sldId="451"/>
            <ac:cxnSpMk id="183" creationId="{2025302D-2E8B-6245-8AC3-FB5A83D9B0DC}"/>
          </ac:cxnSpMkLst>
        </pc:cxnChg>
      </pc:sldChg>
      <pc:sldChg chg="delSp modSp mod modTransition">
        <pc:chgData name="Wojciech Januszauskas" userId="283006d7-7365-4ce6-9b04-25a42527db96" providerId="ADAL" clId="{D881CEDD-6CF1-4E22-87D8-EDA7B9F54563}" dt="2022-10-11T15:50:17.869" v="897" actId="478"/>
        <pc:sldMkLst>
          <pc:docMk/>
          <pc:sldMk cId="272324608" sldId="454"/>
        </pc:sldMkLst>
        <pc:spChg chg="del mod">
          <ac:chgData name="Wojciech Januszauskas" userId="283006d7-7365-4ce6-9b04-25a42527db96" providerId="ADAL" clId="{D881CEDD-6CF1-4E22-87D8-EDA7B9F54563}" dt="2022-10-11T15:50:17.869" v="897" actId="478"/>
          <ac:spMkLst>
            <pc:docMk/>
            <pc:sldMk cId="272324608" sldId="454"/>
            <ac:spMk id="3" creationId="{75891D02-00E6-48D1-84EF-B0874966ECDF}"/>
          </ac:spMkLst>
        </pc:spChg>
      </pc:sldChg>
      <pc:sldChg chg="addSp delSp modSp mod modTransition modClrScheme modAnim chgLayout">
        <pc:chgData name="Wojciech Januszauskas" userId="283006d7-7365-4ce6-9b04-25a42527db96" providerId="ADAL" clId="{D881CEDD-6CF1-4E22-87D8-EDA7B9F54563}" dt="2022-10-12T12:44:13.279" v="920"/>
        <pc:sldMkLst>
          <pc:docMk/>
          <pc:sldMk cId="4058876407" sldId="455"/>
        </pc:sldMkLst>
        <pc:spChg chg="add del mod ord">
          <ac:chgData name="Wojciech Januszauskas" userId="283006d7-7365-4ce6-9b04-25a42527db96" providerId="ADAL" clId="{D881CEDD-6CF1-4E22-87D8-EDA7B9F54563}" dt="2022-10-11T14:32:39.705" v="655" actId="478"/>
          <ac:spMkLst>
            <pc:docMk/>
            <pc:sldMk cId="4058876407" sldId="455"/>
            <ac:spMk id="4" creationId="{53DAA3B6-9884-85D6-A867-B280880C2B01}"/>
          </ac:spMkLst>
        </pc:spChg>
        <pc:spChg chg="add del mod ord">
          <ac:chgData name="Wojciech Januszauskas" userId="283006d7-7365-4ce6-9b04-25a42527db96" providerId="ADAL" clId="{D881CEDD-6CF1-4E22-87D8-EDA7B9F54563}" dt="2022-10-11T14:32:38.745" v="654" actId="478"/>
          <ac:spMkLst>
            <pc:docMk/>
            <pc:sldMk cId="4058876407" sldId="455"/>
            <ac:spMk id="5" creationId="{C1E7E764-7A8B-830B-A157-5EDF481ECD1B}"/>
          </ac:spMkLst>
        </pc:spChg>
        <pc:spChg chg="mod topLvl">
          <ac:chgData name="Wojciech Januszauskas" userId="283006d7-7365-4ce6-9b04-25a42527db96" providerId="ADAL" clId="{D881CEDD-6CF1-4E22-87D8-EDA7B9F54563}" dt="2022-10-12T12:41:42.359" v="901" actId="164"/>
          <ac:spMkLst>
            <pc:docMk/>
            <pc:sldMk cId="4058876407" sldId="455"/>
            <ac:spMk id="11" creationId="{20BDAEB9-B208-3EE0-A76B-5D82AACF807F}"/>
          </ac:spMkLst>
        </pc:spChg>
        <pc:spChg chg="add del mod">
          <ac:chgData name="Wojciech Januszauskas" userId="283006d7-7365-4ce6-9b04-25a42527db96" providerId="ADAL" clId="{D881CEDD-6CF1-4E22-87D8-EDA7B9F54563}" dt="2022-10-12T12:43:19.156" v="911" actId="164"/>
          <ac:spMkLst>
            <pc:docMk/>
            <pc:sldMk cId="4058876407" sldId="455"/>
            <ac:spMk id="12" creationId="{D2BA2E81-800A-BDDC-3E6A-30D7C8B64841}"/>
          </ac:spMkLst>
        </pc:spChg>
        <pc:spChg chg="add del mod">
          <ac:chgData name="Wojciech Januszauskas" userId="283006d7-7365-4ce6-9b04-25a42527db96" providerId="ADAL" clId="{D881CEDD-6CF1-4E22-87D8-EDA7B9F54563}" dt="2022-10-12T12:43:19.156" v="911" actId="164"/>
          <ac:spMkLst>
            <pc:docMk/>
            <pc:sldMk cId="4058876407" sldId="455"/>
            <ac:spMk id="13" creationId="{6838F936-AE04-352D-C01E-D1C325D3531E}"/>
          </ac:spMkLst>
        </pc:spChg>
        <pc:spChg chg="mod">
          <ac:chgData name="Wojciech Januszauskas" userId="283006d7-7365-4ce6-9b04-25a42527db96" providerId="ADAL" clId="{D881CEDD-6CF1-4E22-87D8-EDA7B9F54563}" dt="2022-10-12T12:41:42.359" v="901" actId="164"/>
          <ac:spMkLst>
            <pc:docMk/>
            <pc:sldMk cId="4058876407" sldId="455"/>
            <ac:spMk id="37" creationId="{A574463D-D2AB-886C-4134-DA5784A80E24}"/>
          </ac:spMkLst>
        </pc:spChg>
        <pc:spChg chg="add del mod">
          <ac:chgData name="Wojciech Januszauskas" userId="283006d7-7365-4ce6-9b04-25a42527db96" providerId="ADAL" clId="{D881CEDD-6CF1-4E22-87D8-EDA7B9F54563}" dt="2022-10-12T12:43:48.121" v="915" actId="164"/>
          <ac:spMkLst>
            <pc:docMk/>
            <pc:sldMk cId="4058876407" sldId="455"/>
            <ac:spMk id="41" creationId="{FAB18927-E35B-1948-E4D4-6A0903E3487C}"/>
          </ac:spMkLst>
        </pc:spChg>
        <pc:spChg chg="add del mod">
          <ac:chgData name="Wojciech Januszauskas" userId="283006d7-7365-4ce6-9b04-25a42527db96" providerId="ADAL" clId="{D881CEDD-6CF1-4E22-87D8-EDA7B9F54563}" dt="2022-10-12T12:43:48.121" v="915" actId="164"/>
          <ac:spMkLst>
            <pc:docMk/>
            <pc:sldMk cId="4058876407" sldId="455"/>
            <ac:spMk id="44" creationId="{9BE13B08-3B6B-55F8-7838-F453D74C68D9}"/>
          </ac:spMkLst>
        </pc:spChg>
        <pc:spChg chg="mod">
          <ac:chgData name="Wojciech Januszauskas" userId="283006d7-7365-4ce6-9b04-25a42527db96" providerId="ADAL" clId="{D881CEDD-6CF1-4E22-87D8-EDA7B9F54563}" dt="2022-10-12T12:41:42.359" v="901" actId="164"/>
          <ac:spMkLst>
            <pc:docMk/>
            <pc:sldMk cId="4058876407" sldId="455"/>
            <ac:spMk id="45" creationId="{7A20745A-82A3-1020-F96A-F87F08483F5C}"/>
          </ac:spMkLst>
        </pc:spChg>
        <pc:spChg chg="add del mod">
          <ac:chgData name="Wojciech Januszauskas" userId="283006d7-7365-4ce6-9b04-25a42527db96" providerId="ADAL" clId="{D881CEDD-6CF1-4E22-87D8-EDA7B9F54563}" dt="2022-10-12T12:43:19.156" v="911" actId="164"/>
          <ac:spMkLst>
            <pc:docMk/>
            <pc:sldMk cId="4058876407" sldId="455"/>
            <ac:spMk id="46" creationId="{E316B245-0B13-36ED-4ED6-78728489CC30}"/>
          </ac:spMkLst>
        </pc:spChg>
        <pc:spChg chg="mod">
          <ac:chgData name="Wojciech Januszauskas" userId="283006d7-7365-4ce6-9b04-25a42527db96" providerId="ADAL" clId="{D881CEDD-6CF1-4E22-87D8-EDA7B9F54563}" dt="2022-10-12T12:42:35.434" v="905" actId="164"/>
          <ac:spMkLst>
            <pc:docMk/>
            <pc:sldMk cId="4058876407" sldId="455"/>
            <ac:spMk id="52" creationId="{C66D05F6-E490-C509-6380-54BA3A216F74}"/>
          </ac:spMkLst>
        </pc:spChg>
        <pc:spChg chg="mod">
          <ac:chgData name="Wojciech Januszauskas" userId="283006d7-7365-4ce6-9b04-25a42527db96" providerId="ADAL" clId="{D881CEDD-6CF1-4E22-87D8-EDA7B9F54563}" dt="2022-10-12T12:42:10.520" v="903" actId="164"/>
          <ac:spMkLst>
            <pc:docMk/>
            <pc:sldMk cId="4058876407" sldId="455"/>
            <ac:spMk id="68" creationId="{926DF532-F973-D475-82A7-B09FF353AC7D}"/>
          </ac:spMkLst>
        </pc:spChg>
        <pc:spChg chg="mod">
          <ac:chgData name="Wojciech Januszauskas" userId="283006d7-7365-4ce6-9b04-25a42527db96" providerId="ADAL" clId="{D881CEDD-6CF1-4E22-87D8-EDA7B9F54563}" dt="2022-10-12T12:44:06.698" v="918" actId="164"/>
          <ac:spMkLst>
            <pc:docMk/>
            <pc:sldMk cId="4058876407" sldId="455"/>
            <ac:spMk id="76" creationId="{8D841FFE-ECAA-23C9-49B4-C31C5EB3E56A}"/>
          </ac:spMkLst>
        </pc:spChg>
        <pc:spChg chg="add del mod">
          <ac:chgData name="Wojciech Januszauskas" userId="283006d7-7365-4ce6-9b04-25a42527db96" providerId="ADAL" clId="{D881CEDD-6CF1-4E22-87D8-EDA7B9F54563}" dt="2022-10-12T12:43:19.156" v="911" actId="164"/>
          <ac:spMkLst>
            <pc:docMk/>
            <pc:sldMk cId="4058876407" sldId="455"/>
            <ac:spMk id="88" creationId="{E8D670CC-DB0D-CD92-77B3-5848D2B9B013}"/>
          </ac:spMkLst>
        </pc:spChg>
        <pc:spChg chg="mod">
          <ac:chgData name="Wojciech Januszauskas" userId="283006d7-7365-4ce6-9b04-25a42527db96" providerId="ADAL" clId="{D881CEDD-6CF1-4E22-87D8-EDA7B9F54563}" dt="2022-10-12T12:42:10.520" v="903" actId="164"/>
          <ac:spMkLst>
            <pc:docMk/>
            <pc:sldMk cId="4058876407" sldId="455"/>
            <ac:spMk id="128" creationId="{CFE6E4D4-7543-2A37-0586-816A1FE8FC9E}"/>
          </ac:spMkLst>
        </pc:spChg>
        <pc:spChg chg="mod">
          <ac:chgData name="Wojciech Januszauskas" userId="283006d7-7365-4ce6-9b04-25a42527db96" providerId="ADAL" clId="{D881CEDD-6CF1-4E22-87D8-EDA7B9F54563}" dt="2022-10-12T12:42:10.520" v="903" actId="164"/>
          <ac:spMkLst>
            <pc:docMk/>
            <pc:sldMk cId="4058876407" sldId="455"/>
            <ac:spMk id="130" creationId="{08CDDA80-7339-47D8-2EFC-2B06FD668C46}"/>
          </ac:spMkLst>
        </pc:spChg>
        <pc:spChg chg="mod">
          <ac:chgData name="Wojciech Januszauskas" userId="283006d7-7365-4ce6-9b04-25a42527db96" providerId="ADAL" clId="{D881CEDD-6CF1-4E22-87D8-EDA7B9F54563}" dt="2022-10-12T12:42:10.520" v="903" actId="164"/>
          <ac:spMkLst>
            <pc:docMk/>
            <pc:sldMk cId="4058876407" sldId="455"/>
            <ac:spMk id="132" creationId="{19BA833B-912A-5D02-77EA-D95DE0656291}"/>
          </ac:spMkLst>
        </pc:spChg>
        <pc:spChg chg="mod">
          <ac:chgData name="Wojciech Januszauskas" userId="283006d7-7365-4ce6-9b04-25a42527db96" providerId="ADAL" clId="{D881CEDD-6CF1-4E22-87D8-EDA7B9F54563}" dt="2022-10-12T12:42:10.520" v="903" actId="164"/>
          <ac:spMkLst>
            <pc:docMk/>
            <pc:sldMk cId="4058876407" sldId="455"/>
            <ac:spMk id="136" creationId="{9E7F498D-1939-4BAE-7CE9-AE18FCD8F4C5}"/>
          </ac:spMkLst>
        </pc:spChg>
        <pc:spChg chg="mod">
          <ac:chgData name="Wojciech Januszauskas" userId="283006d7-7365-4ce6-9b04-25a42527db96" providerId="ADAL" clId="{D881CEDD-6CF1-4E22-87D8-EDA7B9F54563}" dt="2022-10-12T12:42:10.520" v="903" actId="164"/>
          <ac:spMkLst>
            <pc:docMk/>
            <pc:sldMk cId="4058876407" sldId="455"/>
            <ac:spMk id="142" creationId="{1350E7ED-5DAC-071B-0E80-73F0C3D52771}"/>
          </ac:spMkLst>
        </pc:spChg>
        <pc:grpChg chg="add mod">
          <ac:chgData name="Wojciech Januszauskas" userId="283006d7-7365-4ce6-9b04-25a42527db96" providerId="ADAL" clId="{D881CEDD-6CF1-4E22-87D8-EDA7B9F54563}" dt="2022-10-12T12:41:42.359" v="901" actId="164"/>
          <ac:grpSpMkLst>
            <pc:docMk/>
            <pc:sldMk cId="4058876407" sldId="455"/>
            <ac:grpSpMk id="4" creationId="{6A8280CC-B8E8-4C54-61FB-E56785401222}"/>
          </ac:grpSpMkLst>
        </pc:grpChg>
        <pc:grpChg chg="add mod">
          <ac:chgData name="Wojciech Januszauskas" userId="283006d7-7365-4ce6-9b04-25a42527db96" providerId="ADAL" clId="{D881CEDD-6CF1-4E22-87D8-EDA7B9F54563}" dt="2022-10-12T12:42:10.520" v="903" actId="164"/>
          <ac:grpSpMkLst>
            <pc:docMk/>
            <pc:sldMk cId="4058876407" sldId="455"/>
            <ac:grpSpMk id="5" creationId="{A489A161-519B-D112-C9A8-AC1C0487FA13}"/>
          </ac:grpSpMkLst>
        </pc:grpChg>
        <pc:grpChg chg="add mod">
          <ac:chgData name="Wojciech Januszauskas" userId="283006d7-7365-4ce6-9b04-25a42527db96" providerId="ADAL" clId="{D881CEDD-6CF1-4E22-87D8-EDA7B9F54563}" dt="2022-10-12T12:42:35.434" v="905" actId="164"/>
          <ac:grpSpMkLst>
            <pc:docMk/>
            <pc:sldMk cId="4058876407" sldId="455"/>
            <ac:grpSpMk id="7" creationId="{E33EE2C6-129F-28E5-A8F2-ED6AD9317F86}"/>
          </ac:grpSpMkLst>
        </pc:grpChg>
        <pc:grpChg chg="del mod">
          <ac:chgData name="Wojciech Januszauskas" userId="283006d7-7365-4ce6-9b04-25a42527db96" providerId="ADAL" clId="{D881CEDD-6CF1-4E22-87D8-EDA7B9F54563}" dt="2022-10-11T15:00:17.976" v="693" actId="165"/>
          <ac:grpSpMkLst>
            <pc:docMk/>
            <pc:sldMk cId="4058876407" sldId="455"/>
            <ac:grpSpMk id="8" creationId="{337A2A2E-72C7-040E-02ED-AA8070B7F619}"/>
          </ac:grpSpMkLst>
        </pc:grpChg>
        <pc:grpChg chg="add mod">
          <ac:chgData name="Wojciech Januszauskas" userId="283006d7-7365-4ce6-9b04-25a42527db96" providerId="ADAL" clId="{D881CEDD-6CF1-4E22-87D8-EDA7B9F54563}" dt="2022-10-12T12:43:19.156" v="911" actId="164"/>
          <ac:grpSpMkLst>
            <pc:docMk/>
            <pc:sldMk cId="4058876407" sldId="455"/>
            <ac:grpSpMk id="8" creationId="{4AF7F398-1DB6-51C0-F588-DB0034DBCFA4}"/>
          </ac:grpSpMkLst>
        </pc:grpChg>
        <pc:grpChg chg="add mod">
          <ac:chgData name="Wojciech Januszauskas" userId="283006d7-7365-4ce6-9b04-25a42527db96" providerId="ADAL" clId="{D881CEDD-6CF1-4E22-87D8-EDA7B9F54563}" dt="2022-10-12T12:43:48.121" v="915" actId="164"/>
          <ac:grpSpMkLst>
            <pc:docMk/>
            <pc:sldMk cId="4058876407" sldId="455"/>
            <ac:grpSpMk id="16" creationId="{A1312551-03F0-624D-90AF-A99B027C285E}"/>
          </ac:grpSpMkLst>
        </pc:grpChg>
        <pc:grpChg chg="add mod">
          <ac:chgData name="Wojciech Januszauskas" userId="283006d7-7365-4ce6-9b04-25a42527db96" providerId="ADAL" clId="{D881CEDD-6CF1-4E22-87D8-EDA7B9F54563}" dt="2022-10-12T12:44:06.698" v="918" actId="164"/>
          <ac:grpSpMkLst>
            <pc:docMk/>
            <pc:sldMk cId="4058876407" sldId="455"/>
            <ac:grpSpMk id="17" creationId="{49AE7407-FA04-ECBB-A67C-6ED0FDDF2CF4}"/>
          </ac:grpSpMkLst>
        </pc:grpChg>
        <pc:grpChg chg="add mod">
          <ac:chgData name="Wojciech Januszauskas" userId="283006d7-7365-4ce6-9b04-25a42527db96" providerId="ADAL" clId="{D881CEDD-6CF1-4E22-87D8-EDA7B9F54563}" dt="2022-10-12T12:44:06.698" v="918" actId="164"/>
          <ac:grpSpMkLst>
            <pc:docMk/>
            <pc:sldMk cId="4058876407" sldId="455"/>
            <ac:grpSpMk id="18" creationId="{FB7AC4F0-2168-A44C-A501-A687C14D1D71}"/>
          </ac:grpSpMkLst>
        </pc:grpChg>
        <pc:picChg chg="add del mod">
          <ac:chgData name="Wojciech Januszauskas" userId="283006d7-7365-4ce6-9b04-25a42527db96" providerId="ADAL" clId="{D881CEDD-6CF1-4E22-87D8-EDA7B9F54563}" dt="2022-10-12T12:43:19.156" v="911" actId="164"/>
          <ac:picMkLst>
            <pc:docMk/>
            <pc:sldMk cId="4058876407" sldId="455"/>
            <ac:picMk id="14" creationId="{BB6F1E66-2B78-5E26-60BD-09A0B3E7CE71}"/>
          </ac:picMkLst>
        </pc:picChg>
        <pc:picChg chg="add del mod">
          <ac:chgData name="Wojciech Januszauskas" userId="283006d7-7365-4ce6-9b04-25a42527db96" providerId="ADAL" clId="{D881CEDD-6CF1-4E22-87D8-EDA7B9F54563}" dt="2022-10-12T12:43:19.156" v="911" actId="164"/>
          <ac:picMkLst>
            <pc:docMk/>
            <pc:sldMk cId="4058876407" sldId="455"/>
            <ac:picMk id="15" creationId="{17FA64FD-C124-9CA5-866E-3BCE72647BF9}"/>
          </ac:picMkLst>
        </pc:picChg>
        <pc:picChg chg="add del mod">
          <ac:chgData name="Wojciech Januszauskas" userId="283006d7-7365-4ce6-9b04-25a42527db96" providerId="ADAL" clId="{D881CEDD-6CF1-4E22-87D8-EDA7B9F54563}" dt="2022-10-12T12:43:19.156" v="911" actId="164"/>
          <ac:picMkLst>
            <pc:docMk/>
            <pc:sldMk cId="4058876407" sldId="455"/>
            <ac:picMk id="19" creationId="{0C9AE7B0-999D-544E-4180-DF21964974E4}"/>
          </ac:picMkLst>
        </pc:picChg>
        <pc:picChg chg="add del mod">
          <ac:chgData name="Wojciech Januszauskas" userId="283006d7-7365-4ce6-9b04-25a42527db96" providerId="ADAL" clId="{D881CEDD-6CF1-4E22-87D8-EDA7B9F54563}" dt="2022-10-12T12:43:19.156" v="911" actId="164"/>
          <ac:picMkLst>
            <pc:docMk/>
            <pc:sldMk cId="4058876407" sldId="455"/>
            <ac:picMk id="20" creationId="{69A03685-24BD-C39C-8747-8CEFF39A00E2}"/>
          </ac:picMkLst>
        </pc:picChg>
        <pc:picChg chg="add del mod">
          <ac:chgData name="Wojciech Januszauskas" userId="283006d7-7365-4ce6-9b04-25a42527db96" providerId="ADAL" clId="{D881CEDD-6CF1-4E22-87D8-EDA7B9F54563}" dt="2022-10-12T12:43:19.156" v="911" actId="164"/>
          <ac:picMkLst>
            <pc:docMk/>
            <pc:sldMk cId="4058876407" sldId="455"/>
            <ac:picMk id="21" creationId="{36AA57D9-94E6-6775-91B6-15D356178AC0}"/>
          </ac:picMkLst>
        </pc:picChg>
        <pc:picChg chg="add del mod">
          <ac:chgData name="Wojciech Januszauskas" userId="283006d7-7365-4ce6-9b04-25a42527db96" providerId="ADAL" clId="{D881CEDD-6CF1-4E22-87D8-EDA7B9F54563}" dt="2022-10-12T12:43:19.156" v="911" actId="164"/>
          <ac:picMkLst>
            <pc:docMk/>
            <pc:sldMk cId="4058876407" sldId="455"/>
            <ac:picMk id="22" creationId="{81B47093-4DF6-053F-D7E5-4F1821BB5FE1}"/>
          </ac:picMkLst>
        </pc:picChg>
        <pc:picChg chg="mod">
          <ac:chgData name="Wojciech Januszauskas" userId="283006d7-7365-4ce6-9b04-25a42527db96" providerId="ADAL" clId="{D881CEDD-6CF1-4E22-87D8-EDA7B9F54563}" dt="2022-10-12T12:41:42.359" v="901" actId="164"/>
          <ac:picMkLst>
            <pc:docMk/>
            <pc:sldMk cId="4058876407" sldId="455"/>
            <ac:picMk id="92" creationId="{68A9739F-EB28-6FC7-ADE1-ADA6435737B6}"/>
          </ac:picMkLst>
        </pc:picChg>
        <pc:picChg chg="mod">
          <ac:chgData name="Wojciech Januszauskas" userId="283006d7-7365-4ce6-9b04-25a42527db96" providerId="ADAL" clId="{D881CEDD-6CF1-4E22-87D8-EDA7B9F54563}" dt="2022-10-12T12:41:42.359" v="901" actId="164"/>
          <ac:picMkLst>
            <pc:docMk/>
            <pc:sldMk cId="4058876407" sldId="455"/>
            <ac:picMk id="94" creationId="{0918DB92-7256-029B-373A-4E2C09FECE29}"/>
          </ac:picMkLst>
        </pc:picChg>
        <pc:picChg chg="mod">
          <ac:chgData name="Wojciech Januszauskas" userId="283006d7-7365-4ce6-9b04-25a42527db96" providerId="ADAL" clId="{D881CEDD-6CF1-4E22-87D8-EDA7B9F54563}" dt="2022-10-12T12:42:10.520" v="903" actId="164"/>
          <ac:picMkLst>
            <pc:docMk/>
            <pc:sldMk cId="4058876407" sldId="455"/>
            <ac:picMk id="134" creationId="{292B7793-1F13-38E6-7576-B519858FB3BB}"/>
          </ac:picMkLst>
        </pc:picChg>
        <pc:picChg chg="mod">
          <ac:chgData name="Wojciech Januszauskas" userId="283006d7-7365-4ce6-9b04-25a42527db96" providerId="ADAL" clId="{D881CEDD-6CF1-4E22-87D8-EDA7B9F54563}" dt="2022-10-12T12:42:10.520" v="903" actId="164"/>
          <ac:picMkLst>
            <pc:docMk/>
            <pc:sldMk cId="4058876407" sldId="455"/>
            <ac:picMk id="138" creationId="{F92F9BBA-3E14-F8BC-0F42-5A1683D6209E}"/>
          </ac:picMkLst>
        </pc:picChg>
        <pc:picChg chg="mod">
          <ac:chgData name="Wojciech Januszauskas" userId="283006d7-7365-4ce6-9b04-25a42527db96" providerId="ADAL" clId="{D881CEDD-6CF1-4E22-87D8-EDA7B9F54563}" dt="2022-10-12T12:42:10.520" v="903" actId="164"/>
          <ac:picMkLst>
            <pc:docMk/>
            <pc:sldMk cId="4058876407" sldId="455"/>
            <ac:picMk id="140" creationId="{5C8C2617-0FFA-3316-B2E2-22166E2A0AC7}"/>
          </ac:picMkLst>
        </pc:picChg>
        <pc:cxnChg chg="add del mod">
          <ac:chgData name="Wojciech Januszauskas" userId="283006d7-7365-4ce6-9b04-25a42527db96" providerId="ADAL" clId="{D881CEDD-6CF1-4E22-87D8-EDA7B9F54563}" dt="2022-10-12T12:43:19.156" v="911" actId="164"/>
          <ac:cxnSpMkLst>
            <pc:docMk/>
            <pc:sldMk cId="4058876407" sldId="455"/>
            <ac:cxnSpMk id="2" creationId="{62C3C707-9982-C74F-C5A4-12152202F2D5}"/>
          </ac:cxnSpMkLst>
        </pc:cxnChg>
        <pc:cxnChg chg="add del mod">
          <ac:chgData name="Wojciech Januszauskas" userId="283006d7-7365-4ce6-9b04-25a42527db96" providerId="ADAL" clId="{D881CEDD-6CF1-4E22-87D8-EDA7B9F54563}" dt="2022-10-12T12:43:19.156" v="911" actId="164"/>
          <ac:cxnSpMkLst>
            <pc:docMk/>
            <pc:sldMk cId="4058876407" sldId="455"/>
            <ac:cxnSpMk id="3" creationId="{FC1829D9-DE9D-B38F-35BB-F7F6850D9270}"/>
          </ac:cxnSpMkLst>
        </pc:cxnChg>
        <pc:cxnChg chg="add del mod">
          <ac:chgData name="Wojciech Januszauskas" userId="283006d7-7365-4ce6-9b04-25a42527db96" providerId="ADAL" clId="{D881CEDD-6CF1-4E22-87D8-EDA7B9F54563}" dt="2022-10-12T12:43:19.156" v="911" actId="164"/>
          <ac:cxnSpMkLst>
            <pc:docMk/>
            <pc:sldMk cId="4058876407" sldId="455"/>
            <ac:cxnSpMk id="6" creationId="{A47C10AA-66DF-F50F-EA22-69CE75A8439C}"/>
          </ac:cxnSpMkLst>
        </pc:cxnChg>
        <pc:cxnChg chg="mod topLvl">
          <ac:chgData name="Wojciech Januszauskas" userId="283006d7-7365-4ce6-9b04-25a42527db96" providerId="ADAL" clId="{D881CEDD-6CF1-4E22-87D8-EDA7B9F54563}" dt="2022-10-12T12:42:10.520" v="903" actId="164"/>
          <ac:cxnSpMkLst>
            <pc:docMk/>
            <pc:sldMk cId="4058876407" sldId="455"/>
            <ac:cxnSpMk id="9" creationId="{41E3CDF5-29CA-36BB-0140-B1F08D4CE3E5}"/>
          </ac:cxnSpMkLst>
        </pc:cxnChg>
        <pc:cxnChg chg="mod topLvl">
          <ac:chgData name="Wojciech Januszauskas" userId="283006d7-7365-4ce6-9b04-25a42527db96" providerId="ADAL" clId="{D881CEDD-6CF1-4E22-87D8-EDA7B9F54563}" dt="2022-10-12T12:42:10.520" v="903" actId="164"/>
          <ac:cxnSpMkLst>
            <pc:docMk/>
            <pc:sldMk cId="4058876407" sldId="455"/>
            <ac:cxnSpMk id="10" creationId="{24F13068-BAC6-7910-3BE0-4D1D13E14249}"/>
          </ac:cxnSpMkLst>
        </pc:cxnChg>
        <pc:cxnChg chg="add del mod">
          <ac:chgData name="Wojciech Januszauskas" userId="283006d7-7365-4ce6-9b04-25a42527db96" providerId="ADAL" clId="{D881CEDD-6CF1-4E22-87D8-EDA7B9F54563}" dt="2022-10-12T12:43:19.156" v="911" actId="164"/>
          <ac:cxnSpMkLst>
            <pc:docMk/>
            <pc:sldMk cId="4058876407" sldId="455"/>
            <ac:cxnSpMk id="24" creationId="{DA3BF439-4C49-6EDB-35BB-D9862D22448F}"/>
          </ac:cxnSpMkLst>
        </pc:cxnChg>
        <pc:cxnChg chg="add del mod">
          <ac:chgData name="Wojciech Januszauskas" userId="283006d7-7365-4ce6-9b04-25a42527db96" providerId="ADAL" clId="{D881CEDD-6CF1-4E22-87D8-EDA7B9F54563}" dt="2022-10-12T12:43:19.156" v="911" actId="164"/>
          <ac:cxnSpMkLst>
            <pc:docMk/>
            <pc:sldMk cId="4058876407" sldId="455"/>
            <ac:cxnSpMk id="26" creationId="{F4C05BEA-ED31-4AC3-85D4-06EF12552E79}"/>
          </ac:cxnSpMkLst>
        </pc:cxnChg>
        <pc:cxnChg chg="add del mod">
          <ac:chgData name="Wojciech Januszauskas" userId="283006d7-7365-4ce6-9b04-25a42527db96" providerId="ADAL" clId="{D881CEDD-6CF1-4E22-87D8-EDA7B9F54563}" dt="2022-10-12T12:43:48.121" v="915" actId="164"/>
          <ac:cxnSpMkLst>
            <pc:docMk/>
            <pc:sldMk cId="4058876407" sldId="455"/>
            <ac:cxnSpMk id="39" creationId="{B0792618-98FB-ED77-6832-8AA2B24B514D}"/>
          </ac:cxnSpMkLst>
        </pc:cxnChg>
        <pc:cxnChg chg="add del mod">
          <ac:chgData name="Wojciech Januszauskas" userId="283006d7-7365-4ce6-9b04-25a42527db96" providerId="ADAL" clId="{D881CEDD-6CF1-4E22-87D8-EDA7B9F54563}" dt="2022-10-12T12:43:48.121" v="915" actId="164"/>
          <ac:cxnSpMkLst>
            <pc:docMk/>
            <pc:sldMk cId="4058876407" sldId="455"/>
            <ac:cxnSpMk id="40" creationId="{C1DB32DD-5BBD-4727-70AE-141F0E3A3A40}"/>
          </ac:cxnSpMkLst>
        </pc:cxnChg>
        <pc:cxnChg chg="add del mod">
          <ac:chgData name="Wojciech Januszauskas" userId="283006d7-7365-4ce6-9b04-25a42527db96" providerId="ADAL" clId="{D881CEDD-6CF1-4E22-87D8-EDA7B9F54563}" dt="2022-10-12T12:43:48.121" v="915" actId="164"/>
          <ac:cxnSpMkLst>
            <pc:docMk/>
            <pc:sldMk cId="4058876407" sldId="455"/>
            <ac:cxnSpMk id="42" creationId="{18C8E83B-9765-0977-F219-B89F2A6D0CB1}"/>
          </ac:cxnSpMkLst>
        </pc:cxnChg>
        <pc:cxnChg chg="add del mod">
          <ac:chgData name="Wojciech Januszauskas" userId="283006d7-7365-4ce6-9b04-25a42527db96" providerId="ADAL" clId="{D881CEDD-6CF1-4E22-87D8-EDA7B9F54563}" dt="2022-10-12T12:43:48.121" v="915" actId="164"/>
          <ac:cxnSpMkLst>
            <pc:docMk/>
            <pc:sldMk cId="4058876407" sldId="455"/>
            <ac:cxnSpMk id="43" creationId="{9218D5CE-295A-7919-E694-8184C3F2DF0F}"/>
          </ac:cxnSpMkLst>
        </pc:cxnChg>
        <pc:cxnChg chg="add del mod">
          <ac:chgData name="Wojciech Januszauskas" userId="283006d7-7365-4ce6-9b04-25a42527db96" providerId="ADAL" clId="{D881CEDD-6CF1-4E22-87D8-EDA7B9F54563}" dt="2022-10-12T12:43:48.121" v="915" actId="164"/>
          <ac:cxnSpMkLst>
            <pc:docMk/>
            <pc:sldMk cId="4058876407" sldId="455"/>
            <ac:cxnSpMk id="47" creationId="{377D120A-CEEF-A7DC-B327-D2B332791F11}"/>
          </ac:cxnSpMkLst>
        </pc:cxnChg>
        <pc:cxnChg chg="add del mod">
          <ac:chgData name="Wojciech Januszauskas" userId="283006d7-7365-4ce6-9b04-25a42527db96" providerId="ADAL" clId="{D881CEDD-6CF1-4E22-87D8-EDA7B9F54563}" dt="2022-10-12T12:43:48.121" v="915" actId="164"/>
          <ac:cxnSpMkLst>
            <pc:docMk/>
            <pc:sldMk cId="4058876407" sldId="455"/>
            <ac:cxnSpMk id="48" creationId="{2D322C3F-394A-A09E-1D63-570BA3780674}"/>
          </ac:cxnSpMkLst>
        </pc:cxnChg>
        <pc:cxnChg chg="mod">
          <ac:chgData name="Wojciech Januszauskas" userId="283006d7-7365-4ce6-9b04-25a42527db96" providerId="ADAL" clId="{D881CEDD-6CF1-4E22-87D8-EDA7B9F54563}" dt="2022-10-12T12:42:35.434" v="905" actId="164"/>
          <ac:cxnSpMkLst>
            <pc:docMk/>
            <pc:sldMk cId="4058876407" sldId="455"/>
            <ac:cxnSpMk id="49" creationId="{DC69D87D-A9A3-F8D6-BFDA-829F4B8399FF}"/>
          </ac:cxnSpMkLst>
        </pc:cxnChg>
        <pc:cxnChg chg="mod">
          <ac:chgData name="Wojciech Januszauskas" userId="283006d7-7365-4ce6-9b04-25a42527db96" providerId="ADAL" clId="{D881CEDD-6CF1-4E22-87D8-EDA7B9F54563}" dt="2022-10-12T12:41:42.359" v="901" actId="164"/>
          <ac:cxnSpMkLst>
            <pc:docMk/>
            <pc:sldMk cId="4058876407" sldId="455"/>
            <ac:cxnSpMk id="66" creationId="{4758DC4E-DB63-6D16-B03D-A9536A1B8A25}"/>
          </ac:cxnSpMkLst>
        </pc:cxnChg>
        <pc:cxnChg chg="mod">
          <ac:chgData name="Wojciech Januszauskas" userId="283006d7-7365-4ce6-9b04-25a42527db96" providerId="ADAL" clId="{D881CEDD-6CF1-4E22-87D8-EDA7B9F54563}" dt="2022-10-12T12:44:04.425" v="917" actId="164"/>
          <ac:cxnSpMkLst>
            <pc:docMk/>
            <pc:sldMk cId="4058876407" sldId="455"/>
            <ac:cxnSpMk id="71" creationId="{5FB398C3-B81A-FB06-EC37-6C5F1C553C12}"/>
          </ac:cxnSpMkLst>
        </pc:cxnChg>
        <pc:cxnChg chg="mod">
          <ac:chgData name="Wojciech Januszauskas" userId="283006d7-7365-4ce6-9b04-25a42527db96" providerId="ADAL" clId="{D881CEDD-6CF1-4E22-87D8-EDA7B9F54563}" dt="2022-10-12T12:44:04.425" v="917" actId="164"/>
          <ac:cxnSpMkLst>
            <pc:docMk/>
            <pc:sldMk cId="4058876407" sldId="455"/>
            <ac:cxnSpMk id="74" creationId="{566034C4-8275-FECC-DEF3-D88860D48E34}"/>
          </ac:cxnSpMkLst>
        </pc:cxnChg>
        <pc:cxnChg chg="add del mod">
          <ac:chgData name="Wojciech Januszauskas" userId="283006d7-7365-4ce6-9b04-25a42527db96" providerId="ADAL" clId="{D881CEDD-6CF1-4E22-87D8-EDA7B9F54563}" dt="2022-10-12T12:43:19.156" v="911" actId="164"/>
          <ac:cxnSpMkLst>
            <pc:docMk/>
            <pc:sldMk cId="4058876407" sldId="455"/>
            <ac:cxnSpMk id="86" creationId="{DF278A0B-66AB-1749-5EC7-C4D6765CBC20}"/>
          </ac:cxnSpMkLst>
        </pc:cxnChg>
        <pc:cxnChg chg="add del mod">
          <ac:chgData name="Wojciech Januszauskas" userId="283006d7-7365-4ce6-9b04-25a42527db96" providerId="ADAL" clId="{D881CEDD-6CF1-4E22-87D8-EDA7B9F54563}" dt="2022-10-12T12:43:19.156" v="911" actId="164"/>
          <ac:cxnSpMkLst>
            <pc:docMk/>
            <pc:sldMk cId="4058876407" sldId="455"/>
            <ac:cxnSpMk id="87" creationId="{2EB197CC-3A7C-2402-9CF6-805EA493C0F7}"/>
          </ac:cxnSpMkLst>
        </pc:cxnChg>
        <pc:cxnChg chg="add del mod">
          <ac:chgData name="Wojciech Januszauskas" userId="283006d7-7365-4ce6-9b04-25a42527db96" providerId="ADAL" clId="{D881CEDD-6CF1-4E22-87D8-EDA7B9F54563}" dt="2022-10-12T12:43:19.156" v="911" actId="164"/>
          <ac:cxnSpMkLst>
            <pc:docMk/>
            <pc:sldMk cId="4058876407" sldId="455"/>
            <ac:cxnSpMk id="89" creationId="{5A46249E-EB5E-6670-335F-D736C3D6C501}"/>
          </ac:cxnSpMkLst>
        </pc:cxnChg>
      </pc:sldChg>
      <pc:sldChg chg="delSp modSp del mod modClrScheme chgLayout">
        <pc:chgData name="Wojciech Januszauskas" userId="283006d7-7365-4ce6-9b04-25a42527db96" providerId="ADAL" clId="{D881CEDD-6CF1-4E22-87D8-EDA7B9F54563}" dt="2022-10-11T12:37:32.727" v="521" actId="47"/>
        <pc:sldMkLst>
          <pc:docMk/>
          <pc:sldMk cId="1644883484" sldId="456"/>
        </pc:sldMkLst>
        <pc:spChg chg="mod ord">
          <ac:chgData name="Wojciech Januszauskas" userId="283006d7-7365-4ce6-9b04-25a42527db96" providerId="ADAL" clId="{D881CEDD-6CF1-4E22-87D8-EDA7B9F54563}" dt="2022-10-11T12:36:43.903" v="489" actId="207"/>
          <ac:spMkLst>
            <pc:docMk/>
            <pc:sldMk cId="1644883484" sldId="456"/>
            <ac:spMk id="2" creationId="{22D1ED9E-D640-E12E-5188-B9266451B919}"/>
          </ac:spMkLst>
        </pc:spChg>
        <pc:spChg chg="del">
          <ac:chgData name="Wojciech Januszauskas" userId="283006d7-7365-4ce6-9b04-25a42527db96" providerId="ADAL" clId="{D881CEDD-6CF1-4E22-87D8-EDA7B9F54563}" dt="2022-10-11T12:37:19.574" v="517" actId="21"/>
          <ac:spMkLst>
            <pc:docMk/>
            <pc:sldMk cId="1644883484" sldId="456"/>
            <ac:spMk id="4" creationId="{5826B56A-99A7-1E4D-BB56-A5468F6B23EC}"/>
          </ac:spMkLst>
        </pc:spChg>
        <pc:picChg chg="del">
          <ac:chgData name="Wojciech Januszauskas" userId="283006d7-7365-4ce6-9b04-25a42527db96" providerId="ADAL" clId="{D881CEDD-6CF1-4E22-87D8-EDA7B9F54563}" dt="2022-10-11T12:37:19.574" v="517" actId="21"/>
          <ac:picMkLst>
            <pc:docMk/>
            <pc:sldMk cId="1644883484" sldId="456"/>
            <ac:picMk id="6" creationId="{EA806462-0730-FBB1-D4F7-AB9C42C2905F}"/>
          </ac:picMkLst>
        </pc:picChg>
      </pc:sldChg>
      <pc:sldChg chg="addSp delSp modSp mod modTransition modClrScheme chgLayout">
        <pc:chgData name="Wojciech Januszauskas" userId="283006d7-7365-4ce6-9b04-25a42527db96" providerId="ADAL" clId="{D881CEDD-6CF1-4E22-87D8-EDA7B9F54563}" dt="2022-10-11T15:41:11.512" v="804"/>
        <pc:sldMkLst>
          <pc:docMk/>
          <pc:sldMk cId="1980014540" sldId="458"/>
        </pc:sldMkLst>
        <pc:spChg chg="mod ord">
          <ac:chgData name="Wojciech Januszauskas" userId="283006d7-7365-4ce6-9b04-25a42527db96" providerId="ADAL" clId="{D881CEDD-6CF1-4E22-87D8-EDA7B9F54563}" dt="2022-10-11T13:24:35.313" v="646" actId="700"/>
          <ac:spMkLst>
            <pc:docMk/>
            <pc:sldMk cId="1980014540" sldId="458"/>
            <ac:spMk id="2" creationId="{22D1ED9E-D640-E12E-5188-B9266451B919}"/>
          </ac:spMkLst>
        </pc:spChg>
        <pc:spChg chg="add del mod ord">
          <ac:chgData name="Wojciech Januszauskas" userId="283006d7-7365-4ce6-9b04-25a42527db96" providerId="ADAL" clId="{D881CEDD-6CF1-4E22-87D8-EDA7B9F54563}" dt="2022-10-11T13:10:04.180" v="558" actId="700"/>
          <ac:spMkLst>
            <pc:docMk/>
            <pc:sldMk cId="1980014540" sldId="458"/>
            <ac:spMk id="3" creationId="{16319BAA-FDED-06F7-C562-50EF219136AE}"/>
          </ac:spMkLst>
        </pc:spChg>
        <pc:spChg chg="add mod ord">
          <ac:chgData name="Wojciech Januszauskas" userId="283006d7-7365-4ce6-9b04-25a42527db96" providerId="ADAL" clId="{D881CEDD-6CF1-4E22-87D8-EDA7B9F54563}" dt="2022-10-11T13:24:35.313" v="646" actId="700"/>
          <ac:spMkLst>
            <pc:docMk/>
            <pc:sldMk cId="1980014540" sldId="458"/>
            <ac:spMk id="5" creationId="{76EFFC75-7EA9-CE1D-77A1-0F066FFDE32C}"/>
          </ac:spMkLst>
        </pc:spChg>
        <pc:spChg chg="add del mod ord">
          <ac:chgData name="Wojciech Januszauskas" userId="283006d7-7365-4ce6-9b04-25a42527db96" providerId="ADAL" clId="{D881CEDD-6CF1-4E22-87D8-EDA7B9F54563}" dt="2022-10-11T13:10:07.868" v="559" actId="478"/>
          <ac:spMkLst>
            <pc:docMk/>
            <pc:sldMk cId="1980014540" sldId="458"/>
            <ac:spMk id="7" creationId="{6732D92C-C8C3-2BD5-83F7-3A5BB170E898}"/>
          </ac:spMkLst>
        </pc:spChg>
        <pc:spChg chg="del">
          <ac:chgData name="Wojciech Januszauskas" userId="283006d7-7365-4ce6-9b04-25a42527db96" providerId="ADAL" clId="{D881CEDD-6CF1-4E22-87D8-EDA7B9F54563}" dt="2022-10-11T13:10:36.205" v="565" actId="478"/>
          <ac:spMkLst>
            <pc:docMk/>
            <pc:sldMk cId="1980014540" sldId="458"/>
            <ac:spMk id="21" creationId="{D6BC4CF7-F471-B345-76D1-4305DF8E0FC4}"/>
          </ac:spMkLst>
        </pc:spChg>
        <pc:spChg chg="del mod">
          <ac:chgData name="Wojciech Januszauskas" userId="283006d7-7365-4ce6-9b04-25a42527db96" providerId="ADAL" clId="{D881CEDD-6CF1-4E22-87D8-EDA7B9F54563}" dt="2022-10-11T13:10:21.792" v="564"/>
          <ac:spMkLst>
            <pc:docMk/>
            <pc:sldMk cId="1980014540" sldId="458"/>
            <ac:spMk id="33" creationId="{218F5E11-FCD9-C638-52D8-9F81BA5D7134}"/>
          </ac:spMkLst>
        </pc:spChg>
        <pc:grpChg chg="mod">
          <ac:chgData name="Wojciech Januszauskas" userId="283006d7-7365-4ce6-9b04-25a42527db96" providerId="ADAL" clId="{D881CEDD-6CF1-4E22-87D8-EDA7B9F54563}" dt="2022-10-11T13:10:45.831" v="568" actId="1076"/>
          <ac:grpSpMkLst>
            <pc:docMk/>
            <pc:sldMk cId="1980014540" sldId="458"/>
            <ac:grpSpMk id="23" creationId="{DE238A5B-DB28-F711-20B0-EF30908B346D}"/>
          </ac:grpSpMkLst>
        </pc:grpChg>
        <pc:picChg chg="mod">
          <ac:chgData name="Wojciech Januszauskas" userId="283006d7-7365-4ce6-9b04-25a42527db96" providerId="ADAL" clId="{D881CEDD-6CF1-4E22-87D8-EDA7B9F54563}" dt="2022-10-11T13:10:45.831" v="568" actId="1076"/>
          <ac:picMkLst>
            <pc:docMk/>
            <pc:sldMk cId="1980014540" sldId="458"/>
            <ac:picMk id="22" creationId="{A4BF996A-0F31-B0FE-973B-62C97280E234}"/>
          </ac:picMkLst>
        </pc:picChg>
        <pc:cxnChg chg="mod">
          <ac:chgData name="Wojciech Januszauskas" userId="283006d7-7365-4ce6-9b04-25a42527db96" providerId="ADAL" clId="{D881CEDD-6CF1-4E22-87D8-EDA7B9F54563}" dt="2022-10-11T13:10:45.831" v="568" actId="1076"/>
          <ac:cxnSpMkLst>
            <pc:docMk/>
            <pc:sldMk cId="1980014540" sldId="458"/>
            <ac:cxnSpMk id="6" creationId="{B052B4D1-024C-613D-4BE8-9C19CA682D92}"/>
          </ac:cxnSpMkLst>
        </pc:cxnChg>
      </pc:sldChg>
      <pc:sldChg chg="addSp delSp modSp mod modTransition modClrScheme modAnim chgLayout">
        <pc:chgData name="Wojciech Januszauskas" userId="283006d7-7365-4ce6-9b04-25a42527db96" providerId="ADAL" clId="{D881CEDD-6CF1-4E22-87D8-EDA7B9F54563}" dt="2022-10-13T15:14:08.620" v="970"/>
        <pc:sldMkLst>
          <pc:docMk/>
          <pc:sldMk cId="1101290801" sldId="459"/>
        </pc:sldMkLst>
        <pc:spChg chg="mod ord">
          <ac:chgData name="Wojciech Januszauskas" userId="283006d7-7365-4ce6-9b04-25a42527db96" providerId="ADAL" clId="{D881CEDD-6CF1-4E22-87D8-EDA7B9F54563}" dt="2022-10-11T13:12:02.737" v="579" actId="27636"/>
          <ac:spMkLst>
            <pc:docMk/>
            <pc:sldMk cId="1101290801" sldId="459"/>
            <ac:spMk id="2" creationId="{22D1ED9E-D640-E12E-5188-B9266451B919}"/>
          </ac:spMkLst>
        </pc:spChg>
        <pc:spChg chg="add del mod ord">
          <ac:chgData name="Wojciech Januszauskas" userId="283006d7-7365-4ce6-9b04-25a42527db96" providerId="ADAL" clId="{D881CEDD-6CF1-4E22-87D8-EDA7B9F54563}" dt="2022-10-11T13:11:24.238" v="573" actId="478"/>
          <ac:spMkLst>
            <pc:docMk/>
            <pc:sldMk cId="1101290801" sldId="459"/>
            <ac:spMk id="3" creationId="{B1E55DDA-3050-FC32-11EE-A41EDA01173E}"/>
          </ac:spMkLst>
        </pc:spChg>
        <pc:spChg chg="mod">
          <ac:chgData name="Wojciech Januszauskas" userId="283006d7-7365-4ce6-9b04-25a42527db96" providerId="ADAL" clId="{D881CEDD-6CF1-4E22-87D8-EDA7B9F54563}" dt="2022-10-13T15:13:57.989" v="967" actId="164"/>
          <ac:spMkLst>
            <pc:docMk/>
            <pc:sldMk cId="1101290801" sldId="459"/>
            <ac:spMk id="10" creationId="{31C43B67-A3FB-2AD7-504D-21DA1C55CB48}"/>
          </ac:spMkLst>
        </pc:spChg>
        <pc:spChg chg="mod">
          <ac:chgData name="Wojciech Januszauskas" userId="283006d7-7365-4ce6-9b04-25a42527db96" providerId="ADAL" clId="{D881CEDD-6CF1-4E22-87D8-EDA7B9F54563}" dt="2022-10-13T15:14:07.202" v="969" actId="164"/>
          <ac:spMkLst>
            <pc:docMk/>
            <pc:sldMk cId="1101290801" sldId="459"/>
            <ac:spMk id="11" creationId="{D8CD9BD8-83AA-C52E-63F2-2B82326174E2}"/>
          </ac:spMkLst>
        </pc:spChg>
        <pc:spChg chg="mod">
          <ac:chgData name="Wojciech Januszauskas" userId="283006d7-7365-4ce6-9b04-25a42527db96" providerId="ADAL" clId="{D881CEDD-6CF1-4E22-87D8-EDA7B9F54563}" dt="2022-10-13T15:13:57.989" v="967" actId="164"/>
          <ac:spMkLst>
            <pc:docMk/>
            <pc:sldMk cId="1101290801" sldId="459"/>
            <ac:spMk id="19" creationId="{7CB9CD60-477B-B70C-3362-C29E58EEF202}"/>
          </ac:spMkLst>
        </pc:spChg>
        <pc:spChg chg="mod">
          <ac:chgData name="Wojciech Januszauskas" userId="283006d7-7365-4ce6-9b04-25a42527db96" providerId="ADAL" clId="{D881CEDD-6CF1-4E22-87D8-EDA7B9F54563}" dt="2022-10-13T15:13:57.989" v="967" actId="164"/>
          <ac:spMkLst>
            <pc:docMk/>
            <pc:sldMk cId="1101290801" sldId="459"/>
            <ac:spMk id="20" creationId="{E16D30C9-0063-C9C5-8016-DA707113793A}"/>
          </ac:spMkLst>
        </pc:spChg>
        <pc:spChg chg="del">
          <ac:chgData name="Wojciech Januszauskas" userId="283006d7-7365-4ce6-9b04-25a42527db96" providerId="ADAL" clId="{D881CEDD-6CF1-4E22-87D8-EDA7B9F54563}" dt="2022-10-11T13:23:04.711" v="643" actId="478"/>
          <ac:spMkLst>
            <pc:docMk/>
            <pc:sldMk cId="1101290801" sldId="459"/>
            <ac:spMk id="21" creationId="{D6BC4CF7-F471-B345-76D1-4305DF8E0FC4}"/>
          </ac:spMkLst>
        </pc:spChg>
        <pc:spChg chg="mod">
          <ac:chgData name="Wojciech Januszauskas" userId="283006d7-7365-4ce6-9b04-25a42527db96" providerId="ADAL" clId="{D881CEDD-6CF1-4E22-87D8-EDA7B9F54563}" dt="2022-10-13T15:13:57.989" v="967" actId="164"/>
          <ac:spMkLst>
            <pc:docMk/>
            <pc:sldMk cId="1101290801" sldId="459"/>
            <ac:spMk id="34" creationId="{27F1C34E-B8A6-8765-C0D5-8936FAD1E396}"/>
          </ac:spMkLst>
        </pc:spChg>
        <pc:grpChg chg="add mod">
          <ac:chgData name="Wojciech Januszauskas" userId="283006d7-7365-4ce6-9b04-25a42527db96" providerId="ADAL" clId="{D881CEDD-6CF1-4E22-87D8-EDA7B9F54563}" dt="2022-10-13T15:14:07.202" v="969" actId="164"/>
          <ac:grpSpMkLst>
            <pc:docMk/>
            <pc:sldMk cId="1101290801" sldId="459"/>
            <ac:grpSpMk id="3" creationId="{8CDEB127-7576-5006-D424-491FFE1FE68A}"/>
          </ac:grpSpMkLst>
        </pc:grpChg>
        <pc:grpChg chg="add mod">
          <ac:chgData name="Wojciech Januszauskas" userId="283006d7-7365-4ce6-9b04-25a42527db96" providerId="ADAL" clId="{D881CEDD-6CF1-4E22-87D8-EDA7B9F54563}" dt="2022-10-13T15:14:07.202" v="969" actId="164"/>
          <ac:grpSpMkLst>
            <pc:docMk/>
            <pc:sldMk cId="1101290801" sldId="459"/>
            <ac:grpSpMk id="6" creationId="{C7376272-D5E8-8FFE-2E06-9BF56CFFF9A3}"/>
          </ac:grpSpMkLst>
        </pc:grpChg>
        <pc:grpChg chg="mod">
          <ac:chgData name="Wojciech Januszauskas" userId="283006d7-7365-4ce6-9b04-25a42527db96" providerId="ADAL" clId="{D881CEDD-6CF1-4E22-87D8-EDA7B9F54563}" dt="2022-10-13T15:13:57.989" v="967" actId="164"/>
          <ac:grpSpMkLst>
            <pc:docMk/>
            <pc:sldMk cId="1101290801" sldId="459"/>
            <ac:grpSpMk id="7" creationId="{9CFB7D3C-8D06-B6F8-C285-D6FFEC9CA872}"/>
          </ac:grpSpMkLst>
        </pc:grpChg>
        <pc:grpChg chg="mod">
          <ac:chgData name="Wojciech Januszauskas" userId="283006d7-7365-4ce6-9b04-25a42527db96" providerId="ADAL" clId="{D881CEDD-6CF1-4E22-87D8-EDA7B9F54563}" dt="2022-10-13T15:13:57.989" v="967" actId="164"/>
          <ac:grpSpMkLst>
            <pc:docMk/>
            <pc:sldMk cId="1101290801" sldId="459"/>
            <ac:grpSpMk id="12" creationId="{A372DD8C-1B55-A8D0-C50A-316B17264BFB}"/>
          </ac:grpSpMkLst>
        </pc:grpChg>
        <pc:grpChg chg="mod">
          <ac:chgData name="Wojciech Januszauskas" userId="283006d7-7365-4ce6-9b04-25a42527db96" providerId="ADAL" clId="{D881CEDD-6CF1-4E22-87D8-EDA7B9F54563}" dt="2022-10-13T15:13:57.989" v="967" actId="164"/>
          <ac:grpSpMkLst>
            <pc:docMk/>
            <pc:sldMk cId="1101290801" sldId="459"/>
            <ac:grpSpMk id="15" creationId="{FC984537-A2D6-042F-97DE-0A1CFAB997EF}"/>
          </ac:grpSpMkLst>
        </pc:grpChg>
        <pc:picChg chg="mod">
          <ac:chgData name="Wojciech Januszauskas" userId="283006d7-7365-4ce6-9b04-25a42527db96" providerId="ADAL" clId="{D881CEDD-6CF1-4E22-87D8-EDA7B9F54563}" dt="2022-10-13T15:13:57.989" v="967" actId="164"/>
          <ac:picMkLst>
            <pc:docMk/>
            <pc:sldMk cId="1101290801" sldId="459"/>
            <ac:picMk id="32" creationId="{0E8273D5-0F31-0572-449B-C9626FD517E4}"/>
          </ac:picMkLst>
        </pc:picChg>
        <pc:picChg chg="mod">
          <ac:chgData name="Wojciech Januszauskas" userId="283006d7-7365-4ce6-9b04-25a42527db96" providerId="ADAL" clId="{D881CEDD-6CF1-4E22-87D8-EDA7B9F54563}" dt="2022-10-11T13:11:48.673" v="576" actId="1076"/>
          <ac:picMkLst>
            <pc:docMk/>
            <pc:sldMk cId="1101290801" sldId="459"/>
            <ac:picMk id="36" creationId="{8F75FE86-2ED8-6642-E814-ECD5528EB190}"/>
          </ac:picMkLst>
        </pc:picChg>
        <pc:cxnChg chg="mod">
          <ac:chgData name="Wojciech Januszauskas" userId="283006d7-7365-4ce6-9b04-25a42527db96" providerId="ADAL" clId="{D881CEDD-6CF1-4E22-87D8-EDA7B9F54563}" dt="2022-10-13T15:13:57.989" v="967" actId="164"/>
          <ac:cxnSpMkLst>
            <pc:docMk/>
            <pc:sldMk cId="1101290801" sldId="459"/>
            <ac:cxnSpMk id="5" creationId="{5E2CBBAF-7432-BB66-9F3D-D95C22D338DD}"/>
          </ac:cxnSpMkLst>
        </pc:cxnChg>
      </pc:sldChg>
      <pc:sldChg chg="addSp delSp modSp mod modTransition modClrScheme delAnim modAnim chgLayout">
        <pc:chgData name="Wojciech Januszauskas" userId="283006d7-7365-4ce6-9b04-25a42527db96" providerId="ADAL" clId="{D881CEDD-6CF1-4E22-87D8-EDA7B9F54563}" dt="2022-10-13T15:17:38.317" v="979"/>
        <pc:sldMkLst>
          <pc:docMk/>
          <pc:sldMk cId="355581140" sldId="460"/>
        </pc:sldMkLst>
        <pc:spChg chg="mod ord">
          <ac:chgData name="Wojciech Januszauskas" userId="283006d7-7365-4ce6-9b04-25a42527db96" providerId="ADAL" clId="{D881CEDD-6CF1-4E22-87D8-EDA7B9F54563}" dt="2022-10-11T13:12:29.836" v="583" actId="700"/>
          <ac:spMkLst>
            <pc:docMk/>
            <pc:sldMk cId="355581140" sldId="460"/>
            <ac:spMk id="2" creationId="{22D1ED9E-D640-E12E-5188-B9266451B919}"/>
          </ac:spMkLst>
        </pc:spChg>
        <pc:spChg chg="del">
          <ac:chgData name="Wojciech Januszauskas" userId="283006d7-7365-4ce6-9b04-25a42527db96" providerId="ADAL" clId="{D881CEDD-6CF1-4E22-87D8-EDA7B9F54563}" dt="2022-10-11T13:11:55.522" v="577" actId="478"/>
          <ac:spMkLst>
            <pc:docMk/>
            <pc:sldMk cId="355581140" sldId="460"/>
            <ac:spMk id="3" creationId="{B368FB90-9083-7012-279E-2AA4B5799FC2}"/>
          </ac:spMkLst>
        </pc:spChg>
        <pc:spChg chg="add del mod ord">
          <ac:chgData name="Wojciech Januszauskas" userId="283006d7-7365-4ce6-9b04-25a42527db96" providerId="ADAL" clId="{D881CEDD-6CF1-4E22-87D8-EDA7B9F54563}" dt="2022-10-11T13:12:31.983" v="584" actId="478"/>
          <ac:spMkLst>
            <pc:docMk/>
            <pc:sldMk cId="355581140" sldId="460"/>
            <ac:spMk id="4" creationId="{175A8DB7-DBE0-2592-242D-F896D8A15A0B}"/>
          </ac:spMkLst>
        </pc:spChg>
        <pc:spChg chg="add mod">
          <ac:chgData name="Wojciech Januszauskas" userId="283006d7-7365-4ce6-9b04-25a42527db96" providerId="ADAL" clId="{D881CEDD-6CF1-4E22-87D8-EDA7B9F54563}" dt="2022-10-11T13:23:32.180" v="645"/>
          <ac:spMkLst>
            <pc:docMk/>
            <pc:sldMk cId="355581140" sldId="460"/>
            <ac:spMk id="5" creationId="{E20E5788-7EAB-07F8-76D0-1346A1F15B55}"/>
          </ac:spMkLst>
        </pc:spChg>
        <pc:spChg chg="mod">
          <ac:chgData name="Wojciech Januszauskas" userId="283006d7-7365-4ce6-9b04-25a42527db96" providerId="ADAL" clId="{D881CEDD-6CF1-4E22-87D8-EDA7B9F54563}" dt="2022-10-11T13:23:32.180" v="645"/>
          <ac:spMkLst>
            <pc:docMk/>
            <pc:sldMk cId="355581140" sldId="460"/>
            <ac:spMk id="9" creationId="{0A3A5EDB-63C1-FF86-FB13-320728CE7AF8}"/>
          </ac:spMkLst>
        </pc:spChg>
        <pc:spChg chg="add del mod">
          <ac:chgData name="Wojciech Januszauskas" userId="283006d7-7365-4ce6-9b04-25a42527db96" providerId="ADAL" clId="{D881CEDD-6CF1-4E22-87D8-EDA7B9F54563}" dt="2022-10-13T15:16:11.945" v="973" actId="478"/>
          <ac:spMkLst>
            <pc:docMk/>
            <pc:sldMk cId="355581140" sldId="460"/>
            <ac:spMk id="11" creationId="{DF95E12F-387A-20A9-6445-ED1199433C92}"/>
          </ac:spMkLst>
        </pc:spChg>
        <pc:spChg chg="add del mod">
          <ac:chgData name="Wojciech Januszauskas" userId="283006d7-7365-4ce6-9b04-25a42527db96" providerId="ADAL" clId="{D881CEDD-6CF1-4E22-87D8-EDA7B9F54563}" dt="2022-10-13T15:16:14.355" v="974" actId="478"/>
          <ac:spMkLst>
            <pc:docMk/>
            <pc:sldMk cId="355581140" sldId="460"/>
            <ac:spMk id="12" creationId="{DF7DF509-365B-3611-6BA1-9E5092DBC2F8}"/>
          </ac:spMkLst>
        </pc:spChg>
        <pc:spChg chg="mod">
          <ac:chgData name="Wojciech Januszauskas" userId="283006d7-7365-4ce6-9b04-25a42527db96" providerId="ADAL" clId="{D881CEDD-6CF1-4E22-87D8-EDA7B9F54563}" dt="2022-10-11T13:23:32.180" v="645"/>
          <ac:spMkLst>
            <pc:docMk/>
            <pc:sldMk cId="355581140" sldId="460"/>
            <ac:spMk id="14" creationId="{AF3CB6BA-1D19-91B0-234E-CAB9EDBA378E}"/>
          </ac:spMkLst>
        </pc:spChg>
        <pc:spChg chg="mod">
          <ac:chgData name="Wojciech Januszauskas" userId="283006d7-7365-4ce6-9b04-25a42527db96" providerId="ADAL" clId="{D881CEDD-6CF1-4E22-87D8-EDA7B9F54563}" dt="2022-10-11T13:23:32.180" v="645"/>
          <ac:spMkLst>
            <pc:docMk/>
            <pc:sldMk cId="355581140" sldId="460"/>
            <ac:spMk id="17" creationId="{954F15B7-24B5-DEA4-5A35-4BFC278B8BFE}"/>
          </ac:spMkLst>
        </pc:spChg>
        <pc:spChg chg="add del mod">
          <ac:chgData name="Wojciech Januszauskas" userId="283006d7-7365-4ce6-9b04-25a42527db96" providerId="ADAL" clId="{D881CEDD-6CF1-4E22-87D8-EDA7B9F54563}" dt="2022-10-13T15:16:09.111" v="971" actId="478"/>
          <ac:spMkLst>
            <pc:docMk/>
            <pc:sldMk cId="355581140" sldId="460"/>
            <ac:spMk id="19" creationId="{17B3F667-E0F6-B009-F5F5-298149FEF24F}"/>
          </ac:spMkLst>
        </pc:spChg>
        <pc:spChg chg="add del mod">
          <ac:chgData name="Wojciech Januszauskas" userId="283006d7-7365-4ce6-9b04-25a42527db96" providerId="ADAL" clId="{D881CEDD-6CF1-4E22-87D8-EDA7B9F54563}" dt="2022-10-13T15:16:09.111" v="971" actId="478"/>
          <ac:spMkLst>
            <pc:docMk/>
            <pc:sldMk cId="355581140" sldId="460"/>
            <ac:spMk id="20" creationId="{C40638B5-F553-1C74-F066-D162585205FC}"/>
          </ac:spMkLst>
        </pc:spChg>
        <pc:spChg chg="del">
          <ac:chgData name="Wojciech Januszauskas" userId="283006d7-7365-4ce6-9b04-25a42527db96" providerId="ADAL" clId="{D881CEDD-6CF1-4E22-87D8-EDA7B9F54563}" dt="2022-10-11T13:12:20.930" v="582" actId="478"/>
          <ac:spMkLst>
            <pc:docMk/>
            <pc:sldMk cId="355581140" sldId="460"/>
            <ac:spMk id="21" creationId="{D6BC4CF7-F471-B345-76D1-4305DF8E0FC4}"/>
          </ac:spMkLst>
        </pc:spChg>
        <pc:spChg chg="mod">
          <ac:chgData name="Wojciech Januszauskas" userId="283006d7-7365-4ce6-9b04-25a42527db96" providerId="ADAL" clId="{D881CEDD-6CF1-4E22-87D8-EDA7B9F54563}" dt="2022-10-13T15:17:09.741" v="977"/>
          <ac:spMkLst>
            <pc:docMk/>
            <pc:sldMk cId="355581140" sldId="460"/>
            <ac:spMk id="22" creationId="{CDAEFE2B-AB9E-3651-1152-BDF39C035F37}"/>
          </ac:spMkLst>
        </pc:spChg>
        <pc:spChg chg="add mod">
          <ac:chgData name="Wojciech Januszauskas" userId="283006d7-7365-4ce6-9b04-25a42527db96" providerId="ADAL" clId="{D881CEDD-6CF1-4E22-87D8-EDA7B9F54563}" dt="2022-10-13T15:17:36.371" v="978" actId="164"/>
          <ac:spMkLst>
            <pc:docMk/>
            <pc:sldMk cId="355581140" sldId="460"/>
            <ac:spMk id="24" creationId="{8269715C-5D00-BA11-16E3-764BAE0E7C27}"/>
          </ac:spMkLst>
        </pc:spChg>
        <pc:spChg chg="add mod">
          <ac:chgData name="Wojciech Januszauskas" userId="283006d7-7365-4ce6-9b04-25a42527db96" providerId="ADAL" clId="{D881CEDD-6CF1-4E22-87D8-EDA7B9F54563}" dt="2022-10-13T15:17:36.371" v="978" actId="164"/>
          <ac:spMkLst>
            <pc:docMk/>
            <pc:sldMk cId="355581140" sldId="460"/>
            <ac:spMk id="25" creationId="{78651F66-5675-9DC9-9989-315E34854B4F}"/>
          </ac:spMkLst>
        </pc:spChg>
        <pc:spChg chg="del">
          <ac:chgData name="Wojciech Januszauskas" userId="283006d7-7365-4ce6-9b04-25a42527db96" providerId="ADAL" clId="{D881CEDD-6CF1-4E22-87D8-EDA7B9F54563}" dt="2022-10-11T13:23:31.231" v="644" actId="478"/>
          <ac:spMkLst>
            <pc:docMk/>
            <pc:sldMk cId="355581140" sldId="460"/>
            <ac:spMk id="26" creationId="{E52B6F91-A513-F834-A0DC-ECF25165AA1C}"/>
          </ac:spMkLst>
        </pc:spChg>
        <pc:spChg chg="mod">
          <ac:chgData name="Wojciech Januszauskas" userId="283006d7-7365-4ce6-9b04-25a42527db96" providerId="ADAL" clId="{D881CEDD-6CF1-4E22-87D8-EDA7B9F54563}" dt="2022-10-13T15:17:09.741" v="977"/>
          <ac:spMkLst>
            <pc:docMk/>
            <pc:sldMk cId="355581140" sldId="460"/>
            <ac:spMk id="27" creationId="{739D4E2B-1D90-996E-3B14-DAB690D66EEA}"/>
          </ac:spMkLst>
        </pc:spChg>
        <pc:spChg chg="del">
          <ac:chgData name="Wojciech Januszauskas" userId="283006d7-7365-4ce6-9b04-25a42527db96" providerId="ADAL" clId="{D881CEDD-6CF1-4E22-87D8-EDA7B9F54563}" dt="2022-10-11T13:23:31.231" v="644" actId="478"/>
          <ac:spMkLst>
            <pc:docMk/>
            <pc:sldMk cId="355581140" sldId="460"/>
            <ac:spMk id="27" creationId="{9B4D8C05-CC30-7492-5672-D5A7072E2585}"/>
          </ac:spMkLst>
        </pc:spChg>
        <pc:spChg chg="mod">
          <ac:chgData name="Wojciech Januszauskas" userId="283006d7-7365-4ce6-9b04-25a42527db96" providerId="ADAL" clId="{D881CEDD-6CF1-4E22-87D8-EDA7B9F54563}" dt="2022-10-13T15:17:09.741" v="977"/>
          <ac:spMkLst>
            <pc:docMk/>
            <pc:sldMk cId="355581140" sldId="460"/>
            <ac:spMk id="30" creationId="{34CCA289-BCBE-F3F3-BA74-7FB7974F35B3}"/>
          </ac:spMkLst>
        </pc:spChg>
        <pc:spChg chg="add mod">
          <ac:chgData name="Wojciech Januszauskas" userId="283006d7-7365-4ce6-9b04-25a42527db96" providerId="ADAL" clId="{D881CEDD-6CF1-4E22-87D8-EDA7B9F54563}" dt="2022-10-13T15:17:36.371" v="978" actId="164"/>
          <ac:spMkLst>
            <pc:docMk/>
            <pc:sldMk cId="355581140" sldId="460"/>
            <ac:spMk id="32" creationId="{A2B68D49-35E0-43C2-61F1-09C62A0E1B97}"/>
          </ac:spMkLst>
        </pc:spChg>
        <pc:spChg chg="add mod">
          <ac:chgData name="Wojciech Januszauskas" userId="283006d7-7365-4ce6-9b04-25a42527db96" providerId="ADAL" clId="{D881CEDD-6CF1-4E22-87D8-EDA7B9F54563}" dt="2022-10-13T15:17:36.371" v="978" actId="164"/>
          <ac:spMkLst>
            <pc:docMk/>
            <pc:sldMk cId="355581140" sldId="460"/>
            <ac:spMk id="33" creationId="{4DEBB225-CA25-68C4-A44B-692386D71267}"/>
          </ac:spMkLst>
        </pc:spChg>
        <pc:spChg chg="del">
          <ac:chgData name="Wojciech Januszauskas" userId="283006d7-7365-4ce6-9b04-25a42527db96" providerId="ADAL" clId="{D881CEDD-6CF1-4E22-87D8-EDA7B9F54563}" dt="2022-10-11T13:23:31.231" v="644" actId="478"/>
          <ac:spMkLst>
            <pc:docMk/>
            <pc:sldMk cId="355581140" sldId="460"/>
            <ac:spMk id="34" creationId="{8E110D29-AFA4-A9F6-8D7F-D217B269A1D4}"/>
          </ac:spMkLst>
        </pc:spChg>
        <pc:spChg chg="add mod">
          <ac:chgData name="Wojciech Januszauskas" userId="283006d7-7365-4ce6-9b04-25a42527db96" providerId="ADAL" clId="{D881CEDD-6CF1-4E22-87D8-EDA7B9F54563}" dt="2022-10-13T15:17:36.371" v="978" actId="164"/>
          <ac:spMkLst>
            <pc:docMk/>
            <pc:sldMk cId="355581140" sldId="460"/>
            <ac:spMk id="34" creationId="{C02BEA37-78FD-6B18-DAC7-5A7BD3401FFE}"/>
          </ac:spMkLst>
        </pc:spChg>
        <pc:spChg chg="del mod">
          <ac:chgData name="Wojciech Januszauskas" userId="283006d7-7365-4ce6-9b04-25a42527db96" providerId="ADAL" clId="{D881CEDD-6CF1-4E22-87D8-EDA7B9F54563}" dt="2022-10-11T13:23:31.231" v="644" actId="478"/>
          <ac:spMkLst>
            <pc:docMk/>
            <pc:sldMk cId="355581140" sldId="460"/>
            <ac:spMk id="35" creationId="{2B4A6FB9-6892-0B3E-A5B8-DE0B63C8B62F}"/>
          </ac:spMkLst>
        </pc:spChg>
        <pc:spChg chg="add mod">
          <ac:chgData name="Wojciech Januszauskas" userId="283006d7-7365-4ce6-9b04-25a42527db96" providerId="ADAL" clId="{D881CEDD-6CF1-4E22-87D8-EDA7B9F54563}" dt="2022-10-13T15:17:36.371" v="978" actId="164"/>
          <ac:spMkLst>
            <pc:docMk/>
            <pc:sldMk cId="355581140" sldId="460"/>
            <ac:spMk id="35" creationId="{7C2A9F94-C278-99CE-3E63-C166DE764A44}"/>
          </ac:spMkLst>
        </pc:spChg>
        <pc:spChg chg="del mod">
          <ac:chgData name="Wojciech Januszauskas" userId="283006d7-7365-4ce6-9b04-25a42527db96" providerId="ADAL" clId="{D881CEDD-6CF1-4E22-87D8-EDA7B9F54563}" dt="2022-10-11T13:23:31.231" v="644" actId="478"/>
          <ac:spMkLst>
            <pc:docMk/>
            <pc:sldMk cId="355581140" sldId="460"/>
            <ac:spMk id="36" creationId="{A2C57C81-6A78-8503-2B4A-F9E75780A3A9}"/>
          </ac:spMkLst>
        </pc:spChg>
        <pc:spChg chg="add del mod">
          <ac:chgData name="Wojciech Januszauskas" userId="283006d7-7365-4ce6-9b04-25a42527db96" providerId="ADAL" clId="{D881CEDD-6CF1-4E22-87D8-EDA7B9F54563}" dt="2022-10-13T15:16:09.111" v="971" actId="478"/>
          <ac:spMkLst>
            <pc:docMk/>
            <pc:sldMk cId="355581140" sldId="460"/>
            <ac:spMk id="39" creationId="{5335E196-8606-8932-A6DD-42926653C77D}"/>
          </ac:spMkLst>
        </pc:spChg>
        <pc:grpChg chg="add del mod">
          <ac:chgData name="Wojciech Januszauskas" userId="283006d7-7365-4ce6-9b04-25a42527db96" providerId="ADAL" clId="{D881CEDD-6CF1-4E22-87D8-EDA7B9F54563}" dt="2022-10-13T15:16:09.111" v="971" actId="478"/>
          <ac:grpSpMkLst>
            <pc:docMk/>
            <pc:sldMk cId="355581140" sldId="460"/>
            <ac:grpSpMk id="8" creationId="{FC2836FC-4313-95E0-2FE3-BBFEF75F563E}"/>
          </ac:grpSpMkLst>
        </pc:grpChg>
        <pc:grpChg chg="add del mod">
          <ac:chgData name="Wojciech Januszauskas" userId="283006d7-7365-4ce6-9b04-25a42527db96" providerId="ADAL" clId="{D881CEDD-6CF1-4E22-87D8-EDA7B9F54563}" dt="2022-10-13T15:16:09.111" v="971" actId="478"/>
          <ac:grpSpMkLst>
            <pc:docMk/>
            <pc:sldMk cId="355581140" sldId="460"/>
            <ac:grpSpMk id="13" creationId="{6974D109-DDD9-C996-7ADC-0DAAA4323BF1}"/>
          </ac:grpSpMkLst>
        </pc:grpChg>
        <pc:grpChg chg="add del mod">
          <ac:chgData name="Wojciech Januszauskas" userId="283006d7-7365-4ce6-9b04-25a42527db96" providerId="ADAL" clId="{D881CEDD-6CF1-4E22-87D8-EDA7B9F54563}" dt="2022-10-13T15:16:09.111" v="971" actId="478"/>
          <ac:grpSpMkLst>
            <pc:docMk/>
            <pc:sldMk cId="355581140" sldId="460"/>
            <ac:grpSpMk id="16" creationId="{5D9302DD-6CBB-291E-F276-AB713905DDD1}"/>
          </ac:grpSpMkLst>
        </pc:grpChg>
        <pc:grpChg chg="add mod">
          <ac:chgData name="Wojciech Januszauskas" userId="283006d7-7365-4ce6-9b04-25a42527db96" providerId="ADAL" clId="{D881CEDD-6CF1-4E22-87D8-EDA7B9F54563}" dt="2022-10-13T15:17:36.371" v="978" actId="164"/>
          <ac:grpSpMkLst>
            <pc:docMk/>
            <pc:sldMk cId="355581140" sldId="460"/>
            <ac:grpSpMk id="21" creationId="{AD33D8BC-9711-F718-FEBC-755436E1D276}"/>
          </ac:grpSpMkLst>
        </pc:grpChg>
        <pc:grpChg chg="del">
          <ac:chgData name="Wojciech Januszauskas" userId="283006d7-7365-4ce6-9b04-25a42527db96" providerId="ADAL" clId="{D881CEDD-6CF1-4E22-87D8-EDA7B9F54563}" dt="2022-10-11T13:23:31.231" v="644" actId="478"/>
          <ac:grpSpMkLst>
            <pc:docMk/>
            <pc:sldMk cId="355581140" sldId="460"/>
            <ac:grpSpMk id="23" creationId="{BAEDA308-96F3-A704-5734-BF8DE98DB8A8}"/>
          </ac:grpSpMkLst>
        </pc:grpChg>
        <pc:grpChg chg="add mod">
          <ac:chgData name="Wojciech Januszauskas" userId="283006d7-7365-4ce6-9b04-25a42527db96" providerId="ADAL" clId="{D881CEDD-6CF1-4E22-87D8-EDA7B9F54563}" dt="2022-10-13T15:17:36.371" v="978" actId="164"/>
          <ac:grpSpMkLst>
            <pc:docMk/>
            <pc:sldMk cId="355581140" sldId="460"/>
            <ac:grpSpMk id="26" creationId="{BFB9C9C8-AA6D-C920-C2C1-E85D43C28F60}"/>
          </ac:grpSpMkLst>
        </pc:grpChg>
        <pc:grpChg chg="del">
          <ac:chgData name="Wojciech Januszauskas" userId="283006d7-7365-4ce6-9b04-25a42527db96" providerId="ADAL" clId="{D881CEDD-6CF1-4E22-87D8-EDA7B9F54563}" dt="2022-10-11T13:23:31.231" v="644" actId="478"/>
          <ac:grpSpMkLst>
            <pc:docMk/>
            <pc:sldMk cId="355581140" sldId="460"/>
            <ac:grpSpMk id="28" creationId="{CF1487FB-6915-2B97-D034-DD43EEF28211}"/>
          </ac:grpSpMkLst>
        </pc:grpChg>
        <pc:grpChg chg="add mod">
          <ac:chgData name="Wojciech Januszauskas" userId="283006d7-7365-4ce6-9b04-25a42527db96" providerId="ADAL" clId="{D881CEDD-6CF1-4E22-87D8-EDA7B9F54563}" dt="2022-10-13T15:17:36.371" v="978" actId="164"/>
          <ac:grpSpMkLst>
            <pc:docMk/>
            <pc:sldMk cId="355581140" sldId="460"/>
            <ac:grpSpMk id="29" creationId="{C161C459-8FC4-EAA6-CA32-AB0DC26DCF71}"/>
          </ac:grpSpMkLst>
        </pc:grpChg>
        <pc:grpChg chg="del">
          <ac:chgData name="Wojciech Januszauskas" userId="283006d7-7365-4ce6-9b04-25a42527db96" providerId="ADAL" clId="{D881CEDD-6CF1-4E22-87D8-EDA7B9F54563}" dt="2022-10-11T13:23:31.231" v="644" actId="478"/>
          <ac:grpSpMkLst>
            <pc:docMk/>
            <pc:sldMk cId="355581140" sldId="460"/>
            <ac:grpSpMk id="31" creationId="{5215187A-6156-ABFF-22C9-7ACA86EB2BD8}"/>
          </ac:grpSpMkLst>
        </pc:grpChg>
        <pc:grpChg chg="add mod">
          <ac:chgData name="Wojciech Januszauskas" userId="283006d7-7365-4ce6-9b04-25a42527db96" providerId="ADAL" clId="{D881CEDD-6CF1-4E22-87D8-EDA7B9F54563}" dt="2022-10-13T15:17:36.371" v="978" actId="164"/>
          <ac:grpSpMkLst>
            <pc:docMk/>
            <pc:sldMk cId="355581140" sldId="460"/>
            <ac:grpSpMk id="41" creationId="{8CB0A6ED-A779-D55E-6C27-A87BD6535EE5}"/>
          </ac:grpSpMkLst>
        </pc:grpChg>
        <pc:picChg chg="add mod">
          <ac:chgData name="Wojciech Januszauskas" userId="283006d7-7365-4ce6-9b04-25a42527db96" providerId="ADAL" clId="{D881CEDD-6CF1-4E22-87D8-EDA7B9F54563}" dt="2022-10-13T15:17:36.371" v="978" actId="164"/>
          <ac:picMkLst>
            <pc:docMk/>
            <pc:sldMk cId="355581140" sldId="460"/>
            <ac:picMk id="4" creationId="{017D8084-17BD-F109-D62D-7B8F1F5CF662}"/>
          </ac:picMkLst>
        </pc:picChg>
        <pc:picChg chg="del">
          <ac:chgData name="Wojciech Januszauskas" userId="283006d7-7365-4ce6-9b04-25a42527db96" providerId="ADAL" clId="{D881CEDD-6CF1-4E22-87D8-EDA7B9F54563}" dt="2022-10-11T13:23:31.231" v="644" actId="478"/>
          <ac:picMkLst>
            <pc:docMk/>
            <pc:sldMk cId="355581140" sldId="460"/>
            <ac:picMk id="6" creationId="{ADEABFBB-95B5-914E-E908-BC144DF4CE2E}"/>
          </ac:picMkLst>
        </pc:picChg>
        <pc:picChg chg="mod">
          <ac:chgData name="Wojciech Januszauskas" userId="283006d7-7365-4ce6-9b04-25a42527db96" providerId="ADAL" clId="{D881CEDD-6CF1-4E22-87D8-EDA7B9F54563}" dt="2022-10-11T13:23:32.180" v="645"/>
          <ac:picMkLst>
            <pc:docMk/>
            <pc:sldMk cId="355581140" sldId="460"/>
            <ac:picMk id="10" creationId="{62BE6326-793D-64F9-7CED-93910DD81CAB}"/>
          </ac:picMkLst>
        </pc:picChg>
        <pc:picChg chg="mod">
          <ac:chgData name="Wojciech Januszauskas" userId="283006d7-7365-4ce6-9b04-25a42527db96" providerId="ADAL" clId="{D881CEDD-6CF1-4E22-87D8-EDA7B9F54563}" dt="2022-10-11T13:23:32.180" v="645"/>
          <ac:picMkLst>
            <pc:docMk/>
            <pc:sldMk cId="355581140" sldId="460"/>
            <ac:picMk id="15" creationId="{5253CC86-0EA8-772D-594C-CE5117BF0F1A}"/>
          </ac:picMkLst>
        </pc:picChg>
        <pc:picChg chg="mod">
          <ac:chgData name="Wojciech Januszauskas" userId="283006d7-7365-4ce6-9b04-25a42527db96" providerId="ADAL" clId="{D881CEDD-6CF1-4E22-87D8-EDA7B9F54563}" dt="2022-10-11T13:23:32.180" v="645"/>
          <ac:picMkLst>
            <pc:docMk/>
            <pc:sldMk cId="355581140" sldId="460"/>
            <ac:picMk id="18" creationId="{050D19A8-B666-3F92-3630-2E5CAD90A696}"/>
          </ac:picMkLst>
        </pc:picChg>
        <pc:picChg chg="mod">
          <ac:chgData name="Wojciech Januszauskas" userId="283006d7-7365-4ce6-9b04-25a42527db96" providerId="ADAL" clId="{D881CEDD-6CF1-4E22-87D8-EDA7B9F54563}" dt="2022-10-13T15:17:09.741" v="977"/>
          <ac:picMkLst>
            <pc:docMk/>
            <pc:sldMk cId="355581140" sldId="460"/>
            <ac:picMk id="23" creationId="{4A5D9CA1-959E-2B33-0BAC-96792E6593E4}"/>
          </ac:picMkLst>
        </pc:picChg>
        <pc:picChg chg="mod">
          <ac:chgData name="Wojciech Januszauskas" userId="283006d7-7365-4ce6-9b04-25a42527db96" providerId="ADAL" clId="{D881CEDD-6CF1-4E22-87D8-EDA7B9F54563}" dt="2022-10-13T15:17:09.741" v="977"/>
          <ac:picMkLst>
            <pc:docMk/>
            <pc:sldMk cId="355581140" sldId="460"/>
            <ac:picMk id="28" creationId="{45097FB0-98FB-6C02-3BA5-E5C6A831F1E5}"/>
          </ac:picMkLst>
        </pc:picChg>
        <pc:picChg chg="mod">
          <ac:chgData name="Wojciech Januszauskas" userId="283006d7-7365-4ce6-9b04-25a42527db96" providerId="ADAL" clId="{D881CEDD-6CF1-4E22-87D8-EDA7B9F54563}" dt="2022-10-13T15:17:09.741" v="977"/>
          <ac:picMkLst>
            <pc:docMk/>
            <pc:sldMk cId="355581140" sldId="460"/>
            <ac:picMk id="31" creationId="{4298891E-7969-3DE3-501B-0D374C69DF12}"/>
          </ac:picMkLst>
        </pc:picChg>
        <pc:picChg chg="add del mod">
          <ac:chgData name="Wojciech Januszauskas" userId="283006d7-7365-4ce6-9b04-25a42527db96" providerId="ADAL" clId="{D881CEDD-6CF1-4E22-87D8-EDA7B9F54563}" dt="2022-10-13T15:16:09.111" v="971" actId="478"/>
          <ac:picMkLst>
            <pc:docMk/>
            <pc:sldMk cId="355581140" sldId="460"/>
            <ac:picMk id="38" creationId="{C42C2FB8-4FDA-F6FF-DA3C-9B21B1270790}"/>
          </ac:picMkLst>
        </pc:picChg>
        <pc:picChg chg="add del">
          <ac:chgData name="Wojciech Januszauskas" userId="283006d7-7365-4ce6-9b04-25a42527db96" providerId="ADAL" clId="{D881CEDD-6CF1-4E22-87D8-EDA7B9F54563}" dt="2022-10-13T15:16:20.194" v="976" actId="478"/>
          <ac:picMkLst>
            <pc:docMk/>
            <pc:sldMk cId="355581140" sldId="460"/>
            <ac:picMk id="1026" creationId="{0F4956E2-F02E-95B2-1A68-DCC1B98059E4}"/>
          </ac:picMkLst>
        </pc:picChg>
        <pc:cxnChg chg="add mod">
          <ac:chgData name="Wojciech Januszauskas" userId="283006d7-7365-4ce6-9b04-25a42527db96" providerId="ADAL" clId="{D881CEDD-6CF1-4E22-87D8-EDA7B9F54563}" dt="2022-10-13T15:17:36.371" v="978" actId="164"/>
          <ac:cxnSpMkLst>
            <pc:docMk/>
            <pc:sldMk cId="355581140" sldId="460"/>
            <ac:cxnSpMk id="3" creationId="{F2129FFD-3706-5050-A61F-53384613FE64}"/>
          </ac:cxnSpMkLst>
        </pc:cxnChg>
        <pc:cxnChg chg="add mod">
          <ac:chgData name="Wojciech Januszauskas" userId="283006d7-7365-4ce6-9b04-25a42527db96" providerId="ADAL" clId="{D881CEDD-6CF1-4E22-87D8-EDA7B9F54563}" dt="2022-10-13T15:17:36.371" v="978" actId="164"/>
          <ac:cxnSpMkLst>
            <pc:docMk/>
            <pc:sldMk cId="355581140" sldId="460"/>
            <ac:cxnSpMk id="6" creationId="{BBC81D58-0A6F-07FF-9B1A-426BBD22680E}"/>
          </ac:cxnSpMkLst>
        </pc:cxnChg>
        <pc:cxnChg chg="add del mod">
          <ac:chgData name="Wojciech Januszauskas" userId="283006d7-7365-4ce6-9b04-25a42527db96" providerId="ADAL" clId="{D881CEDD-6CF1-4E22-87D8-EDA7B9F54563}" dt="2022-10-13T15:16:09.111" v="971" actId="478"/>
          <ac:cxnSpMkLst>
            <pc:docMk/>
            <pc:sldMk cId="355581140" sldId="460"/>
            <ac:cxnSpMk id="7" creationId="{C684175E-0A52-B6DC-D90A-2F46D67B6394}"/>
          </ac:cxnSpMkLst>
        </pc:cxnChg>
        <pc:cxnChg chg="del">
          <ac:chgData name="Wojciech Januszauskas" userId="283006d7-7365-4ce6-9b04-25a42527db96" providerId="ADAL" clId="{D881CEDD-6CF1-4E22-87D8-EDA7B9F54563}" dt="2022-10-11T13:23:31.231" v="644" actId="478"/>
          <ac:cxnSpMkLst>
            <pc:docMk/>
            <pc:sldMk cId="355581140" sldId="460"/>
            <ac:cxnSpMk id="22" creationId="{4CB0854E-E7B5-5A27-AFAE-7DA66DBC628D}"/>
          </ac:cxnSpMkLst>
        </pc:cxnChg>
        <pc:cxnChg chg="add mod">
          <ac:chgData name="Wojciech Januszauskas" userId="283006d7-7365-4ce6-9b04-25a42527db96" providerId="ADAL" clId="{D881CEDD-6CF1-4E22-87D8-EDA7B9F54563}" dt="2022-10-13T15:17:36.371" v="978" actId="164"/>
          <ac:cxnSpMkLst>
            <pc:docMk/>
            <pc:sldMk cId="355581140" sldId="460"/>
            <ac:cxnSpMk id="36" creationId="{2FE31361-85A4-E160-7CC1-2AB11F3E21E5}"/>
          </ac:cxnSpMkLst>
        </pc:cxnChg>
        <pc:cxnChg chg="add mod">
          <ac:chgData name="Wojciech Januszauskas" userId="283006d7-7365-4ce6-9b04-25a42527db96" providerId="ADAL" clId="{D881CEDD-6CF1-4E22-87D8-EDA7B9F54563}" dt="2022-10-13T15:17:36.371" v="978" actId="164"/>
          <ac:cxnSpMkLst>
            <pc:docMk/>
            <pc:sldMk cId="355581140" sldId="460"/>
            <ac:cxnSpMk id="40" creationId="{3B4E79D1-4682-B4D2-2106-2D272DED6DC5}"/>
          </ac:cxnSpMkLst>
        </pc:cxnChg>
      </pc:sldChg>
      <pc:sldChg chg="addSp delSp modSp mod modTransition modClrScheme chgLayout">
        <pc:chgData name="Wojciech Januszauskas" userId="283006d7-7365-4ce6-9b04-25a42527db96" providerId="ADAL" clId="{D881CEDD-6CF1-4E22-87D8-EDA7B9F54563}" dt="2022-10-12T11:10:22.872" v="898" actId="14861"/>
        <pc:sldMkLst>
          <pc:docMk/>
          <pc:sldMk cId="3730975128" sldId="461"/>
        </pc:sldMkLst>
        <pc:spChg chg="mod ord">
          <ac:chgData name="Wojciech Januszauskas" userId="283006d7-7365-4ce6-9b04-25a42527db96" providerId="ADAL" clId="{D881CEDD-6CF1-4E22-87D8-EDA7B9F54563}" dt="2022-10-11T13:14:53.190" v="594" actId="700"/>
          <ac:spMkLst>
            <pc:docMk/>
            <pc:sldMk cId="3730975128" sldId="461"/>
            <ac:spMk id="2" creationId="{22D1ED9E-D640-E12E-5188-B9266451B919}"/>
          </ac:spMkLst>
        </pc:spChg>
        <pc:spChg chg="add del mod ord">
          <ac:chgData name="Wojciech Januszauskas" userId="283006d7-7365-4ce6-9b04-25a42527db96" providerId="ADAL" clId="{D881CEDD-6CF1-4E22-87D8-EDA7B9F54563}" dt="2022-10-11T13:14:50.187" v="593" actId="700"/>
          <ac:spMkLst>
            <pc:docMk/>
            <pc:sldMk cId="3730975128" sldId="461"/>
            <ac:spMk id="3" creationId="{7D977728-1E05-3ECF-8461-47742F9EFEDB}"/>
          </ac:spMkLst>
        </pc:spChg>
        <pc:spChg chg="add del mod ord">
          <ac:chgData name="Wojciech Januszauskas" userId="283006d7-7365-4ce6-9b04-25a42527db96" providerId="ADAL" clId="{D881CEDD-6CF1-4E22-87D8-EDA7B9F54563}" dt="2022-10-11T13:14:55.937" v="595" actId="478"/>
          <ac:spMkLst>
            <pc:docMk/>
            <pc:sldMk cId="3730975128" sldId="461"/>
            <ac:spMk id="5" creationId="{BF5EB11F-B109-8D02-F749-FFCB4009E349}"/>
          </ac:spMkLst>
        </pc:spChg>
        <pc:picChg chg="mod">
          <ac:chgData name="Wojciech Januszauskas" userId="283006d7-7365-4ce6-9b04-25a42527db96" providerId="ADAL" clId="{D881CEDD-6CF1-4E22-87D8-EDA7B9F54563}" dt="2022-10-12T11:10:22.872" v="898" actId="14861"/>
          <ac:picMkLst>
            <pc:docMk/>
            <pc:sldMk cId="3730975128" sldId="461"/>
            <ac:picMk id="8" creationId="{F1040771-8290-0224-45C7-4BE48E24CF92}"/>
          </ac:picMkLst>
        </pc:picChg>
        <pc:picChg chg="mod">
          <ac:chgData name="Wojciech Januszauskas" userId="283006d7-7365-4ce6-9b04-25a42527db96" providerId="ADAL" clId="{D881CEDD-6CF1-4E22-87D8-EDA7B9F54563}" dt="2022-10-11T13:15:16.190" v="598" actId="1076"/>
          <ac:picMkLst>
            <pc:docMk/>
            <pc:sldMk cId="3730975128" sldId="461"/>
            <ac:picMk id="9" creationId="{3A97335C-DCD9-7B42-90BB-737223E47080}"/>
          </ac:picMkLst>
        </pc:picChg>
      </pc:sldChg>
      <pc:sldChg chg="addSp delSp modSp mod modTransition modClrScheme chgLayout">
        <pc:chgData name="Wojciech Januszauskas" userId="283006d7-7365-4ce6-9b04-25a42527db96" providerId="ADAL" clId="{D881CEDD-6CF1-4E22-87D8-EDA7B9F54563}" dt="2022-10-12T11:10:33.980" v="899" actId="108"/>
        <pc:sldMkLst>
          <pc:docMk/>
          <pc:sldMk cId="1661869364" sldId="462"/>
        </pc:sldMkLst>
        <pc:spChg chg="mod ord">
          <ac:chgData name="Wojciech Januszauskas" userId="283006d7-7365-4ce6-9b04-25a42527db96" providerId="ADAL" clId="{D881CEDD-6CF1-4E22-87D8-EDA7B9F54563}" dt="2022-10-11T13:15:49.306" v="600" actId="700"/>
          <ac:spMkLst>
            <pc:docMk/>
            <pc:sldMk cId="1661869364" sldId="462"/>
            <ac:spMk id="2" creationId="{22D1ED9E-D640-E12E-5188-B9266451B919}"/>
          </ac:spMkLst>
        </pc:spChg>
        <pc:spChg chg="add del mod ord">
          <ac:chgData name="Wojciech Januszauskas" userId="283006d7-7365-4ce6-9b04-25a42527db96" providerId="ADAL" clId="{D881CEDD-6CF1-4E22-87D8-EDA7B9F54563}" dt="2022-10-11T13:15:51.986" v="601" actId="478"/>
          <ac:spMkLst>
            <pc:docMk/>
            <pc:sldMk cId="1661869364" sldId="462"/>
            <ac:spMk id="3" creationId="{57707D73-8DF4-8FAE-FC26-290B213CB999}"/>
          </ac:spMkLst>
        </pc:spChg>
        <pc:spChg chg="del">
          <ac:chgData name="Wojciech Januszauskas" userId="283006d7-7365-4ce6-9b04-25a42527db96" providerId="ADAL" clId="{D881CEDD-6CF1-4E22-87D8-EDA7B9F54563}" dt="2022-10-11T13:16:14.737" v="605" actId="478"/>
          <ac:spMkLst>
            <pc:docMk/>
            <pc:sldMk cId="1661869364" sldId="462"/>
            <ac:spMk id="5" creationId="{B01CECAA-D76E-8CF2-0707-85387568EE46}"/>
          </ac:spMkLst>
        </pc:spChg>
        <pc:spChg chg="del">
          <ac:chgData name="Wojciech Januszauskas" userId="283006d7-7365-4ce6-9b04-25a42527db96" providerId="ADAL" clId="{D881CEDD-6CF1-4E22-87D8-EDA7B9F54563}" dt="2022-10-11T13:16:41.942" v="608" actId="478"/>
          <ac:spMkLst>
            <pc:docMk/>
            <pc:sldMk cId="1661869364" sldId="462"/>
            <ac:spMk id="7" creationId="{5F25C7C1-EE0E-BAD5-27FB-18BF63072D62}"/>
          </ac:spMkLst>
        </pc:spChg>
        <pc:picChg chg="mod modCrop">
          <ac:chgData name="Wojciech Januszauskas" userId="283006d7-7365-4ce6-9b04-25a42527db96" providerId="ADAL" clId="{D881CEDD-6CF1-4E22-87D8-EDA7B9F54563}" dt="2022-10-12T11:10:33.980" v="899" actId="108"/>
          <ac:picMkLst>
            <pc:docMk/>
            <pc:sldMk cId="1661869364" sldId="462"/>
            <ac:picMk id="6" creationId="{4711F5F4-7D5F-D990-893E-5EAB62837EB6}"/>
          </ac:picMkLst>
        </pc:picChg>
        <pc:picChg chg="add mod">
          <ac:chgData name="Wojciech Januszauskas" userId="283006d7-7365-4ce6-9b04-25a42527db96" providerId="ADAL" clId="{D881CEDD-6CF1-4E22-87D8-EDA7B9F54563}" dt="2022-10-11T13:20:08.012" v="632"/>
          <ac:picMkLst>
            <pc:docMk/>
            <pc:sldMk cId="1661869364" sldId="462"/>
            <ac:picMk id="8" creationId="{157E8F59-DF68-CB94-45F1-28BBE9214845}"/>
          </ac:picMkLst>
        </pc:picChg>
        <pc:picChg chg="del mod">
          <ac:chgData name="Wojciech Januszauskas" userId="283006d7-7365-4ce6-9b04-25a42527db96" providerId="ADAL" clId="{D881CEDD-6CF1-4E22-87D8-EDA7B9F54563}" dt="2022-10-11T13:20:09.772" v="633" actId="478"/>
          <ac:picMkLst>
            <pc:docMk/>
            <pc:sldMk cId="1661869364" sldId="462"/>
            <ac:picMk id="10" creationId="{8D74DC3A-5D27-9DE6-3272-F144ED663F6B}"/>
          </ac:picMkLst>
        </pc:picChg>
      </pc:sldChg>
      <pc:sldChg chg="addSp delSp modSp mod modTransition modClrScheme chgLayout">
        <pc:chgData name="Wojciech Januszauskas" userId="283006d7-7365-4ce6-9b04-25a42527db96" providerId="ADAL" clId="{D881CEDD-6CF1-4E22-87D8-EDA7B9F54563}" dt="2022-10-12T11:10:40.968" v="900" actId="108"/>
        <pc:sldMkLst>
          <pc:docMk/>
          <pc:sldMk cId="2047143615" sldId="463"/>
        </pc:sldMkLst>
        <pc:spChg chg="mod ord">
          <ac:chgData name="Wojciech Januszauskas" userId="283006d7-7365-4ce6-9b04-25a42527db96" providerId="ADAL" clId="{D881CEDD-6CF1-4E22-87D8-EDA7B9F54563}" dt="2022-10-11T13:16:51.332" v="609" actId="700"/>
          <ac:spMkLst>
            <pc:docMk/>
            <pc:sldMk cId="2047143615" sldId="463"/>
            <ac:spMk id="2" creationId="{22D1ED9E-D640-E12E-5188-B9266451B919}"/>
          </ac:spMkLst>
        </pc:spChg>
        <pc:spChg chg="del">
          <ac:chgData name="Wojciech Januszauskas" userId="283006d7-7365-4ce6-9b04-25a42527db96" providerId="ADAL" clId="{D881CEDD-6CF1-4E22-87D8-EDA7B9F54563}" dt="2022-10-11T13:16:57.300" v="611" actId="478"/>
          <ac:spMkLst>
            <pc:docMk/>
            <pc:sldMk cId="2047143615" sldId="463"/>
            <ac:spMk id="3" creationId="{D2ED6847-31DB-52EA-89F0-9BDB5A34CBAA}"/>
          </ac:spMkLst>
        </pc:spChg>
        <pc:spChg chg="del">
          <ac:chgData name="Wojciech Januszauskas" userId="283006d7-7365-4ce6-9b04-25a42527db96" providerId="ADAL" clId="{D881CEDD-6CF1-4E22-87D8-EDA7B9F54563}" dt="2022-10-11T13:17:01.014" v="612" actId="478"/>
          <ac:spMkLst>
            <pc:docMk/>
            <pc:sldMk cId="2047143615" sldId="463"/>
            <ac:spMk id="5" creationId="{B01CECAA-D76E-8CF2-0707-85387568EE46}"/>
          </ac:spMkLst>
        </pc:spChg>
        <pc:spChg chg="add del mod ord">
          <ac:chgData name="Wojciech Januszauskas" userId="283006d7-7365-4ce6-9b04-25a42527db96" providerId="ADAL" clId="{D881CEDD-6CF1-4E22-87D8-EDA7B9F54563}" dt="2022-10-11T13:16:53.716" v="610" actId="478"/>
          <ac:spMkLst>
            <pc:docMk/>
            <pc:sldMk cId="2047143615" sldId="463"/>
            <ac:spMk id="6" creationId="{E130A304-57E2-273F-AA82-0AB0252BB753}"/>
          </ac:spMkLst>
        </pc:spChg>
        <pc:picChg chg="mod">
          <ac:chgData name="Wojciech Januszauskas" userId="283006d7-7365-4ce6-9b04-25a42527db96" providerId="ADAL" clId="{D881CEDD-6CF1-4E22-87D8-EDA7B9F54563}" dt="2022-10-11T13:17:15.583" v="615" actId="1076"/>
          <ac:picMkLst>
            <pc:docMk/>
            <pc:sldMk cId="2047143615" sldId="463"/>
            <ac:picMk id="9" creationId="{06F1C79A-9597-4FA3-01A1-CC5C5D3D778F}"/>
          </ac:picMkLst>
        </pc:picChg>
        <pc:picChg chg="mod">
          <ac:chgData name="Wojciech Januszauskas" userId="283006d7-7365-4ce6-9b04-25a42527db96" providerId="ADAL" clId="{D881CEDD-6CF1-4E22-87D8-EDA7B9F54563}" dt="2022-10-12T11:10:40.968" v="900" actId="108"/>
          <ac:picMkLst>
            <pc:docMk/>
            <pc:sldMk cId="2047143615" sldId="463"/>
            <ac:picMk id="11" creationId="{C7822F50-7A54-D578-E4EF-00B29A96CB19}"/>
          </ac:picMkLst>
        </pc:picChg>
      </pc:sldChg>
      <pc:sldChg chg="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3546691296" sldId="465"/>
        </pc:sldMkLst>
      </pc:sldChg>
      <pc:sldChg chg="modSp mod modTransition modClrScheme chgLayout">
        <pc:chgData name="Wojciech Januszauskas" userId="283006d7-7365-4ce6-9b04-25a42527db96" providerId="ADAL" clId="{D881CEDD-6CF1-4E22-87D8-EDA7B9F54563}" dt="2022-10-11T15:45:11.546" v="880" actId="1037"/>
        <pc:sldMkLst>
          <pc:docMk/>
          <pc:sldMk cId="3867660655" sldId="467"/>
        </pc:sldMkLst>
        <pc:spChg chg="mod ord">
          <ac:chgData name="Wojciech Januszauskas" userId="283006d7-7365-4ce6-9b04-25a42527db96" providerId="ADAL" clId="{D881CEDD-6CF1-4E22-87D8-EDA7B9F54563}" dt="2022-10-11T15:45:11.546" v="880" actId="1037"/>
          <ac:spMkLst>
            <pc:docMk/>
            <pc:sldMk cId="3867660655" sldId="467"/>
            <ac:spMk id="2" creationId="{62866115-544A-414C-42AC-7B6110378266}"/>
          </ac:spMkLst>
        </pc:spChg>
        <pc:spChg chg="mod">
          <ac:chgData name="Wojciech Januszauskas" userId="283006d7-7365-4ce6-9b04-25a42527db96" providerId="ADAL" clId="{D881CEDD-6CF1-4E22-87D8-EDA7B9F54563}" dt="2022-10-11T15:44:38.352" v="879" actId="14100"/>
          <ac:spMkLst>
            <pc:docMk/>
            <pc:sldMk cId="3867660655" sldId="467"/>
            <ac:spMk id="18" creationId="{565A208A-A6C6-BB0A-BE3F-BEE9F1F8905C}"/>
          </ac:spMkLst>
        </pc:spChg>
        <pc:picChg chg="mod">
          <ac:chgData name="Wojciech Januszauskas" userId="283006d7-7365-4ce6-9b04-25a42527db96" providerId="ADAL" clId="{D881CEDD-6CF1-4E22-87D8-EDA7B9F54563}" dt="2022-10-11T12:00:31.444" v="80" actId="1076"/>
          <ac:picMkLst>
            <pc:docMk/>
            <pc:sldMk cId="3867660655" sldId="467"/>
            <ac:picMk id="30" creationId="{78F90028-7980-8BB7-6293-64AE572ABDCF}"/>
          </ac:picMkLst>
        </pc:picChg>
        <pc:picChg chg="mod">
          <ac:chgData name="Wojciech Januszauskas" userId="283006d7-7365-4ce6-9b04-25a42527db96" providerId="ADAL" clId="{D881CEDD-6CF1-4E22-87D8-EDA7B9F54563}" dt="2022-10-11T12:00:38.173" v="82" actId="1076"/>
          <ac:picMkLst>
            <pc:docMk/>
            <pc:sldMk cId="3867660655" sldId="467"/>
            <ac:picMk id="31" creationId="{1F52E6A6-AAD7-4F5F-A32B-E7B4BCCF0FD4}"/>
          </ac:picMkLst>
        </pc:picChg>
        <pc:cxnChg chg="mod">
          <ac:chgData name="Wojciech Januszauskas" userId="283006d7-7365-4ce6-9b04-25a42527db96" providerId="ADAL" clId="{D881CEDD-6CF1-4E22-87D8-EDA7B9F54563}" dt="2022-10-11T12:00:33.969" v="81" actId="14100"/>
          <ac:cxnSpMkLst>
            <pc:docMk/>
            <pc:sldMk cId="3867660655" sldId="467"/>
            <ac:cxnSpMk id="25" creationId="{3381F28F-ACA0-5242-8A67-37CF750AFE09}"/>
          </ac:cxnSpMkLst>
        </pc:cxnChg>
      </pc:sldChg>
      <pc:sldChg chg="modSp mod modTransition">
        <pc:chgData name="Wojciech Januszauskas" userId="283006d7-7365-4ce6-9b04-25a42527db96" providerId="ADAL" clId="{D881CEDD-6CF1-4E22-87D8-EDA7B9F54563}" dt="2022-10-11T15:41:11.512" v="804"/>
        <pc:sldMkLst>
          <pc:docMk/>
          <pc:sldMk cId="35831800" sldId="468"/>
        </pc:sldMkLst>
        <pc:spChg chg="mod">
          <ac:chgData name="Wojciech Januszauskas" userId="283006d7-7365-4ce6-9b04-25a42527db96" providerId="ADAL" clId="{D881CEDD-6CF1-4E22-87D8-EDA7B9F54563}" dt="2022-10-11T11:48:04.396" v="1" actId="20577"/>
          <ac:spMkLst>
            <pc:docMk/>
            <pc:sldMk cId="35831800" sldId="468"/>
            <ac:spMk id="2" creationId="{62866115-544A-414C-42AC-7B6110378266}"/>
          </ac:spMkLst>
        </pc:spChg>
      </pc:sldChg>
      <pc:sldChg chg="addSp delSp modSp mod modTransition modClrScheme modAnim chgLayout">
        <pc:chgData name="Wojciech Januszauskas" userId="283006d7-7365-4ce6-9b04-25a42527db96" providerId="ADAL" clId="{D881CEDD-6CF1-4E22-87D8-EDA7B9F54563}" dt="2022-10-11T15:45:48.711" v="881" actId="1076"/>
        <pc:sldMkLst>
          <pc:docMk/>
          <pc:sldMk cId="681687582" sldId="469"/>
        </pc:sldMkLst>
        <pc:spChg chg="mod ord">
          <ac:chgData name="Wojciech Januszauskas" userId="283006d7-7365-4ce6-9b04-25a42527db96" providerId="ADAL" clId="{D881CEDD-6CF1-4E22-87D8-EDA7B9F54563}" dt="2022-10-11T13:18:28.076" v="622" actId="700"/>
          <ac:spMkLst>
            <pc:docMk/>
            <pc:sldMk cId="681687582" sldId="469"/>
            <ac:spMk id="2" creationId="{AD3E0904-DE23-1993-DB59-B44374AEBDDE}"/>
          </ac:spMkLst>
        </pc:spChg>
        <pc:spChg chg="add del mod ord">
          <ac:chgData name="Wojciech Januszauskas" userId="283006d7-7365-4ce6-9b04-25a42527db96" providerId="ADAL" clId="{D881CEDD-6CF1-4E22-87D8-EDA7B9F54563}" dt="2022-10-11T13:18:31.236" v="623" actId="478"/>
          <ac:spMkLst>
            <pc:docMk/>
            <pc:sldMk cId="681687582" sldId="469"/>
            <ac:spMk id="3" creationId="{2C8F376D-760A-E9F0-72B2-E0CA3ACF42C9}"/>
          </ac:spMkLst>
        </pc:spChg>
        <pc:picChg chg="mod">
          <ac:chgData name="Wojciech Januszauskas" userId="283006d7-7365-4ce6-9b04-25a42527db96" providerId="ADAL" clId="{D881CEDD-6CF1-4E22-87D8-EDA7B9F54563}" dt="2022-10-11T15:45:48.711" v="881" actId="1076"/>
          <ac:picMkLst>
            <pc:docMk/>
            <pc:sldMk cId="681687582" sldId="469"/>
            <ac:picMk id="8" creationId="{0890526C-7FF8-D6B5-9820-2C934D485681}"/>
          </ac:picMkLst>
        </pc:picChg>
      </pc:sldChg>
      <pc:sldChg chg="delSp modSp mod modTransition modClrScheme chgLayout">
        <pc:chgData name="Wojciech Januszauskas" userId="283006d7-7365-4ce6-9b04-25a42527db96" providerId="ADAL" clId="{D881CEDD-6CF1-4E22-87D8-EDA7B9F54563}" dt="2022-10-11T15:47:08.831" v="889" actId="14100"/>
        <pc:sldMkLst>
          <pc:docMk/>
          <pc:sldMk cId="1749996473" sldId="470"/>
        </pc:sldMkLst>
        <pc:spChg chg="mod ord">
          <ac:chgData name="Wojciech Januszauskas" userId="283006d7-7365-4ce6-9b04-25a42527db96" providerId="ADAL" clId="{D881CEDD-6CF1-4E22-87D8-EDA7B9F54563}" dt="2022-10-11T15:34:26.074" v="767" actId="14100"/>
          <ac:spMkLst>
            <pc:docMk/>
            <pc:sldMk cId="1749996473" sldId="470"/>
            <ac:spMk id="2" creationId="{AD3E0904-DE23-1993-DB59-B44374AEBDDE}"/>
          </ac:spMkLst>
        </pc:spChg>
        <pc:spChg chg="del mod">
          <ac:chgData name="Wojciech Januszauskas" userId="283006d7-7365-4ce6-9b04-25a42527db96" providerId="ADAL" clId="{D881CEDD-6CF1-4E22-87D8-EDA7B9F54563}" dt="2022-10-11T15:34:53.796" v="770" actId="478"/>
          <ac:spMkLst>
            <pc:docMk/>
            <pc:sldMk cId="1749996473" sldId="470"/>
            <ac:spMk id="4" creationId="{5C233972-196A-7788-1C29-544647E1404E}"/>
          </ac:spMkLst>
        </pc:spChg>
        <pc:spChg chg="mod">
          <ac:chgData name="Wojciech Januszauskas" userId="283006d7-7365-4ce6-9b04-25a42527db96" providerId="ADAL" clId="{D881CEDD-6CF1-4E22-87D8-EDA7B9F54563}" dt="2022-10-11T15:34:37.359" v="768" actId="1076"/>
          <ac:spMkLst>
            <pc:docMk/>
            <pc:sldMk cId="1749996473" sldId="470"/>
            <ac:spMk id="7" creationId="{ACAFDA41-7E6E-48AC-BD1C-CDA267E992A0}"/>
          </ac:spMkLst>
        </pc:spChg>
        <pc:spChg chg="mod">
          <ac:chgData name="Wojciech Januszauskas" userId="283006d7-7365-4ce6-9b04-25a42527db96" providerId="ADAL" clId="{D881CEDD-6CF1-4E22-87D8-EDA7B9F54563}" dt="2022-10-11T15:34:37.359" v="768" actId="1076"/>
          <ac:spMkLst>
            <pc:docMk/>
            <pc:sldMk cId="1749996473" sldId="470"/>
            <ac:spMk id="36" creationId="{FD7D42D1-0A28-1BBC-7C5B-569DEAB84ECC}"/>
          </ac:spMkLst>
        </pc:spChg>
        <pc:spChg chg="mod">
          <ac:chgData name="Wojciech Januszauskas" userId="283006d7-7365-4ce6-9b04-25a42527db96" providerId="ADAL" clId="{D881CEDD-6CF1-4E22-87D8-EDA7B9F54563}" dt="2022-10-11T15:34:37.359" v="768" actId="1076"/>
          <ac:spMkLst>
            <pc:docMk/>
            <pc:sldMk cId="1749996473" sldId="470"/>
            <ac:spMk id="38" creationId="{996701EB-889D-124A-CA43-5F385CA319CD}"/>
          </ac:spMkLst>
        </pc:spChg>
        <pc:spChg chg="mod">
          <ac:chgData name="Wojciech Januszauskas" userId="283006d7-7365-4ce6-9b04-25a42527db96" providerId="ADAL" clId="{D881CEDD-6CF1-4E22-87D8-EDA7B9F54563}" dt="2022-10-11T15:34:37.359" v="768" actId="1076"/>
          <ac:spMkLst>
            <pc:docMk/>
            <pc:sldMk cId="1749996473" sldId="470"/>
            <ac:spMk id="61" creationId="{0C279DE7-68A3-C626-F13D-90DEE05B7E89}"/>
          </ac:spMkLst>
        </pc:spChg>
        <pc:spChg chg="mod">
          <ac:chgData name="Wojciech Januszauskas" userId="283006d7-7365-4ce6-9b04-25a42527db96" providerId="ADAL" clId="{D881CEDD-6CF1-4E22-87D8-EDA7B9F54563}" dt="2022-10-11T15:34:37.359" v="768" actId="1076"/>
          <ac:spMkLst>
            <pc:docMk/>
            <pc:sldMk cId="1749996473" sldId="470"/>
            <ac:spMk id="64" creationId="{E73D5A9E-FE15-58A6-1923-8FEC7648D500}"/>
          </ac:spMkLst>
        </pc:spChg>
        <pc:picChg chg="mod">
          <ac:chgData name="Wojciech Januszauskas" userId="283006d7-7365-4ce6-9b04-25a42527db96" providerId="ADAL" clId="{D881CEDD-6CF1-4E22-87D8-EDA7B9F54563}" dt="2022-10-11T15:34:37.359" v="768" actId="1076"/>
          <ac:picMkLst>
            <pc:docMk/>
            <pc:sldMk cId="1749996473" sldId="470"/>
            <ac:picMk id="9" creationId="{6F61C4D8-9061-4D78-4D2D-A897348B602A}"/>
          </ac:picMkLst>
        </pc:picChg>
        <pc:picChg chg="mod">
          <ac:chgData name="Wojciech Januszauskas" userId="283006d7-7365-4ce6-9b04-25a42527db96" providerId="ADAL" clId="{D881CEDD-6CF1-4E22-87D8-EDA7B9F54563}" dt="2022-10-11T15:34:37.359" v="768" actId="1076"/>
          <ac:picMkLst>
            <pc:docMk/>
            <pc:sldMk cId="1749996473" sldId="470"/>
            <ac:picMk id="12" creationId="{117D21CC-9198-1944-EFE9-7992FC50CFE5}"/>
          </ac:picMkLst>
        </pc:picChg>
        <pc:picChg chg="mod">
          <ac:chgData name="Wojciech Januszauskas" userId="283006d7-7365-4ce6-9b04-25a42527db96" providerId="ADAL" clId="{D881CEDD-6CF1-4E22-87D8-EDA7B9F54563}" dt="2022-10-11T15:34:37.359" v="768" actId="1076"/>
          <ac:picMkLst>
            <pc:docMk/>
            <pc:sldMk cId="1749996473" sldId="470"/>
            <ac:picMk id="31" creationId="{C069CDF0-79A3-2A0A-C8CC-00EECED9A995}"/>
          </ac:picMkLst>
        </pc:picChg>
        <pc:picChg chg="mod">
          <ac:chgData name="Wojciech Januszauskas" userId="283006d7-7365-4ce6-9b04-25a42527db96" providerId="ADAL" clId="{D881CEDD-6CF1-4E22-87D8-EDA7B9F54563}" dt="2022-10-11T15:34:37.359" v="768" actId="1076"/>
          <ac:picMkLst>
            <pc:docMk/>
            <pc:sldMk cId="1749996473" sldId="470"/>
            <ac:picMk id="35" creationId="{A3FBDF6D-A2B2-65B1-B56A-4D7140BC2571}"/>
          </ac:picMkLst>
        </pc:picChg>
        <pc:cxnChg chg="mod">
          <ac:chgData name="Wojciech Januszauskas" userId="283006d7-7365-4ce6-9b04-25a42527db96" providerId="ADAL" clId="{D881CEDD-6CF1-4E22-87D8-EDA7B9F54563}" dt="2022-10-11T15:34:37.359" v="768" actId="1076"/>
          <ac:cxnSpMkLst>
            <pc:docMk/>
            <pc:sldMk cId="1749996473" sldId="470"/>
            <ac:cxnSpMk id="13" creationId="{EB866F50-8233-204C-61CE-89A9E11630F3}"/>
          </ac:cxnSpMkLst>
        </pc:cxnChg>
        <pc:cxnChg chg="mod">
          <ac:chgData name="Wojciech Januszauskas" userId="283006d7-7365-4ce6-9b04-25a42527db96" providerId="ADAL" clId="{D881CEDD-6CF1-4E22-87D8-EDA7B9F54563}" dt="2022-10-11T15:34:37.359" v="768" actId="1076"/>
          <ac:cxnSpMkLst>
            <pc:docMk/>
            <pc:sldMk cId="1749996473" sldId="470"/>
            <ac:cxnSpMk id="14" creationId="{14458234-F118-4171-4775-A2672979B3BF}"/>
          </ac:cxnSpMkLst>
        </pc:cxnChg>
        <pc:cxnChg chg="mod">
          <ac:chgData name="Wojciech Januszauskas" userId="283006d7-7365-4ce6-9b04-25a42527db96" providerId="ADAL" clId="{D881CEDD-6CF1-4E22-87D8-EDA7B9F54563}" dt="2022-10-11T15:34:37.359" v="768" actId="1076"/>
          <ac:cxnSpMkLst>
            <pc:docMk/>
            <pc:sldMk cId="1749996473" sldId="470"/>
            <ac:cxnSpMk id="17" creationId="{5A1C6441-044E-35A2-D1C8-BD747BB11853}"/>
          </ac:cxnSpMkLst>
        </pc:cxnChg>
        <pc:cxnChg chg="mod">
          <ac:chgData name="Wojciech Januszauskas" userId="283006d7-7365-4ce6-9b04-25a42527db96" providerId="ADAL" clId="{D881CEDD-6CF1-4E22-87D8-EDA7B9F54563}" dt="2022-10-11T15:47:08.831" v="889" actId="14100"/>
          <ac:cxnSpMkLst>
            <pc:docMk/>
            <pc:sldMk cId="1749996473" sldId="470"/>
            <ac:cxnSpMk id="43" creationId="{82E6C71D-2C1A-95BE-C0B9-4630A8455200}"/>
          </ac:cxnSpMkLst>
        </pc:cxnChg>
        <pc:cxnChg chg="mod">
          <ac:chgData name="Wojciech Januszauskas" userId="283006d7-7365-4ce6-9b04-25a42527db96" providerId="ADAL" clId="{D881CEDD-6CF1-4E22-87D8-EDA7B9F54563}" dt="2022-10-11T15:34:37.359" v="768" actId="1076"/>
          <ac:cxnSpMkLst>
            <pc:docMk/>
            <pc:sldMk cId="1749996473" sldId="470"/>
            <ac:cxnSpMk id="46" creationId="{98A8C399-CBAF-20A2-1C06-EE875E50EBBE}"/>
          </ac:cxnSpMkLst>
        </pc:cxnChg>
        <pc:cxnChg chg="mod">
          <ac:chgData name="Wojciech Januszauskas" userId="283006d7-7365-4ce6-9b04-25a42527db96" providerId="ADAL" clId="{D881CEDD-6CF1-4E22-87D8-EDA7B9F54563}" dt="2022-10-11T15:34:37.359" v="768" actId="1076"/>
          <ac:cxnSpMkLst>
            <pc:docMk/>
            <pc:sldMk cId="1749996473" sldId="470"/>
            <ac:cxnSpMk id="59" creationId="{AFF99F42-F39B-A953-C6A2-AB8337BA4AA9}"/>
          </ac:cxnSpMkLst>
        </pc:cxnChg>
      </pc:sldChg>
      <pc:sldChg chg="modSp mod modTransition modClrScheme chgLayout">
        <pc:chgData name="Wojciech Januszauskas" userId="283006d7-7365-4ce6-9b04-25a42527db96" providerId="ADAL" clId="{D881CEDD-6CF1-4E22-87D8-EDA7B9F54563}" dt="2022-10-11T15:49:03.981" v="894" actId="1038"/>
        <pc:sldMkLst>
          <pc:docMk/>
          <pc:sldMk cId="1490904717" sldId="471"/>
        </pc:sldMkLst>
        <pc:spChg chg="mod ord">
          <ac:chgData name="Wojciech Januszauskas" userId="283006d7-7365-4ce6-9b04-25a42527db96" providerId="ADAL" clId="{D881CEDD-6CF1-4E22-87D8-EDA7B9F54563}" dt="2022-10-11T15:49:03.981" v="894" actId="1038"/>
          <ac:spMkLst>
            <pc:docMk/>
            <pc:sldMk cId="1490904717" sldId="471"/>
            <ac:spMk id="2" creationId="{32164D70-BA2C-1324-A3C1-B971D4D37A59}"/>
          </ac:spMkLst>
        </pc:spChg>
        <pc:spChg chg="mod ord">
          <ac:chgData name="Wojciech Januszauskas" userId="283006d7-7365-4ce6-9b04-25a42527db96" providerId="ADAL" clId="{D881CEDD-6CF1-4E22-87D8-EDA7B9F54563}" dt="2022-10-11T15:40:13.858" v="795" actId="207"/>
          <ac:spMkLst>
            <pc:docMk/>
            <pc:sldMk cId="1490904717" sldId="471"/>
            <ac:spMk id="3" creationId="{8D218267-D16E-BFD0-89F3-C198D5F72421}"/>
          </ac:spMkLst>
        </pc:spChg>
      </pc:sldChg>
      <pc:sldChg chg="addSp delSp modSp new mod modTransition modNotesTx">
        <pc:chgData name="Wojciech Januszauskas" userId="283006d7-7365-4ce6-9b04-25a42527db96" providerId="ADAL" clId="{D881CEDD-6CF1-4E22-87D8-EDA7B9F54563}" dt="2022-10-11T15:41:11.512" v="804"/>
        <pc:sldMkLst>
          <pc:docMk/>
          <pc:sldMk cId="3463855764" sldId="472"/>
        </pc:sldMkLst>
        <pc:spChg chg="mod">
          <ac:chgData name="Wojciech Januszauskas" userId="283006d7-7365-4ce6-9b04-25a42527db96" providerId="ADAL" clId="{D881CEDD-6CF1-4E22-87D8-EDA7B9F54563}" dt="2022-10-11T12:37:41.100" v="522" actId="122"/>
          <ac:spMkLst>
            <pc:docMk/>
            <pc:sldMk cId="3463855764" sldId="472"/>
            <ac:spMk id="2" creationId="{4E150BF6-7F25-45E2-894A-73DC35279B01}"/>
          </ac:spMkLst>
        </pc:spChg>
        <pc:spChg chg="del">
          <ac:chgData name="Wojciech Januszauskas" userId="283006d7-7365-4ce6-9b04-25a42527db96" providerId="ADAL" clId="{D881CEDD-6CF1-4E22-87D8-EDA7B9F54563}" dt="2022-10-11T12:37:22.527" v="518" actId="478"/>
          <ac:spMkLst>
            <pc:docMk/>
            <pc:sldMk cId="3463855764" sldId="472"/>
            <ac:spMk id="3" creationId="{A038EF91-1D77-8C83-4208-E114A17C2BEA}"/>
          </ac:spMkLst>
        </pc:spChg>
        <pc:spChg chg="add mod">
          <ac:chgData name="Wojciech Januszauskas" userId="283006d7-7365-4ce6-9b04-25a42527db96" providerId="ADAL" clId="{D881CEDD-6CF1-4E22-87D8-EDA7B9F54563}" dt="2022-10-11T12:37:22.901" v="519"/>
          <ac:spMkLst>
            <pc:docMk/>
            <pc:sldMk cId="3463855764" sldId="472"/>
            <ac:spMk id="4" creationId="{2205424C-2F2C-170F-76EE-437D3879565E}"/>
          </ac:spMkLst>
        </pc:spChg>
        <pc:picChg chg="add mod">
          <ac:chgData name="Wojciech Januszauskas" userId="283006d7-7365-4ce6-9b04-25a42527db96" providerId="ADAL" clId="{D881CEDD-6CF1-4E22-87D8-EDA7B9F54563}" dt="2022-10-11T12:37:52.474" v="523" actId="1076"/>
          <ac:picMkLst>
            <pc:docMk/>
            <pc:sldMk cId="3463855764" sldId="472"/>
            <ac:picMk id="5" creationId="{FF92DB77-275B-E3DC-5924-9CDC792CD35D}"/>
          </ac:picMkLst>
        </pc:picChg>
      </pc:sldChg>
      <pc:sldChg chg="delSp modSp add mod modTransition modAnim modNotesTx">
        <pc:chgData name="Wojciech Januszauskas" userId="283006d7-7365-4ce6-9b04-25a42527db96" providerId="ADAL" clId="{D881CEDD-6CF1-4E22-87D8-EDA7B9F54563}" dt="2022-10-11T15:41:11.512" v="804"/>
        <pc:sldMkLst>
          <pc:docMk/>
          <pc:sldMk cId="381502063" sldId="473"/>
        </pc:sldMkLst>
        <pc:spChg chg="mod">
          <ac:chgData name="Wojciech Januszauskas" userId="283006d7-7365-4ce6-9b04-25a42527db96" providerId="ADAL" clId="{D881CEDD-6CF1-4E22-87D8-EDA7B9F54563}" dt="2022-10-11T15:24:25.739" v="720" actId="165"/>
          <ac:spMkLst>
            <pc:docMk/>
            <pc:sldMk cId="381502063" sldId="473"/>
            <ac:spMk id="2" creationId="{5F1B2CB8-0428-2A2A-0F3D-0702BACF6E44}"/>
          </ac:spMkLst>
        </pc:spChg>
        <pc:spChg chg="mod">
          <ac:chgData name="Wojciech Januszauskas" userId="283006d7-7365-4ce6-9b04-25a42527db96" providerId="ADAL" clId="{D881CEDD-6CF1-4E22-87D8-EDA7B9F54563}" dt="2022-10-11T15:26:42.415" v="739" actId="1076"/>
          <ac:spMkLst>
            <pc:docMk/>
            <pc:sldMk cId="381502063" sldId="473"/>
            <ac:spMk id="6" creationId="{43B3AD56-C16C-8B49-94F5-3E8233E5F2B4}"/>
          </ac:spMkLst>
        </pc:spChg>
        <pc:spChg chg="mod topLvl">
          <ac:chgData name="Wojciech Januszauskas" userId="283006d7-7365-4ce6-9b04-25a42527db96" providerId="ADAL" clId="{D881CEDD-6CF1-4E22-87D8-EDA7B9F54563}" dt="2022-10-11T15:27:44.515" v="742" actId="165"/>
          <ac:spMkLst>
            <pc:docMk/>
            <pc:sldMk cId="381502063" sldId="473"/>
            <ac:spMk id="43" creationId="{C257DB01-994B-D54E-90F7-C04BE09D71CC}"/>
          </ac:spMkLst>
        </pc:spChg>
        <pc:spChg chg="mod">
          <ac:chgData name="Wojciech Januszauskas" userId="283006d7-7365-4ce6-9b04-25a42527db96" providerId="ADAL" clId="{D881CEDD-6CF1-4E22-87D8-EDA7B9F54563}" dt="2022-10-11T15:24:25.739" v="720" actId="165"/>
          <ac:spMkLst>
            <pc:docMk/>
            <pc:sldMk cId="381502063" sldId="473"/>
            <ac:spMk id="52" creationId="{9731518F-F6FE-4D7D-B0AD-53FBEC5796D8}"/>
          </ac:spMkLst>
        </pc:spChg>
        <pc:spChg chg="mod topLvl">
          <ac:chgData name="Wojciech Januszauskas" userId="283006d7-7365-4ce6-9b04-25a42527db96" providerId="ADAL" clId="{D881CEDD-6CF1-4E22-87D8-EDA7B9F54563}" dt="2022-10-11T15:26:56.267" v="740" actId="165"/>
          <ac:spMkLst>
            <pc:docMk/>
            <pc:sldMk cId="381502063" sldId="473"/>
            <ac:spMk id="74" creationId="{B6056382-A8B3-4744-A2F6-2310C7CFF165}"/>
          </ac:spMkLst>
        </pc:spChg>
        <pc:spChg chg="mod">
          <ac:chgData name="Wojciech Januszauskas" userId="283006d7-7365-4ce6-9b04-25a42527db96" providerId="ADAL" clId="{D881CEDD-6CF1-4E22-87D8-EDA7B9F54563}" dt="2022-10-11T15:26:42.415" v="739" actId="1076"/>
          <ac:spMkLst>
            <pc:docMk/>
            <pc:sldMk cId="381502063" sldId="473"/>
            <ac:spMk id="102" creationId="{51EED36D-41F6-1343-8B4D-338EE34BAE3C}"/>
          </ac:spMkLst>
        </pc:spChg>
        <pc:spChg chg="mod">
          <ac:chgData name="Wojciech Januszauskas" userId="283006d7-7365-4ce6-9b04-25a42527db96" providerId="ADAL" clId="{D881CEDD-6CF1-4E22-87D8-EDA7B9F54563}" dt="2022-10-11T15:26:42.415" v="739" actId="1076"/>
          <ac:spMkLst>
            <pc:docMk/>
            <pc:sldMk cId="381502063" sldId="473"/>
            <ac:spMk id="103" creationId="{5032E9B6-CA95-7A40-9ADE-C9E84A9C54AF}"/>
          </ac:spMkLst>
        </pc:spChg>
        <pc:spChg chg="mod">
          <ac:chgData name="Wojciech Januszauskas" userId="283006d7-7365-4ce6-9b04-25a42527db96" providerId="ADAL" clId="{D881CEDD-6CF1-4E22-87D8-EDA7B9F54563}" dt="2022-10-11T15:26:42.415" v="739" actId="1076"/>
          <ac:spMkLst>
            <pc:docMk/>
            <pc:sldMk cId="381502063" sldId="473"/>
            <ac:spMk id="104" creationId="{BDC92545-FAD5-C54B-9D15-06BB8D9D9867}"/>
          </ac:spMkLst>
        </pc:spChg>
        <pc:spChg chg="mod topLvl">
          <ac:chgData name="Wojciech Januszauskas" userId="283006d7-7365-4ce6-9b04-25a42527db96" providerId="ADAL" clId="{D881CEDD-6CF1-4E22-87D8-EDA7B9F54563}" dt="2022-10-11T15:26:56.267" v="740" actId="165"/>
          <ac:spMkLst>
            <pc:docMk/>
            <pc:sldMk cId="381502063" sldId="473"/>
            <ac:spMk id="106" creationId="{B7AADC28-8A1C-7C4C-ABB2-0998D2A51D45}"/>
          </ac:spMkLst>
        </pc:spChg>
        <pc:spChg chg="mod">
          <ac:chgData name="Wojciech Januszauskas" userId="283006d7-7365-4ce6-9b04-25a42527db96" providerId="ADAL" clId="{D881CEDD-6CF1-4E22-87D8-EDA7B9F54563}" dt="2022-10-11T15:27:44.515" v="742" actId="165"/>
          <ac:spMkLst>
            <pc:docMk/>
            <pc:sldMk cId="381502063" sldId="473"/>
            <ac:spMk id="115" creationId="{B0D78314-1CAD-E34E-AADB-38AAB783D478}"/>
          </ac:spMkLst>
        </pc:spChg>
        <pc:spChg chg="mod topLvl">
          <ac:chgData name="Wojciech Januszauskas" userId="283006d7-7365-4ce6-9b04-25a42527db96" providerId="ADAL" clId="{D881CEDD-6CF1-4E22-87D8-EDA7B9F54563}" dt="2022-10-11T15:27:49.308" v="743" actId="165"/>
          <ac:spMkLst>
            <pc:docMk/>
            <pc:sldMk cId="381502063" sldId="473"/>
            <ac:spMk id="118" creationId="{3C0396AD-8BB4-0247-BAE0-7E159F6C27E2}"/>
          </ac:spMkLst>
        </pc:spChg>
        <pc:spChg chg="mod">
          <ac:chgData name="Wojciech Januszauskas" userId="283006d7-7365-4ce6-9b04-25a42527db96" providerId="ADAL" clId="{D881CEDD-6CF1-4E22-87D8-EDA7B9F54563}" dt="2022-10-11T15:27:44.515" v="742" actId="165"/>
          <ac:spMkLst>
            <pc:docMk/>
            <pc:sldMk cId="381502063" sldId="473"/>
            <ac:spMk id="120" creationId="{1ADAA4AB-5576-CA45-A10D-4562615DDD46}"/>
          </ac:spMkLst>
        </pc:spChg>
        <pc:spChg chg="mod">
          <ac:chgData name="Wojciech Januszauskas" userId="283006d7-7365-4ce6-9b04-25a42527db96" providerId="ADAL" clId="{D881CEDD-6CF1-4E22-87D8-EDA7B9F54563}" dt="2022-10-11T15:26:42.415" v="739" actId="1076"/>
          <ac:spMkLst>
            <pc:docMk/>
            <pc:sldMk cId="381502063" sldId="473"/>
            <ac:spMk id="127" creationId="{D6C19C23-4DF6-A844-B59A-CFDEE645379F}"/>
          </ac:spMkLst>
        </pc:spChg>
        <pc:spChg chg="mod topLvl">
          <ac:chgData name="Wojciech Januszauskas" userId="283006d7-7365-4ce6-9b04-25a42527db96" providerId="ADAL" clId="{D881CEDD-6CF1-4E22-87D8-EDA7B9F54563}" dt="2022-10-11T15:28:06.074" v="748" actId="1038"/>
          <ac:spMkLst>
            <pc:docMk/>
            <pc:sldMk cId="381502063" sldId="473"/>
            <ac:spMk id="151" creationId="{F189662E-7825-B842-8C0B-A36C45223E51}"/>
          </ac:spMkLst>
        </pc:spChg>
        <pc:spChg chg="mod topLvl">
          <ac:chgData name="Wojciech Januszauskas" userId="283006d7-7365-4ce6-9b04-25a42527db96" providerId="ADAL" clId="{D881CEDD-6CF1-4E22-87D8-EDA7B9F54563}" dt="2022-10-11T15:28:01.588" v="746" actId="1037"/>
          <ac:spMkLst>
            <pc:docMk/>
            <pc:sldMk cId="381502063" sldId="473"/>
            <ac:spMk id="158" creationId="{1B8A113E-88B5-884C-9832-D74047B32F64}"/>
          </ac:spMkLst>
        </pc:spChg>
        <pc:grpChg chg="mod topLvl">
          <ac:chgData name="Wojciech Januszauskas" userId="283006d7-7365-4ce6-9b04-25a42527db96" providerId="ADAL" clId="{D881CEDD-6CF1-4E22-87D8-EDA7B9F54563}" dt="2022-10-11T15:24:25.739" v="720" actId="165"/>
          <ac:grpSpMkLst>
            <pc:docMk/>
            <pc:sldMk cId="381502063" sldId="473"/>
            <ac:grpSpMk id="14" creationId="{C94D6E93-25F2-47D7-924F-91236647F54E}"/>
          </ac:grpSpMkLst>
        </pc:grpChg>
        <pc:grpChg chg="mod topLvl">
          <ac:chgData name="Wojciech Januszauskas" userId="283006d7-7365-4ce6-9b04-25a42527db96" providerId="ADAL" clId="{D881CEDD-6CF1-4E22-87D8-EDA7B9F54563}" dt="2022-10-11T15:27:44.515" v="742" actId="165"/>
          <ac:grpSpMkLst>
            <pc:docMk/>
            <pc:sldMk cId="381502063" sldId="473"/>
            <ac:grpSpMk id="21" creationId="{783F1E08-2BBB-47EB-84A7-D279862E5571}"/>
          </ac:grpSpMkLst>
        </pc:grpChg>
        <pc:grpChg chg="del mod topLvl">
          <ac:chgData name="Wojciech Januszauskas" userId="283006d7-7365-4ce6-9b04-25a42527db96" providerId="ADAL" clId="{D881CEDD-6CF1-4E22-87D8-EDA7B9F54563}" dt="2022-10-11T15:27:49.308" v="743" actId="165"/>
          <ac:grpSpMkLst>
            <pc:docMk/>
            <pc:sldMk cId="381502063" sldId="473"/>
            <ac:grpSpMk id="24" creationId="{1ED5A0E3-5213-431D-B8D3-031F4318FAAE}"/>
          </ac:grpSpMkLst>
        </pc:grpChg>
        <pc:grpChg chg="del mod topLvl">
          <ac:chgData name="Wojciech Januszauskas" userId="283006d7-7365-4ce6-9b04-25a42527db96" providerId="ADAL" clId="{D881CEDD-6CF1-4E22-87D8-EDA7B9F54563}" dt="2022-10-11T15:27:44.515" v="742" actId="165"/>
          <ac:grpSpMkLst>
            <pc:docMk/>
            <pc:sldMk cId="381502063" sldId="473"/>
            <ac:grpSpMk id="27" creationId="{34D7EBEC-D1F5-45C3-8039-EE50917F1224}"/>
          </ac:grpSpMkLst>
        </pc:grpChg>
        <pc:grpChg chg="del mod topLvl">
          <ac:chgData name="Wojciech Januszauskas" userId="283006d7-7365-4ce6-9b04-25a42527db96" providerId="ADAL" clId="{D881CEDD-6CF1-4E22-87D8-EDA7B9F54563}" dt="2022-10-11T15:27:40.226" v="741" actId="165"/>
          <ac:grpSpMkLst>
            <pc:docMk/>
            <pc:sldMk cId="381502063" sldId="473"/>
            <ac:grpSpMk id="33" creationId="{57D03F49-25EB-43BF-9338-F4DC796894D8}"/>
          </ac:grpSpMkLst>
        </pc:grpChg>
        <pc:grpChg chg="del mod topLvl">
          <ac:chgData name="Wojciech Januszauskas" userId="283006d7-7365-4ce6-9b04-25a42527db96" providerId="ADAL" clId="{D881CEDD-6CF1-4E22-87D8-EDA7B9F54563}" dt="2022-10-11T15:24:25.739" v="720" actId="165"/>
          <ac:grpSpMkLst>
            <pc:docMk/>
            <pc:sldMk cId="381502063" sldId="473"/>
            <ac:grpSpMk id="44" creationId="{F2B1BD01-0475-4A2A-9420-7DCA9DB81F4D}"/>
          </ac:grpSpMkLst>
        </pc:grpChg>
        <pc:grpChg chg="del">
          <ac:chgData name="Wojciech Januszauskas" userId="283006d7-7365-4ce6-9b04-25a42527db96" providerId="ADAL" clId="{D881CEDD-6CF1-4E22-87D8-EDA7B9F54563}" dt="2022-10-11T15:26:56.267" v="740" actId="165"/>
          <ac:grpSpMkLst>
            <pc:docMk/>
            <pc:sldMk cId="381502063" sldId="473"/>
            <ac:grpSpMk id="61" creationId="{192D196C-2EA4-4A6D-AEA6-4B6B484124C9}"/>
          </ac:grpSpMkLst>
        </pc:grpChg>
        <pc:grpChg chg="del">
          <ac:chgData name="Wojciech Januszauskas" userId="283006d7-7365-4ce6-9b04-25a42527db96" providerId="ADAL" clId="{D881CEDD-6CF1-4E22-87D8-EDA7B9F54563}" dt="2022-10-11T15:24:21.496" v="719" actId="165"/>
          <ac:grpSpMkLst>
            <pc:docMk/>
            <pc:sldMk cId="381502063" sldId="473"/>
            <ac:grpSpMk id="63" creationId="{D34F2ACB-68A0-4231-8572-AB6A34DBDDFC}"/>
          </ac:grpSpMkLst>
        </pc:grpChg>
        <pc:picChg chg="mod">
          <ac:chgData name="Wojciech Januszauskas" userId="283006d7-7365-4ce6-9b04-25a42527db96" providerId="ADAL" clId="{D881CEDD-6CF1-4E22-87D8-EDA7B9F54563}" dt="2022-10-11T15:25:30.503" v="735" actId="1037"/>
          <ac:picMkLst>
            <pc:docMk/>
            <pc:sldMk cId="381502063" sldId="473"/>
            <ac:picMk id="17" creationId="{44B89D13-6A2B-4461-85D6-81B836A279BA}"/>
          </ac:picMkLst>
        </pc:picChg>
        <pc:picChg chg="mod topLvl">
          <ac:chgData name="Wojciech Januszauskas" userId="283006d7-7365-4ce6-9b04-25a42527db96" providerId="ADAL" clId="{D881CEDD-6CF1-4E22-87D8-EDA7B9F54563}" dt="2022-10-11T15:28:06.074" v="748" actId="1038"/>
          <ac:picMkLst>
            <pc:docMk/>
            <pc:sldMk cId="381502063" sldId="473"/>
            <ac:picMk id="25" creationId="{DE97E1B5-6117-4324-93A7-C55476905156}"/>
          </ac:picMkLst>
        </pc:picChg>
        <pc:picChg chg="mod topLvl">
          <ac:chgData name="Wojciech Januszauskas" userId="283006d7-7365-4ce6-9b04-25a42527db96" providerId="ADAL" clId="{D881CEDD-6CF1-4E22-87D8-EDA7B9F54563}" dt="2022-10-11T15:27:49.308" v="743" actId="165"/>
          <ac:picMkLst>
            <pc:docMk/>
            <pc:sldMk cId="381502063" sldId="473"/>
            <ac:picMk id="29" creationId="{8FB8F740-7A93-4809-BE43-FB54DECEEDFB}"/>
          </ac:picMkLst>
        </pc:picChg>
        <pc:picChg chg="mod">
          <ac:chgData name="Wojciech Januszauskas" userId="283006d7-7365-4ce6-9b04-25a42527db96" providerId="ADAL" clId="{D881CEDD-6CF1-4E22-87D8-EDA7B9F54563}" dt="2022-10-11T15:26:42.415" v="739" actId="1076"/>
          <ac:picMkLst>
            <pc:docMk/>
            <pc:sldMk cId="381502063" sldId="473"/>
            <ac:picMk id="35" creationId="{B8712B74-D46C-446F-84E5-72C4859B485E}"/>
          </ac:picMkLst>
        </pc:picChg>
        <pc:picChg chg="mod">
          <ac:chgData name="Wojciech Januszauskas" userId="283006d7-7365-4ce6-9b04-25a42527db96" providerId="ADAL" clId="{D881CEDD-6CF1-4E22-87D8-EDA7B9F54563}" dt="2022-10-11T15:27:44.515" v="742" actId="165"/>
          <ac:picMkLst>
            <pc:docMk/>
            <pc:sldMk cId="381502063" sldId="473"/>
            <ac:picMk id="71" creationId="{F765A35D-85DE-46F2-B3A6-EF5A9538E6CA}"/>
          </ac:picMkLst>
        </pc:picChg>
        <pc:picChg chg="mod">
          <ac:chgData name="Wojciech Januszauskas" userId="283006d7-7365-4ce6-9b04-25a42527db96" providerId="ADAL" clId="{D881CEDD-6CF1-4E22-87D8-EDA7B9F54563}" dt="2022-10-11T15:27:44.515" v="742" actId="165"/>
          <ac:picMkLst>
            <pc:docMk/>
            <pc:sldMk cId="381502063" sldId="473"/>
            <ac:picMk id="73" creationId="{B7F13196-DFDD-4BE2-A0F7-858965930F2E}"/>
          </ac:picMkLst>
        </pc:picChg>
        <pc:picChg chg="mod">
          <ac:chgData name="Wojciech Januszauskas" userId="283006d7-7365-4ce6-9b04-25a42527db96" providerId="ADAL" clId="{D881CEDD-6CF1-4E22-87D8-EDA7B9F54563}" dt="2022-10-11T15:26:42.415" v="739" actId="1076"/>
          <ac:picMkLst>
            <pc:docMk/>
            <pc:sldMk cId="381502063" sldId="473"/>
            <ac:picMk id="77" creationId="{B1F74CF4-E01C-4DA2-8D1D-AF60A478C979}"/>
          </ac:picMkLst>
        </pc:picChg>
        <pc:picChg chg="mod topLvl">
          <ac:chgData name="Wojciech Januszauskas" userId="283006d7-7365-4ce6-9b04-25a42527db96" providerId="ADAL" clId="{D881CEDD-6CF1-4E22-87D8-EDA7B9F54563}" dt="2022-10-11T15:28:01.588" v="746" actId="1037"/>
          <ac:picMkLst>
            <pc:docMk/>
            <pc:sldMk cId="381502063" sldId="473"/>
            <ac:picMk id="88" creationId="{DDD54CD7-9BA9-4AF0-85E7-F4714AAF249A}"/>
          </ac:picMkLst>
        </pc:picChg>
        <pc:picChg chg="mod">
          <ac:chgData name="Wojciech Januszauskas" userId="283006d7-7365-4ce6-9b04-25a42527db96" providerId="ADAL" clId="{D881CEDD-6CF1-4E22-87D8-EDA7B9F54563}" dt="2022-10-11T15:27:44.515" v="742" actId="165"/>
          <ac:picMkLst>
            <pc:docMk/>
            <pc:sldMk cId="381502063" sldId="473"/>
            <ac:picMk id="90" creationId="{8867831A-0B5F-4FCF-AD8F-4D83C914B9F4}"/>
          </ac:picMkLst>
        </pc:picChg>
        <pc:picChg chg="mod">
          <ac:chgData name="Wojciech Januszauskas" userId="283006d7-7365-4ce6-9b04-25a42527db96" providerId="ADAL" clId="{D881CEDD-6CF1-4E22-87D8-EDA7B9F54563}" dt="2022-10-11T15:27:44.515" v="742" actId="165"/>
          <ac:picMkLst>
            <pc:docMk/>
            <pc:sldMk cId="381502063" sldId="473"/>
            <ac:picMk id="92" creationId="{6D55FCF9-1A09-45D2-B1F4-780DA97C178E}"/>
          </ac:picMkLst>
        </pc:picChg>
        <pc:picChg chg="mod">
          <ac:chgData name="Wojciech Januszauskas" userId="283006d7-7365-4ce6-9b04-25a42527db96" providerId="ADAL" clId="{D881CEDD-6CF1-4E22-87D8-EDA7B9F54563}" dt="2022-10-11T15:26:42.415" v="739" actId="1076"/>
          <ac:picMkLst>
            <pc:docMk/>
            <pc:sldMk cId="381502063" sldId="473"/>
            <ac:picMk id="136" creationId="{C70DA0D7-B2E2-C446-B970-468E88F13303}"/>
          </ac:picMkLst>
        </pc:picChg>
        <pc:cxnChg chg="mod topLvl">
          <ac:chgData name="Wojciech Januszauskas" userId="283006d7-7365-4ce6-9b04-25a42527db96" providerId="ADAL" clId="{D881CEDD-6CF1-4E22-87D8-EDA7B9F54563}" dt="2022-10-11T15:25:14.342" v="733" actId="1037"/>
          <ac:cxnSpMkLst>
            <pc:docMk/>
            <pc:sldMk cId="381502063" sldId="473"/>
            <ac:cxnSpMk id="7" creationId="{40DD6962-7993-6775-79FD-6DD8D7FA45D4}"/>
          </ac:cxnSpMkLst>
        </pc:cxnChg>
        <pc:cxnChg chg="mod topLvl">
          <ac:chgData name="Wojciech Januszauskas" userId="283006d7-7365-4ce6-9b04-25a42527db96" providerId="ADAL" clId="{D881CEDD-6CF1-4E22-87D8-EDA7B9F54563}" dt="2022-10-11T15:25:08.129" v="729" actId="1582"/>
          <ac:cxnSpMkLst>
            <pc:docMk/>
            <pc:sldMk cId="381502063" sldId="473"/>
            <ac:cxnSpMk id="11" creationId="{900BEE15-65A2-50B1-5A1B-DFE0AAF31FEB}"/>
          </ac:cxnSpMkLst>
        </pc:cxnChg>
        <pc:cxnChg chg="mod topLvl">
          <ac:chgData name="Wojciech Januszauskas" userId="283006d7-7365-4ce6-9b04-25a42527db96" providerId="ADAL" clId="{D881CEDD-6CF1-4E22-87D8-EDA7B9F54563}" dt="2022-10-11T15:25:11.463" v="731" actId="1036"/>
          <ac:cxnSpMkLst>
            <pc:docMk/>
            <pc:sldMk cId="381502063" sldId="473"/>
            <ac:cxnSpMk id="12" creationId="{AC28F6A1-1DA1-A7CE-E518-CB088B99C20C}"/>
          </ac:cxnSpMkLst>
        </pc:cxnChg>
        <pc:cxnChg chg="mod topLvl">
          <ac:chgData name="Wojciech Januszauskas" userId="283006d7-7365-4ce6-9b04-25a42527db96" providerId="ADAL" clId="{D881CEDD-6CF1-4E22-87D8-EDA7B9F54563}" dt="2022-10-11T15:26:56.267" v="740" actId="165"/>
          <ac:cxnSpMkLst>
            <pc:docMk/>
            <pc:sldMk cId="381502063" sldId="473"/>
            <ac:cxnSpMk id="26" creationId="{F8A1A4BA-7058-BC4C-BBF3-64A61702FF0B}"/>
          </ac:cxnSpMkLst>
        </pc:cxnChg>
        <pc:cxnChg chg="mod topLvl">
          <ac:chgData name="Wojciech Januszauskas" userId="283006d7-7365-4ce6-9b04-25a42527db96" providerId="ADAL" clId="{D881CEDD-6CF1-4E22-87D8-EDA7B9F54563}" dt="2022-10-11T15:27:40.226" v="741" actId="165"/>
          <ac:cxnSpMkLst>
            <pc:docMk/>
            <pc:sldMk cId="381502063" sldId="473"/>
            <ac:cxnSpMk id="31" creationId="{40EEC38A-4AF2-4569-B49E-2A1D5C3F7C79}"/>
          </ac:cxnSpMkLst>
        </pc:cxnChg>
        <pc:cxnChg chg="mod">
          <ac:chgData name="Wojciech Januszauskas" userId="283006d7-7365-4ce6-9b04-25a42527db96" providerId="ADAL" clId="{D881CEDD-6CF1-4E22-87D8-EDA7B9F54563}" dt="2022-10-11T15:25:26.252" v="734" actId="1037"/>
          <ac:cxnSpMkLst>
            <pc:docMk/>
            <pc:sldMk cId="381502063" sldId="473"/>
            <ac:cxnSpMk id="64" creationId="{AA018A09-AF16-460D-B594-7A20CCB86F9B}"/>
          </ac:cxnSpMkLst>
        </pc:cxnChg>
        <pc:cxnChg chg="mod topLvl">
          <ac:chgData name="Wojciech Januszauskas" userId="283006d7-7365-4ce6-9b04-25a42527db96" providerId="ADAL" clId="{D881CEDD-6CF1-4E22-87D8-EDA7B9F54563}" dt="2022-10-11T15:25:08.129" v="729" actId="1582"/>
          <ac:cxnSpMkLst>
            <pc:docMk/>
            <pc:sldMk cId="381502063" sldId="473"/>
            <ac:cxnSpMk id="89" creationId="{B5DF208F-53E9-448D-848E-311A13FCB8D9}"/>
          </ac:cxnSpMkLst>
        </pc:cxnChg>
        <pc:cxnChg chg="mod topLvl">
          <ac:chgData name="Wojciech Januszauskas" userId="283006d7-7365-4ce6-9b04-25a42527db96" providerId="ADAL" clId="{D881CEDD-6CF1-4E22-87D8-EDA7B9F54563}" dt="2022-10-11T15:27:53.466" v="744" actId="14100"/>
          <ac:cxnSpMkLst>
            <pc:docMk/>
            <pc:sldMk cId="381502063" sldId="473"/>
            <ac:cxnSpMk id="152" creationId="{22BF0371-A2C8-2447-AA71-DA8214FEF3A9}"/>
          </ac:cxnSpMkLst>
        </pc:cxnChg>
        <pc:cxnChg chg="mod topLvl">
          <ac:chgData name="Wojciech Januszauskas" userId="283006d7-7365-4ce6-9b04-25a42527db96" providerId="ADAL" clId="{D881CEDD-6CF1-4E22-87D8-EDA7B9F54563}" dt="2022-10-11T15:27:49.308" v="743" actId="165"/>
          <ac:cxnSpMkLst>
            <pc:docMk/>
            <pc:sldMk cId="381502063" sldId="473"/>
            <ac:cxnSpMk id="166" creationId="{FB06AE7C-73DD-3D4F-BDE6-C4949008B7D5}"/>
          </ac:cxnSpMkLst>
        </pc:cxnChg>
        <pc:cxnChg chg="mod topLvl">
          <ac:chgData name="Wojciech Januszauskas" userId="283006d7-7365-4ce6-9b04-25a42527db96" providerId="ADAL" clId="{D881CEDD-6CF1-4E22-87D8-EDA7B9F54563}" dt="2022-10-11T15:26:56.267" v="740" actId="165"/>
          <ac:cxnSpMkLst>
            <pc:docMk/>
            <pc:sldMk cId="381502063" sldId="473"/>
            <ac:cxnSpMk id="188" creationId="{932ADF71-668E-B547-9CBF-79536540DE16}"/>
          </ac:cxnSpMkLst>
        </pc:cxnChg>
      </pc:sldChg>
      <pc:sldChg chg="addSp delSp modSp add mod modTransition modAnim modNotesTx">
        <pc:chgData name="Wojciech Januszauskas" userId="283006d7-7365-4ce6-9b04-25a42527db96" providerId="ADAL" clId="{D881CEDD-6CF1-4E22-87D8-EDA7B9F54563}" dt="2022-10-12T13:09:03.146" v="964"/>
        <pc:sldMkLst>
          <pc:docMk/>
          <pc:sldMk cId="939781707" sldId="474"/>
        </pc:sldMkLst>
        <pc:spChg chg="add del mod topLvl">
          <ac:chgData name="Wojciech Januszauskas" userId="283006d7-7365-4ce6-9b04-25a42527db96" providerId="ADAL" clId="{D881CEDD-6CF1-4E22-87D8-EDA7B9F54563}" dt="2022-10-12T12:47:25.225" v="946" actId="164"/>
          <ac:spMkLst>
            <pc:docMk/>
            <pc:sldMk cId="939781707" sldId="474"/>
            <ac:spMk id="2" creationId="{5F1B2CB8-0428-2A2A-0F3D-0702BACF6E44}"/>
          </ac:spMkLst>
        </pc:spChg>
        <pc:spChg chg="mod ord topLvl">
          <ac:chgData name="Wojciech Januszauskas" userId="283006d7-7365-4ce6-9b04-25a42527db96" providerId="ADAL" clId="{D881CEDD-6CF1-4E22-87D8-EDA7B9F54563}" dt="2022-10-12T13:07:27.313" v="952" actId="164"/>
          <ac:spMkLst>
            <pc:docMk/>
            <pc:sldMk cId="939781707" sldId="474"/>
            <ac:spMk id="6" creationId="{43B3AD56-C16C-8B49-94F5-3E8233E5F2B4}"/>
          </ac:spMkLst>
        </pc:spChg>
        <pc:spChg chg="mod">
          <ac:chgData name="Wojciech Januszauskas" userId="283006d7-7365-4ce6-9b04-25a42527db96" providerId="ADAL" clId="{D881CEDD-6CF1-4E22-87D8-EDA7B9F54563}" dt="2022-10-12T13:07:13.859" v="950" actId="165"/>
          <ac:spMkLst>
            <pc:docMk/>
            <pc:sldMk cId="939781707" sldId="474"/>
            <ac:spMk id="13" creationId="{03295388-7C5C-916F-74E7-FBADB2564411}"/>
          </ac:spMkLst>
        </pc:spChg>
        <pc:spChg chg="add del mod">
          <ac:chgData name="Wojciech Januszauskas" userId="283006d7-7365-4ce6-9b04-25a42527db96" providerId="ADAL" clId="{D881CEDD-6CF1-4E22-87D8-EDA7B9F54563}" dt="2022-10-12T12:46:56.384" v="940" actId="164"/>
          <ac:spMkLst>
            <pc:docMk/>
            <pc:sldMk cId="939781707" sldId="474"/>
            <ac:spMk id="43" creationId="{C257DB01-994B-D54E-90F7-C04BE09D71CC}"/>
          </ac:spMkLst>
        </pc:spChg>
        <pc:spChg chg="add del mod topLvl">
          <ac:chgData name="Wojciech Januszauskas" userId="283006d7-7365-4ce6-9b04-25a42527db96" providerId="ADAL" clId="{D881CEDD-6CF1-4E22-87D8-EDA7B9F54563}" dt="2022-10-12T12:47:25.225" v="946" actId="164"/>
          <ac:spMkLst>
            <pc:docMk/>
            <pc:sldMk cId="939781707" sldId="474"/>
            <ac:spMk id="52" creationId="{9731518F-F6FE-4D7D-B0AD-53FBEC5796D8}"/>
          </ac:spMkLst>
        </pc:spChg>
        <pc:spChg chg="mod">
          <ac:chgData name="Wojciech Januszauskas" userId="283006d7-7365-4ce6-9b04-25a42527db96" providerId="ADAL" clId="{D881CEDD-6CF1-4E22-87D8-EDA7B9F54563}" dt="2022-10-12T13:06:44.928" v="948" actId="164"/>
          <ac:spMkLst>
            <pc:docMk/>
            <pc:sldMk cId="939781707" sldId="474"/>
            <ac:spMk id="60" creationId="{557F2B08-A67D-4009-9149-0CC4C8EAB232}"/>
          </ac:spMkLst>
        </pc:spChg>
        <pc:spChg chg="mod">
          <ac:chgData name="Wojciech Januszauskas" userId="283006d7-7365-4ce6-9b04-25a42527db96" providerId="ADAL" clId="{D881CEDD-6CF1-4E22-87D8-EDA7B9F54563}" dt="2022-10-12T13:09:00.982" v="963" actId="164"/>
          <ac:spMkLst>
            <pc:docMk/>
            <pc:sldMk cId="939781707" sldId="474"/>
            <ac:spMk id="72" creationId="{DBAB0759-0BC3-4A42-9B04-9614A5B2B050}"/>
          </ac:spMkLst>
        </pc:spChg>
        <pc:spChg chg="add del mod">
          <ac:chgData name="Wojciech Januszauskas" userId="283006d7-7365-4ce6-9b04-25a42527db96" providerId="ADAL" clId="{D881CEDD-6CF1-4E22-87D8-EDA7B9F54563}" dt="2022-10-12T12:46:56.384" v="940" actId="164"/>
          <ac:spMkLst>
            <pc:docMk/>
            <pc:sldMk cId="939781707" sldId="474"/>
            <ac:spMk id="74" creationId="{B6056382-A8B3-4744-A2F6-2310C7CFF165}"/>
          </ac:spMkLst>
        </pc:spChg>
        <pc:spChg chg="mod topLvl">
          <ac:chgData name="Wojciech Januszauskas" userId="283006d7-7365-4ce6-9b04-25a42527db96" providerId="ADAL" clId="{D881CEDD-6CF1-4E22-87D8-EDA7B9F54563}" dt="2022-10-12T13:07:27.313" v="952" actId="164"/>
          <ac:spMkLst>
            <pc:docMk/>
            <pc:sldMk cId="939781707" sldId="474"/>
            <ac:spMk id="102" creationId="{51EED36D-41F6-1343-8B4D-338EE34BAE3C}"/>
          </ac:spMkLst>
        </pc:spChg>
        <pc:spChg chg="mod topLvl">
          <ac:chgData name="Wojciech Januszauskas" userId="283006d7-7365-4ce6-9b04-25a42527db96" providerId="ADAL" clId="{D881CEDD-6CF1-4E22-87D8-EDA7B9F54563}" dt="2022-10-12T13:07:27.313" v="952" actId="164"/>
          <ac:spMkLst>
            <pc:docMk/>
            <pc:sldMk cId="939781707" sldId="474"/>
            <ac:spMk id="103" creationId="{5032E9B6-CA95-7A40-9ADE-C9E84A9C54AF}"/>
          </ac:spMkLst>
        </pc:spChg>
        <pc:spChg chg="mod topLvl">
          <ac:chgData name="Wojciech Januszauskas" userId="283006d7-7365-4ce6-9b04-25a42527db96" providerId="ADAL" clId="{D881CEDD-6CF1-4E22-87D8-EDA7B9F54563}" dt="2022-10-12T13:07:27.313" v="952" actId="164"/>
          <ac:spMkLst>
            <pc:docMk/>
            <pc:sldMk cId="939781707" sldId="474"/>
            <ac:spMk id="104" creationId="{BDC92545-FAD5-C54B-9D15-06BB8D9D9867}"/>
          </ac:spMkLst>
        </pc:spChg>
        <pc:spChg chg="add del mod">
          <ac:chgData name="Wojciech Januszauskas" userId="283006d7-7365-4ce6-9b04-25a42527db96" providerId="ADAL" clId="{D881CEDD-6CF1-4E22-87D8-EDA7B9F54563}" dt="2022-10-12T12:46:56.384" v="940" actId="164"/>
          <ac:spMkLst>
            <pc:docMk/>
            <pc:sldMk cId="939781707" sldId="474"/>
            <ac:spMk id="106" creationId="{B7AADC28-8A1C-7C4C-ABB2-0998D2A51D45}"/>
          </ac:spMkLst>
        </pc:spChg>
        <pc:spChg chg="add del mod">
          <ac:chgData name="Wojciech Januszauskas" userId="283006d7-7365-4ce6-9b04-25a42527db96" providerId="ADAL" clId="{D881CEDD-6CF1-4E22-87D8-EDA7B9F54563}" dt="2022-10-12T12:46:56.384" v="940" actId="164"/>
          <ac:spMkLst>
            <pc:docMk/>
            <pc:sldMk cId="939781707" sldId="474"/>
            <ac:spMk id="118" creationId="{3C0396AD-8BB4-0247-BAE0-7E159F6C27E2}"/>
          </ac:spMkLst>
        </pc:spChg>
        <pc:spChg chg="mod topLvl">
          <ac:chgData name="Wojciech Januszauskas" userId="283006d7-7365-4ce6-9b04-25a42527db96" providerId="ADAL" clId="{D881CEDD-6CF1-4E22-87D8-EDA7B9F54563}" dt="2022-10-12T13:07:27.313" v="952" actId="164"/>
          <ac:spMkLst>
            <pc:docMk/>
            <pc:sldMk cId="939781707" sldId="474"/>
            <ac:spMk id="127" creationId="{D6C19C23-4DF6-A844-B59A-CFDEE645379F}"/>
          </ac:spMkLst>
        </pc:spChg>
        <pc:spChg chg="add del mod">
          <ac:chgData name="Wojciech Januszauskas" userId="283006d7-7365-4ce6-9b04-25a42527db96" providerId="ADAL" clId="{D881CEDD-6CF1-4E22-87D8-EDA7B9F54563}" dt="2022-10-12T12:46:56.384" v="940" actId="164"/>
          <ac:spMkLst>
            <pc:docMk/>
            <pc:sldMk cId="939781707" sldId="474"/>
            <ac:spMk id="151" creationId="{F189662E-7825-B842-8C0B-A36C45223E51}"/>
          </ac:spMkLst>
        </pc:spChg>
        <pc:spChg chg="add del mod">
          <ac:chgData name="Wojciech Januszauskas" userId="283006d7-7365-4ce6-9b04-25a42527db96" providerId="ADAL" clId="{D881CEDD-6CF1-4E22-87D8-EDA7B9F54563}" dt="2022-10-12T12:46:56.384" v="940" actId="164"/>
          <ac:spMkLst>
            <pc:docMk/>
            <pc:sldMk cId="939781707" sldId="474"/>
            <ac:spMk id="158" creationId="{1B8A113E-88B5-884C-9832-D74047B32F64}"/>
          </ac:spMkLst>
        </pc:spChg>
        <pc:grpChg chg="add del mod">
          <ac:chgData name="Wojciech Januszauskas" userId="283006d7-7365-4ce6-9b04-25a42527db96" providerId="ADAL" clId="{D881CEDD-6CF1-4E22-87D8-EDA7B9F54563}" dt="2022-10-12T13:07:13.859" v="950" actId="165"/>
          <ac:grpSpMkLst>
            <pc:docMk/>
            <pc:sldMk cId="939781707" sldId="474"/>
            <ac:grpSpMk id="3" creationId="{75AFE98A-FC48-99A3-A2F7-16A0EB5D3B86}"/>
          </ac:grpSpMkLst>
        </pc:grpChg>
        <pc:grpChg chg="add mod">
          <ac:chgData name="Wojciech Januszauskas" userId="283006d7-7365-4ce6-9b04-25a42527db96" providerId="ADAL" clId="{D881CEDD-6CF1-4E22-87D8-EDA7B9F54563}" dt="2022-10-12T12:46:56.384" v="940" actId="164"/>
          <ac:grpSpMkLst>
            <pc:docMk/>
            <pc:sldMk cId="939781707" sldId="474"/>
            <ac:grpSpMk id="4" creationId="{40C500FD-7101-4F01-AF86-47CB2E8B4CA8}"/>
          </ac:grpSpMkLst>
        </pc:grpChg>
        <pc:grpChg chg="add mod">
          <ac:chgData name="Wojciech Januszauskas" userId="283006d7-7365-4ce6-9b04-25a42527db96" providerId="ADAL" clId="{D881CEDD-6CF1-4E22-87D8-EDA7B9F54563}" dt="2022-10-12T12:47:25.225" v="946" actId="164"/>
          <ac:grpSpMkLst>
            <pc:docMk/>
            <pc:sldMk cId="939781707" sldId="474"/>
            <ac:grpSpMk id="5" creationId="{B6C6D1C1-255A-4CDD-6735-27BA89ECE85F}"/>
          </ac:grpSpMkLst>
        </pc:grpChg>
        <pc:grpChg chg="add mod">
          <ac:chgData name="Wojciech Januszauskas" userId="283006d7-7365-4ce6-9b04-25a42527db96" providerId="ADAL" clId="{D881CEDD-6CF1-4E22-87D8-EDA7B9F54563}" dt="2022-10-12T13:07:48.997" v="957" actId="164"/>
          <ac:grpSpMkLst>
            <pc:docMk/>
            <pc:sldMk cId="939781707" sldId="474"/>
            <ac:grpSpMk id="8" creationId="{B1D59A6B-7CB3-DFC6-0805-760B1C2DB5D9}"/>
          </ac:grpSpMkLst>
        </pc:grpChg>
        <pc:grpChg chg="add mod">
          <ac:chgData name="Wojciech Januszauskas" userId="283006d7-7365-4ce6-9b04-25a42527db96" providerId="ADAL" clId="{D881CEDD-6CF1-4E22-87D8-EDA7B9F54563}" dt="2022-10-12T13:07:32.466" v="953" actId="164"/>
          <ac:grpSpMkLst>
            <pc:docMk/>
            <pc:sldMk cId="939781707" sldId="474"/>
            <ac:grpSpMk id="9" creationId="{4960B892-5AF4-DEEE-D985-84FA32E58DC8}"/>
          </ac:grpSpMkLst>
        </pc:grpChg>
        <pc:grpChg chg="del">
          <ac:chgData name="Wojciech Januszauskas" userId="283006d7-7365-4ce6-9b04-25a42527db96" providerId="ADAL" clId="{D881CEDD-6CF1-4E22-87D8-EDA7B9F54563}" dt="2022-10-12T12:45:28.958" v="921" actId="165"/>
          <ac:grpSpMkLst>
            <pc:docMk/>
            <pc:sldMk cId="939781707" sldId="474"/>
            <ac:grpSpMk id="14" creationId="{C94D6E93-25F2-47D7-924F-91236647F54E}"/>
          </ac:grpSpMkLst>
        </pc:grpChg>
        <pc:grpChg chg="add mod">
          <ac:chgData name="Wojciech Januszauskas" userId="283006d7-7365-4ce6-9b04-25a42527db96" providerId="ADAL" clId="{D881CEDD-6CF1-4E22-87D8-EDA7B9F54563}" dt="2022-10-12T13:08:43.029" v="960" actId="164"/>
          <ac:grpSpMkLst>
            <pc:docMk/>
            <pc:sldMk cId="939781707" sldId="474"/>
            <ac:grpSpMk id="15" creationId="{060EAB6E-593C-ABEB-19AA-202713624F06}"/>
          </ac:grpSpMkLst>
        </pc:grpChg>
        <pc:grpChg chg="add mod">
          <ac:chgData name="Wojciech Januszauskas" userId="283006d7-7365-4ce6-9b04-25a42527db96" providerId="ADAL" clId="{D881CEDD-6CF1-4E22-87D8-EDA7B9F54563}" dt="2022-10-12T13:09:00.982" v="963" actId="164"/>
          <ac:grpSpMkLst>
            <pc:docMk/>
            <pc:sldMk cId="939781707" sldId="474"/>
            <ac:grpSpMk id="18" creationId="{1DB8FBC4-AE1B-84B1-5A4F-F5933AA69B9C}"/>
          </ac:grpSpMkLst>
        </pc:grpChg>
        <pc:grpChg chg="add mod">
          <ac:chgData name="Wojciech Januszauskas" userId="283006d7-7365-4ce6-9b04-25a42527db96" providerId="ADAL" clId="{D881CEDD-6CF1-4E22-87D8-EDA7B9F54563}" dt="2022-10-12T13:08:43.029" v="960" actId="164"/>
          <ac:grpSpMkLst>
            <pc:docMk/>
            <pc:sldMk cId="939781707" sldId="474"/>
            <ac:grpSpMk id="19" creationId="{D12BB07C-6F8E-121F-EAC2-1125A8CE98AD}"/>
          </ac:grpSpMkLst>
        </pc:grpChg>
        <pc:grpChg chg="add mod">
          <ac:chgData name="Wojciech Januszauskas" userId="283006d7-7365-4ce6-9b04-25a42527db96" providerId="ADAL" clId="{D881CEDD-6CF1-4E22-87D8-EDA7B9F54563}" dt="2022-10-12T13:09:00.982" v="963" actId="164"/>
          <ac:grpSpMkLst>
            <pc:docMk/>
            <pc:sldMk cId="939781707" sldId="474"/>
            <ac:grpSpMk id="20" creationId="{CB0A6929-B467-0196-40F9-EE529E40157C}"/>
          </ac:grpSpMkLst>
        </pc:grpChg>
        <pc:grpChg chg="add del mod">
          <ac:chgData name="Wojciech Januszauskas" userId="283006d7-7365-4ce6-9b04-25a42527db96" providerId="ADAL" clId="{D881CEDD-6CF1-4E22-87D8-EDA7B9F54563}" dt="2022-10-12T12:46:56.384" v="940" actId="164"/>
          <ac:grpSpMkLst>
            <pc:docMk/>
            <pc:sldMk cId="939781707" sldId="474"/>
            <ac:grpSpMk id="21" creationId="{783F1E08-2BBB-47EB-84A7-D279862E5571}"/>
          </ac:grpSpMkLst>
        </pc:grpChg>
        <pc:grpChg chg="add del mod topLvl">
          <ac:chgData name="Wojciech Januszauskas" userId="283006d7-7365-4ce6-9b04-25a42527db96" providerId="ADAL" clId="{D881CEDD-6CF1-4E22-87D8-EDA7B9F54563}" dt="2022-10-12T13:07:32.466" v="953" actId="164"/>
          <ac:grpSpMkLst>
            <pc:docMk/>
            <pc:sldMk cId="939781707" sldId="474"/>
            <ac:grpSpMk id="47" creationId="{273AE2B0-E338-4915-A34E-CB36ADD9F97B}"/>
          </ac:grpSpMkLst>
        </pc:grpChg>
        <pc:picChg chg="mod">
          <ac:chgData name="Wojciech Januszauskas" userId="283006d7-7365-4ce6-9b04-25a42527db96" providerId="ADAL" clId="{D881CEDD-6CF1-4E22-87D8-EDA7B9F54563}" dt="2022-10-12T13:06:44.928" v="948" actId="164"/>
          <ac:picMkLst>
            <pc:docMk/>
            <pc:sldMk cId="939781707" sldId="474"/>
            <ac:picMk id="17" creationId="{44B89D13-6A2B-4461-85D6-81B836A279BA}"/>
          </ac:picMkLst>
        </pc:picChg>
        <pc:picChg chg="mod topLvl">
          <ac:chgData name="Wojciech Januszauskas" userId="283006d7-7365-4ce6-9b04-25a42527db96" providerId="ADAL" clId="{D881CEDD-6CF1-4E22-87D8-EDA7B9F54563}" dt="2022-10-12T13:08:43.029" v="960" actId="164"/>
          <ac:picMkLst>
            <pc:docMk/>
            <pc:sldMk cId="939781707" sldId="474"/>
            <ac:picMk id="23" creationId="{005F14E5-C7CE-462F-89D8-E68690AB8966}"/>
          </ac:picMkLst>
        </pc:picChg>
        <pc:picChg chg="add del mod">
          <ac:chgData name="Wojciech Januszauskas" userId="283006d7-7365-4ce6-9b04-25a42527db96" providerId="ADAL" clId="{D881CEDD-6CF1-4E22-87D8-EDA7B9F54563}" dt="2022-10-12T12:46:56.384" v="940" actId="164"/>
          <ac:picMkLst>
            <pc:docMk/>
            <pc:sldMk cId="939781707" sldId="474"/>
            <ac:picMk id="25" creationId="{DE97E1B5-6117-4324-93A7-C55476905156}"/>
          </ac:picMkLst>
        </pc:picChg>
        <pc:picChg chg="add del mod">
          <ac:chgData name="Wojciech Januszauskas" userId="283006d7-7365-4ce6-9b04-25a42527db96" providerId="ADAL" clId="{D881CEDD-6CF1-4E22-87D8-EDA7B9F54563}" dt="2022-10-12T12:46:56.384" v="940" actId="164"/>
          <ac:picMkLst>
            <pc:docMk/>
            <pc:sldMk cId="939781707" sldId="474"/>
            <ac:picMk id="29" creationId="{8FB8F740-7A93-4809-BE43-FB54DECEEDFB}"/>
          </ac:picMkLst>
        </pc:picChg>
        <pc:picChg chg="mod topLvl">
          <ac:chgData name="Wojciech Januszauskas" userId="283006d7-7365-4ce6-9b04-25a42527db96" providerId="ADAL" clId="{D881CEDD-6CF1-4E22-87D8-EDA7B9F54563}" dt="2022-10-12T13:07:27.313" v="952" actId="164"/>
          <ac:picMkLst>
            <pc:docMk/>
            <pc:sldMk cId="939781707" sldId="474"/>
            <ac:picMk id="35" creationId="{B8712B74-D46C-446F-84E5-72C4859B485E}"/>
          </ac:picMkLst>
        </pc:picChg>
        <pc:picChg chg="mod">
          <ac:chgData name="Wojciech Januszauskas" userId="283006d7-7365-4ce6-9b04-25a42527db96" providerId="ADAL" clId="{D881CEDD-6CF1-4E22-87D8-EDA7B9F54563}" dt="2022-10-12T13:06:44.928" v="948" actId="164"/>
          <ac:picMkLst>
            <pc:docMk/>
            <pc:sldMk cId="939781707" sldId="474"/>
            <ac:picMk id="56" creationId="{A0B35DB1-554D-48C9-A11B-EC408927AF6C}"/>
          </ac:picMkLst>
        </pc:picChg>
        <pc:picChg chg="mod topLvl">
          <ac:chgData name="Wojciech Januszauskas" userId="283006d7-7365-4ce6-9b04-25a42527db96" providerId="ADAL" clId="{D881CEDD-6CF1-4E22-87D8-EDA7B9F54563}" dt="2022-10-12T13:07:27.313" v="952" actId="164"/>
          <ac:picMkLst>
            <pc:docMk/>
            <pc:sldMk cId="939781707" sldId="474"/>
            <ac:picMk id="77" creationId="{B1F74CF4-E01C-4DA2-8D1D-AF60A478C979}"/>
          </ac:picMkLst>
        </pc:picChg>
        <pc:picChg chg="add del mod">
          <ac:chgData name="Wojciech Januszauskas" userId="283006d7-7365-4ce6-9b04-25a42527db96" providerId="ADAL" clId="{D881CEDD-6CF1-4E22-87D8-EDA7B9F54563}" dt="2022-10-12T12:46:56.384" v="940" actId="164"/>
          <ac:picMkLst>
            <pc:docMk/>
            <pc:sldMk cId="939781707" sldId="474"/>
            <ac:picMk id="88" creationId="{DDD54CD7-9BA9-4AF0-85E7-F4714AAF249A}"/>
          </ac:picMkLst>
        </pc:picChg>
        <pc:picChg chg="mod">
          <ac:chgData name="Wojciech Januszauskas" userId="283006d7-7365-4ce6-9b04-25a42527db96" providerId="ADAL" clId="{D881CEDD-6CF1-4E22-87D8-EDA7B9F54563}" dt="2022-10-12T13:07:27.313" v="952" actId="164"/>
          <ac:picMkLst>
            <pc:docMk/>
            <pc:sldMk cId="939781707" sldId="474"/>
            <ac:picMk id="136" creationId="{C70DA0D7-B2E2-C446-B970-468E88F13303}"/>
          </ac:picMkLst>
        </pc:picChg>
        <pc:cxnChg chg="add del mod">
          <ac:chgData name="Wojciech Januszauskas" userId="283006d7-7365-4ce6-9b04-25a42527db96" providerId="ADAL" clId="{D881CEDD-6CF1-4E22-87D8-EDA7B9F54563}" dt="2022-10-12T12:47:25.225" v="946" actId="164"/>
          <ac:cxnSpMkLst>
            <pc:docMk/>
            <pc:sldMk cId="939781707" sldId="474"/>
            <ac:cxnSpMk id="7" creationId="{40DD6962-7993-6775-79FD-6DD8D7FA45D4}"/>
          </ac:cxnSpMkLst>
        </pc:cxnChg>
        <pc:cxnChg chg="mod">
          <ac:chgData name="Wojciech Januszauskas" userId="283006d7-7365-4ce6-9b04-25a42527db96" providerId="ADAL" clId="{D881CEDD-6CF1-4E22-87D8-EDA7B9F54563}" dt="2022-10-12T13:06:44.928" v="948" actId="164"/>
          <ac:cxnSpMkLst>
            <pc:docMk/>
            <pc:sldMk cId="939781707" sldId="474"/>
            <ac:cxnSpMk id="10" creationId="{6001044A-5C9D-A942-965D-950ADF9DEC22}"/>
          </ac:cxnSpMkLst>
        </pc:cxnChg>
        <pc:cxnChg chg="mod">
          <ac:chgData name="Wojciech Januszauskas" userId="283006d7-7365-4ce6-9b04-25a42527db96" providerId="ADAL" clId="{D881CEDD-6CF1-4E22-87D8-EDA7B9F54563}" dt="2022-10-12T12:47:25.225" v="946" actId="164"/>
          <ac:cxnSpMkLst>
            <pc:docMk/>
            <pc:sldMk cId="939781707" sldId="474"/>
            <ac:cxnSpMk id="11" creationId="{900BEE15-65A2-50B1-5A1B-DFE0AAF31FEB}"/>
          </ac:cxnSpMkLst>
        </pc:cxnChg>
        <pc:cxnChg chg="add del mod">
          <ac:chgData name="Wojciech Januszauskas" userId="283006d7-7365-4ce6-9b04-25a42527db96" providerId="ADAL" clId="{D881CEDD-6CF1-4E22-87D8-EDA7B9F54563}" dt="2022-10-12T12:47:25.225" v="946" actId="164"/>
          <ac:cxnSpMkLst>
            <pc:docMk/>
            <pc:sldMk cId="939781707" sldId="474"/>
            <ac:cxnSpMk id="12" creationId="{AC28F6A1-1DA1-A7CE-E518-CB088B99C20C}"/>
          </ac:cxnSpMkLst>
        </pc:cxnChg>
        <pc:cxnChg chg="mod">
          <ac:chgData name="Wojciech Januszauskas" userId="283006d7-7365-4ce6-9b04-25a42527db96" providerId="ADAL" clId="{D881CEDD-6CF1-4E22-87D8-EDA7B9F54563}" dt="2022-10-12T13:06:44.928" v="948" actId="164"/>
          <ac:cxnSpMkLst>
            <pc:docMk/>
            <pc:sldMk cId="939781707" sldId="474"/>
            <ac:cxnSpMk id="16" creationId="{CDA40F5E-EF0E-4153-F0CC-188B7440617F}"/>
          </ac:cxnSpMkLst>
        </pc:cxnChg>
        <pc:cxnChg chg="add del mod">
          <ac:chgData name="Wojciech Januszauskas" userId="283006d7-7365-4ce6-9b04-25a42527db96" providerId="ADAL" clId="{D881CEDD-6CF1-4E22-87D8-EDA7B9F54563}" dt="2022-10-12T12:46:56.384" v="940" actId="164"/>
          <ac:cxnSpMkLst>
            <pc:docMk/>
            <pc:sldMk cId="939781707" sldId="474"/>
            <ac:cxnSpMk id="26" creationId="{F8A1A4BA-7058-BC4C-BBF3-64A61702FF0B}"/>
          </ac:cxnSpMkLst>
        </pc:cxnChg>
        <pc:cxnChg chg="mod topLvl">
          <ac:chgData name="Wojciech Januszauskas" userId="283006d7-7365-4ce6-9b04-25a42527db96" providerId="ADAL" clId="{D881CEDD-6CF1-4E22-87D8-EDA7B9F54563}" dt="2022-10-12T13:08:43.029" v="960" actId="164"/>
          <ac:cxnSpMkLst>
            <pc:docMk/>
            <pc:sldMk cId="939781707" sldId="474"/>
            <ac:cxnSpMk id="31" creationId="{40EEC38A-4AF2-4569-B49E-2A1D5C3F7C79}"/>
          </ac:cxnSpMkLst>
        </pc:cxnChg>
        <pc:cxnChg chg="mod">
          <ac:chgData name="Wojciech Januszauskas" userId="283006d7-7365-4ce6-9b04-25a42527db96" providerId="ADAL" clId="{D881CEDD-6CF1-4E22-87D8-EDA7B9F54563}" dt="2022-10-12T13:07:48.997" v="957" actId="164"/>
          <ac:cxnSpMkLst>
            <pc:docMk/>
            <pc:sldMk cId="939781707" sldId="474"/>
            <ac:cxnSpMk id="64" creationId="{AA018A09-AF16-460D-B594-7A20CCB86F9B}"/>
          </ac:cxnSpMkLst>
        </pc:cxnChg>
        <pc:cxnChg chg="add del mod">
          <ac:chgData name="Wojciech Januszauskas" userId="283006d7-7365-4ce6-9b04-25a42527db96" providerId="ADAL" clId="{D881CEDD-6CF1-4E22-87D8-EDA7B9F54563}" dt="2022-10-12T12:47:25.225" v="946" actId="164"/>
          <ac:cxnSpMkLst>
            <pc:docMk/>
            <pc:sldMk cId="939781707" sldId="474"/>
            <ac:cxnSpMk id="89" creationId="{B5DF208F-53E9-448D-848E-311A13FCB8D9}"/>
          </ac:cxnSpMkLst>
        </pc:cxnChg>
        <pc:cxnChg chg="add del mod">
          <ac:chgData name="Wojciech Januszauskas" userId="283006d7-7365-4ce6-9b04-25a42527db96" providerId="ADAL" clId="{D881CEDD-6CF1-4E22-87D8-EDA7B9F54563}" dt="2022-10-12T12:46:56.384" v="940" actId="164"/>
          <ac:cxnSpMkLst>
            <pc:docMk/>
            <pc:sldMk cId="939781707" sldId="474"/>
            <ac:cxnSpMk id="152" creationId="{22BF0371-A2C8-2447-AA71-DA8214FEF3A9}"/>
          </ac:cxnSpMkLst>
        </pc:cxnChg>
        <pc:cxnChg chg="add del mod">
          <ac:chgData name="Wojciech Januszauskas" userId="283006d7-7365-4ce6-9b04-25a42527db96" providerId="ADAL" clId="{D881CEDD-6CF1-4E22-87D8-EDA7B9F54563}" dt="2022-10-12T12:46:56.384" v="940" actId="164"/>
          <ac:cxnSpMkLst>
            <pc:docMk/>
            <pc:sldMk cId="939781707" sldId="474"/>
            <ac:cxnSpMk id="166" creationId="{FB06AE7C-73DD-3D4F-BDE6-C4949008B7D5}"/>
          </ac:cxnSpMkLst>
        </pc:cxnChg>
        <pc:cxnChg chg="mod">
          <ac:chgData name="Wojciech Januszauskas" userId="283006d7-7365-4ce6-9b04-25a42527db96" providerId="ADAL" clId="{D881CEDD-6CF1-4E22-87D8-EDA7B9F54563}" dt="2022-10-12T13:07:13.859" v="950" actId="165"/>
          <ac:cxnSpMkLst>
            <pc:docMk/>
            <pc:sldMk cId="939781707" sldId="474"/>
            <ac:cxnSpMk id="187" creationId="{4D3AE1E8-013C-A348-8AB1-645B9BDB91E5}"/>
          </ac:cxnSpMkLst>
        </pc:cxnChg>
        <pc:cxnChg chg="add del mod">
          <ac:chgData name="Wojciech Januszauskas" userId="283006d7-7365-4ce6-9b04-25a42527db96" providerId="ADAL" clId="{D881CEDD-6CF1-4E22-87D8-EDA7B9F54563}" dt="2022-10-12T12:46:56.384" v="940" actId="164"/>
          <ac:cxnSpMkLst>
            <pc:docMk/>
            <pc:sldMk cId="939781707" sldId="474"/>
            <ac:cxnSpMk id="188" creationId="{932ADF71-668E-B547-9CBF-79536540DE16}"/>
          </ac:cxnSpMkLst>
        </pc:cxnChg>
        <pc:cxnChg chg="mod">
          <ac:chgData name="Wojciech Januszauskas" userId="283006d7-7365-4ce6-9b04-25a42527db96" providerId="ADAL" clId="{D881CEDD-6CF1-4E22-87D8-EDA7B9F54563}" dt="2022-10-12T13:07:13.859" v="950" actId="165"/>
          <ac:cxnSpMkLst>
            <pc:docMk/>
            <pc:sldMk cId="939781707" sldId="474"/>
            <ac:cxnSpMk id="205" creationId="{423D6A5F-D3B2-A64A-BB27-F1FAAF86E258}"/>
          </ac:cxnSpMkLst>
        </pc:cxnChg>
      </pc:sldChg>
      <pc:sldMasterChg chg="delSldLayout">
        <pc:chgData name="Wojciech Januszauskas" userId="283006d7-7365-4ce6-9b04-25a42527db96" providerId="ADAL" clId="{D881CEDD-6CF1-4E22-87D8-EDA7B9F54563}" dt="2022-10-11T13:17:57.065" v="618" actId="47"/>
        <pc:sldMasterMkLst>
          <pc:docMk/>
          <pc:sldMasterMk cId="3283444625" sldId="2147483648"/>
        </pc:sldMasterMkLst>
        <pc:sldLayoutChg chg="del">
          <pc:chgData name="Wojciech Januszauskas" userId="283006d7-7365-4ce6-9b04-25a42527db96" providerId="ADAL" clId="{D881CEDD-6CF1-4E22-87D8-EDA7B9F54563}" dt="2022-10-11T13:17:57.065" v="618" actId="47"/>
          <pc:sldLayoutMkLst>
            <pc:docMk/>
            <pc:sldMasterMk cId="3283444625" sldId="2147483648"/>
            <pc:sldLayoutMk cId="682278715" sldId="2147483714"/>
          </pc:sldLayoutMkLst>
        </pc:sldLayoutChg>
      </pc:sldMasterChg>
    </pc:docChg>
  </pc:docChgLst>
  <pc:docChgLst>
    <pc:chgData name="Adalbjorg Karlsdottir" userId="S::adalbjorg@lsretail.com::73a1fade-35d2-4abb-8fff-103bcc4d95dd" providerId="AD" clId="Web-{2CA9BF9F-4DAA-6EBB-8418-C1A847814B9A}"/>
    <pc:docChg chg="modSld">
      <pc:chgData name="Adalbjorg Karlsdottir" userId="S::adalbjorg@lsretail.com::73a1fade-35d2-4abb-8fff-103bcc4d95dd" providerId="AD" clId="Web-{2CA9BF9F-4DAA-6EBB-8418-C1A847814B9A}" dt="2022-10-12T08:18:32.548" v="14"/>
      <pc:docMkLst>
        <pc:docMk/>
      </pc:docMkLst>
      <pc:sldChg chg="modNotes">
        <pc:chgData name="Adalbjorg Karlsdottir" userId="S::adalbjorg@lsretail.com::73a1fade-35d2-4abb-8fff-103bcc4d95dd" providerId="AD" clId="Web-{2CA9BF9F-4DAA-6EBB-8418-C1A847814B9A}" dt="2022-10-12T08:16:16.997" v="4"/>
        <pc:sldMkLst>
          <pc:docMk/>
          <pc:sldMk cId="1490904717" sldId="471"/>
        </pc:sldMkLst>
      </pc:sldChg>
      <pc:sldChg chg="modNotes">
        <pc:chgData name="Adalbjorg Karlsdottir" userId="S::adalbjorg@lsretail.com::73a1fade-35d2-4abb-8fff-103bcc4d95dd" providerId="AD" clId="Web-{2CA9BF9F-4DAA-6EBB-8418-C1A847814B9A}" dt="2022-10-12T08:18:32.548" v="14"/>
        <pc:sldMkLst>
          <pc:docMk/>
          <pc:sldMk cId="3463855764" sldId="472"/>
        </pc:sldMkLst>
      </pc:sldChg>
    </pc:docChg>
  </pc:docChgLst>
  <pc:docChgLst>
    <pc:chgData name="Wojciech Januszauskas" userId="S::wojciechja@lsretail.com::283006d7-7365-4ce6-9b04-25a42527db96" providerId="AD" clId="Web-{D3BE009C-11A8-BE51-63AD-93ED72B3C401}"/>
    <pc:docChg chg="addSld delSld modSld modSection">
      <pc:chgData name="Wojciech Januszauskas" userId="S::wojciechja@lsretail.com::283006d7-7365-4ce6-9b04-25a42527db96" providerId="AD" clId="Web-{D3BE009C-11A8-BE51-63AD-93ED72B3C401}" dt="2022-10-06T11:26:40.813" v="31"/>
      <pc:docMkLst>
        <pc:docMk/>
      </pc:docMkLst>
      <pc:sldChg chg="del">
        <pc:chgData name="Wojciech Januszauskas" userId="S::wojciechja@lsretail.com::283006d7-7365-4ce6-9b04-25a42527db96" providerId="AD" clId="Web-{D3BE009C-11A8-BE51-63AD-93ED72B3C401}" dt="2022-10-06T11:20:03.459" v="24"/>
        <pc:sldMkLst>
          <pc:docMk/>
          <pc:sldMk cId="3990627660" sldId="256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20:03.459" v="23"/>
        <pc:sldMkLst>
          <pc:docMk/>
          <pc:sldMk cId="2270077022" sldId="258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20:00.303" v="21"/>
        <pc:sldMkLst>
          <pc:docMk/>
          <pc:sldMk cId="703724713" sldId="262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59.084" v="20"/>
        <pc:sldMkLst>
          <pc:docMk/>
          <pc:sldMk cId="1069272341" sldId="263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58.881" v="19"/>
        <pc:sldMkLst>
          <pc:docMk/>
          <pc:sldMk cId="4167333918" sldId="264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20:01.506" v="22"/>
        <pc:sldMkLst>
          <pc:docMk/>
          <pc:sldMk cId="1298593079" sldId="265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29.114" v="9"/>
        <pc:sldMkLst>
          <pc:docMk/>
          <pc:sldMk cId="1008059308" sldId="266"/>
        </pc:sldMkLst>
      </pc:sldChg>
      <pc:sldChg chg="add del">
        <pc:chgData name="Wojciech Januszauskas" userId="S::wojciechja@lsretail.com::283006d7-7365-4ce6-9b04-25a42527db96" providerId="AD" clId="Web-{D3BE009C-11A8-BE51-63AD-93ED72B3C401}" dt="2022-10-06T11:19:36.161" v="12"/>
        <pc:sldMkLst>
          <pc:docMk/>
          <pc:sldMk cId="3990832301" sldId="267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20:03.459" v="28"/>
        <pc:sldMkLst>
          <pc:docMk/>
          <pc:sldMk cId="1925142020" sldId="269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20:03.459" v="27"/>
        <pc:sldMkLst>
          <pc:docMk/>
          <pc:sldMk cId="3327811899" sldId="270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20:03.459" v="26"/>
        <pc:sldMkLst>
          <pc:docMk/>
          <pc:sldMk cId="4127168163" sldId="271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20:03.459" v="25"/>
        <pc:sldMkLst>
          <pc:docMk/>
          <pc:sldMk cId="2044919659" sldId="272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58.631" v="18"/>
        <pc:sldMkLst>
          <pc:docMk/>
          <pc:sldMk cId="3070821726" sldId="273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58.631" v="17"/>
        <pc:sldMkLst>
          <pc:docMk/>
          <pc:sldMk cId="2872924889" sldId="274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58.631" v="16"/>
        <pc:sldMkLst>
          <pc:docMk/>
          <pc:sldMk cId="1840856922" sldId="275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58.631" v="15"/>
        <pc:sldMkLst>
          <pc:docMk/>
          <pc:sldMk cId="114958360" sldId="276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58.631" v="14"/>
        <pc:sldMkLst>
          <pc:docMk/>
          <pc:sldMk cId="2895607024" sldId="277"/>
        </pc:sldMkLst>
      </pc:sldChg>
      <pc:sldChg chg="del">
        <pc:chgData name="Wojciech Januszauskas" userId="S::wojciechja@lsretail.com::283006d7-7365-4ce6-9b04-25a42527db96" providerId="AD" clId="Web-{D3BE009C-11A8-BE51-63AD-93ED72B3C401}" dt="2022-10-06T11:19:58.631" v="13"/>
        <pc:sldMkLst>
          <pc:docMk/>
          <pc:sldMk cId="1698763586" sldId="278"/>
        </pc:sldMkLst>
      </pc:sldChg>
      <pc:sldChg chg="modSp">
        <pc:chgData name="Wojciech Januszauskas" userId="S::wojciechja@lsretail.com::283006d7-7365-4ce6-9b04-25a42527db96" providerId="AD" clId="Web-{D3BE009C-11A8-BE51-63AD-93ED72B3C401}" dt="2022-10-06T11:13:03.933" v="2" actId="20577"/>
        <pc:sldMkLst>
          <pc:docMk/>
          <pc:sldMk cId="4256899391" sldId="286"/>
        </pc:sldMkLst>
        <pc:spChg chg="mod">
          <ac:chgData name="Wojciech Januszauskas" userId="S::wojciechja@lsretail.com::283006d7-7365-4ce6-9b04-25a42527db96" providerId="AD" clId="Web-{D3BE009C-11A8-BE51-63AD-93ED72B3C401}" dt="2022-10-06T11:13:03.933" v="2" actId="20577"/>
          <ac:spMkLst>
            <pc:docMk/>
            <pc:sldMk cId="4256899391" sldId="286"/>
            <ac:spMk id="3" creationId="{5BFE9F5A-22DB-6A1F-7D82-2656251EC04C}"/>
          </ac:spMkLst>
        </pc:spChg>
      </pc:sldChg>
      <pc:sldChg chg="delSp modSp mod modClrScheme chgLayout">
        <pc:chgData name="Wojciech Januszauskas" userId="S::wojciechja@lsretail.com::283006d7-7365-4ce6-9b04-25a42527db96" providerId="AD" clId="Web-{D3BE009C-11A8-BE51-63AD-93ED72B3C401}" dt="2022-10-06T11:18:54.723" v="8"/>
        <pc:sldMkLst>
          <pc:docMk/>
          <pc:sldMk cId="1282805164" sldId="297"/>
        </pc:sldMkLst>
        <pc:spChg chg="mod ord">
          <ac:chgData name="Wojciech Januszauskas" userId="S::wojciechja@lsretail.com::283006d7-7365-4ce6-9b04-25a42527db96" providerId="AD" clId="Web-{D3BE009C-11A8-BE51-63AD-93ED72B3C401}" dt="2022-10-06T11:18:54.723" v="8"/>
          <ac:spMkLst>
            <pc:docMk/>
            <pc:sldMk cId="1282805164" sldId="297"/>
            <ac:spMk id="2" creationId="{99A62D8E-8DEC-4189-68BC-AA2A35CEAB4F}"/>
          </ac:spMkLst>
        </pc:spChg>
        <pc:spChg chg="del">
          <ac:chgData name="Wojciech Januszauskas" userId="S::wojciechja@lsretail.com::283006d7-7365-4ce6-9b04-25a42527db96" providerId="AD" clId="Web-{D3BE009C-11A8-BE51-63AD-93ED72B3C401}" dt="2022-10-06T11:18:33.222" v="6"/>
          <ac:spMkLst>
            <pc:docMk/>
            <pc:sldMk cId="1282805164" sldId="297"/>
            <ac:spMk id="3" creationId="{46DAE500-5B84-7552-11B3-C7A24B9DA526}"/>
          </ac:spMkLst>
        </pc:spChg>
        <pc:picChg chg="mod">
          <ac:chgData name="Wojciech Januszauskas" userId="S::wojciechja@lsretail.com::283006d7-7365-4ce6-9b04-25a42527db96" providerId="AD" clId="Web-{D3BE009C-11A8-BE51-63AD-93ED72B3C401}" dt="2022-10-06T11:18:30.253" v="5" actId="1076"/>
          <ac:picMkLst>
            <pc:docMk/>
            <pc:sldMk cId="1282805164" sldId="297"/>
            <ac:picMk id="19" creationId="{8C644C54-9135-7130-905A-3B97BD66F5E9}"/>
          </ac:picMkLst>
        </pc:picChg>
      </pc:sldChg>
      <pc:sldChg chg="del">
        <pc:chgData name="Wojciech Januszauskas" userId="S::wojciechja@lsretail.com::283006d7-7365-4ce6-9b04-25a42527db96" providerId="AD" clId="Web-{D3BE009C-11A8-BE51-63AD-93ED72B3C401}" dt="2022-10-06T11:21:12.945" v="29"/>
        <pc:sldMkLst>
          <pc:docMk/>
          <pc:sldMk cId="4289360440" sldId="301"/>
        </pc:sldMkLst>
      </pc:sldChg>
      <pc:sldChg chg="delSp modSp">
        <pc:chgData name="Wojciech Januszauskas" userId="S::wojciechja@lsretail.com::283006d7-7365-4ce6-9b04-25a42527db96" providerId="AD" clId="Web-{D3BE009C-11A8-BE51-63AD-93ED72B3C401}" dt="2022-10-06T11:26:40.813" v="31"/>
        <pc:sldMkLst>
          <pc:docMk/>
          <pc:sldMk cId="1101290801" sldId="459"/>
        </pc:sldMkLst>
        <pc:spChg chg="del mod">
          <ac:chgData name="Wojciech Januszauskas" userId="S::wojciechja@lsretail.com::283006d7-7365-4ce6-9b04-25a42527db96" providerId="AD" clId="Web-{D3BE009C-11A8-BE51-63AD-93ED72B3C401}" dt="2022-10-06T11:26:40.813" v="31"/>
          <ac:spMkLst>
            <pc:docMk/>
            <pc:sldMk cId="1101290801" sldId="459"/>
            <ac:spMk id="3" creationId="{B368FB90-9083-7012-279E-2AA4B5799FC2}"/>
          </ac:spMkLst>
        </pc:spChg>
      </pc:sldChg>
      <pc:sldChg chg="modSp">
        <pc:chgData name="Wojciech Januszauskas" userId="S::wojciechja@lsretail.com::283006d7-7365-4ce6-9b04-25a42527db96" providerId="AD" clId="Web-{D3BE009C-11A8-BE51-63AD-93ED72B3C401}" dt="2022-10-06T11:15:00.623" v="3" actId="20577"/>
        <pc:sldMkLst>
          <pc:docMk/>
          <pc:sldMk cId="3867660655" sldId="467"/>
        </pc:sldMkLst>
        <pc:spChg chg="mod">
          <ac:chgData name="Wojciech Januszauskas" userId="S::wojciechja@lsretail.com::283006d7-7365-4ce6-9b04-25a42527db96" providerId="AD" clId="Web-{D3BE009C-11A8-BE51-63AD-93ED72B3C401}" dt="2022-10-06T11:15:00.623" v="3" actId="20577"/>
          <ac:spMkLst>
            <pc:docMk/>
            <pc:sldMk cId="3867660655" sldId="467"/>
            <ac:spMk id="18" creationId="{565A208A-A6C6-BB0A-BE3F-BEE9F1F8905C}"/>
          </ac:spMkLst>
        </pc:spChg>
      </pc:sldChg>
      <pc:sldChg chg="modSp">
        <pc:chgData name="Wojciech Januszauskas" userId="S::wojciechja@lsretail.com::283006d7-7365-4ce6-9b04-25a42527db96" providerId="AD" clId="Web-{D3BE009C-11A8-BE51-63AD-93ED72B3C401}" dt="2022-10-06T11:18:12.800" v="4" actId="1076"/>
        <pc:sldMkLst>
          <pc:docMk/>
          <pc:sldMk cId="681687582" sldId="469"/>
        </pc:sldMkLst>
        <pc:picChg chg="mod">
          <ac:chgData name="Wojciech Januszauskas" userId="S::wojciechja@lsretail.com::283006d7-7365-4ce6-9b04-25a42527db96" providerId="AD" clId="Web-{D3BE009C-11A8-BE51-63AD-93ED72B3C401}" dt="2022-10-06T11:18:12.800" v="4" actId="1076"/>
          <ac:picMkLst>
            <pc:docMk/>
            <pc:sldMk cId="681687582" sldId="469"/>
            <ac:picMk id="8" creationId="{0890526C-7FF8-D6B5-9820-2C934D485681}"/>
          </ac:picMkLst>
        </pc:picChg>
      </pc:sldChg>
    </pc:docChg>
  </pc:docChgLst>
  <pc:docChgLst>
    <pc:chgData name="Adalbjorg Karlsdottir" userId="S::adalbjorg@lsretail.com::73a1fade-35d2-4abb-8fff-103bcc4d95dd" providerId="AD" clId="Web-{23E0EB41-D0F7-CDA1-198A-EBC0C1F50F0E}"/>
    <pc:docChg chg="addSld delSld modSld addMainMaster modSection">
      <pc:chgData name="Adalbjorg Karlsdottir" userId="S::adalbjorg@lsretail.com::73a1fade-35d2-4abb-8fff-103bcc4d95dd" providerId="AD" clId="Web-{23E0EB41-D0F7-CDA1-198A-EBC0C1F50F0E}" dt="2022-10-13T14:09:26.876" v="22"/>
      <pc:docMkLst>
        <pc:docMk/>
      </pc:docMkLst>
      <pc:sldChg chg="del">
        <pc:chgData name="Adalbjorg Karlsdottir" userId="S::adalbjorg@lsretail.com::73a1fade-35d2-4abb-8fff-103bcc4d95dd" providerId="AD" clId="Web-{23E0EB41-D0F7-CDA1-198A-EBC0C1F50F0E}" dt="2022-10-13T14:00:12.090" v="3"/>
        <pc:sldMkLst>
          <pc:docMk/>
          <pc:sldMk cId="3474820565" sldId="279"/>
        </pc:sldMkLst>
      </pc:sldChg>
      <pc:sldChg chg="addSp delSp modSp addAnim delAnim modAnim">
        <pc:chgData name="Adalbjorg Karlsdottir" userId="S::adalbjorg@lsretail.com::73a1fade-35d2-4abb-8fff-103bcc4d95dd" providerId="AD" clId="Web-{23E0EB41-D0F7-CDA1-198A-EBC0C1F50F0E}" dt="2022-10-13T14:05:22.133" v="17"/>
        <pc:sldMkLst>
          <pc:docMk/>
          <pc:sldMk cId="1101290801" sldId="459"/>
        </pc:sldMkLst>
        <pc:spChg chg="mod topLvl">
          <ac:chgData name="Adalbjorg Karlsdottir" userId="S::adalbjorg@lsretail.com::73a1fade-35d2-4abb-8fff-103bcc4d95dd" providerId="AD" clId="Web-{23E0EB41-D0F7-CDA1-198A-EBC0C1F50F0E}" dt="2022-10-13T14:03:14.643" v="16"/>
          <ac:spMkLst>
            <pc:docMk/>
            <pc:sldMk cId="1101290801" sldId="459"/>
            <ac:spMk id="8" creationId="{FC04FAFC-8F9E-0CE1-9B20-AEEA55B6EEE4}"/>
          </ac:spMkLst>
        </pc:spChg>
        <pc:spChg chg="mod topLvl">
          <ac:chgData name="Adalbjorg Karlsdottir" userId="S::adalbjorg@lsretail.com::73a1fade-35d2-4abb-8fff-103bcc4d95dd" providerId="AD" clId="Web-{23E0EB41-D0F7-CDA1-198A-EBC0C1F50F0E}" dt="2022-10-13T14:03:14.643" v="15"/>
          <ac:spMkLst>
            <pc:docMk/>
            <pc:sldMk cId="1101290801" sldId="459"/>
            <ac:spMk id="13" creationId="{D83D664F-6810-0280-F73D-17DCE1EBE86B}"/>
          </ac:spMkLst>
        </pc:spChg>
        <pc:spChg chg="mod topLvl">
          <ac:chgData name="Adalbjorg Karlsdottir" userId="S::adalbjorg@lsretail.com::73a1fade-35d2-4abb-8fff-103bcc4d95dd" providerId="AD" clId="Web-{23E0EB41-D0F7-CDA1-198A-EBC0C1F50F0E}" dt="2022-10-13T14:03:14.643" v="14"/>
          <ac:spMkLst>
            <pc:docMk/>
            <pc:sldMk cId="1101290801" sldId="459"/>
            <ac:spMk id="16" creationId="{67D3F794-C688-28B9-49C3-3938FCF457C4}"/>
          </ac:spMkLst>
        </pc:spChg>
        <pc:grpChg chg="add del">
          <ac:chgData name="Adalbjorg Karlsdottir" userId="S::adalbjorg@lsretail.com::73a1fade-35d2-4abb-8fff-103bcc4d95dd" providerId="AD" clId="Web-{23E0EB41-D0F7-CDA1-198A-EBC0C1F50F0E}" dt="2022-10-13T14:03:14.643" v="16"/>
          <ac:grpSpMkLst>
            <pc:docMk/>
            <pc:sldMk cId="1101290801" sldId="459"/>
            <ac:grpSpMk id="7" creationId="{9CFB7D3C-8D06-B6F8-C285-D6FFEC9CA872}"/>
          </ac:grpSpMkLst>
        </pc:grpChg>
        <pc:grpChg chg="add del">
          <ac:chgData name="Adalbjorg Karlsdottir" userId="S::adalbjorg@lsretail.com::73a1fade-35d2-4abb-8fff-103bcc4d95dd" providerId="AD" clId="Web-{23E0EB41-D0F7-CDA1-198A-EBC0C1F50F0E}" dt="2022-10-13T14:03:14.643" v="15"/>
          <ac:grpSpMkLst>
            <pc:docMk/>
            <pc:sldMk cId="1101290801" sldId="459"/>
            <ac:grpSpMk id="12" creationId="{A372DD8C-1B55-A8D0-C50A-316B17264BFB}"/>
          </ac:grpSpMkLst>
        </pc:grpChg>
        <pc:grpChg chg="add del">
          <ac:chgData name="Adalbjorg Karlsdottir" userId="S::adalbjorg@lsretail.com::73a1fade-35d2-4abb-8fff-103bcc4d95dd" providerId="AD" clId="Web-{23E0EB41-D0F7-CDA1-198A-EBC0C1F50F0E}" dt="2022-10-13T14:03:14.643" v="14"/>
          <ac:grpSpMkLst>
            <pc:docMk/>
            <pc:sldMk cId="1101290801" sldId="459"/>
            <ac:grpSpMk id="15" creationId="{FC984537-A2D6-042F-97DE-0A1CFAB997EF}"/>
          </ac:grpSpMkLst>
        </pc:grpChg>
        <pc:picChg chg="mod topLvl">
          <ac:chgData name="Adalbjorg Karlsdottir" userId="S::adalbjorg@lsretail.com::73a1fade-35d2-4abb-8fff-103bcc4d95dd" providerId="AD" clId="Web-{23E0EB41-D0F7-CDA1-198A-EBC0C1F50F0E}" dt="2022-10-13T14:03:14.643" v="16"/>
          <ac:picMkLst>
            <pc:docMk/>
            <pc:sldMk cId="1101290801" sldId="459"/>
            <ac:picMk id="9" creationId="{5807D7E2-2A3A-F47D-3BC3-982A632D2E62}"/>
          </ac:picMkLst>
        </pc:picChg>
        <pc:picChg chg="mod topLvl">
          <ac:chgData name="Adalbjorg Karlsdottir" userId="S::adalbjorg@lsretail.com::73a1fade-35d2-4abb-8fff-103bcc4d95dd" providerId="AD" clId="Web-{23E0EB41-D0F7-CDA1-198A-EBC0C1F50F0E}" dt="2022-10-13T14:03:14.643" v="15"/>
          <ac:picMkLst>
            <pc:docMk/>
            <pc:sldMk cId="1101290801" sldId="459"/>
            <ac:picMk id="14" creationId="{71C253FA-70B8-E4EE-BFFB-6A4648051899}"/>
          </ac:picMkLst>
        </pc:picChg>
        <pc:picChg chg="mod topLvl">
          <ac:chgData name="Adalbjorg Karlsdottir" userId="S::adalbjorg@lsretail.com::73a1fade-35d2-4abb-8fff-103bcc4d95dd" providerId="AD" clId="Web-{23E0EB41-D0F7-CDA1-198A-EBC0C1F50F0E}" dt="2022-10-13T14:03:14.643" v="14"/>
          <ac:picMkLst>
            <pc:docMk/>
            <pc:sldMk cId="1101290801" sldId="459"/>
            <ac:picMk id="17" creationId="{1B38EBC4-9193-F841-D8EC-B4D2E6FA3BC0}"/>
          </ac:picMkLst>
        </pc:picChg>
      </pc:sldChg>
      <pc:sldChg chg="addSp delSp modSp addAnim delAnim modAnim">
        <pc:chgData name="Adalbjorg Karlsdottir" userId="S::adalbjorg@lsretail.com::73a1fade-35d2-4abb-8fff-103bcc4d95dd" providerId="AD" clId="Web-{23E0EB41-D0F7-CDA1-198A-EBC0C1F50F0E}" dt="2022-10-13T14:09:26.876" v="22"/>
        <pc:sldMkLst>
          <pc:docMk/>
          <pc:sldMk cId="355581140" sldId="460"/>
        </pc:sldMkLst>
        <pc:spChg chg="mod topLvl">
          <ac:chgData name="Adalbjorg Karlsdottir" userId="S::adalbjorg@lsretail.com::73a1fade-35d2-4abb-8fff-103bcc4d95dd" providerId="AD" clId="Web-{23E0EB41-D0F7-CDA1-198A-EBC0C1F50F0E}" dt="2022-10-13T14:03:11.331" v="13"/>
          <ac:spMkLst>
            <pc:docMk/>
            <pc:sldMk cId="355581140" sldId="460"/>
            <ac:spMk id="9" creationId="{0A3A5EDB-63C1-FF86-FB13-320728CE7AF8}"/>
          </ac:spMkLst>
        </pc:spChg>
        <pc:spChg chg="mod topLvl">
          <ac:chgData name="Adalbjorg Karlsdottir" userId="S::adalbjorg@lsretail.com::73a1fade-35d2-4abb-8fff-103bcc4d95dd" providerId="AD" clId="Web-{23E0EB41-D0F7-CDA1-198A-EBC0C1F50F0E}" dt="2022-10-13T14:03:11.331" v="12"/>
          <ac:spMkLst>
            <pc:docMk/>
            <pc:sldMk cId="355581140" sldId="460"/>
            <ac:spMk id="14" creationId="{AF3CB6BA-1D19-91B0-234E-CAB9EDBA378E}"/>
          </ac:spMkLst>
        </pc:spChg>
        <pc:spChg chg="mod topLvl">
          <ac:chgData name="Adalbjorg Karlsdottir" userId="S::adalbjorg@lsretail.com::73a1fade-35d2-4abb-8fff-103bcc4d95dd" providerId="AD" clId="Web-{23E0EB41-D0F7-CDA1-198A-EBC0C1F50F0E}" dt="2022-10-13T14:03:11.331" v="11"/>
          <ac:spMkLst>
            <pc:docMk/>
            <pc:sldMk cId="355581140" sldId="460"/>
            <ac:spMk id="17" creationId="{954F15B7-24B5-DEA4-5A35-4BFC278B8BFE}"/>
          </ac:spMkLst>
        </pc:spChg>
        <pc:grpChg chg="add del">
          <ac:chgData name="Adalbjorg Karlsdottir" userId="S::adalbjorg@lsretail.com::73a1fade-35d2-4abb-8fff-103bcc4d95dd" providerId="AD" clId="Web-{23E0EB41-D0F7-CDA1-198A-EBC0C1F50F0E}" dt="2022-10-13T14:03:11.331" v="13"/>
          <ac:grpSpMkLst>
            <pc:docMk/>
            <pc:sldMk cId="355581140" sldId="460"/>
            <ac:grpSpMk id="8" creationId="{FC2836FC-4313-95E0-2FE3-BBFEF75F563E}"/>
          </ac:grpSpMkLst>
        </pc:grpChg>
        <pc:grpChg chg="add del">
          <ac:chgData name="Adalbjorg Karlsdottir" userId="S::adalbjorg@lsretail.com::73a1fade-35d2-4abb-8fff-103bcc4d95dd" providerId="AD" clId="Web-{23E0EB41-D0F7-CDA1-198A-EBC0C1F50F0E}" dt="2022-10-13T14:03:11.331" v="12"/>
          <ac:grpSpMkLst>
            <pc:docMk/>
            <pc:sldMk cId="355581140" sldId="460"/>
            <ac:grpSpMk id="13" creationId="{6974D109-DDD9-C996-7ADC-0DAAA4323BF1}"/>
          </ac:grpSpMkLst>
        </pc:grpChg>
        <pc:grpChg chg="add del">
          <ac:chgData name="Adalbjorg Karlsdottir" userId="S::adalbjorg@lsretail.com::73a1fade-35d2-4abb-8fff-103bcc4d95dd" providerId="AD" clId="Web-{23E0EB41-D0F7-CDA1-198A-EBC0C1F50F0E}" dt="2022-10-13T14:03:11.331" v="11"/>
          <ac:grpSpMkLst>
            <pc:docMk/>
            <pc:sldMk cId="355581140" sldId="460"/>
            <ac:grpSpMk id="16" creationId="{5D9302DD-6CBB-291E-F276-AB713905DDD1}"/>
          </ac:grpSpMkLst>
        </pc:grpChg>
        <pc:picChg chg="mod topLvl">
          <ac:chgData name="Adalbjorg Karlsdottir" userId="S::adalbjorg@lsretail.com::73a1fade-35d2-4abb-8fff-103bcc4d95dd" providerId="AD" clId="Web-{23E0EB41-D0F7-CDA1-198A-EBC0C1F50F0E}" dt="2022-10-13T14:03:11.331" v="13"/>
          <ac:picMkLst>
            <pc:docMk/>
            <pc:sldMk cId="355581140" sldId="460"/>
            <ac:picMk id="10" creationId="{62BE6326-793D-64F9-7CED-93910DD81CAB}"/>
          </ac:picMkLst>
        </pc:picChg>
        <pc:picChg chg="mod topLvl">
          <ac:chgData name="Adalbjorg Karlsdottir" userId="S::adalbjorg@lsretail.com::73a1fade-35d2-4abb-8fff-103bcc4d95dd" providerId="AD" clId="Web-{23E0EB41-D0F7-CDA1-198A-EBC0C1F50F0E}" dt="2022-10-13T14:03:11.331" v="12"/>
          <ac:picMkLst>
            <pc:docMk/>
            <pc:sldMk cId="355581140" sldId="460"/>
            <ac:picMk id="15" creationId="{5253CC86-0EA8-772D-594C-CE5117BF0F1A}"/>
          </ac:picMkLst>
        </pc:picChg>
        <pc:picChg chg="mod topLvl">
          <ac:chgData name="Adalbjorg Karlsdottir" userId="S::adalbjorg@lsretail.com::73a1fade-35d2-4abb-8fff-103bcc4d95dd" providerId="AD" clId="Web-{23E0EB41-D0F7-CDA1-198A-EBC0C1F50F0E}" dt="2022-10-13T14:03:11.331" v="11"/>
          <ac:picMkLst>
            <pc:docMk/>
            <pc:sldMk cId="355581140" sldId="460"/>
            <ac:picMk id="18" creationId="{050D19A8-B666-3F92-3630-2E5CAD90A696}"/>
          </ac:picMkLst>
        </pc:picChg>
      </pc:sldChg>
      <pc:sldChg chg="modNotes">
        <pc:chgData name="Adalbjorg Karlsdottir" userId="S::adalbjorg@lsretail.com::73a1fade-35d2-4abb-8fff-103bcc4d95dd" providerId="AD" clId="Web-{23E0EB41-D0F7-CDA1-198A-EBC0C1F50F0E}" dt="2022-10-13T14:01:01.029" v="4"/>
        <pc:sldMkLst>
          <pc:docMk/>
          <pc:sldMk cId="3463855764" sldId="472"/>
        </pc:sldMkLst>
      </pc:sldChg>
      <pc:sldChg chg="modSp add">
        <pc:chgData name="Adalbjorg Karlsdottir" userId="S::adalbjorg@lsretail.com::73a1fade-35d2-4abb-8fff-103bcc4d95dd" providerId="AD" clId="Web-{23E0EB41-D0F7-CDA1-198A-EBC0C1F50F0E}" dt="2022-10-13T14:00:11.418" v="2" actId="20577"/>
        <pc:sldMkLst>
          <pc:docMk/>
          <pc:sldMk cId="2486529896" sldId="475"/>
        </pc:sldMkLst>
        <pc:spChg chg="mod">
          <ac:chgData name="Adalbjorg Karlsdottir" userId="S::adalbjorg@lsretail.com::73a1fade-35d2-4abb-8fff-103bcc4d95dd" providerId="AD" clId="Web-{23E0EB41-D0F7-CDA1-198A-EBC0C1F50F0E}" dt="2022-10-13T14:00:11.418" v="2" actId="20577"/>
          <ac:spMkLst>
            <pc:docMk/>
            <pc:sldMk cId="2486529896" sldId="475"/>
            <ac:spMk id="6" creationId="{1720AC61-1E73-D54D-F68E-D6B89D8374CD}"/>
          </ac:spMkLst>
        </pc:spChg>
      </pc:sldChg>
      <pc:sldMasterChg chg="add addSldLayout">
        <pc:chgData name="Adalbjorg Karlsdottir" userId="S::adalbjorg@lsretail.com::73a1fade-35d2-4abb-8fff-103bcc4d95dd" providerId="AD" clId="Web-{23E0EB41-D0F7-CDA1-198A-EBC0C1F50F0E}" dt="2022-10-13T13:59:52.745" v="0"/>
        <pc:sldMasterMkLst>
          <pc:docMk/>
          <pc:sldMasterMk cId="3283444625" sldId="2147483716"/>
        </pc:sldMasterMkLst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275913899" sldId="2147483713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3705360750" sldId="2147483714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3840768176" sldId="2147483715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3449590882" sldId="2147483717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815730177" sldId="2147483718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3073606224" sldId="2147483719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100400172" sldId="2147483720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3858008274" sldId="2147483721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3734397217" sldId="2147483722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1930681530" sldId="2147483723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1800630161" sldId="2147483724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1665105537" sldId="2147483725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2896083228" sldId="2147483726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4096572775" sldId="2147483727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2200188015" sldId="2147483728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2502578996" sldId="2147483729"/>
          </pc:sldLayoutMkLst>
        </pc:sldLayoutChg>
        <pc:sldLayoutChg chg="add">
          <pc:chgData name="Adalbjorg Karlsdottir" userId="S::adalbjorg@lsretail.com::73a1fade-35d2-4abb-8fff-103bcc4d95dd" providerId="AD" clId="Web-{23E0EB41-D0F7-CDA1-198A-EBC0C1F50F0E}" dt="2022-10-13T13:59:52.745" v="0"/>
          <pc:sldLayoutMkLst>
            <pc:docMk/>
            <pc:sldMasterMk cId="3283444625" sldId="2147483716"/>
            <pc:sldLayoutMk cId="3637817288" sldId="2147483730"/>
          </pc:sldLayoutMkLst>
        </pc:sldLayoutChg>
      </pc:sldMasterChg>
    </pc:docChg>
  </pc:docChgLst>
  <pc:docChgLst>
    <pc:chgData name="Adalbjorg Karlsdottir" userId="S::adalbjorg@lsretail.com::73a1fade-35d2-4abb-8fff-103bcc4d95dd" providerId="AD" clId="Web-{EC3B6998-D686-4851-8BD7-26161E48758A}"/>
    <pc:docChg chg="modSld">
      <pc:chgData name="Adalbjorg Karlsdottir" userId="S::adalbjorg@lsretail.com::73a1fade-35d2-4abb-8fff-103bcc4d95dd" providerId="AD" clId="Web-{EC3B6998-D686-4851-8BD7-26161E48758A}" dt="2022-10-12T13:48:02.479" v="321"/>
      <pc:docMkLst>
        <pc:docMk/>
      </pc:docMkLst>
      <pc:sldChg chg="modNotes">
        <pc:chgData name="Adalbjorg Karlsdottir" userId="S::adalbjorg@lsretail.com::73a1fade-35d2-4abb-8fff-103bcc4d95dd" providerId="AD" clId="Web-{EC3B6998-D686-4851-8BD7-26161E48758A}" dt="2022-10-12T11:12:14.035" v="3"/>
        <pc:sldMkLst>
          <pc:docMk/>
          <pc:sldMk cId="3256768238" sldId="282"/>
        </pc:sldMkLst>
      </pc:sldChg>
      <pc:sldChg chg="modNotes">
        <pc:chgData name="Adalbjorg Karlsdottir" userId="S::adalbjorg@lsretail.com::73a1fade-35d2-4abb-8fff-103bcc4d95dd" providerId="AD" clId="Web-{EC3B6998-D686-4851-8BD7-26161E48758A}" dt="2022-10-12T11:19:35.704" v="5"/>
        <pc:sldMkLst>
          <pc:docMk/>
          <pc:sldMk cId="4256899391" sldId="286"/>
        </pc:sldMkLst>
      </pc:sldChg>
      <pc:sldChg chg="modNotes">
        <pc:chgData name="Adalbjorg Karlsdottir" userId="S::adalbjorg@lsretail.com::73a1fade-35d2-4abb-8fff-103bcc4d95dd" providerId="AD" clId="Web-{EC3B6998-D686-4851-8BD7-26161E48758A}" dt="2022-10-12T13:44:57.599" v="34"/>
        <pc:sldMkLst>
          <pc:docMk/>
          <pc:sldMk cId="992726809" sldId="300"/>
        </pc:sldMkLst>
      </pc:sldChg>
      <pc:sldChg chg="modNotes">
        <pc:chgData name="Adalbjorg Karlsdottir" userId="S::adalbjorg@lsretail.com::73a1fade-35d2-4abb-8fff-103bcc4d95dd" providerId="AD" clId="Web-{EC3B6998-D686-4851-8BD7-26161E48758A}" dt="2022-10-12T13:48:02.479" v="321"/>
        <pc:sldMkLst>
          <pc:docMk/>
          <pc:sldMk cId="3867660655" sldId="467"/>
        </pc:sldMkLst>
      </pc:sldChg>
      <pc:sldChg chg="modSp modNotes">
        <pc:chgData name="Adalbjorg Karlsdottir" userId="S::adalbjorg@lsretail.com::73a1fade-35d2-4abb-8fff-103bcc4d95dd" providerId="AD" clId="Web-{EC3B6998-D686-4851-8BD7-26161E48758A}" dt="2022-10-12T13:47:30.228" v="319" actId="20577"/>
        <pc:sldMkLst>
          <pc:docMk/>
          <pc:sldMk cId="1490904717" sldId="471"/>
        </pc:sldMkLst>
        <pc:spChg chg="mod">
          <ac:chgData name="Adalbjorg Karlsdottir" userId="S::adalbjorg@lsretail.com::73a1fade-35d2-4abb-8fff-103bcc4d95dd" providerId="AD" clId="Web-{EC3B6998-D686-4851-8BD7-26161E48758A}" dt="2022-10-12T13:45:08.943" v="45" actId="20577"/>
          <ac:spMkLst>
            <pc:docMk/>
            <pc:sldMk cId="1490904717" sldId="471"/>
            <ac:spMk id="2" creationId="{32164D70-BA2C-1324-A3C1-B971D4D37A59}"/>
          </ac:spMkLst>
        </pc:spChg>
        <pc:spChg chg="mod">
          <ac:chgData name="Adalbjorg Karlsdottir" userId="S::adalbjorg@lsretail.com::73a1fade-35d2-4abb-8fff-103bcc4d95dd" providerId="AD" clId="Web-{EC3B6998-D686-4851-8BD7-26161E48758A}" dt="2022-10-12T13:47:30.228" v="319" actId="20577"/>
          <ac:spMkLst>
            <pc:docMk/>
            <pc:sldMk cId="1490904717" sldId="471"/>
            <ac:spMk id="3" creationId="{8D218267-D16E-BFD0-89F3-C198D5F72421}"/>
          </ac:spMkLst>
        </pc:spChg>
      </pc:sldChg>
    </pc:docChg>
  </pc:docChgLst>
  <pc:docChgLst>
    <pc:chgData name="Adalbjorg Karlsdottir" userId="S::adalbjorg@lsretail.com::73a1fade-35d2-4abb-8fff-103bcc4d95dd" providerId="AD" clId="Web-{D27E541D-85DE-0065-C17D-134A53D33670}"/>
    <pc:docChg chg="addSld modSld modSection">
      <pc:chgData name="Adalbjorg Karlsdottir" userId="S::adalbjorg@lsretail.com::73a1fade-35d2-4abb-8fff-103bcc4d95dd" providerId="AD" clId="Web-{D27E541D-85DE-0065-C17D-134A53D33670}" dt="2022-10-14T13:49:38.115" v="137"/>
      <pc:docMkLst>
        <pc:docMk/>
      </pc:docMkLst>
      <pc:sldChg chg="modNotes">
        <pc:chgData name="Adalbjorg Karlsdottir" userId="S::adalbjorg@lsretail.com::73a1fade-35d2-4abb-8fff-103bcc4d95dd" providerId="AD" clId="Web-{D27E541D-85DE-0065-C17D-134A53D33670}" dt="2022-10-14T13:38:04.931" v="10"/>
        <pc:sldMkLst>
          <pc:docMk/>
          <pc:sldMk cId="1154447106" sldId="281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38:55.214" v="29"/>
        <pc:sldMkLst>
          <pc:docMk/>
          <pc:sldMk cId="3256768238" sldId="282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39:30.747" v="53"/>
        <pc:sldMkLst>
          <pc:docMk/>
          <pc:sldMk cId="852099361" sldId="283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42:10.972" v="101"/>
        <pc:sldMkLst>
          <pc:docMk/>
          <pc:sldMk cId="4256899391" sldId="286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43:24.959" v="107"/>
        <pc:sldMkLst>
          <pc:docMk/>
          <pc:sldMk cId="1282805164" sldId="297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46:13.060" v="120"/>
        <pc:sldMkLst>
          <pc:docMk/>
          <pc:sldMk cId="992726809" sldId="300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47:24.735" v="123"/>
        <pc:sldMkLst>
          <pc:docMk/>
          <pc:sldMk cId="4058876407" sldId="455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42:34.520" v="103"/>
        <pc:sldMkLst>
          <pc:docMk/>
          <pc:sldMk cId="3867660655" sldId="467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37:25.742" v="5"/>
        <pc:sldMkLst>
          <pc:docMk/>
          <pc:sldMk cId="35831800" sldId="468"/>
        </pc:sldMkLst>
      </pc:sldChg>
      <pc:sldChg chg="modNotes">
        <pc:chgData name="Adalbjorg Karlsdottir" userId="S::adalbjorg@lsretail.com::73a1fade-35d2-4abb-8fff-103bcc4d95dd" providerId="AD" clId="Web-{D27E541D-85DE-0065-C17D-134A53D33670}" dt="2022-10-14T13:44:26.118" v="110"/>
        <pc:sldMkLst>
          <pc:docMk/>
          <pc:sldMk cId="1749996473" sldId="470"/>
        </pc:sldMkLst>
      </pc:sldChg>
      <pc:sldChg chg="add replId addAnim delAnim modNotes">
        <pc:chgData name="Adalbjorg Karlsdottir" userId="S::adalbjorg@lsretail.com::73a1fade-35d2-4abb-8fff-103bcc4d95dd" providerId="AD" clId="Web-{D27E541D-85DE-0065-C17D-134A53D33670}" dt="2022-10-14T13:49:38.115" v="137"/>
        <pc:sldMkLst>
          <pc:docMk/>
          <pc:sldMk cId="147077716" sldId="4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6938-E45D-4889-B9D8-F6F3FD083B6A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3959C-DD54-434A-B20C-6601CE733A2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251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688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294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796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9848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484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68397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1510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7360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4162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41014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747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2754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5768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06800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650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0748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30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54824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31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83631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32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81271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33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459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34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7729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01438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8848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299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611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610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1950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9764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2223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sv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73606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0400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08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/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64D6343-F15D-79EC-48D6-EEA24A177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3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/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D6343-F15D-79EC-48D6-EEA24A177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60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 slide/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D6343-F15D-79EC-48D6-EEA24A177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8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73606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0400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08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81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0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83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2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8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8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8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6" r:id="rId2"/>
    <p:sldLayoutId id="2147483667" r:id="rId3"/>
    <p:sldLayoutId id="2147483691" r:id="rId4"/>
    <p:sldLayoutId id="2147483706" r:id="rId5"/>
    <p:sldLayoutId id="2147483660" r:id="rId6"/>
    <p:sldLayoutId id="2147483661" r:id="rId7"/>
    <p:sldLayoutId id="2147483662" r:id="rId8"/>
    <p:sldLayoutId id="2147483649" r:id="rId9"/>
    <p:sldLayoutId id="2147483664" r:id="rId10"/>
    <p:sldLayoutId id="2147483665" r:id="rId11"/>
    <p:sldLayoutId id="2147483650" r:id="rId12"/>
    <p:sldLayoutId id="214748365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4" r:id="rId3"/>
    <p:sldLayoutId id="2147483715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svg"/><Relationship Id="rId5" Type="http://schemas.openxmlformats.org/officeDocument/2006/relationships/image" Target="../media/image39.png"/><Relationship Id="rId10" Type="http://schemas.openxmlformats.org/officeDocument/2006/relationships/image" Target="../media/image56.svg"/><Relationship Id="rId4" Type="http://schemas.openxmlformats.org/officeDocument/2006/relationships/image" Target="../media/image38.sv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svg"/><Relationship Id="rId11" Type="http://schemas.openxmlformats.org/officeDocument/2006/relationships/image" Target="../media/image67.png"/><Relationship Id="rId5" Type="http://schemas.openxmlformats.org/officeDocument/2006/relationships/image" Target="../media/image30.png"/><Relationship Id="rId10" Type="http://schemas.openxmlformats.org/officeDocument/2006/relationships/image" Target="../media/image66.png"/><Relationship Id="rId4" Type="http://schemas.openxmlformats.org/officeDocument/2006/relationships/image" Target="../media/image38.svg"/><Relationship Id="rId9" Type="http://schemas.openxmlformats.org/officeDocument/2006/relationships/image" Target="../media/image6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svg"/><Relationship Id="rId11" Type="http://schemas.openxmlformats.org/officeDocument/2006/relationships/image" Target="../media/image67.png"/><Relationship Id="rId5" Type="http://schemas.openxmlformats.org/officeDocument/2006/relationships/image" Target="../media/image30.png"/><Relationship Id="rId10" Type="http://schemas.openxmlformats.org/officeDocument/2006/relationships/image" Target="../media/image66.png"/><Relationship Id="rId4" Type="http://schemas.openxmlformats.org/officeDocument/2006/relationships/image" Target="../media/image38.svg"/><Relationship Id="rId9" Type="http://schemas.openxmlformats.org/officeDocument/2006/relationships/image" Target="../media/image65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png"/><Relationship Id="rId5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70.png"/><Relationship Id="rId9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svg"/><Relationship Id="rId5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svg"/><Relationship Id="rId5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9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Scheduler – types of jobs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9F5A-22DB-6A1F-7D82-2656251EC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Normal Job</a:t>
            </a:r>
          </a:p>
          <a:p>
            <a:r>
              <a:rPr lang="en-US"/>
              <a:t>Normal Job – Replication Counter</a:t>
            </a:r>
          </a:p>
          <a:p>
            <a:r>
              <a:rPr lang="en-US"/>
              <a:t>Action Job – By </a:t>
            </a:r>
            <a:r>
              <a:rPr lang="en-US" err="1"/>
              <a:t>Preactions</a:t>
            </a:r>
            <a:r>
              <a:rPr lang="en-US"/>
              <a:t>/Actions</a:t>
            </a:r>
          </a:p>
          <a:p>
            <a:pPr marL="0" indent="0">
              <a:buNone/>
            </a:pP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83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Scheduler – types of jobs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9F5A-22DB-6A1F-7D82-2656251EC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Normal Job</a:t>
            </a:r>
          </a:p>
          <a:p>
            <a:r>
              <a:rPr lang="en-US"/>
              <a:t>Normal Job – Replication Counter</a:t>
            </a:r>
          </a:p>
          <a:p>
            <a:r>
              <a:rPr lang="en-US"/>
              <a:t>Action Job – By </a:t>
            </a:r>
            <a:r>
              <a:rPr lang="en-US" err="1"/>
              <a:t>Preactions</a:t>
            </a:r>
            <a:r>
              <a:rPr lang="en-US"/>
              <a:t>/Actions</a:t>
            </a:r>
          </a:p>
          <a:p>
            <a:pPr marL="0" indent="0">
              <a:buNone/>
            </a:pP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04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Data Director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820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342" y="488950"/>
            <a:ext cx="9088574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70"/>
                </a:solidFill>
              </a:rPr>
              <a:t>Data Director</a:t>
            </a:r>
            <a:endParaRPr lang="en-DE">
              <a:solidFill>
                <a:srgbClr val="F6C370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65A208A-A6C6-BB0A-BE3F-BEE9F1F8905C}"/>
              </a:ext>
            </a:extLst>
          </p:cNvPr>
          <p:cNvSpPr txBox="1">
            <a:spLocks/>
          </p:cNvSpPr>
          <p:nvPr/>
        </p:nvSpPr>
        <p:spPr>
          <a:xfrm>
            <a:off x="7423669" y="1247603"/>
            <a:ext cx="4341601" cy="49902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Segoe UI"/>
                <a:cs typeface="Segoe UI"/>
              </a:rPr>
              <a:t>DD gets the data</a:t>
            </a:r>
          </a:p>
          <a:p>
            <a:r>
              <a:rPr lang="en-US" sz="2400">
                <a:solidFill>
                  <a:schemeClr val="bg1"/>
                </a:solidFill>
                <a:latin typeface="Segoe UI"/>
                <a:cs typeface="Segoe UI"/>
              </a:rPr>
              <a:t>Generates data files and compresses the data</a:t>
            </a:r>
          </a:p>
          <a:p>
            <a:r>
              <a:rPr lang="en-US" sz="2400">
                <a:solidFill>
                  <a:schemeClr val="bg1"/>
                </a:solidFill>
                <a:latin typeface="Segoe UI"/>
                <a:cs typeface="Segoe UI"/>
              </a:rPr>
              <a:t>Sends it over to destination Host</a:t>
            </a:r>
          </a:p>
          <a:p>
            <a:r>
              <a:rPr lang="en-US" sz="2400">
                <a:solidFill>
                  <a:schemeClr val="bg1"/>
                </a:solidFill>
                <a:latin typeface="Segoe UI"/>
                <a:cs typeface="Segoe UI"/>
              </a:rPr>
              <a:t>Destination host unpacks the data and inserts the data</a:t>
            </a:r>
          </a:p>
        </p:txBody>
      </p:sp>
      <p:sp>
        <p:nvSpPr>
          <p:cNvPr id="19" name="Rectangle: Rounded Corners 46">
            <a:extLst>
              <a:ext uri="{FF2B5EF4-FFF2-40B4-BE49-F238E27FC236}">
                <a16:creationId xmlns:a16="http://schemas.microsoft.com/office/drawing/2014/main" id="{DEAA284B-ACF8-88D5-8950-00EA609BBDE0}"/>
              </a:ext>
            </a:extLst>
          </p:cNvPr>
          <p:cNvSpPr/>
          <p:nvPr/>
        </p:nvSpPr>
        <p:spPr>
          <a:xfrm>
            <a:off x="970689" y="2980659"/>
            <a:ext cx="1796943" cy="762088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588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solidFill>
                  <a:srgbClr val="265888"/>
                </a:solidFill>
                <a:latin typeface="Segoe UI"/>
              </a:rPr>
              <a:t>Hybrid Server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26588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Rectangle: Rounded Corners 46">
            <a:extLst>
              <a:ext uri="{FF2B5EF4-FFF2-40B4-BE49-F238E27FC236}">
                <a16:creationId xmlns:a16="http://schemas.microsoft.com/office/drawing/2014/main" id="{23476B6A-C9E9-FC8F-AD0E-A79893AAD1AA}"/>
              </a:ext>
            </a:extLst>
          </p:cNvPr>
          <p:cNvSpPr/>
          <p:nvPr/>
        </p:nvSpPr>
        <p:spPr>
          <a:xfrm>
            <a:off x="4589201" y="2714578"/>
            <a:ext cx="2025798" cy="762088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588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solidFill>
                  <a:srgbClr val="265888"/>
                </a:solidFill>
                <a:latin typeface="Segoe UI"/>
              </a:rPr>
              <a:t>Destination Host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26588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0F00B6D-3F3F-96AC-82FB-59B65B07F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900" y="4168005"/>
            <a:ext cx="973459" cy="97345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C8E4F36-16F1-40C2-3B4C-593CFFAA5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8717" y="4168004"/>
            <a:ext cx="973459" cy="97345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DA86C08-60BA-6D2C-FF2A-1D3D4365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8791" y="4168003"/>
            <a:ext cx="973459" cy="97345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0876239-307D-F388-325F-A9CBFEE812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2733" y="2727046"/>
            <a:ext cx="749620" cy="74962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81F28F-ACA0-5242-8A67-37CF750AFE0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869160" y="2393343"/>
            <a:ext cx="1" cy="587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6AE978-1E80-3A35-C753-86A956663979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876630" y="3489046"/>
            <a:ext cx="327290" cy="678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04FB01-69BF-A8D8-5927-6163891A1B0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5602100" y="3469821"/>
            <a:ext cx="103347" cy="698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19C20-AC0B-8113-1B29-E50ED35C082E}"/>
              </a:ext>
            </a:extLst>
          </p:cNvPr>
          <p:cNvCxnSpPr>
            <a:cxnSpLocks/>
          </p:cNvCxnSpPr>
          <p:nvPr/>
        </p:nvCxnSpPr>
        <p:spPr>
          <a:xfrm>
            <a:off x="6177379" y="3489046"/>
            <a:ext cx="368142" cy="651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E1DAFD-CBFB-4EBE-8840-79F3ECD616A3}"/>
              </a:ext>
            </a:extLst>
          </p:cNvPr>
          <p:cNvCxnSpPr/>
          <p:nvPr/>
        </p:nvCxnSpPr>
        <p:spPr>
          <a:xfrm>
            <a:off x="2765886" y="3362045"/>
            <a:ext cx="18233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78F90028-7980-8BB7-6293-64AE572ABD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6849" y="892922"/>
            <a:ext cx="1784508" cy="178450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F52E6A6-AAD7-4F5F-A32B-E7B4BCCF0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0318" y="1518829"/>
            <a:ext cx="717684" cy="7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0904-DE23-1993-DB59-B44374AE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replicate from LS Central SaaS</a:t>
            </a:r>
            <a:endParaRPr lang="en-D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C233972-196A-7788-1C29-544647E1404E}"/>
              </a:ext>
            </a:extLst>
          </p:cNvPr>
          <p:cNvSpPr txBox="1">
            <a:spLocks/>
          </p:cNvSpPr>
          <p:nvPr/>
        </p:nvSpPr>
        <p:spPr>
          <a:xfrm>
            <a:off x="7456459" y="1367459"/>
            <a:ext cx="4542708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7C57143-1E50-F251-31EF-9C83F213D78C}"/>
              </a:ext>
            </a:extLst>
          </p:cNvPr>
          <p:cNvSpPr/>
          <p:nvPr/>
        </p:nvSpPr>
        <p:spPr>
          <a:xfrm>
            <a:off x="8327067" y="1122148"/>
            <a:ext cx="2801491" cy="1504006"/>
          </a:xfrm>
          <a:prstGeom prst="cloud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6A3C07-C322-04C2-FAAF-B26B901295BE}"/>
              </a:ext>
            </a:extLst>
          </p:cNvPr>
          <p:cNvSpPr txBox="1">
            <a:spLocks/>
          </p:cNvSpPr>
          <p:nvPr/>
        </p:nvSpPr>
        <p:spPr>
          <a:xfrm>
            <a:off x="338961" y="1142271"/>
            <a:ext cx="7865861" cy="52261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 Configuration</a:t>
            </a:r>
          </a:p>
          <a:p>
            <a:pPr marL="285750" indent="-285750"/>
            <a:r>
              <a:rPr lang="en-GB"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 instance on-prem</a:t>
            </a:r>
          </a:p>
          <a:p>
            <a:pPr marL="285750" indent="-285750"/>
            <a:r>
              <a:rPr lang="en-GB" sz="2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 plug-in to SaaS with Web Service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EE462F-D5CC-DA61-4203-71CB239A2824}"/>
              </a:ext>
            </a:extLst>
          </p:cNvPr>
          <p:cNvSpPr/>
          <p:nvPr/>
        </p:nvSpPr>
        <p:spPr>
          <a:xfrm>
            <a:off x="7941871" y="3515516"/>
            <a:ext cx="3226979" cy="2279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FC375EF-A3FB-6746-0352-772C8EA1B5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4433" y="1255413"/>
            <a:ext cx="895202" cy="89520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51805D-2946-B591-0262-5FCBCDE9C6F6}"/>
              </a:ext>
            </a:extLst>
          </p:cNvPr>
          <p:cNvCxnSpPr>
            <a:cxnSpLocks/>
            <a:stCxn id="25" idx="2"/>
            <a:endCxn id="17" idx="0"/>
          </p:cNvCxnSpPr>
          <p:nvPr/>
        </p:nvCxnSpPr>
        <p:spPr>
          <a:xfrm>
            <a:off x="9745215" y="2611667"/>
            <a:ext cx="0" cy="1052756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0418B325-1E0C-A08A-1E44-8141B3768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8326" y="4273311"/>
            <a:ext cx="852906" cy="852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5E9070-C3FC-33AE-F288-4C4537504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635" y="4201893"/>
            <a:ext cx="528166" cy="79885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1E5F91-087F-8185-C0D2-0F762559EE37}"/>
              </a:ext>
            </a:extLst>
          </p:cNvPr>
          <p:cNvCxnSpPr>
            <a:cxnSpLocks/>
          </p:cNvCxnSpPr>
          <p:nvPr/>
        </p:nvCxnSpPr>
        <p:spPr>
          <a:xfrm>
            <a:off x="10051957" y="4695848"/>
            <a:ext cx="219678" cy="3769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F25F6A-D9D2-CB4D-7442-36503BA2E7B1}"/>
              </a:ext>
            </a:extLst>
          </p:cNvPr>
          <p:cNvSpPr txBox="1"/>
          <p:nvPr/>
        </p:nvSpPr>
        <p:spPr>
          <a:xfrm>
            <a:off x="9223077" y="5202311"/>
            <a:ext cx="21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Hybrid Component Server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B21DF5-CA5D-A389-800E-5B66E7A4F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132" y="3664423"/>
            <a:ext cx="528166" cy="52816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876700-A17D-4593-9E7E-111CD9BD9E89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745215" y="4192589"/>
            <a:ext cx="0" cy="311816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D50DB7B-24A8-3982-FEAE-00D2E31E3242}"/>
              </a:ext>
            </a:extLst>
          </p:cNvPr>
          <p:cNvSpPr txBox="1"/>
          <p:nvPr/>
        </p:nvSpPr>
        <p:spPr>
          <a:xfrm>
            <a:off x="10352647" y="1367459"/>
            <a:ext cx="73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SaaS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227B3-678F-D293-C89A-7E4C0FB042FE}"/>
              </a:ext>
            </a:extLst>
          </p:cNvPr>
          <p:cNvSpPr txBox="1"/>
          <p:nvPr/>
        </p:nvSpPr>
        <p:spPr>
          <a:xfrm>
            <a:off x="9984217" y="3684496"/>
            <a:ext cx="102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Data Director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5077DD-CA5A-422C-2DBE-7488943335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62" y="3600008"/>
            <a:ext cx="737879" cy="6687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8AFE5B-1AC0-9917-201F-578C46CDECF6}"/>
              </a:ext>
            </a:extLst>
          </p:cNvPr>
          <p:cNvSpPr txBox="1"/>
          <p:nvPr/>
        </p:nvSpPr>
        <p:spPr>
          <a:xfrm>
            <a:off x="7941871" y="3674533"/>
            <a:ext cx="968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Job Monitor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A5AFC4-1C11-DECB-FD71-C5F065444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26" y="2891354"/>
            <a:ext cx="6161905" cy="14571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81CC0C-B115-ED42-715D-305DBDA1D0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30" y="4486271"/>
            <a:ext cx="6135447" cy="22371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91E588-A830-B115-D575-908D6A039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2756" y="2027522"/>
            <a:ext cx="744918" cy="5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0904-DE23-1993-DB59-B44374AE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no </a:t>
            </a:r>
            <a:r>
              <a:rPr lang="en-US" err="1"/>
              <a:t>dll</a:t>
            </a:r>
            <a:endParaRPr lang="en-D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C233972-196A-7788-1C29-544647E1404E}"/>
              </a:ext>
            </a:extLst>
          </p:cNvPr>
          <p:cNvSpPr txBox="1">
            <a:spLocks/>
          </p:cNvSpPr>
          <p:nvPr/>
        </p:nvSpPr>
        <p:spPr>
          <a:xfrm>
            <a:off x="7456459" y="1367459"/>
            <a:ext cx="4542708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69C75-B5D3-4161-0CE1-08BEFBA0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1" y="1214970"/>
            <a:ext cx="7624625" cy="5000471"/>
          </a:xfrm>
          <a:prstGeom prst="rect">
            <a:avLst/>
          </a:prstGeom>
        </p:spPr>
      </p:pic>
      <p:pic>
        <p:nvPicPr>
          <p:cNvPr id="3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A6D63EF-2B26-9804-5241-A67047E1B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33" y="1716918"/>
            <a:ext cx="6921062" cy="32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2D8E-8DEC-4189-68BC-AA2A35CEAB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514" y="488950"/>
            <a:ext cx="9110111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70"/>
                </a:solidFill>
              </a:rPr>
              <a:t>Data Director – no </a:t>
            </a:r>
            <a:r>
              <a:rPr lang="en-US" err="1">
                <a:solidFill>
                  <a:srgbClr val="F6C370"/>
                </a:solidFill>
              </a:rPr>
              <a:t>dll</a:t>
            </a:r>
            <a:endParaRPr lang="en-DE">
              <a:solidFill>
                <a:srgbClr val="F6C370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F7B6C94-4749-1E23-B493-A5CE05B5F515}"/>
              </a:ext>
            </a:extLst>
          </p:cNvPr>
          <p:cNvSpPr txBox="1">
            <a:spLocks/>
          </p:cNvSpPr>
          <p:nvPr/>
        </p:nvSpPr>
        <p:spPr>
          <a:xfrm>
            <a:off x="7521151" y="1378762"/>
            <a:ext cx="4670849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Distribution Location card</a:t>
            </a:r>
          </a:p>
          <a:p>
            <a:pPr marL="114300" indent="-342900"/>
            <a:r>
              <a:rPr lang="en-US">
                <a:solidFill>
                  <a:schemeClr val="bg1"/>
                </a:solidFill>
              </a:rPr>
              <a:t>Web Server</a:t>
            </a:r>
          </a:p>
          <a:p>
            <a:pPr marL="457200" lvl="1" indent="0">
              <a:buNone/>
            </a:pPr>
            <a:r>
              <a:rPr lang="en-US">
                <a:solidFill>
                  <a:schemeClr val="bg1"/>
                </a:solidFill>
              </a:rPr>
              <a:t>LS Central Web Service to query for Pre-actions / Replication counter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644C54-9135-7130-905A-3B97BD66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5514" y="1411341"/>
            <a:ext cx="6905898" cy="3319179"/>
          </a:xfrm>
          <a:prstGeom prst="rect">
            <a:avLst/>
          </a:prstGeom>
        </p:spPr>
      </p:pic>
      <p:sp>
        <p:nvSpPr>
          <p:cNvPr id="24" name="Rectangle: Rounded Corners 46">
            <a:extLst>
              <a:ext uri="{FF2B5EF4-FFF2-40B4-BE49-F238E27FC236}">
                <a16:creationId xmlns:a16="http://schemas.microsoft.com/office/drawing/2014/main" id="{05D49D84-C120-3335-1EAA-0340DB5A8247}"/>
              </a:ext>
            </a:extLst>
          </p:cNvPr>
          <p:cNvSpPr/>
          <p:nvPr/>
        </p:nvSpPr>
        <p:spPr>
          <a:xfrm>
            <a:off x="8067206" y="3637370"/>
            <a:ext cx="1091731" cy="459325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599660-16DE-E574-8642-B51BEA97FAC2}"/>
              </a:ext>
            </a:extLst>
          </p:cNvPr>
          <p:cNvCxnSpPr>
            <a:cxnSpLocks/>
          </p:cNvCxnSpPr>
          <p:nvPr/>
        </p:nvCxnSpPr>
        <p:spPr>
          <a:xfrm>
            <a:off x="8643940" y="4122981"/>
            <a:ext cx="4858" cy="377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2A83ECA0-8607-FFAF-9544-507901B8E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0027" y="4417567"/>
            <a:ext cx="1161444" cy="11614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E6A01CC-FE3F-9C12-1E8C-F19AAC600771}"/>
              </a:ext>
            </a:extLst>
          </p:cNvPr>
          <p:cNvSpPr txBox="1"/>
          <p:nvPr/>
        </p:nvSpPr>
        <p:spPr>
          <a:xfrm>
            <a:off x="8180784" y="4801805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WS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(Web Server)</a:t>
            </a:r>
          </a:p>
        </p:txBody>
      </p:sp>
    </p:spTree>
    <p:extLst>
      <p:ext uri="{BB962C8B-B14F-4D97-AF65-F5344CB8AC3E}">
        <p14:creationId xmlns:p14="http://schemas.microsoft.com/office/powerpoint/2010/main" val="12828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0904-DE23-1993-DB59-B44374AEB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872" y="488950"/>
            <a:ext cx="9084753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70"/>
                </a:solidFill>
              </a:rPr>
              <a:t>Data Director</a:t>
            </a:r>
            <a:endParaRPr lang="en-DE">
              <a:solidFill>
                <a:srgbClr val="F6C370"/>
              </a:solidFill>
            </a:endParaRPr>
          </a:p>
        </p:txBody>
      </p:sp>
      <p:sp>
        <p:nvSpPr>
          <p:cNvPr id="7" name="Rectangle: Rounded Corners 46">
            <a:extLst>
              <a:ext uri="{FF2B5EF4-FFF2-40B4-BE49-F238E27FC236}">
                <a16:creationId xmlns:a16="http://schemas.microsoft.com/office/drawing/2014/main" id="{ACAFDA41-7E6E-48AC-BD1C-CDA267E992A0}"/>
              </a:ext>
            </a:extLst>
          </p:cNvPr>
          <p:cNvSpPr/>
          <p:nvPr/>
        </p:nvSpPr>
        <p:spPr>
          <a:xfrm>
            <a:off x="3249227" y="3092627"/>
            <a:ext cx="1796943" cy="762088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61C4D8-9061-4D78-4D2D-A897348B6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8438" y="4531902"/>
            <a:ext cx="973459" cy="97345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17D21CC-9198-1944-EFE9-7992FC50CF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1271" y="2839014"/>
            <a:ext cx="749620" cy="74962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866F50-8233-204C-61CE-89A9E11630F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147699" y="2345718"/>
            <a:ext cx="66580" cy="746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458234-F118-4171-4775-A2672979B3BF}"/>
              </a:ext>
            </a:extLst>
          </p:cNvPr>
          <p:cNvCxnSpPr>
            <a:cxnSpLocks/>
          </p:cNvCxnSpPr>
          <p:nvPr/>
        </p:nvCxnSpPr>
        <p:spPr>
          <a:xfrm flipH="1">
            <a:off x="7371068" y="3916778"/>
            <a:ext cx="327290" cy="678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1C6441-044E-35A2-D1C8-BD747BB11853}"/>
              </a:ext>
            </a:extLst>
          </p:cNvPr>
          <p:cNvCxnSpPr>
            <a:cxnSpLocks/>
          </p:cNvCxnSpPr>
          <p:nvPr/>
        </p:nvCxnSpPr>
        <p:spPr>
          <a:xfrm>
            <a:off x="5044424" y="3474013"/>
            <a:ext cx="18233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C069CDF0-79A3-2A0A-C8CC-00EECED9A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8392" y="302785"/>
            <a:ext cx="2552515" cy="253813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3FBDF6D-A2B2-65B1-B56A-4D7140BC25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5767" y="4745146"/>
            <a:ext cx="2482792" cy="2112854"/>
          </a:xfrm>
          <a:prstGeom prst="rect">
            <a:avLst/>
          </a:prstGeom>
        </p:spPr>
      </p:pic>
      <p:sp>
        <p:nvSpPr>
          <p:cNvPr id="36" name="Rectangle: Rounded Corners 46">
            <a:extLst>
              <a:ext uri="{FF2B5EF4-FFF2-40B4-BE49-F238E27FC236}">
                <a16:creationId xmlns:a16="http://schemas.microsoft.com/office/drawing/2014/main" id="{FD7D42D1-0A28-1BBC-7C5B-569DEAB84ECC}"/>
              </a:ext>
            </a:extLst>
          </p:cNvPr>
          <p:cNvSpPr/>
          <p:nvPr/>
        </p:nvSpPr>
        <p:spPr>
          <a:xfrm>
            <a:off x="1379775" y="3087671"/>
            <a:ext cx="1698987" cy="767043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6701EB-889D-124A-CA43-5F385CA319CD}"/>
              </a:ext>
            </a:extLst>
          </p:cNvPr>
          <p:cNvSpPr txBox="1"/>
          <p:nvPr/>
        </p:nvSpPr>
        <p:spPr>
          <a:xfrm>
            <a:off x="2229268" y="5470325"/>
            <a:ext cx="2357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IIS</a:t>
            </a:r>
          </a:p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Web Service</a:t>
            </a:r>
          </a:p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(WS Distribution Server)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E6C71D-2C1A-95BE-C0B9-4630A8455200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2229269" y="2057716"/>
            <a:ext cx="1846977" cy="1029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8A8C399-CBAF-20A2-1C06-EE875E50EBBE}"/>
              </a:ext>
            </a:extLst>
          </p:cNvPr>
          <p:cNvCxnSpPr>
            <a:cxnSpLocks/>
          </p:cNvCxnSpPr>
          <p:nvPr/>
        </p:nvCxnSpPr>
        <p:spPr>
          <a:xfrm flipV="1">
            <a:off x="3305775" y="3907253"/>
            <a:ext cx="692142" cy="1185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FF99F42-F39B-A953-C6A2-AB8337BA4AA9}"/>
              </a:ext>
            </a:extLst>
          </p:cNvPr>
          <p:cNvCxnSpPr>
            <a:cxnSpLocks/>
          </p:cNvCxnSpPr>
          <p:nvPr/>
        </p:nvCxnSpPr>
        <p:spPr>
          <a:xfrm>
            <a:off x="2346404" y="3891355"/>
            <a:ext cx="524842" cy="1220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C279DE7-68A3-C626-F13D-90DEE05B7E89}"/>
              </a:ext>
            </a:extLst>
          </p:cNvPr>
          <p:cNvSpPr txBox="1"/>
          <p:nvPr/>
        </p:nvSpPr>
        <p:spPr>
          <a:xfrm>
            <a:off x="4618559" y="1459488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 SaaS</a:t>
            </a:r>
          </a:p>
        </p:txBody>
      </p:sp>
      <p:sp>
        <p:nvSpPr>
          <p:cNvPr id="64" name="Rectangle: Rounded Corners 46">
            <a:extLst>
              <a:ext uri="{FF2B5EF4-FFF2-40B4-BE49-F238E27FC236}">
                <a16:creationId xmlns:a16="http://schemas.microsoft.com/office/drawing/2014/main" id="{E73D5A9E-FE15-58A6-1923-8FEC7648D500}"/>
              </a:ext>
            </a:extLst>
          </p:cNvPr>
          <p:cNvSpPr/>
          <p:nvPr/>
        </p:nvSpPr>
        <p:spPr>
          <a:xfrm>
            <a:off x="6917738" y="3116457"/>
            <a:ext cx="1796943" cy="762088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</p:txBody>
      </p:sp>
    </p:spTree>
    <p:extLst>
      <p:ext uri="{BB962C8B-B14F-4D97-AF65-F5344CB8AC3E}">
        <p14:creationId xmlns:p14="http://schemas.microsoft.com/office/powerpoint/2010/main" val="17499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Web Replication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08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3832-AC0B-5BEC-A338-12E61BB2E8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634" y="488950"/>
            <a:ext cx="9105991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70"/>
                </a:solidFill>
              </a:rPr>
              <a:t>Web Replication</a:t>
            </a:r>
            <a:endParaRPr lang="en-DE">
              <a:solidFill>
                <a:srgbClr val="F6C3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15B9B-14AD-CB14-652F-FB107534F6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9634" y="1419225"/>
            <a:ext cx="9621929" cy="4673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 BC method to replicate data</a:t>
            </a: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Replication without Data Director </a:t>
            </a: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Process is divided into two steps: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82E44-BABE-33ED-853A-A9D6329E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19" y="3835237"/>
            <a:ext cx="4331675" cy="98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15C0E-F315-35AF-4C19-CA6B28FB0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419" y="5540012"/>
            <a:ext cx="3944623" cy="87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A666BB-EFD3-4BEE-AF58-09D0EFA4F8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1911" y="575020"/>
            <a:ext cx="1913024" cy="1963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78AF2A-585E-5038-0D84-E0F6CC2AC748}"/>
              </a:ext>
            </a:extLst>
          </p:cNvPr>
          <p:cNvSpPr txBox="1"/>
          <p:nvPr/>
        </p:nvSpPr>
        <p:spPr>
          <a:xfrm>
            <a:off x="1286124" y="3165094"/>
            <a:ext cx="622984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Scheduler jobs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(replication jobs) to create replication requests, passed to web replication module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B4E65-E650-4CA8-56DA-939CFEB33830}"/>
              </a:ext>
            </a:extLst>
          </p:cNvPr>
          <p:cNvSpPr txBox="1"/>
          <p:nvPr/>
        </p:nvSpPr>
        <p:spPr>
          <a:xfrm>
            <a:off x="1286124" y="4949081"/>
            <a:ext cx="402391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Replication of the actual data handled by the web replication module</a:t>
            </a:r>
          </a:p>
        </p:txBody>
      </p:sp>
    </p:spTree>
    <p:extLst>
      <p:ext uri="{BB962C8B-B14F-4D97-AF65-F5344CB8AC3E}">
        <p14:creationId xmlns:p14="http://schemas.microsoft.com/office/powerpoint/2010/main" val="9927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6637C81-BB12-A257-BF4E-49F79915D7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012" r="1701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2355-4989-D251-AD07-F970121094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IS">
                <a:latin typeface="Segoe UI"/>
                <a:cs typeface="Segoe UI"/>
              </a:rPr>
              <a:t>Adalbjorg Karlsdottir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6439-B047-FCF5-9FA6-76C2CAA2D0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IS">
                <a:latin typeface="Segoe UI"/>
                <a:cs typeface="Segoe UI"/>
              </a:rPr>
              <a:t>Onboarding Lead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AC1C3-F344-817C-3C0C-2EAF4125D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IS">
                <a:latin typeface="Segoe UI"/>
                <a:cs typeface="Segoe UI"/>
              </a:rPr>
              <a:t>Adalbjorg@lsretail.com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20AC61-1E73-D54D-F68E-D6B89D8374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 anchorCtr="0"/>
          <a:lstStyle/>
          <a:p>
            <a:r>
              <a:rPr lang="en-US" dirty="0">
                <a:latin typeface="Segoe UI"/>
                <a:cs typeface="Segoe UI"/>
              </a:rPr>
              <a:t>SaaS Architecture and replication</a:t>
            </a:r>
            <a:endParaRPr lang="en-US" b="0" dirty="0">
              <a:latin typeface="Segoe UI"/>
              <a:cs typeface="Segoe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4D70-BA2C-1324-A3C1-B971D4D37A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678" y="488950"/>
            <a:ext cx="9094238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70"/>
                </a:solidFill>
              </a:rPr>
              <a:t>Web Replication</a:t>
            </a:r>
            <a:endParaRPr lang="en-DE">
              <a:solidFill>
                <a:srgbClr val="F6C3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18267-D16E-BFD0-89F3-C198D5F724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1387" y="1217613"/>
            <a:ext cx="8816426" cy="4673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Replication activated on the Scheduler job card</a:t>
            </a:r>
          </a:p>
          <a:p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DE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AEDAC-3B21-BA9F-2B90-37C740A5C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275" y="1419225"/>
            <a:ext cx="2931029" cy="13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0BFF98-4CBE-753A-C0BB-2D46F4F0F607}"/>
              </a:ext>
            </a:extLst>
          </p:cNvPr>
          <p:cNvSpPr txBox="1">
            <a:spLocks/>
          </p:cNvSpPr>
          <p:nvPr/>
        </p:nvSpPr>
        <p:spPr>
          <a:xfrm>
            <a:off x="351387" y="2491108"/>
            <a:ext cx="10857298" cy="49902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Destination Locations must have valid Web Server Connection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Monitoring UI found in the Scheduler Setup page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164AC9-68B0-4304-A603-0EE969D9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38" y="3464651"/>
            <a:ext cx="6206773" cy="97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3879F8-6170-7363-94C5-8DD21408F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02" y="5562505"/>
            <a:ext cx="9469318" cy="6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0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4D70-BA2C-1324-A3C1-B971D4D37A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635" y="488950"/>
            <a:ext cx="9114699" cy="588963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solidFill>
                  <a:srgbClr val="F6C370"/>
                </a:solidFill>
                <a:latin typeface="Segoe UI"/>
                <a:cs typeface="Segoe UI"/>
              </a:rPr>
              <a:t>Web Replication - limitations</a:t>
            </a:r>
            <a:endParaRPr lang="en-DE">
              <a:solidFill>
                <a:srgbClr val="F6C3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18267-D16E-BFD0-89F3-C198D5F724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0926" y="1419225"/>
            <a:ext cx="8836887" cy="4673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From distribution – current location</a:t>
            </a:r>
          </a:p>
          <a:p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Normal jobs – only Add-update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Only replication between identical tables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Some other filtering limitations and constants on linked table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Replication Overview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328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B7AC4F0-2168-A44C-A501-A687C14D1D71}"/>
              </a:ext>
            </a:extLst>
          </p:cNvPr>
          <p:cNvGrpSpPr/>
          <p:nvPr/>
        </p:nvGrpSpPr>
        <p:grpSpPr>
          <a:xfrm>
            <a:off x="8418736" y="1633764"/>
            <a:ext cx="2762045" cy="3477850"/>
            <a:chOff x="8418736" y="1633764"/>
            <a:chExt cx="2762045" cy="34778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9AE7407-FA04-ECBB-A67C-6ED0FDDF2CF4}"/>
                </a:ext>
              </a:extLst>
            </p:cNvPr>
            <p:cNvGrpSpPr/>
            <p:nvPr/>
          </p:nvGrpSpPr>
          <p:grpSpPr>
            <a:xfrm>
              <a:off x="8454258" y="1633764"/>
              <a:ext cx="0" cy="3477850"/>
              <a:chOff x="8454258" y="1633764"/>
              <a:chExt cx="0" cy="3477850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5FB398C3-B81A-FB06-EC37-6C5F1C553C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54258" y="1633764"/>
                <a:ext cx="0" cy="3170878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66034C4-8275-FECC-DEF3-D88860D48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4258" y="3493170"/>
                <a:ext cx="0" cy="1618444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D841FFE-ECAA-23C9-49B4-C31C5EB3E56A}"/>
                </a:ext>
              </a:extLst>
            </p:cNvPr>
            <p:cNvSpPr txBox="1"/>
            <p:nvPr/>
          </p:nvSpPr>
          <p:spPr>
            <a:xfrm>
              <a:off x="8418736" y="2264695"/>
              <a:ext cx="2762045" cy="14773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55BE8C"/>
                  </a:solidFill>
                </a:rPr>
                <a:t>Web service lookup and validation for</a:t>
              </a:r>
              <a:br>
                <a:rPr lang="en-US" b="1">
                  <a:solidFill>
                    <a:srgbClr val="55BE8C"/>
                  </a:solidFill>
                </a:rPr>
              </a:br>
              <a:r>
                <a:rPr lang="en-US" b="1">
                  <a:solidFill>
                    <a:srgbClr val="55BE8C"/>
                  </a:solidFill>
                </a:rPr>
                <a:t>Member mgt. </a:t>
              </a:r>
              <a:br>
                <a:rPr lang="en-US" b="1">
                  <a:solidFill>
                    <a:srgbClr val="55BE8C"/>
                  </a:solidFill>
                </a:rPr>
              </a:br>
              <a:r>
                <a:rPr lang="en-US" b="1">
                  <a:solidFill>
                    <a:srgbClr val="55BE8C"/>
                  </a:solidFill>
                </a:rPr>
                <a:t>Customer order</a:t>
              </a:r>
              <a:br>
                <a:rPr lang="en-US" b="1">
                  <a:solidFill>
                    <a:srgbClr val="55BE8C"/>
                  </a:solidFill>
                </a:rPr>
              </a:br>
              <a:r>
                <a:rPr lang="en-US" b="1">
                  <a:solidFill>
                    <a:srgbClr val="55BE8C"/>
                  </a:solidFill>
                </a:rPr>
                <a:t>Inventory lookup etc.</a:t>
              </a:r>
              <a:endParaRPr lang="en-US">
                <a:solidFill>
                  <a:srgbClr val="55BE8C"/>
                </a:solidFill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12551-03F0-624D-90AF-A99B027C285E}"/>
              </a:ext>
            </a:extLst>
          </p:cNvPr>
          <p:cNvGrpSpPr/>
          <p:nvPr/>
        </p:nvGrpSpPr>
        <p:grpSpPr>
          <a:xfrm>
            <a:off x="594895" y="1124560"/>
            <a:ext cx="4035880" cy="4166869"/>
            <a:chOff x="594895" y="1124560"/>
            <a:chExt cx="4035880" cy="416686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0792618-98FB-ED77-6832-8AA2B24B51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706" y="1507516"/>
              <a:ext cx="13912" cy="3783913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1DB32DD-5BBD-4727-70AE-141F0E3A3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670" y="1507516"/>
              <a:ext cx="2951302" cy="16546"/>
            </a:xfrm>
            <a:prstGeom prst="straightConnector1">
              <a:avLst/>
            </a:prstGeom>
            <a:ln w="38100">
              <a:solidFill>
                <a:srgbClr val="F484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B18927-E35B-1948-E4D4-6A0903E3487C}"/>
                </a:ext>
              </a:extLst>
            </p:cNvPr>
            <p:cNvSpPr txBox="1"/>
            <p:nvPr/>
          </p:nvSpPr>
          <p:spPr>
            <a:xfrm>
              <a:off x="594895" y="1124560"/>
              <a:ext cx="324114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Replicate trans. using POS </a:t>
              </a:r>
              <a:r>
                <a:rPr lang="en-US" sz="1600" err="1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ws</a:t>
              </a:r>
              <a:endParaRPr lang="en-US" sz="1600">
                <a:solidFill>
                  <a:srgbClr val="F4848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C8E83B-9765-0977-F219-B89F2A6D0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389" y="2248149"/>
              <a:ext cx="23035" cy="2584095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218D5CE-295A-7919-E694-8184C3F2DF0F}"/>
                </a:ext>
              </a:extLst>
            </p:cNvPr>
            <p:cNvCxnSpPr>
              <a:cxnSpLocks/>
            </p:cNvCxnSpPr>
            <p:nvPr/>
          </p:nvCxnSpPr>
          <p:spPr>
            <a:xfrm>
              <a:off x="994098" y="2264695"/>
              <a:ext cx="1537747" cy="0"/>
            </a:xfrm>
            <a:prstGeom prst="straightConnector1">
              <a:avLst/>
            </a:prstGeom>
            <a:ln w="38100">
              <a:solidFill>
                <a:srgbClr val="F484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E13B08-3B6B-55F8-7838-F453D74C68D9}"/>
                </a:ext>
              </a:extLst>
            </p:cNvPr>
            <p:cNvSpPr txBox="1"/>
            <p:nvPr/>
          </p:nvSpPr>
          <p:spPr>
            <a:xfrm>
              <a:off x="926108" y="1612888"/>
              <a:ext cx="3704667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Replicate trans. Using Web Replication in background session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7D120A-CEEF-A7DC-B327-D2B332791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327" y="5277469"/>
              <a:ext cx="2713652" cy="0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D322C3F-394A-A09E-1D63-570BA3780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624" y="4815739"/>
              <a:ext cx="2442379" cy="0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3EE2C6-129F-28E5-A8F2-ED6AD9317F86}"/>
              </a:ext>
            </a:extLst>
          </p:cNvPr>
          <p:cNvGrpSpPr/>
          <p:nvPr/>
        </p:nvGrpSpPr>
        <p:grpSpPr>
          <a:xfrm>
            <a:off x="2718871" y="3185393"/>
            <a:ext cx="5542293" cy="830309"/>
            <a:chOff x="2718871" y="3185393"/>
            <a:chExt cx="5542293" cy="830309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C69D87D-A9A3-F8D6-BFDA-829F4B8399FF}"/>
                </a:ext>
              </a:extLst>
            </p:cNvPr>
            <p:cNvCxnSpPr>
              <a:cxnSpLocks/>
            </p:cNvCxnSpPr>
            <p:nvPr/>
          </p:nvCxnSpPr>
          <p:spPr>
            <a:xfrm>
              <a:off x="2718871" y="4015702"/>
              <a:ext cx="409868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6D05F6-E490-C509-6380-54BA3A216F74}"/>
                </a:ext>
              </a:extLst>
            </p:cNvPr>
            <p:cNvSpPr txBox="1"/>
            <p:nvPr/>
          </p:nvSpPr>
          <p:spPr>
            <a:xfrm>
              <a:off x="6773681" y="3185393"/>
              <a:ext cx="1487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588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Azure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F7F398-1DB6-51C0-F588-DB0034DBCFA4}"/>
              </a:ext>
            </a:extLst>
          </p:cNvPr>
          <p:cNvGrpSpPr/>
          <p:nvPr/>
        </p:nvGrpSpPr>
        <p:grpSpPr>
          <a:xfrm>
            <a:off x="2516778" y="3051681"/>
            <a:ext cx="5765699" cy="3623392"/>
            <a:chOff x="2516778" y="3051681"/>
            <a:chExt cx="5765699" cy="3623392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62C3C707-9982-C74F-C5A4-12152202F2D5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 flipH="1">
              <a:off x="5998308" y="5174522"/>
              <a:ext cx="617612" cy="720593"/>
            </a:xfrm>
            <a:prstGeom prst="straightConnector1">
              <a:avLst/>
            </a:prstGeom>
            <a:ln w="12700" cap="flat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C1829D9-DE9D-B38F-35BB-F7F6850D9270}"/>
                </a:ext>
              </a:extLst>
            </p:cNvPr>
            <p:cNvCxnSpPr>
              <a:cxnSpLocks/>
              <a:stCxn id="15" idx="2"/>
              <a:endCxn id="22" idx="0"/>
            </p:cNvCxnSpPr>
            <p:nvPr/>
          </p:nvCxnSpPr>
          <p:spPr>
            <a:xfrm>
              <a:off x="6615920" y="5174522"/>
              <a:ext cx="617612" cy="720593"/>
            </a:xfrm>
            <a:prstGeom prst="straightConnector1">
              <a:avLst/>
            </a:prstGeom>
            <a:ln w="12700" cap="flat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7C10AA-66DF-F50F-EA22-69CE75A8439C}"/>
                </a:ext>
              </a:extLst>
            </p:cNvPr>
            <p:cNvCxnSpPr>
              <a:cxnSpLocks/>
              <a:stCxn id="15" idx="2"/>
              <a:endCxn id="21" idx="0"/>
            </p:cNvCxnSpPr>
            <p:nvPr/>
          </p:nvCxnSpPr>
          <p:spPr>
            <a:xfrm>
              <a:off x="6615920" y="5174522"/>
              <a:ext cx="0" cy="720593"/>
            </a:xfrm>
            <a:prstGeom prst="straightConnector1">
              <a:avLst/>
            </a:prstGeom>
            <a:ln w="12700" cap="flat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A2E81-800A-BDDC-3E6A-30D7C8B64841}"/>
                </a:ext>
              </a:extLst>
            </p:cNvPr>
            <p:cNvSpPr txBox="1"/>
            <p:nvPr/>
          </p:nvSpPr>
          <p:spPr>
            <a:xfrm>
              <a:off x="4261676" y="5701730"/>
              <a:ext cx="1146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52656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38F936-AE04-352D-C01E-D1C325D3531E}"/>
                </a:ext>
              </a:extLst>
            </p:cNvPr>
            <p:cNvSpPr txBox="1"/>
            <p:nvPr/>
          </p:nvSpPr>
          <p:spPr>
            <a:xfrm>
              <a:off x="5834294" y="6428852"/>
              <a:ext cx="1563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52656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Service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B6F1E66-2B78-5E26-60BD-09A0B3E7C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83271" y="4804642"/>
              <a:ext cx="369880" cy="36988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7FA64FD-C124-9CA5-866E-3BCE7264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30980" y="4804642"/>
              <a:ext cx="369880" cy="36988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C9AE7B0-999D-544E-4180-DF2196497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3271" y="5174522"/>
              <a:ext cx="527207" cy="52720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9A03685-24BD-C39C-8747-8CEFF39A0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34704" y="5895115"/>
              <a:ext cx="527207" cy="527207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36AA57D9-94E6-6775-91B6-15D356178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52316" y="5895115"/>
              <a:ext cx="527207" cy="527207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1B47093-4DF6-053F-D7E5-4F1821BB5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69928" y="5895115"/>
              <a:ext cx="527207" cy="527207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A3BF439-4C49-6EDB-35BB-D9862D22448F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4768211" y="3832435"/>
              <a:ext cx="1120049" cy="972207"/>
            </a:xfrm>
            <a:prstGeom prst="straightConnector1">
              <a:avLst/>
            </a:prstGeom>
            <a:ln w="12700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4C05BEA-ED31-4AC3-85D4-06EF12552E79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5860058" y="3832435"/>
              <a:ext cx="755862" cy="972207"/>
            </a:xfrm>
            <a:prstGeom prst="straightConnector1">
              <a:avLst/>
            </a:prstGeom>
            <a:ln w="12700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316B245-0B13-36ED-4ED6-78728489CC30}"/>
                </a:ext>
              </a:extLst>
            </p:cNvPr>
            <p:cNvSpPr txBox="1"/>
            <p:nvPr/>
          </p:nvSpPr>
          <p:spPr>
            <a:xfrm>
              <a:off x="2516778" y="4026336"/>
              <a:ext cx="76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52656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Store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F278A0B-66AB-1749-5EC7-C4D6765CBC20}"/>
                </a:ext>
              </a:extLst>
            </p:cNvPr>
            <p:cNvCxnSpPr>
              <a:cxnSpLocks/>
            </p:cNvCxnSpPr>
            <p:nvPr/>
          </p:nvCxnSpPr>
          <p:spPr>
            <a:xfrm>
              <a:off x="8195746" y="3051681"/>
              <a:ext cx="6224" cy="166323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EB197CC-3A7C-2402-9CF6-805EA493C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5167" y="4706533"/>
              <a:ext cx="1428910" cy="15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8D670CC-DB0D-CD92-77B3-5848D2B9B013}"/>
                </a:ext>
              </a:extLst>
            </p:cNvPr>
            <p:cNvSpPr txBox="1"/>
            <p:nvPr/>
          </p:nvSpPr>
          <p:spPr>
            <a:xfrm>
              <a:off x="6785475" y="3493434"/>
              <a:ext cx="1497002" cy="10772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Replicate master data using DD and Scheduler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46249E-EB5E-6670-335F-D736C3D6C5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9523" y="3066927"/>
              <a:ext cx="1297292" cy="367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8280CC-B8E8-4C54-61FB-E56785401222}"/>
              </a:ext>
            </a:extLst>
          </p:cNvPr>
          <p:cNvGrpSpPr/>
          <p:nvPr/>
        </p:nvGrpSpPr>
        <p:grpSpPr>
          <a:xfrm>
            <a:off x="4141148" y="515980"/>
            <a:ext cx="6009412" cy="1052060"/>
            <a:chOff x="4141148" y="515980"/>
            <a:chExt cx="6009412" cy="1052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BDAEB9-B208-3EE0-A76B-5D82AACF807F}"/>
                </a:ext>
              </a:extLst>
            </p:cNvPr>
            <p:cNvSpPr txBox="1"/>
            <p:nvPr/>
          </p:nvSpPr>
          <p:spPr>
            <a:xfrm>
              <a:off x="4953151" y="515980"/>
              <a:ext cx="22376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92D050"/>
                  </a:solidFill>
                </a:rPr>
                <a:t>Web Replication</a:t>
              </a:r>
              <a:endParaRPr lang="en-US">
                <a:solidFill>
                  <a:srgbClr val="92D050"/>
                </a:solidFill>
                <a:cs typeface="Calibri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758DC4E-DB63-6D16-B03D-A9536A1B8A25}"/>
                </a:ext>
              </a:extLst>
            </p:cNvPr>
            <p:cNvCxnSpPr>
              <a:cxnSpLocks/>
            </p:cNvCxnSpPr>
            <p:nvPr/>
          </p:nvCxnSpPr>
          <p:spPr>
            <a:xfrm>
              <a:off x="5651894" y="1339384"/>
              <a:ext cx="888212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74463D-D2AB-886C-4134-DA5784A80E24}"/>
                </a:ext>
              </a:extLst>
            </p:cNvPr>
            <p:cNvSpPr txBox="1"/>
            <p:nvPr/>
          </p:nvSpPr>
          <p:spPr>
            <a:xfrm>
              <a:off x="7734345" y="991714"/>
              <a:ext cx="2416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9B4A9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Dynamics 365 cloud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20745A-82A3-1020-F96A-F87F08483F5C}"/>
                </a:ext>
              </a:extLst>
            </p:cNvPr>
            <p:cNvSpPr txBox="1"/>
            <p:nvPr/>
          </p:nvSpPr>
          <p:spPr>
            <a:xfrm>
              <a:off x="4141148" y="835418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6588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HQ</a:t>
              </a:r>
            </a:p>
          </p:txBody>
        </p:sp>
        <p:pic>
          <p:nvPicPr>
            <p:cNvPr id="92" name="Picture 91" descr="Icon&#10;&#10;Description automatically generated">
              <a:extLst>
                <a:ext uri="{FF2B5EF4-FFF2-40B4-BE49-F238E27FC236}">
                  <a16:creationId xmlns:a16="http://schemas.microsoft.com/office/drawing/2014/main" id="{68A9739F-EB28-6FC7-ADE1-ADA64357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1188" y="990155"/>
              <a:ext cx="1026215" cy="576326"/>
            </a:xfrm>
            <a:prstGeom prst="rect">
              <a:avLst/>
            </a:prstGeom>
          </p:spPr>
        </p:pic>
        <p:pic>
          <p:nvPicPr>
            <p:cNvPr id="94" name="Picture 93" descr="Icon&#10;&#10;Description automatically generated">
              <a:extLst>
                <a:ext uri="{FF2B5EF4-FFF2-40B4-BE49-F238E27FC236}">
                  <a16:creationId xmlns:a16="http://schemas.microsoft.com/office/drawing/2014/main" id="{0918DB92-7256-029B-373A-4E2C09FEC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4118" y="991714"/>
              <a:ext cx="1026215" cy="5763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89A161-519B-D112-C9A8-AC1C0487FA13}"/>
              </a:ext>
            </a:extLst>
          </p:cNvPr>
          <p:cNvGrpSpPr/>
          <p:nvPr/>
        </p:nvGrpSpPr>
        <p:grpSpPr>
          <a:xfrm>
            <a:off x="3236445" y="1764976"/>
            <a:ext cx="4654496" cy="2067459"/>
            <a:chOff x="3236445" y="1764976"/>
            <a:chExt cx="4654496" cy="206745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1E3CDF5-29CA-36BB-0140-B1F08D4CE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3171" y="1764976"/>
              <a:ext cx="0" cy="422210"/>
            </a:xfrm>
            <a:prstGeom prst="straightConnector1">
              <a:avLst/>
            </a:prstGeom>
            <a:ln w="174625">
              <a:solidFill>
                <a:srgbClr val="1A87C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4F13068-BAC6-7910-3BE0-4D1D13E142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3171" y="2310323"/>
              <a:ext cx="0" cy="154616"/>
            </a:xfrm>
            <a:prstGeom prst="straightConnector1">
              <a:avLst/>
            </a:prstGeom>
            <a:ln w="952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26DF532-F973-D475-82A7-B09FF353AC7D}"/>
                </a:ext>
              </a:extLst>
            </p:cNvPr>
            <p:cNvSpPr txBox="1"/>
            <p:nvPr/>
          </p:nvSpPr>
          <p:spPr>
            <a:xfrm>
              <a:off x="5128896" y="1953094"/>
              <a:ext cx="276204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1A87C9"/>
                  </a:solidFill>
                </a:rPr>
                <a:t>DD in webservice mode</a:t>
              </a:r>
              <a:endParaRPr lang="en-US">
                <a:solidFill>
                  <a:srgbClr val="1A87C9"/>
                </a:solidFill>
                <a:cs typeface="Calibri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FE6E4D4-7543-2A37-0586-816A1FE8FC9E}"/>
                </a:ext>
              </a:extLst>
            </p:cNvPr>
            <p:cNvSpPr/>
            <p:nvPr/>
          </p:nvSpPr>
          <p:spPr>
            <a:xfrm>
              <a:off x="3236445" y="2581254"/>
              <a:ext cx="3322171" cy="1251181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  <a:ln w="38100">
              <a:solidFill>
                <a:srgbClr val="18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8CDDA80-7339-47D8-2EFC-2B06FD668C46}"/>
                </a:ext>
              </a:extLst>
            </p:cNvPr>
            <p:cNvSpPr txBox="1"/>
            <p:nvPr/>
          </p:nvSpPr>
          <p:spPr>
            <a:xfrm>
              <a:off x="3411786" y="2671186"/>
              <a:ext cx="3019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14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HYBRID</a:t>
              </a:r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IS" sz="14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COMPONENT SERVER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9BA833B-912A-5D02-77EA-D95DE0656291}"/>
                </a:ext>
              </a:extLst>
            </p:cNvPr>
            <p:cNvSpPr txBox="1"/>
            <p:nvPr/>
          </p:nvSpPr>
          <p:spPr>
            <a:xfrm>
              <a:off x="3643088" y="3493434"/>
              <a:ext cx="852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8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POS MASTER</a:t>
              </a:r>
            </a:p>
          </p:txBody>
        </p: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292B7793-1F13-38E6-7576-B519858FB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16627" y="3044382"/>
              <a:ext cx="433962" cy="408435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E7F498D-1939-4BAE-7CE9-AE18FCD8F4C5}"/>
                </a:ext>
              </a:extLst>
            </p:cNvPr>
            <p:cNvSpPr txBox="1"/>
            <p:nvPr/>
          </p:nvSpPr>
          <p:spPr>
            <a:xfrm>
              <a:off x="4447380" y="3469042"/>
              <a:ext cx="8527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8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DIRECTOR</a:t>
              </a:r>
            </a:p>
          </p:txBody>
        </p:sp>
        <p:pic>
          <p:nvPicPr>
            <p:cNvPr id="138" name="Picture 137" descr="Icon&#10;&#10;Description automatically generated">
              <a:extLst>
                <a:ext uri="{FF2B5EF4-FFF2-40B4-BE49-F238E27FC236}">
                  <a16:creationId xmlns:a16="http://schemas.microsoft.com/office/drawing/2014/main" id="{F92F9BBA-3E14-F8BC-0F42-5A1683D6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80434" y="3070597"/>
              <a:ext cx="412235" cy="338197"/>
            </a:xfrm>
            <a:prstGeom prst="rect">
              <a:avLst/>
            </a:prstGeom>
          </p:spPr>
        </p:pic>
        <p:pic>
          <p:nvPicPr>
            <p:cNvPr id="140" name="Picture 139" descr="Icon&#10;&#10;Description automatically generated">
              <a:extLst>
                <a:ext uri="{FF2B5EF4-FFF2-40B4-BE49-F238E27FC236}">
                  <a16:creationId xmlns:a16="http://schemas.microsoft.com/office/drawing/2014/main" id="{5C8C2617-0FFA-3316-B2E2-22166E2A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6179" y="3071675"/>
              <a:ext cx="342423" cy="345972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350E7ED-5DAC-071B-0E80-73F0C3D52771}"/>
                </a:ext>
              </a:extLst>
            </p:cNvPr>
            <p:cNvSpPr txBox="1"/>
            <p:nvPr/>
          </p:nvSpPr>
          <p:spPr>
            <a:xfrm>
              <a:off x="5186047" y="3469373"/>
              <a:ext cx="8527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8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8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B7AC4F0-2168-A44C-A501-A687C14D1D71}"/>
              </a:ext>
            </a:extLst>
          </p:cNvPr>
          <p:cNvGrpSpPr/>
          <p:nvPr/>
        </p:nvGrpSpPr>
        <p:grpSpPr>
          <a:xfrm>
            <a:off x="8418736" y="1633764"/>
            <a:ext cx="2762045" cy="3477850"/>
            <a:chOff x="8418736" y="1633764"/>
            <a:chExt cx="2762045" cy="34778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9AE7407-FA04-ECBB-A67C-6ED0FDDF2CF4}"/>
                </a:ext>
              </a:extLst>
            </p:cNvPr>
            <p:cNvGrpSpPr/>
            <p:nvPr/>
          </p:nvGrpSpPr>
          <p:grpSpPr>
            <a:xfrm>
              <a:off x="8454258" y="1633764"/>
              <a:ext cx="0" cy="3477850"/>
              <a:chOff x="8454258" y="1633764"/>
              <a:chExt cx="0" cy="3477850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5FB398C3-B81A-FB06-EC37-6C5F1C553C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54258" y="1633764"/>
                <a:ext cx="0" cy="3170878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66034C4-8275-FECC-DEF3-D88860D48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4258" y="3493170"/>
                <a:ext cx="0" cy="1618444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D841FFE-ECAA-23C9-49B4-C31C5EB3E56A}"/>
                </a:ext>
              </a:extLst>
            </p:cNvPr>
            <p:cNvSpPr txBox="1"/>
            <p:nvPr/>
          </p:nvSpPr>
          <p:spPr>
            <a:xfrm>
              <a:off x="8418736" y="2264695"/>
              <a:ext cx="2762045" cy="14773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55BE8C"/>
                  </a:solidFill>
                </a:rPr>
                <a:t>Web service lookup and validation for</a:t>
              </a:r>
              <a:br>
                <a:rPr lang="en-US" b="1">
                  <a:solidFill>
                    <a:srgbClr val="55BE8C"/>
                  </a:solidFill>
                </a:rPr>
              </a:br>
              <a:r>
                <a:rPr lang="en-US" b="1">
                  <a:solidFill>
                    <a:srgbClr val="55BE8C"/>
                  </a:solidFill>
                </a:rPr>
                <a:t>Member mgt. </a:t>
              </a:r>
              <a:br>
                <a:rPr lang="en-US" b="1">
                  <a:solidFill>
                    <a:srgbClr val="55BE8C"/>
                  </a:solidFill>
                </a:rPr>
              </a:br>
              <a:r>
                <a:rPr lang="en-US" b="1">
                  <a:solidFill>
                    <a:srgbClr val="55BE8C"/>
                  </a:solidFill>
                </a:rPr>
                <a:t>Customer order</a:t>
              </a:r>
              <a:br>
                <a:rPr lang="en-US" b="1">
                  <a:solidFill>
                    <a:srgbClr val="55BE8C"/>
                  </a:solidFill>
                </a:rPr>
              </a:br>
              <a:r>
                <a:rPr lang="en-US" b="1">
                  <a:solidFill>
                    <a:srgbClr val="55BE8C"/>
                  </a:solidFill>
                </a:rPr>
                <a:t>Inventory lookup etc.</a:t>
              </a:r>
              <a:endParaRPr lang="en-US">
                <a:solidFill>
                  <a:srgbClr val="55BE8C"/>
                </a:solidFill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12551-03F0-624D-90AF-A99B027C285E}"/>
              </a:ext>
            </a:extLst>
          </p:cNvPr>
          <p:cNvGrpSpPr/>
          <p:nvPr/>
        </p:nvGrpSpPr>
        <p:grpSpPr>
          <a:xfrm>
            <a:off x="594895" y="1124560"/>
            <a:ext cx="4035880" cy="4166869"/>
            <a:chOff x="594895" y="1124560"/>
            <a:chExt cx="4035880" cy="416686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0792618-98FB-ED77-6832-8AA2B24B51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706" y="1507516"/>
              <a:ext cx="13912" cy="3783913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1DB32DD-5BBD-4727-70AE-141F0E3A3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670" y="1507516"/>
              <a:ext cx="2951302" cy="16546"/>
            </a:xfrm>
            <a:prstGeom prst="straightConnector1">
              <a:avLst/>
            </a:prstGeom>
            <a:ln w="38100">
              <a:solidFill>
                <a:srgbClr val="F484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B18927-E35B-1948-E4D4-6A0903E3487C}"/>
                </a:ext>
              </a:extLst>
            </p:cNvPr>
            <p:cNvSpPr txBox="1"/>
            <p:nvPr/>
          </p:nvSpPr>
          <p:spPr>
            <a:xfrm>
              <a:off x="594895" y="1124560"/>
              <a:ext cx="324114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Replicate trans. using POS </a:t>
              </a:r>
              <a:r>
                <a:rPr lang="en-US" sz="1600" err="1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ws</a:t>
              </a:r>
              <a:endParaRPr lang="en-US" sz="1600">
                <a:solidFill>
                  <a:srgbClr val="F4848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C8E83B-9765-0977-F219-B89F2A6D0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389" y="2248149"/>
              <a:ext cx="23035" cy="2584095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218D5CE-295A-7919-E694-8184C3F2DF0F}"/>
                </a:ext>
              </a:extLst>
            </p:cNvPr>
            <p:cNvCxnSpPr>
              <a:cxnSpLocks/>
            </p:cNvCxnSpPr>
            <p:nvPr/>
          </p:nvCxnSpPr>
          <p:spPr>
            <a:xfrm>
              <a:off x="994098" y="2264695"/>
              <a:ext cx="1537747" cy="0"/>
            </a:xfrm>
            <a:prstGeom prst="straightConnector1">
              <a:avLst/>
            </a:prstGeom>
            <a:ln w="38100">
              <a:solidFill>
                <a:srgbClr val="F484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E13B08-3B6B-55F8-7838-F453D74C68D9}"/>
                </a:ext>
              </a:extLst>
            </p:cNvPr>
            <p:cNvSpPr txBox="1"/>
            <p:nvPr/>
          </p:nvSpPr>
          <p:spPr>
            <a:xfrm>
              <a:off x="926108" y="1612888"/>
              <a:ext cx="3704667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Replicate trans. Using Web Replication in background session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7D120A-CEEF-A7DC-B327-D2B332791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327" y="5277469"/>
              <a:ext cx="2713652" cy="0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D322C3F-394A-A09E-1D63-570BA3780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624" y="4815739"/>
              <a:ext cx="2442379" cy="0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3EE2C6-129F-28E5-A8F2-ED6AD9317F86}"/>
              </a:ext>
            </a:extLst>
          </p:cNvPr>
          <p:cNvGrpSpPr/>
          <p:nvPr/>
        </p:nvGrpSpPr>
        <p:grpSpPr>
          <a:xfrm>
            <a:off x="2718871" y="3185393"/>
            <a:ext cx="5542293" cy="830309"/>
            <a:chOff x="2718871" y="3185393"/>
            <a:chExt cx="5542293" cy="830309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C69D87D-A9A3-F8D6-BFDA-829F4B8399FF}"/>
                </a:ext>
              </a:extLst>
            </p:cNvPr>
            <p:cNvCxnSpPr>
              <a:cxnSpLocks/>
            </p:cNvCxnSpPr>
            <p:nvPr/>
          </p:nvCxnSpPr>
          <p:spPr>
            <a:xfrm>
              <a:off x="2718871" y="4015702"/>
              <a:ext cx="409868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6D05F6-E490-C509-6380-54BA3A216F74}"/>
                </a:ext>
              </a:extLst>
            </p:cNvPr>
            <p:cNvSpPr txBox="1"/>
            <p:nvPr/>
          </p:nvSpPr>
          <p:spPr>
            <a:xfrm>
              <a:off x="6773681" y="3185393"/>
              <a:ext cx="1487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588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Azure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F7F398-1DB6-51C0-F588-DB0034DBCFA4}"/>
              </a:ext>
            </a:extLst>
          </p:cNvPr>
          <p:cNvGrpSpPr/>
          <p:nvPr/>
        </p:nvGrpSpPr>
        <p:grpSpPr>
          <a:xfrm>
            <a:off x="2516778" y="3051681"/>
            <a:ext cx="5765699" cy="3623392"/>
            <a:chOff x="2516778" y="3051681"/>
            <a:chExt cx="5765699" cy="3623392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62C3C707-9982-C74F-C5A4-12152202F2D5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 flipH="1">
              <a:off x="5998308" y="5174522"/>
              <a:ext cx="617612" cy="720593"/>
            </a:xfrm>
            <a:prstGeom prst="straightConnector1">
              <a:avLst/>
            </a:prstGeom>
            <a:ln w="12700" cap="flat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C1829D9-DE9D-B38F-35BB-F7F6850D9270}"/>
                </a:ext>
              </a:extLst>
            </p:cNvPr>
            <p:cNvCxnSpPr>
              <a:cxnSpLocks/>
              <a:stCxn id="15" idx="2"/>
              <a:endCxn id="22" idx="0"/>
            </p:cNvCxnSpPr>
            <p:nvPr/>
          </p:nvCxnSpPr>
          <p:spPr>
            <a:xfrm>
              <a:off x="6615920" y="5174522"/>
              <a:ext cx="617612" cy="720593"/>
            </a:xfrm>
            <a:prstGeom prst="straightConnector1">
              <a:avLst/>
            </a:prstGeom>
            <a:ln w="12700" cap="flat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7C10AA-66DF-F50F-EA22-69CE75A8439C}"/>
                </a:ext>
              </a:extLst>
            </p:cNvPr>
            <p:cNvCxnSpPr>
              <a:cxnSpLocks/>
              <a:stCxn id="15" idx="2"/>
              <a:endCxn id="21" idx="0"/>
            </p:cNvCxnSpPr>
            <p:nvPr/>
          </p:nvCxnSpPr>
          <p:spPr>
            <a:xfrm>
              <a:off x="6615920" y="5174522"/>
              <a:ext cx="0" cy="720593"/>
            </a:xfrm>
            <a:prstGeom prst="straightConnector1">
              <a:avLst/>
            </a:prstGeom>
            <a:ln w="12700" cap="flat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A2E81-800A-BDDC-3E6A-30D7C8B64841}"/>
                </a:ext>
              </a:extLst>
            </p:cNvPr>
            <p:cNvSpPr txBox="1"/>
            <p:nvPr/>
          </p:nvSpPr>
          <p:spPr>
            <a:xfrm>
              <a:off x="4261676" y="5701730"/>
              <a:ext cx="1146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52656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38F936-AE04-352D-C01E-D1C325D3531E}"/>
                </a:ext>
              </a:extLst>
            </p:cNvPr>
            <p:cNvSpPr txBox="1"/>
            <p:nvPr/>
          </p:nvSpPr>
          <p:spPr>
            <a:xfrm>
              <a:off x="5834294" y="6428852"/>
              <a:ext cx="1563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52656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Service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B6F1E66-2B78-5E26-60BD-09A0B3E7C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83271" y="4804642"/>
              <a:ext cx="369880" cy="36988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7FA64FD-C124-9CA5-866E-3BCE7264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30980" y="4804642"/>
              <a:ext cx="369880" cy="36988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C9AE7B0-999D-544E-4180-DF2196497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3271" y="5174522"/>
              <a:ext cx="527207" cy="52720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9A03685-24BD-C39C-8747-8CEFF39A0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34704" y="5895115"/>
              <a:ext cx="527207" cy="527207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36AA57D9-94E6-6775-91B6-15D356178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52316" y="5895115"/>
              <a:ext cx="527207" cy="527207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1B47093-4DF6-053F-D7E5-4F1821BB5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69928" y="5895115"/>
              <a:ext cx="527207" cy="527207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A3BF439-4C49-6EDB-35BB-D9862D22448F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4768211" y="3832435"/>
              <a:ext cx="1120049" cy="972207"/>
            </a:xfrm>
            <a:prstGeom prst="straightConnector1">
              <a:avLst/>
            </a:prstGeom>
            <a:ln w="12700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4C05BEA-ED31-4AC3-85D4-06EF12552E79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5860058" y="3832435"/>
              <a:ext cx="755862" cy="972207"/>
            </a:xfrm>
            <a:prstGeom prst="straightConnector1">
              <a:avLst/>
            </a:prstGeom>
            <a:ln w="12700">
              <a:solidFill>
                <a:srgbClr val="29889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316B245-0B13-36ED-4ED6-78728489CC30}"/>
                </a:ext>
              </a:extLst>
            </p:cNvPr>
            <p:cNvSpPr txBox="1"/>
            <p:nvPr/>
          </p:nvSpPr>
          <p:spPr>
            <a:xfrm>
              <a:off x="2516778" y="4026336"/>
              <a:ext cx="76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52656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Store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F278A0B-66AB-1749-5EC7-C4D6765CBC20}"/>
                </a:ext>
              </a:extLst>
            </p:cNvPr>
            <p:cNvCxnSpPr>
              <a:cxnSpLocks/>
            </p:cNvCxnSpPr>
            <p:nvPr/>
          </p:nvCxnSpPr>
          <p:spPr>
            <a:xfrm>
              <a:off x="8195746" y="3051681"/>
              <a:ext cx="6224" cy="166323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EB197CC-3A7C-2402-9CF6-805EA493C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5167" y="4706533"/>
              <a:ext cx="1428910" cy="15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8D670CC-DB0D-CD92-77B3-5848D2B9B013}"/>
                </a:ext>
              </a:extLst>
            </p:cNvPr>
            <p:cNvSpPr txBox="1"/>
            <p:nvPr/>
          </p:nvSpPr>
          <p:spPr>
            <a:xfrm>
              <a:off x="6785475" y="3493434"/>
              <a:ext cx="1497002" cy="10772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Replicate master data using DD and Scheduler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46249E-EB5E-6670-335F-D736C3D6C5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9523" y="3066927"/>
              <a:ext cx="1297292" cy="367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8280CC-B8E8-4C54-61FB-E56785401222}"/>
              </a:ext>
            </a:extLst>
          </p:cNvPr>
          <p:cNvGrpSpPr/>
          <p:nvPr/>
        </p:nvGrpSpPr>
        <p:grpSpPr>
          <a:xfrm>
            <a:off x="4141148" y="515980"/>
            <a:ext cx="6009412" cy="1052060"/>
            <a:chOff x="4141148" y="515980"/>
            <a:chExt cx="6009412" cy="1052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BDAEB9-B208-3EE0-A76B-5D82AACF807F}"/>
                </a:ext>
              </a:extLst>
            </p:cNvPr>
            <p:cNvSpPr txBox="1"/>
            <p:nvPr/>
          </p:nvSpPr>
          <p:spPr>
            <a:xfrm>
              <a:off x="4953151" y="515980"/>
              <a:ext cx="22376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92D050"/>
                  </a:solidFill>
                </a:rPr>
                <a:t>Web Replication</a:t>
              </a:r>
              <a:endParaRPr lang="en-US">
                <a:solidFill>
                  <a:srgbClr val="92D050"/>
                </a:solidFill>
                <a:cs typeface="Calibri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758DC4E-DB63-6D16-B03D-A9536A1B8A25}"/>
                </a:ext>
              </a:extLst>
            </p:cNvPr>
            <p:cNvCxnSpPr>
              <a:cxnSpLocks/>
            </p:cNvCxnSpPr>
            <p:nvPr/>
          </p:nvCxnSpPr>
          <p:spPr>
            <a:xfrm>
              <a:off x="5651894" y="1339384"/>
              <a:ext cx="888212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74463D-D2AB-886C-4134-DA5784A80E24}"/>
                </a:ext>
              </a:extLst>
            </p:cNvPr>
            <p:cNvSpPr txBox="1"/>
            <p:nvPr/>
          </p:nvSpPr>
          <p:spPr>
            <a:xfrm>
              <a:off x="7734345" y="991714"/>
              <a:ext cx="2416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9B4A9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Dynamics 365 cloud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20745A-82A3-1020-F96A-F87F08483F5C}"/>
                </a:ext>
              </a:extLst>
            </p:cNvPr>
            <p:cNvSpPr txBox="1"/>
            <p:nvPr/>
          </p:nvSpPr>
          <p:spPr>
            <a:xfrm>
              <a:off x="4141148" y="835418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6588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HQ</a:t>
              </a:r>
            </a:p>
          </p:txBody>
        </p:sp>
        <p:pic>
          <p:nvPicPr>
            <p:cNvPr id="92" name="Picture 91" descr="Icon&#10;&#10;Description automatically generated">
              <a:extLst>
                <a:ext uri="{FF2B5EF4-FFF2-40B4-BE49-F238E27FC236}">
                  <a16:creationId xmlns:a16="http://schemas.microsoft.com/office/drawing/2014/main" id="{68A9739F-EB28-6FC7-ADE1-ADA64357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1188" y="990155"/>
              <a:ext cx="1026215" cy="576326"/>
            </a:xfrm>
            <a:prstGeom prst="rect">
              <a:avLst/>
            </a:prstGeom>
          </p:spPr>
        </p:pic>
        <p:pic>
          <p:nvPicPr>
            <p:cNvPr id="94" name="Picture 93" descr="Icon&#10;&#10;Description automatically generated">
              <a:extLst>
                <a:ext uri="{FF2B5EF4-FFF2-40B4-BE49-F238E27FC236}">
                  <a16:creationId xmlns:a16="http://schemas.microsoft.com/office/drawing/2014/main" id="{0918DB92-7256-029B-373A-4E2C09FEC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4118" y="991714"/>
              <a:ext cx="1026215" cy="5763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89A161-519B-D112-C9A8-AC1C0487FA13}"/>
              </a:ext>
            </a:extLst>
          </p:cNvPr>
          <p:cNvGrpSpPr/>
          <p:nvPr/>
        </p:nvGrpSpPr>
        <p:grpSpPr>
          <a:xfrm>
            <a:off x="3236445" y="1764976"/>
            <a:ext cx="4654496" cy="2067459"/>
            <a:chOff x="3236445" y="1764976"/>
            <a:chExt cx="4654496" cy="206745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1E3CDF5-29CA-36BB-0140-B1F08D4CE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3171" y="1764976"/>
              <a:ext cx="0" cy="422210"/>
            </a:xfrm>
            <a:prstGeom prst="straightConnector1">
              <a:avLst/>
            </a:prstGeom>
            <a:ln w="174625">
              <a:solidFill>
                <a:srgbClr val="1A87C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4F13068-BAC6-7910-3BE0-4D1D13E142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3171" y="2310323"/>
              <a:ext cx="0" cy="154616"/>
            </a:xfrm>
            <a:prstGeom prst="straightConnector1">
              <a:avLst/>
            </a:prstGeom>
            <a:ln w="952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26DF532-F973-D475-82A7-B09FF353AC7D}"/>
                </a:ext>
              </a:extLst>
            </p:cNvPr>
            <p:cNvSpPr txBox="1"/>
            <p:nvPr/>
          </p:nvSpPr>
          <p:spPr>
            <a:xfrm>
              <a:off x="5128896" y="1953094"/>
              <a:ext cx="276204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1A87C9"/>
                  </a:solidFill>
                </a:rPr>
                <a:t>DD in webservice mode</a:t>
              </a:r>
              <a:endParaRPr lang="en-US">
                <a:solidFill>
                  <a:srgbClr val="1A87C9"/>
                </a:solidFill>
                <a:cs typeface="Calibri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FE6E4D4-7543-2A37-0586-816A1FE8FC9E}"/>
                </a:ext>
              </a:extLst>
            </p:cNvPr>
            <p:cNvSpPr/>
            <p:nvPr/>
          </p:nvSpPr>
          <p:spPr>
            <a:xfrm>
              <a:off x="3236445" y="2581254"/>
              <a:ext cx="3322171" cy="1251181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  <a:ln w="38100">
              <a:solidFill>
                <a:srgbClr val="18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8CDDA80-7339-47D8-2EFC-2B06FD668C46}"/>
                </a:ext>
              </a:extLst>
            </p:cNvPr>
            <p:cNvSpPr txBox="1"/>
            <p:nvPr/>
          </p:nvSpPr>
          <p:spPr>
            <a:xfrm>
              <a:off x="3411786" y="2671186"/>
              <a:ext cx="3019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14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HYBRID</a:t>
              </a:r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IS" sz="14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COMPONENT SERVER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9BA833B-912A-5D02-77EA-D95DE0656291}"/>
                </a:ext>
              </a:extLst>
            </p:cNvPr>
            <p:cNvSpPr txBox="1"/>
            <p:nvPr/>
          </p:nvSpPr>
          <p:spPr>
            <a:xfrm>
              <a:off x="3643088" y="3493434"/>
              <a:ext cx="852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8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POS MASTER</a:t>
              </a:r>
            </a:p>
          </p:txBody>
        </p: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292B7793-1F13-38E6-7576-B519858FB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16627" y="3044382"/>
              <a:ext cx="433962" cy="408435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E7F498D-1939-4BAE-7CE9-AE18FCD8F4C5}"/>
                </a:ext>
              </a:extLst>
            </p:cNvPr>
            <p:cNvSpPr txBox="1"/>
            <p:nvPr/>
          </p:nvSpPr>
          <p:spPr>
            <a:xfrm>
              <a:off x="4447380" y="3469042"/>
              <a:ext cx="8527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8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DIRECTOR</a:t>
              </a:r>
            </a:p>
          </p:txBody>
        </p:sp>
        <p:pic>
          <p:nvPicPr>
            <p:cNvPr id="138" name="Picture 137" descr="Icon&#10;&#10;Description automatically generated">
              <a:extLst>
                <a:ext uri="{FF2B5EF4-FFF2-40B4-BE49-F238E27FC236}">
                  <a16:creationId xmlns:a16="http://schemas.microsoft.com/office/drawing/2014/main" id="{F92F9BBA-3E14-F8BC-0F42-5A1683D6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80434" y="3070597"/>
              <a:ext cx="412235" cy="338197"/>
            </a:xfrm>
            <a:prstGeom prst="rect">
              <a:avLst/>
            </a:prstGeom>
          </p:spPr>
        </p:pic>
        <p:pic>
          <p:nvPicPr>
            <p:cNvPr id="140" name="Picture 139" descr="Icon&#10;&#10;Description automatically generated">
              <a:extLst>
                <a:ext uri="{FF2B5EF4-FFF2-40B4-BE49-F238E27FC236}">
                  <a16:creationId xmlns:a16="http://schemas.microsoft.com/office/drawing/2014/main" id="{5C8C2617-0FFA-3316-B2E2-22166E2A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6179" y="3071675"/>
              <a:ext cx="342423" cy="345972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350E7ED-5DAC-071B-0E80-73F0C3D52771}"/>
                </a:ext>
              </a:extLst>
            </p:cNvPr>
            <p:cNvSpPr txBox="1"/>
            <p:nvPr/>
          </p:nvSpPr>
          <p:spPr>
            <a:xfrm>
              <a:off x="5186047" y="3469373"/>
              <a:ext cx="8527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8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Hybrid 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6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0BF6-7F25-45E2-894A-73DC3527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Hybrid Component Server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205424C-2F2C-170F-76EE-437D3879565E}"/>
              </a:ext>
            </a:extLst>
          </p:cNvPr>
          <p:cNvSpPr txBox="1">
            <a:spLocks/>
          </p:cNvSpPr>
          <p:nvPr/>
        </p:nvSpPr>
        <p:spPr>
          <a:xfrm>
            <a:off x="340291" y="1072125"/>
            <a:ext cx="10857298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F92DB77-275B-E3DC-5924-9CDC792CD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79" y="1465112"/>
            <a:ext cx="6780442" cy="45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0BF6-7F25-45E2-894A-73DC3527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Hybrid Component Server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205424C-2F2C-170F-76EE-437D3879565E}"/>
              </a:ext>
            </a:extLst>
          </p:cNvPr>
          <p:cNvSpPr txBox="1">
            <a:spLocks/>
          </p:cNvSpPr>
          <p:nvPr/>
        </p:nvSpPr>
        <p:spPr>
          <a:xfrm>
            <a:off x="340291" y="1072125"/>
            <a:ext cx="10857298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F92DB77-275B-E3DC-5924-9CDC792CD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79" y="1465112"/>
            <a:ext cx="6780442" cy="45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348418CC-76CA-2C4E-A423-A8B8BB886F98}"/>
              </a:ext>
            </a:extLst>
          </p:cNvPr>
          <p:cNvSpPr txBox="1"/>
          <p:nvPr/>
        </p:nvSpPr>
        <p:spPr>
          <a:xfrm>
            <a:off x="7154801" y="356104"/>
            <a:ext cx="44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rgbClr val="361D5C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HEAD OFFICE IN THE CLOUD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025302D-2E8B-6245-8AC3-FB5A83D9B0DC}"/>
              </a:ext>
            </a:extLst>
          </p:cNvPr>
          <p:cNvCxnSpPr>
            <a:cxnSpLocks/>
          </p:cNvCxnSpPr>
          <p:nvPr/>
        </p:nvCxnSpPr>
        <p:spPr>
          <a:xfrm>
            <a:off x="7253453" y="767116"/>
            <a:ext cx="4253891" cy="0"/>
          </a:xfrm>
          <a:prstGeom prst="line">
            <a:avLst/>
          </a:prstGeom>
          <a:ln w="25400">
            <a:solidFill>
              <a:srgbClr val="361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2BB07C-6F8E-121F-EAC2-1125A8CE98AD}"/>
              </a:ext>
            </a:extLst>
          </p:cNvPr>
          <p:cNvGrpSpPr/>
          <p:nvPr/>
        </p:nvGrpSpPr>
        <p:grpSpPr>
          <a:xfrm>
            <a:off x="188177" y="157784"/>
            <a:ext cx="11485756" cy="4497170"/>
            <a:chOff x="188177" y="157784"/>
            <a:chExt cx="11485756" cy="4497170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005F14E5-C7CE-462F-89D8-E68690AB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5961" y="157784"/>
              <a:ext cx="1900074" cy="106708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0EAB6E-593C-ABEB-19AA-202713624F06}"/>
                </a:ext>
              </a:extLst>
            </p:cNvPr>
            <p:cNvGrpSpPr/>
            <p:nvPr/>
          </p:nvGrpSpPr>
          <p:grpSpPr>
            <a:xfrm>
              <a:off x="3580241" y="1368274"/>
              <a:ext cx="5161731" cy="2894336"/>
              <a:chOff x="3580241" y="1368274"/>
              <a:chExt cx="5161731" cy="289433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73AE2B0-E338-4915-A34E-CB36ADD9F97B}"/>
                  </a:ext>
                </a:extLst>
              </p:cNvPr>
              <p:cNvGrpSpPr/>
              <p:nvPr/>
            </p:nvGrpSpPr>
            <p:grpSpPr>
              <a:xfrm>
                <a:off x="6095998" y="1368274"/>
                <a:ext cx="2645974" cy="681868"/>
                <a:chOff x="6095998" y="1368274"/>
                <a:chExt cx="2645974" cy="681868"/>
              </a:xfrm>
            </p:grpSpPr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423D6A5F-D3B2-A64A-BB27-F1FAAF86E2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5998" y="1368274"/>
                  <a:ext cx="0" cy="422210"/>
                </a:xfrm>
                <a:prstGeom prst="straightConnector1">
                  <a:avLst/>
                </a:prstGeom>
                <a:ln w="174625">
                  <a:solidFill>
                    <a:srgbClr val="1A87C9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>
                  <a:extLst>
                    <a:ext uri="{FF2B5EF4-FFF2-40B4-BE49-F238E27FC236}">
                      <a16:creationId xmlns:a16="http://schemas.microsoft.com/office/drawing/2014/main" id="{4D3AE1E8-013C-A348-8AB1-645B9BDB9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5998" y="1895526"/>
                  <a:ext cx="0" cy="154616"/>
                </a:xfrm>
                <a:prstGeom prst="straightConnector1">
                  <a:avLst/>
                </a:prstGeom>
                <a:ln w="95250">
                  <a:solidFill>
                    <a:srgbClr val="1A87C9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3295388-7C5C-916F-74E7-FBADB2564411}"/>
                    </a:ext>
                  </a:extLst>
                </p:cNvPr>
                <p:cNvSpPr txBox="1"/>
                <p:nvPr/>
              </p:nvSpPr>
              <p:spPr>
                <a:xfrm>
                  <a:off x="6504307" y="1505567"/>
                  <a:ext cx="2237665" cy="338554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rgbClr val="1A87C9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DD Webservice mode</a:t>
                  </a:r>
                  <a:r>
                    <a:rPr lang="en-US" sz="1600">
                      <a:solidFill>
                        <a:srgbClr val="1A87C9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​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960B892-5AF4-DEEE-D985-84FA32E58DC8}"/>
                  </a:ext>
                </a:extLst>
              </p:cNvPr>
              <p:cNvGrpSpPr/>
              <p:nvPr/>
            </p:nvGrpSpPr>
            <p:grpSpPr>
              <a:xfrm>
                <a:off x="3580241" y="2329659"/>
                <a:ext cx="5158654" cy="1932951"/>
                <a:chOff x="3580241" y="2329659"/>
                <a:chExt cx="5158654" cy="1932951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3B3AD56-C16C-8B49-94F5-3E8233E5F2B4}"/>
                    </a:ext>
                  </a:extLst>
                </p:cNvPr>
                <p:cNvSpPr/>
                <p:nvPr/>
              </p:nvSpPr>
              <p:spPr>
                <a:xfrm>
                  <a:off x="3580241" y="2329659"/>
                  <a:ext cx="5158654" cy="1932951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2000"/>
                  </a:schemeClr>
                </a:solidFill>
                <a:ln w="38100">
                  <a:solidFill>
                    <a:srgbClr val="1885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S"/>
                </a:p>
              </p:txBody>
            </p:sp>
            <p:pic>
              <p:nvPicPr>
                <p:cNvPr id="136" name="Graphic 135">
                  <a:extLst>
                    <a:ext uri="{FF2B5EF4-FFF2-40B4-BE49-F238E27FC236}">
                      <a16:creationId xmlns:a16="http://schemas.microsoft.com/office/drawing/2014/main" id="{C70DA0D7-B2E2-C446-B970-468E88F133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9572" y="3157424"/>
                  <a:ext cx="605540" cy="616691"/>
                </a:xfrm>
                <a:prstGeom prst="rect">
                  <a:avLst/>
                </a:prstGeom>
              </p:spPr>
            </p:pic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1EED36D-41F6-1343-8B4D-338EE34BAE3C}"/>
                    </a:ext>
                  </a:extLst>
                </p:cNvPr>
                <p:cNvSpPr txBox="1"/>
                <p:nvPr/>
              </p:nvSpPr>
              <p:spPr>
                <a:xfrm>
                  <a:off x="3653963" y="2448264"/>
                  <a:ext cx="501363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S" sz="2000" b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HYBRID</a:t>
                  </a:r>
                </a:p>
                <a:p>
                  <a:pPr algn="ctr"/>
                  <a:r>
                    <a:rPr lang="en-IS" sz="2000" b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COMPONENT SERVER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5032E9B6-CA95-7A40-9ADE-C9E84A9C54AF}"/>
                    </a:ext>
                  </a:extLst>
                </p:cNvPr>
                <p:cNvSpPr txBox="1"/>
                <p:nvPr/>
              </p:nvSpPr>
              <p:spPr>
                <a:xfrm>
                  <a:off x="4413462" y="3843824"/>
                  <a:ext cx="110501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S" sz="900" b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POS MASTER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6C19C23-4DF6-A844-B59A-CFDEE645379F}"/>
                    </a:ext>
                  </a:extLst>
                </p:cNvPr>
                <p:cNvSpPr txBox="1"/>
                <p:nvPr/>
              </p:nvSpPr>
              <p:spPr>
                <a:xfrm>
                  <a:off x="5475665" y="3843987"/>
                  <a:ext cx="110501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S" sz="900" b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DATA DIRECTOR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B8712B74-D46C-446F-84E5-72C4859B48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40560" y="3214456"/>
                  <a:ext cx="575221" cy="510639"/>
                </a:xfrm>
                <a:prstGeom prst="rect">
                  <a:avLst/>
                </a:prstGeom>
              </p:spPr>
            </p:pic>
            <p:pic>
              <p:nvPicPr>
                <p:cNvPr id="77" name="Picture 76" descr="Icon&#10;&#10;Description automatically generated">
                  <a:extLst>
                    <a:ext uri="{FF2B5EF4-FFF2-40B4-BE49-F238E27FC236}">
                      <a16:creationId xmlns:a16="http://schemas.microsoft.com/office/drawing/2014/main" id="{B1F74CF4-E01C-4DA2-8D1D-AF60A478C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36181" y="3191972"/>
                  <a:ext cx="477807" cy="522378"/>
                </a:xfrm>
                <a:prstGeom prst="rect">
                  <a:avLst/>
                </a:prstGeom>
              </p:spPr>
            </p:pic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BDC92545-FAD5-C54B-9D15-06BB8D9D9867}"/>
                    </a:ext>
                  </a:extLst>
                </p:cNvPr>
                <p:cNvSpPr txBox="1"/>
                <p:nvPr/>
              </p:nvSpPr>
              <p:spPr>
                <a:xfrm>
                  <a:off x="6609229" y="3847875"/>
                  <a:ext cx="110501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S" sz="900" b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UPDATE SERVICE</a:t>
                  </a:r>
                </a:p>
              </p:txBody>
            </p:sp>
          </p:grp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EEC38A-4AF2-4569-B49E-2A1D5C3F7C79}"/>
                </a:ext>
              </a:extLst>
            </p:cNvPr>
            <p:cNvCxnSpPr>
              <a:cxnSpLocks/>
            </p:cNvCxnSpPr>
            <p:nvPr/>
          </p:nvCxnSpPr>
          <p:spPr>
            <a:xfrm>
              <a:off x="188177" y="4654954"/>
              <a:ext cx="11485756" cy="0"/>
            </a:xfrm>
            <a:prstGeom prst="line">
              <a:avLst/>
            </a:prstGeom>
            <a:ln w="952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C500FD-7101-4F01-AF86-47CB2E8B4CA8}"/>
              </a:ext>
            </a:extLst>
          </p:cNvPr>
          <p:cNvGrpSpPr/>
          <p:nvPr/>
        </p:nvGrpSpPr>
        <p:grpSpPr>
          <a:xfrm>
            <a:off x="1419582" y="4128708"/>
            <a:ext cx="10040137" cy="2486450"/>
            <a:chOff x="1419582" y="4128708"/>
            <a:chExt cx="10040137" cy="248645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7AADC28-8A1C-7C4C-ABB2-0998D2A51D45}"/>
                </a:ext>
              </a:extLst>
            </p:cNvPr>
            <p:cNvSpPr txBox="1"/>
            <p:nvPr/>
          </p:nvSpPr>
          <p:spPr>
            <a:xfrm rot="2690154">
              <a:off x="7899534" y="4313584"/>
              <a:ext cx="1096455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DD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8A1A4BA-7058-BC4C-BBF3-64A61702FF0B}"/>
                </a:ext>
              </a:extLst>
            </p:cNvPr>
            <p:cNvCxnSpPr>
              <a:cxnSpLocks/>
              <a:endCxn id="43" idx="3"/>
            </p:cNvCxnSpPr>
            <p:nvPr/>
          </p:nvCxnSpPr>
          <p:spPr>
            <a:xfrm flipH="1">
              <a:off x="3195412" y="4166348"/>
              <a:ext cx="882372" cy="787882"/>
            </a:xfrm>
            <a:prstGeom prst="straightConnector1">
              <a:avLst/>
            </a:prstGeom>
            <a:ln w="63500">
              <a:solidFill>
                <a:srgbClr val="FFDC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6056382-A8B3-4744-A2F6-2310C7CFF165}"/>
                </a:ext>
              </a:extLst>
            </p:cNvPr>
            <p:cNvSpPr txBox="1"/>
            <p:nvPr/>
          </p:nvSpPr>
          <p:spPr>
            <a:xfrm rot="19112552">
              <a:off x="2831933" y="4319443"/>
              <a:ext cx="1138326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DD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932ADF71-668E-B547-9CBF-79536540DE16}"/>
                </a:ext>
              </a:extLst>
            </p:cNvPr>
            <p:cNvCxnSpPr>
              <a:cxnSpLocks/>
            </p:cNvCxnSpPr>
            <p:nvPr/>
          </p:nvCxnSpPr>
          <p:spPr>
            <a:xfrm>
              <a:off x="7917071" y="4128708"/>
              <a:ext cx="654289" cy="697600"/>
            </a:xfrm>
            <a:prstGeom prst="straightConnector1">
              <a:avLst/>
            </a:prstGeom>
            <a:ln w="63500">
              <a:solidFill>
                <a:srgbClr val="FFDC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57DB01-994B-D54E-90F7-C04BE09D71CC}"/>
                </a:ext>
              </a:extLst>
            </p:cNvPr>
            <p:cNvSpPr txBox="1"/>
            <p:nvPr/>
          </p:nvSpPr>
          <p:spPr>
            <a:xfrm>
              <a:off x="1419582" y="4769564"/>
              <a:ext cx="1775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502040204020203" pitchFamily="34" charset="0"/>
                  <a:cs typeface="Segoe UI Black" panose="020B0502040204020203" pitchFamily="34" charset="0"/>
                </a:rPr>
                <a:t>STORE 1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22BF0371-A2C8-2447-AA71-DA8214FEF3A9}"/>
                </a:ext>
              </a:extLst>
            </p:cNvPr>
            <p:cNvCxnSpPr>
              <a:cxnSpLocks/>
            </p:cNvCxnSpPr>
            <p:nvPr/>
          </p:nvCxnSpPr>
          <p:spPr>
            <a:xfrm>
              <a:off x="9249697" y="5098401"/>
              <a:ext cx="372432" cy="458505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FB06AE7C-73DD-3D4F-BDE6-C4949008B7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0281" y="5105701"/>
              <a:ext cx="381617" cy="451205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C0396AD-8BB4-0247-BAE0-7E159F6C27E2}"/>
                </a:ext>
              </a:extLst>
            </p:cNvPr>
            <p:cNvSpPr txBox="1"/>
            <p:nvPr/>
          </p:nvSpPr>
          <p:spPr>
            <a:xfrm>
              <a:off x="9683889" y="4729069"/>
              <a:ext cx="1775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502040204020203" pitchFamily="34" charset="0"/>
                  <a:cs typeface="Segoe UI Black" panose="020B0502040204020203" pitchFamily="34" charset="0"/>
                </a:rPr>
                <a:t>STORE 2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189662E-7825-B842-8C0B-A36C45223E51}"/>
                </a:ext>
              </a:extLst>
            </p:cNvPr>
            <p:cNvSpPr txBox="1"/>
            <p:nvPr/>
          </p:nvSpPr>
          <p:spPr>
            <a:xfrm>
              <a:off x="9104829" y="6240970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1700" b="1">
                  <a:solidFill>
                    <a:schemeClr val="bg1">
                      <a:lumMod val="5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Offline POS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B8A113E-88B5-884C-9832-D74047B32F64}"/>
                </a:ext>
              </a:extLst>
            </p:cNvPr>
            <p:cNvSpPr txBox="1"/>
            <p:nvPr/>
          </p:nvSpPr>
          <p:spPr>
            <a:xfrm>
              <a:off x="7329317" y="6240970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1700" b="1">
                  <a:solidFill>
                    <a:schemeClr val="bg1">
                      <a:lumMod val="5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Offline POS</a:t>
              </a:r>
            </a:p>
          </p:txBody>
        </p:sp>
        <p:pic>
          <p:nvPicPr>
            <p:cNvPr id="25" name="Picture 2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E97E1B5-6117-4324-93A7-C55476905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86843" y="5691732"/>
              <a:ext cx="711727" cy="577898"/>
            </a:xfrm>
            <a:prstGeom prst="rect">
              <a:avLst/>
            </a:prstGeom>
          </p:spPr>
        </p:pic>
        <p:pic>
          <p:nvPicPr>
            <p:cNvPr id="88" name="Picture 8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DD54CD7-9BA9-4AF0-85E7-F4714AAF2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73190" y="5692991"/>
              <a:ext cx="711727" cy="577898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8FB8F740-7A93-4809-BE43-FB54DECE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71360" y="4826308"/>
              <a:ext cx="538875" cy="54446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3F1E08-2BBB-47EB-84A7-D279862E5571}"/>
                </a:ext>
              </a:extLst>
            </p:cNvPr>
            <p:cNvGrpSpPr/>
            <p:nvPr/>
          </p:nvGrpSpPr>
          <p:grpSpPr>
            <a:xfrm>
              <a:off x="2538294" y="5116091"/>
              <a:ext cx="2966698" cy="1499067"/>
              <a:chOff x="2338324" y="5157226"/>
              <a:chExt cx="2966698" cy="1499067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ADAA4AB-5576-CA45-A10D-4562615DDD46}"/>
                  </a:ext>
                </a:extLst>
              </p:cNvPr>
              <p:cNvSpPr txBox="1"/>
              <p:nvPr/>
            </p:nvSpPr>
            <p:spPr>
              <a:xfrm>
                <a:off x="2338324" y="6302350"/>
                <a:ext cx="133491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S" sz="1700" b="1">
                    <a:solidFill>
                      <a:schemeClr val="bg1">
                        <a:lumMod val="50000"/>
                      </a:schemeClr>
                    </a:solidFill>
                    <a:latin typeface="Segoe UI Semibold" panose="020B0502040204020203" pitchFamily="34" charset="0"/>
                    <a:cs typeface="Segoe UI Semibold" panose="020B0502040204020203" pitchFamily="34" charset="0"/>
                  </a:rPr>
                  <a:t>Offline POS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0D78314-1CAD-E34E-AADB-38AAB783D478}"/>
                  </a:ext>
                </a:extLst>
              </p:cNvPr>
              <p:cNvSpPr txBox="1"/>
              <p:nvPr/>
            </p:nvSpPr>
            <p:spPr>
              <a:xfrm>
                <a:off x="3970112" y="6301401"/>
                <a:ext cx="133491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S" sz="1700" b="1">
                    <a:solidFill>
                      <a:schemeClr val="bg1">
                        <a:lumMod val="50000"/>
                      </a:schemeClr>
                    </a:solidFill>
                    <a:latin typeface="Segoe UI Semibold" panose="020B0502040204020203" pitchFamily="34" charset="0"/>
                    <a:cs typeface="Segoe UI Semibold" panose="020B0502040204020203" pitchFamily="34" charset="0"/>
                  </a:rPr>
                  <a:t>Offline POS</a:t>
                </a:r>
              </a:p>
            </p:txBody>
          </p:sp>
          <p:pic>
            <p:nvPicPr>
              <p:cNvPr id="90" name="Picture 89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8867831A-0B5F-4FCF-AD8F-4D83C914B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8305" y="5784839"/>
                <a:ext cx="711727" cy="577898"/>
              </a:xfrm>
              <a:prstGeom prst="rect">
                <a:avLst/>
              </a:prstGeom>
            </p:spPr>
          </p:pic>
          <p:pic>
            <p:nvPicPr>
              <p:cNvPr id="92" name="Picture 91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6D55FCF9-1A09-45D2-B1F4-780DA97C1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5349" y="5784935"/>
                <a:ext cx="711727" cy="577898"/>
              </a:xfrm>
              <a:prstGeom prst="rect">
                <a:avLst/>
              </a:prstGeom>
            </p:spPr>
          </p:pic>
          <p:pic>
            <p:nvPicPr>
              <p:cNvPr id="71" name="Picture 70" descr="Icon&#10;&#10;Description automatically generated">
                <a:extLst>
                  <a:ext uri="{FF2B5EF4-FFF2-40B4-BE49-F238E27FC236}">
                    <a16:creationId xmlns:a16="http://schemas.microsoft.com/office/drawing/2014/main" id="{F765A35D-85DE-46F2-B3A6-EF5A9538E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1561" y="5157226"/>
                <a:ext cx="517019" cy="522378"/>
              </a:xfrm>
              <a:prstGeom prst="rect">
                <a:avLst/>
              </a:prstGeom>
            </p:spPr>
          </p:pic>
          <p:pic>
            <p:nvPicPr>
              <p:cNvPr id="73" name="Picture 72" descr="Icon&#10;&#10;Description automatically generated">
                <a:extLst>
                  <a:ext uri="{FF2B5EF4-FFF2-40B4-BE49-F238E27FC236}">
                    <a16:creationId xmlns:a16="http://schemas.microsoft.com/office/drawing/2014/main" id="{B7F13196-DFDD-4BE2-A0F7-858965930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8605" y="5157226"/>
                <a:ext cx="517019" cy="522378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0A6929-B467-0196-40F9-EE529E40157C}"/>
              </a:ext>
            </a:extLst>
          </p:cNvPr>
          <p:cNvGrpSpPr/>
          <p:nvPr/>
        </p:nvGrpSpPr>
        <p:grpSpPr>
          <a:xfrm>
            <a:off x="48606" y="212697"/>
            <a:ext cx="4978229" cy="6458436"/>
            <a:chOff x="48606" y="212697"/>
            <a:chExt cx="4978229" cy="645843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BAB0759-0BC3-4A42-9B04-9614A5B2B050}"/>
                </a:ext>
              </a:extLst>
            </p:cNvPr>
            <p:cNvSpPr txBox="1"/>
            <p:nvPr/>
          </p:nvSpPr>
          <p:spPr>
            <a:xfrm>
              <a:off x="48606" y="6317190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 office</a:t>
              </a:r>
              <a:endParaRPr lang="en-IS" sz="17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B8FBC4-AE1B-84B1-5A4F-F5933AA69B9C}"/>
                </a:ext>
              </a:extLst>
            </p:cNvPr>
            <p:cNvGrpSpPr/>
            <p:nvPr/>
          </p:nvGrpSpPr>
          <p:grpSpPr>
            <a:xfrm>
              <a:off x="362244" y="212697"/>
              <a:ext cx="4664591" cy="6121589"/>
              <a:chOff x="362244" y="212697"/>
              <a:chExt cx="4664591" cy="612158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1D59A6B-7CB3-DFC6-0805-760B1C2DB5D9}"/>
                  </a:ext>
                </a:extLst>
              </p:cNvPr>
              <p:cNvGrpSpPr/>
              <p:nvPr/>
            </p:nvGrpSpPr>
            <p:grpSpPr>
              <a:xfrm>
                <a:off x="362244" y="212697"/>
                <a:ext cx="4664591" cy="6121589"/>
                <a:chOff x="362244" y="212697"/>
                <a:chExt cx="4664591" cy="6121589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6001044A-5C9D-A942-965D-950ADF9DEC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42291" y="605125"/>
                  <a:ext cx="3673129" cy="0"/>
                </a:xfrm>
                <a:prstGeom prst="straightConnector1">
                  <a:avLst/>
                </a:prstGeom>
                <a:ln w="38100">
                  <a:solidFill>
                    <a:srgbClr val="9C9C9C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57F2B08-A67D-4009-9149-0CC4C8EAB232}"/>
                    </a:ext>
                  </a:extLst>
                </p:cNvPr>
                <p:cNvSpPr txBox="1"/>
                <p:nvPr/>
              </p:nvSpPr>
              <p:spPr>
                <a:xfrm>
                  <a:off x="1409906" y="212697"/>
                  <a:ext cx="1950179" cy="3539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>
                      <a:solidFill>
                        <a:schemeClr val="bg1">
                          <a:lumMod val="50000"/>
                        </a:schemeClr>
                      </a:solidFill>
                      <a:latin typeface="Segoe UI Semibold" panose="020B0502040204020203" pitchFamily="34" charset="0"/>
                      <a:cs typeface="Segoe UI Semibold" panose="020B0502040204020203" pitchFamily="34" charset="0"/>
                    </a:rPr>
                    <a:t>Head office user</a:t>
                  </a:r>
                  <a:endParaRPr lang="en-IS" sz="1700" b="1">
                    <a:solidFill>
                      <a:schemeClr val="bg1">
                        <a:lumMod val="50000"/>
                      </a:schemeClr>
                    </a:solidFill>
                    <a:latin typeface="Segoe UI Semibold" panose="020B0502040204020203" pitchFamily="34" charset="0"/>
                    <a:cs typeface="Segoe UI Semibold" panose="020B0502040204020203" pitchFamily="34" charset="0"/>
                  </a:endParaRPr>
                </a:p>
              </p:txBody>
            </p:sp>
            <p:pic>
              <p:nvPicPr>
                <p:cNvPr id="56" name="Picture 55" descr="Icon&#10;&#10;Description automatically generated">
                  <a:extLst>
                    <a:ext uri="{FF2B5EF4-FFF2-40B4-BE49-F238E27FC236}">
                      <a16:creationId xmlns:a16="http://schemas.microsoft.com/office/drawing/2014/main" id="{A0B35DB1-554D-48C9-A11B-EC408927AF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2067" y="226682"/>
                  <a:ext cx="614159" cy="647248"/>
                </a:xfrm>
                <a:prstGeom prst="rect">
                  <a:avLst/>
                </a:prstGeom>
                <a:ln>
                  <a:noFill/>
                </a:ln>
              </p:spPr>
            </p:pic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CDA40F5E-EF0E-4153-F0CC-188B744061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4835" y="965788"/>
                  <a:ext cx="4352000" cy="11939"/>
                </a:xfrm>
                <a:prstGeom prst="straightConnector1">
                  <a:avLst/>
                </a:prstGeom>
                <a:ln w="38100">
                  <a:solidFill>
                    <a:srgbClr val="9C9C9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Picture 16" descr="Icon&#10;&#10;Description automatically generated">
                  <a:extLst>
                    <a:ext uri="{FF2B5EF4-FFF2-40B4-BE49-F238E27FC236}">
                      <a16:creationId xmlns:a16="http://schemas.microsoft.com/office/drawing/2014/main" id="{44B89D13-6A2B-4461-85D6-81B836A279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2244" y="5687038"/>
                  <a:ext cx="614159" cy="647248"/>
                </a:xfrm>
                <a:prstGeom prst="rect">
                  <a:avLst/>
                </a:prstGeom>
              </p:spPr>
            </p:pic>
          </p:grp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AA018A09-AF16-460D-B594-7A20CCB86F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324" y="962145"/>
                <a:ext cx="16127" cy="4721250"/>
              </a:xfrm>
              <a:prstGeom prst="straightConnector1">
                <a:avLst/>
              </a:prstGeom>
              <a:ln w="38100">
                <a:solidFill>
                  <a:srgbClr val="9C9C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C6D1C1-255A-4CDD-6735-27BA89ECE85F}"/>
              </a:ext>
            </a:extLst>
          </p:cNvPr>
          <p:cNvGrpSpPr/>
          <p:nvPr/>
        </p:nvGrpSpPr>
        <p:grpSpPr>
          <a:xfrm>
            <a:off x="1272354" y="1204748"/>
            <a:ext cx="4597222" cy="4657404"/>
            <a:chOff x="1272354" y="1204748"/>
            <a:chExt cx="4597222" cy="465740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DD6962-7993-6775-79FD-6DD8D7FA45D4}"/>
                </a:ext>
              </a:extLst>
            </p:cNvPr>
            <p:cNvCxnSpPr>
              <a:cxnSpLocks/>
            </p:cNvCxnSpPr>
            <p:nvPr/>
          </p:nvCxnSpPr>
          <p:spPr>
            <a:xfrm>
              <a:off x="1287304" y="1353159"/>
              <a:ext cx="0" cy="4483150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0BEE15-65A2-50B1-5A1B-DFE0AAF31FEB}"/>
                </a:ext>
              </a:extLst>
            </p:cNvPr>
            <p:cNvCxnSpPr>
              <a:cxnSpLocks/>
            </p:cNvCxnSpPr>
            <p:nvPr/>
          </p:nvCxnSpPr>
          <p:spPr>
            <a:xfrm>
              <a:off x="1710146" y="1643652"/>
              <a:ext cx="2360555" cy="0"/>
            </a:xfrm>
            <a:prstGeom prst="straightConnector1">
              <a:avLst/>
            </a:prstGeom>
            <a:ln w="38100">
              <a:solidFill>
                <a:srgbClr val="F484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28F6A1-1DA1-A7CE-E518-CB088B99C2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9529" y="1632495"/>
              <a:ext cx="15018" cy="4229657"/>
            </a:xfrm>
            <a:prstGeom prst="line">
              <a:avLst/>
            </a:prstGeom>
            <a:ln w="38100">
              <a:solidFill>
                <a:srgbClr val="F48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1B2CB8-0428-2A2A-0F3D-0702BACF6E44}"/>
                </a:ext>
              </a:extLst>
            </p:cNvPr>
            <p:cNvSpPr txBox="1"/>
            <p:nvPr/>
          </p:nvSpPr>
          <p:spPr>
            <a:xfrm>
              <a:off x="2038418" y="1706502"/>
              <a:ext cx="3831158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err="1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SendTransaction</a:t>
              </a:r>
              <a:r>
                <a:rPr lang="en-US" sz="1600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 using Web Replication​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31518F-F6FE-4D7D-B0AD-53FBEC5796D8}"/>
                </a:ext>
              </a:extLst>
            </p:cNvPr>
            <p:cNvSpPr txBox="1"/>
            <p:nvPr/>
          </p:nvSpPr>
          <p:spPr>
            <a:xfrm>
              <a:off x="2750044" y="1204748"/>
              <a:ext cx="2202619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err="1">
                  <a:solidFill>
                    <a:srgbClr val="F4848C"/>
                  </a:solidFill>
                  <a:latin typeface="Segoe UI Semibold" panose="020B0702040204020203" pitchFamily="34" charset="0"/>
                  <a:ea typeface="+mn-lt"/>
                  <a:cs typeface="Segoe UI Semibold" panose="020B0702040204020203" pitchFamily="34" charset="0"/>
                </a:rPr>
                <a:t>SendTransaction</a:t>
              </a:r>
              <a:r>
                <a:rPr lang="en-US" sz="1600" b="1">
                  <a:solidFill>
                    <a:srgbClr val="F4848C"/>
                  </a:solidFill>
                  <a:ea typeface="+mn-lt"/>
                  <a:cs typeface="+mn-lt"/>
                </a:rPr>
                <a:t> </a:t>
              </a:r>
              <a:r>
                <a:rPr lang="en-US" sz="1600" b="1">
                  <a:solidFill>
                    <a:srgbClr val="F4848C"/>
                  </a:solidFill>
                  <a:latin typeface="Segoe UI Semibold" panose="020B0702040204020203" pitchFamily="34" charset="0"/>
                  <a:ea typeface="+mn-lt"/>
                  <a:cs typeface="Segoe UI Semibold" panose="020B0702040204020203" pitchFamily="34" charset="0"/>
                </a:rPr>
                <a:t>WS</a:t>
              </a:r>
              <a:endParaRPr lang="en-US" sz="1600">
                <a:solidFill>
                  <a:srgbClr val="F4848C"/>
                </a:solidFill>
                <a:latin typeface="Segoe UI Semibold" panose="020B0702040204020203" pitchFamily="34" charset="0"/>
                <a:ea typeface="+mn-lt"/>
                <a:cs typeface="Segoe UI Semibold" panose="020B0702040204020203" pitchFamily="34" charset="0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5DF208F-53E9-448D-848E-311A13FCB8D9}"/>
                </a:ext>
              </a:extLst>
            </p:cNvPr>
            <p:cNvCxnSpPr>
              <a:cxnSpLocks/>
            </p:cNvCxnSpPr>
            <p:nvPr/>
          </p:nvCxnSpPr>
          <p:spPr>
            <a:xfrm>
              <a:off x="1272354" y="1351737"/>
              <a:ext cx="1537747" cy="0"/>
            </a:xfrm>
            <a:prstGeom prst="straightConnector1">
              <a:avLst/>
            </a:prstGeom>
            <a:ln w="38100">
              <a:solidFill>
                <a:srgbClr val="F484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7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D9E-D640-E12E-5188-B9266451B91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1D5C"/>
                </a:solidFill>
              </a:rPr>
              <a:t>Hybrid Component Server – performance</a:t>
            </a:r>
            <a:endParaRPr lang="en-DE">
              <a:solidFill>
                <a:srgbClr val="361D5C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FFC75-7EA9-CE1D-77A1-0F066FFDE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Leaner </a:t>
            </a:r>
            <a:r>
              <a:rPr lang="en-US" sz="2400" err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Preaction</a:t>
            </a:r>
            <a:r>
              <a:rPr lang="en-US" sz="240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logs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Split jobs 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Smaller batches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job as a normal job</a:t>
            </a:r>
          </a:p>
          <a:p>
            <a:endParaRPr lang="en-US" sz="24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826B56A-99A7-1E4D-BB56-A5468F6B23EC}"/>
              </a:ext>
            </a:extLst>
          </p:cNvPr>
          <p:cNvSpPr txBox="1">
            <a:spLocks/>
          </p:cNvSpPr>
          <p:nvPr/>
        </p:nvSpPr>
        <p:spPr>
          <a:xfrm>
            <a:off x="340291" y="1072125"/>
            <a:ext cx="10857298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52B4D1-024C-613D-4BE8-9C19CA682D92}"/>
              </a:ext>
            </a:extLst>
          </p:cNvPr>
          <p:cNvCxnSpPr>
            <a:cxnSpLocks/>
          </p:cNvCxnSpPr>
          <p:nvPr/>
        </p:nvCxnSpPr>
        <p:spPr>
          <a:xfrm flipV="1">
            <a:off x="7293326" y="2181061"/>
            <a:ext cx="0" cy="507471"/>
          </a:xfrm>
          <a:prstGeom prst="straightConnector1">
            <a:avLst/>
          </a:prstGeom>
          <a:ln w="57150">
            <a:solidFill>
              <a:srgbClr val="1A87C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4BF996A-0F31-B0FE-973B-62C97280E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1" y="1396076"/>
            <a:ext cx="1395303" cy="7849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E238A5B-DB28-F711-20B0-EF30908B346D}"/>
              </a:ext>
            </a:extLst>
          </p:cNvPr>
          <p:cNvGrpSpPr/>
          <p:nvPr/>
        </p:nvGrpSpPr>
        <p:grpSpPr>
          <a:xfrm>
            <a:off x="5083688" y="2695337"/>
            <a:ext cx="4419276" cy="1478267"/>
            <a:chOff x="3267469" y="2628328"/>
            <a:chExt cx="5732738" cy="19329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6CAABD-1D67-1BAC-80EE-D15FFF24F9F3}"/>
                </a:ext>
              </a:extLst>
            </p:cNvPr>
            <p:cNvSpPr/>
            <p:nvPr/>
          </p:nvSpPr>
          <p:spPr>
            <a:xfrm>
              <a:off x="3942547" y="2628328"/>
              <a:ext cx="4382582" cy="1932951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  <a:ln w="38100">
              <a:solidFill>
                <a:srgbClr val="18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CD5611-1B2E-3AC5-61F1-5224D8994735}"/>
                </a:ext>
              </a:extLst>
            </p:cNvPr>
            <p:cNvSpPr txBox="1"/>
            <p:nvPr/>
          </p:nvSpPr>
          <p:spPr>
            <a:xfrm>
              <a:off x="3267469" y="2631862"/>
              <a:ext cx="5732738" cy="54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HCS</a:t>
              </a:r>
              <a:endParaRPr lang="en-IS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777168-59A8-6E6C-AEEA-06258D104AA2}"/>
                </a:ext>
              </a:extLst>
            </p:cNvPr>
            <p:cNvSpPr txBox="1"/>
            <p:nvPr/>
          </p:nvSpPr>
          <p:spPr>
            <a:xfrm>
              <a:off x="4496288" y="3887315"/>
              <a:ext cx="1195694" cy="25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7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POS MASTER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B8A81E8-C552-EDC7-8DFA-B19CE01CE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8729" y="3196617"/>
              <a:ext cx="655234" cy="61669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9786CB-F151-46A4-4BA8-487C99008D26}"/>
                </a:ext>
              </a:extLst>
            </p:cNvPr>
            <p:cNvSpPr txBox="1"/>
            <p:nvPr/>
          </p:nvSpPr>
          <p:spPr>
            <a:xfrm>
              <a:off x="5461944" y="3890286"/>
              <a:ext cx="1195694" cy="25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7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DIRECTOR</a:t>
              </a:r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E4F1AE3F-46AE-6250-D134-F6A718FF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8577" y="3260755"/>
              <a:ext cx="622427" cy="510639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8A49EEE7-E5A2-A42D-9D4D-6EE41BCA1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5492" y="3235462"/>
              <a:ext cx="517019" cy="52237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AD2CF3-0B73-BA93-EE71-01DD4DF8613B}"/>
                </a:ext>
              </a:extLst>
            </p:cNvPr>
            <p:cNvSpPr txBox="1"/>
            <p:nvPr/>
          </p:nvSpPr>
          <p:spPr>
            <a:xfrm>
              <a:off x="6496199" y="3887068"/>
              <a:ext cx="1195694" cy="25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7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0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Overview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9F5A-22DB-6A1F-7D82-2656251EC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LS Central on Premise vs. LS Central in SaaS</a:t>
            </a:r>
          </a:p>
          <a:p>
            <a:r>
              <a:rPr lang="en-US">
                <a:latin typeface="Segoe UI"/>
                <a:cs typeface="Segoe UI"/>
              </a:rPr>
              <a:t>Scheduler – business as usual</a:t>
            </a:r>
          </a:p>
          <a:p>
            <a:r>
              <a:rPr lang="en-US">
                <a:latin typeface="Segoe UI"/>
                <a:cs typeface="Segoe UI"/>
              </a:rPr>
              <a:t>Data Director – what is new?</a:t>
            </a:r>
          </a:p>
          <a:p>
            <a:r>
              <a:rPr lang="en-US">
                <a:latin typeface="Segoe UI"/>
                <a:cs typeface="Segoe UI"/>
              </a:rPr>
              <a:t>Web Replication</a:t>
            </a:r>
          </a:p>
          <a:p>
            <a:r>
              <a:rPr lang="en-US">
                <a:latin typeface="Segoe UI"/>
                <a:cs typeface="Segoe UI"/>
              </a:rPr>
              <a:t>Hybrid Component Server</a:t>
            </a:r>
          </a:p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D9E-D640-E12E-5188-B9266451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Hybrid Component Server – HCS to offline POS</a:t>
            </a:r>
            <a:endParaRPr lang="en-DE" sz="32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826B56A-99A7-1E4D-BB56-A5468F6B23EC}"/>
              </a:ext>
            </a:extLst>
          </p:cNvPr>
          <p:cNvSpPr txBox="1">
            <a:spLocks/>
          </p:cNvSpPr>
          <p:nvPr/>
        </p:nvSpPr>
        <p:spPr>
          <a:xfrm>
            <a:off x="340291" y="1072125"/>
            <a:ext cx="10857298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76272-D5E8-8FFE-2E06-9BF56CFFF9A3}"/>
              </a:ext>
            </a:extLst>
          </p:cNvPr>
          <p:cNvGrpSpPr/>
          <p:nvPr/>
        </p:nvGrpSpPr>
        <p:grpSpPr>
          <a:xfrm>
            <a:off x="461818" y="3728795"/>
            <a:ext cx="11354210" cy="2057080"/>
            <a:chOff x="461818" y="3728795"/>
            <a:chExt cx="11354210" cy="20570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CD9BD8-83AA-C52E-63F2-2B82326174E2}"/>
                </a:ext>
              </a:extLst>
            </p:cNvPr>
            <p:cNvSpPr txBox="1"/>
            <p:nvPr/>
          </p:nvSpPr>
          <p:spPr>
            <a:xfrm>
              <a:off x="647359" y="3728795"/>
              <a:ext cx="931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52656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AZURE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DEB127-7576-5006-D424-491FFE1FE68A}"/>
                </a:ext>
              </a:extLst>
            </p:cNvPr>
            <p:cNvGrpSpPr/>
            <p:nvPr/>
          </p:nvGrpSpPr>
          <p:grpSpPr>
            <a:xfrm>
              <a:off x="461818" y="3991216"/>
              <a:ext cx="11354210" cy="1794659"/>
              <a:chOff x="461818" y="3991216"/>
              <a:chExt cx="11354210" cy="1794659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5E2CBBAF-7432-BB66-9F3D-D95C22D338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3685" y="4545032"/>
                <a:ext cx="8550493" cy="0"/>
              </a:xfrm>
              <a:prstGeom prst="straightConnector1">
                <a:avLst/>
              </a:prstGeom>
              <a:ln w="44450" cap="rnd" cmpd="sng">
                <a:solidFill>
                  <a:srgbClr val="FF6600"/>
                </a:solidFill>
                <a:prstDash val="sysDot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CFB7D3C-8D06-B6F8-C285-D6FFEC9CA872}"/>
                  </a:ext>
                </a:extLst>
              </p:cNvPr>
              <p:cNvGrpSpPr/>
              <p:nvPr/>
            </p:nvGrpSpPr>
            <p:grpSpPr>
              <a:xfrm>
                <a:off x="5539428" y="3991216"/>
                <a:ext cx="1294959" cy="1229326"/>
                <a:chOff x="5575757" y="5052290"/>
                <a:chExt cx="1692930" cy="1607126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C04FAFC-8F9E-0CE1-9B20-AEEA55B6EEE4}"/>
                    </a:ext>
                  </a:extLst>
                </p:cNvPr>
                <p:cNvSpPr/>
                <p:nvPr/>
              </p:nvSpPr>
              <p:spPr>
                <a:xfrm>
                  <a:off x="5578433" y="5052290"/>
                  <a:ext cx="1690254" cy="1607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  <p:pic>
              <p:nvPicPr>
                <p:cNvPr id="9" name="Picture 8" descr="Logo&#10;&#10;Description automatically generated">
                  <a:extLst>
                    <a:ext uri="{FF2B5EF4-FFF2-40B4-BE49-F238E27FC236}">
                      <a16:creationId xmlns:a16="http://schemas.microsoft.com/office/drawing/2014/main" id="{5807D7E2-2A3A-F47D-3BC3-982A632D2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75757" y="5061212"/>
                  <a:ext cx="1692930" cy="1589281"/>
                </a:xfrm>
                <a:prstGeom prst="rect">
                  <a:avLst/>
                </a:prstGeom>
              </p:spPr>
            </p:pic>
          </p:grp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1C43B67-A3FB-2AD7-504D-21DA1C55CB48}"/>
                  </a:ext>
                </a:extLst>
              </p:cNvPr>
              <p:cNvSpPr/>
              <p:nvPr/>
            </p:nvSpPr>
            <p:spPr>
              <a:xfrm>
                <a:off x="461818" y="4181274"/>
                <a:ext cx="1264593" cy="1195293"/>
              </a:xfrm>
              <a:prstGeom prst="roundRect">
                <a:avLst>
                  <a:gd name="adj" fmla="val 7394"/>
                </a:avLst>
              </a:prstGeom>
              <a:solidFill>
                <a:schemeClr val="bg1">
                  <a:lumMod val="6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Segoe UI" panose="020B0502040204020203" pitchFamily="34" charset="0"/>
                    <a:cs typeface="Segoe UI" panose="020B0502040204020203" pitchFamily="34" charset="0"/>
                  </a:rPr>
                  <a:t>Hybrid Component Server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372DD8C-1B55-A8D0-C50A-316B17264BFB}"/>
                  </a:ext>
                </a:extLst>
              </p:cNvPr>
              <p:cNvGrpSpPr/>
              <p:nvPr/>
            </p:nvGrpSpPr>
            <p:grpSpPr>
              <a:xfrm>
                <a:off x="7898460" y="4125812"/>
                <a:ext cx="1392736" cy="1074412"/>
                <a:chOff x="2757693" y="2382995"/>
                <a:chExt cx="1417143" cy="1093241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83D664F-6810-0280-F73D-17DCE1EBE86B}"/>
                    </a:ext>
                  </a:extLst>
                </p:cNvPr>
                <p:cNvSpPr/>
                <p:nvPr/>
              </p:nvSpPr>
              <p:spPr>
                <a:xfrm>
                  <a:off x="2761673" y="2382995"/>
                  <a:ext cx="1413163" cy="10932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" name="Picture 13" descr="Logo, 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71C253FA-70B8-E4EE-BFFB-6A46480518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7694" y="2412839"/>
                  <a:ext cx="1408774" cy="1063397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C984537-A2D6-042F-97DE-0A1CFAB997EF}"/>
                  </a:ext>
                </a:extLst>
              </p:cNvPr>
              <p:cNvGrpSpPr/>
              <p:nvPr/>
            </p:nvGrpSpPr>
            <p:grpSpPr>
              <a:xfrm>
                <a:off x="2890459" y="4181274"/>
                <a:ext cx="1486274" cy="1074412"/>
                <a:chOff x="2662516" y="2382995"/>
                <a:chExt cx="1512320" cy="1093241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7D3F794-C688-28B9-49C3-3938FCF457C4}"/>
                    </a:ext>
                  </a:extLst>
                </p:cNvPr>
                <p:cNvSpPr/>
                <p:nvPr/>
              </p:nvSpPr>
              <p:spPr>
                <a:xfrm>
                  <a:off x="2761673" y="2382995"/>
                  <a:ext cx="1413163" cy="10932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" name="Picture 16" descr="Logo, 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1B38EBC4-9193-F841-D8EC-B4D2E6FA3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H="1">
                  <a:off x="2662517" y="2397917"/>
                  <a:ext cx="1504379" cy="1063397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B9CD60-477B-B70C-3362-C29E58EEF202}"/>
                  </a:ext>
                </a:extLst>
              </p:cNvPr>
              <p:cNvSpPr txBox="1"/>
              <p:nvPr/>
            </p:nvSpPr>
            <p:spPr>
              <a:xfrm>
                <a:off x="7894850" y="5412402"/>
                <a:ext cx="133491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>
                    <a:solidFill>
                      <a:srgbClr val="52656B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Firewall</a:t>
                </a:r>
                <a:endParaRPr lang="en-IS" sz="1700">
                  <a:solidFill>
                    <a:srgbClr val="52656B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6D30C9-0063-C9C5-8016-DA707113793A}"/>
                  </a:ext>
                </a:extLst>
              </p:cNvPr>
              <p:cNvSpPr txBox="1"/>
              <p:nvPr/>
            </p:nvSpPr>
            <p:spPr>
              <a:xfrm>
                <a:off x="2962240" y="5431932"/>
                <a:ext cx="133491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>
                    <a:solidFill>
                      <a:srgbClr val="52656B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Firewall</a:t>
                </a:r>
                <a:endParaRPr lang="en-IS" sz="1700">
                  <a:solidFill>
                    <a:srgbClr val="52656B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pic>
            <p:nvPicPr>
              <p:cNvPr id="32" name="Picture 31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0E8273D5-0F31-0572-449B-C9626FD51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43930" y="4069957"/>
                <a:ext cx="1472098" cy="1195293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F1C34E-B8A6-8765-C0D5-8936FAD1E396}"/>
                  </a:ext>
                </a:extLst>
              </p:cNvPr>
              <p:cNvSpPr txBox="1"/>
              <p:nvPr/>
            </p:nvSpPr>
            <p:spPr>
              <a:xfrm>
                <a:off x="10343930" y="5419162"/>
                <a:ext cx="133491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S" sz="1700">
                    <a:solidFill>
                      <a:srgbClr val="52656B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POS</a:t>
                </a:r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F75FE86-2ED8-6642-E814-ECD5528EB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907" y="1212602"/>
            <a:ext cx="5732932" cy="21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D9E-D640-E12E-5188-B9266451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solidFill>
                  <a:srgbClr val="361D5C"/>
                </a:solidFill>
              </a:rPr>
              <a:t>Hybrid Component Server – HCS to offline POS</a:t>
            </a:r>
            <a:endParaRPr lang="en-DE" sz="3200">
              <a:solidFill>
                <a:srgbClr val="361D5C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FFA02B2-3320-685B-15F3-4E0116B6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07" y="1212602"/>
            <a:ext cx="5732932" cy="218556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E5788-7EAB-07F8-76D0-1346A1F15B55}"/>
              </a:ext>
            </a:extLst>
          </p:cNvPr>
          <p:cNvSpPr txBox="1">
            <a:spLocks/>
          </p:cNvSpPr>
          <p:nvPr/>
        </p:nvSpPr>
        <p:spPr>
          <a:xfrm>
            <a:off x="340291" y="1072125"/>
            <a:ext cx="10857298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B0A6ED-A779-D55E-6C27-A87BD6535EE5}"/>
              </a:ext>
            </a:extLst>
          </p:cNvPr>
          <p:cNvGrpSpPr/>
          <p:nvPr/>
        </p:nvGrpSpPr>
        <p:grpSpPr>
          <a:xfrm>
            <a:off x="461818" y="3728795"/>
            <a:ext cx="11481732" cy="2348983"/>
            <a:chOff x="461818" y="3728795"/>
            <a:chExt cx="11481732" cy="234898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2129FFD-3706-5050-A61F-53384613FE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6411" y="4664364"/>
              <a:ext cx="8641955" cy="74631"/>
            </a:xfrm>
            <a:prstGeom prst="line">
              <a:avLst/>
            </a:prstGeom>
            <a:ln w="63500"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017D8084-17BD-F109-D62D-7B8F1F5C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452" y="4066853"/>
              <a:ext cx="1472098" cy="1195293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BC81D58-0A6F-07FF-9B1A-426BBD22680E}"/>
                </a:ext>
              </a:extLst>
            </p:cNvPr>
            <p:cNvCxnSpPr>
              <a:cxnSpLocks/>
            </p:cNvCxnSpPr>
            <p:nvPr/>
          </p:nvCxnSpPr>
          <p:spPr>
            <a:xfrm>
              <a:off x="3435928" y="4710544"/>
              <a:ext cx="5484071" cy="0"/>
            </a:xfrm>
            <a:prstGeom prst="straightConnector1">
              <a:avLst/>
            </a:prstGeom>
            <a:ln w="323850" cmpd="tri"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33D8BC-9711-F718-FEBC-755436E1D276}"/>
                </a:ext>
              </a:extLst>
            </p:cNvPr>
            <p:cNvGrpSpPr/>
            <p:nvPr/>
          </p:nvGrpSpPr>
          <p:grpSpPr>
            <a:xfrm>
              <a:off x="5563695" y="4127457"/>
              <a:ext cx="1294959" cy="1229326"/>
              <a:chOff x="5575757" y="5052290"/>
              <a:chExt cx="1692930" cy="160712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AEFE2B-AB9E-3651-1152-BDF39C035F37}"/>
                  </a:ext>
                </a:extLst>
              </p:cNvPr>
              <p:cNvSpPr/>
              <p:nvPr/>
            </p:nvSpPr>
            <p:spPr>
              <a:xfrm>
                <a:off x="5578433" y="5052290"/>
                <a:ext cx="1690254" cy="1607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  <p:pic>
            <p:nvPicPr>
              <p:cNvPr id="23" name="Picture 22" descr="Logo&#10;&#10;Description automatically generated">
                <a:extLst>
                  <a:ext uri="{FF2B5EF4-FFF2-40B4-BE49-F238E27FC236}">
                    <a16:creationId xmlns:a16="http://schemas.microsoft.com/office/drawing/2014/main" id="{4A5D9CA1-959E-2B33-0BAC-96792E65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5757" y="5061213"/>
                <a:ext cx="1692930" cy="1589281"/>
              </a:xfrm>
              <a:prstGeom prst="rect">
                <a:avLst/>
              </a:prstGeom>
            </p:spPr>
          </p:pic>
        </p:grp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269715C-5D00-BA11-16E3-764BAE0E7C27}"/>
                </a:ext>
              </a:extLst>
            </p:cNvPr>
            <p:cNvSpPr/>
            <p:nvPr/>
          </p:nvSpPr>
          <p:spPr>
            <a:xfrm>
              <a:off x="461818" y="4181274"/>
              <a:ext cx="1264593" cy="1195293"/>
            </a:xfrm>
            <a:prstGeom prst="roundRect">
              <a:avLst>
                <a:gd name="adj" fmla="val 7394"/>
              </a:avLst>
            </a:prstGeom>
            <a:solidFill>
              <a:schemeClr val="bg1">
                <a:lumMod val="65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Segoe UI" panose="020B0502040204020203" pitchFamily="34" charset="0"/>
                  <a:cs typeface="Segoe UI" panose="020B0502040204020203" pitchFamily="34" charset="0"/>
                </a:rPr>
                <a:t>Hybrid Component Server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651F66-5675-9DC9-9989-315E34854B4F}"/>
                </a:ext>
              </a:extLst>
            </p:cNvPr>
            <p:cNvSpPr txBox="1"/>
            <p:nvPr/>
          </p:nvSpPr>
          <p:spPr>
            <a:xfrm>
              <a:off x="647359" y="3728795"/>
              <a:ext cx="931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33415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AZURE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FB9C9C8-AA6D-C920-C2C1-E85D43C28F60}"/>
                </a:ext>
              </a:extLst>
            </p:cNvPr>
            <p:cNvGrpSpPr/>
            <p:nvPr/>
          </p:nvGrpSpPr>
          <p:grpSpPr>
            <a:xfrm>
              <a:off x="7910846" y="4043010"/>
              <a:ext cx="1392735" cy="1074412"/>
              <a:chOff x="2757694" y="2382995"/>
              <a:chExt cx="1417142" cy="109324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9D4E2B-1D90-996E-3B14-DAB690D66EEA}"/>
                  </a:ext>
                </a:extLst>
              </p:cNvPr>
              <p:cNvSpPr/>
              <p:nvPr/>
            </p:nvSpPr>
            <p:spPr>
              <a:xfrm>
                <a:off x="2761673" y="2382995"/>
                <a:ext cx="1413163" cy="1093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Logo, 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45097FB0-98FB-6C02-3BA5-E5C6A831F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7694" y="2412839"/>
                <a:ext cx="1408774" cy="1063397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161C459-8FC4-EAA6-CA32-AB0DC26DCF71}"/>
                </a:ext>
              </a:extLst>
            </p:cNvPr>
            <p:cNvGrpSpPr/>
            <p:nvPr/>
          </p:nvGrpSpPr>
          <p:grpSpPr>
            <a:xfrm>
              <a:off x="2916808" y="4057617"/>
              <a:ext cx="1486273" cy="1074412"/>
              <a:chOff x="2662517" y="2382995"/>
              <a:chExt cx="1512319" cy="109324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4CCA289-BCBE-F3F3-BA74-7FB7974F35B3}"/>
                  </a:ext>
                </a:extLst>
              </p:cNvPr>
              <p:cNvSpPr/>
              <p:nvPr/>
            </p:nvSpPr>
            <p:spPr>
              <a:xfrm>
                <a:off x="2761673" y="2382995"/>
                <a:ext cx="1413163" cy="1093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Logo, 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4298891E-7969-3DE3-501B-0D374C69D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662517" y="2397917"/>
                <a:ext cx="1504379" cy="106339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B68D49-35E0-43C2-61F1-09C62A0E1B97}"/>
                </a:ext>
              </a:extLst>
            </p:cNvPr>
            <p:cNvSpPr txBox="1"/>
            <p:nvPr/>
          </p:nvSpPr>
          <p:spPr>
            <a:xfrm>
              <a:off x="10471452" y="5416058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1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POS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EBB225-CA25-68C4-A44B-692386D71267}"/>
                </a:ext>
              </a:extLst>
            </p:cNvPr>
            <p:cNvSpPr txBox="1"/>
            <p:nvPr/>
          </p:nvSpPr>
          <p:spPr>
            <a:xfrm>
              <a:off x="7864659" y="5281780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Firewall</a:t>
              </a:r>
              <a:endParaRPr lang="en-IS" sz="1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2BEA37-78FD-6B18-DAC7-5A7BD3401FFE}"/>
                </a:ext>
              </a:extLst>
            </p:cNvPr>
            <p:cNvSpPr txBox="1"/>
            <p:nvPr/>
          </p:nvSpPr>
          <p:spPr>
            <a:xfrm>
              <a:off x="2842532" y="5274452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Firewall</a:t>
              </a:r>
              <a:endParaRPr lang="en-IS" sz="1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2A9F94-C278-99CE-3E63-C166DE764A44}"/>
                </a:ext>
              </a:extLst>
            </p:cNvPr>
            <p:cNvSpPr txBox="1"/>
            <p:nvPr/>
          </p:nvSpPr>
          <p:spPr>
            <a:xfrm>
              <a:off x="5526751" y="5770001"/>
              <a:ext cx="1358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VPN Tunnel</a:t>
              </a:r>
              <a:endParaRPr lang="en-IS" sz="14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FE31361-85A4-E160-7CC1-2AB11F3E21E5}"/>
                </a:ext>
              </a:extLst>
            </p:cNvPr>
            <p:cNvCxnSpPr>
              <a:cxnSpLocks/>
            </p:cNvCxnSpPr>
            <p:nvPr/>
          </p:nvCxnSpPr>
          <p:spPr>
            <a:xfrm>
              <a:off x="5275921" y="5003890"/>
              <a:ext cx="650804" cy="6990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4E79D1-4682-B4D2-2106-2D272DED6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505" y="4970910"/>
              <a:ext cx="593434" cy="7398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D9E-D640-E12E-5188-B9266451B91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Send transaction</a:t>
            </a:r>
            <a:endParaRPr lang="en-D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5D1D48-18A6-81E9-D19D-627713B41C08}"/>
              </a:ext>
            </a:extLst>
          </p:cNvPr>
          <p:cNvSpPr txBox="1">
            <a:spLocks/>
          </p:cNvSpPr>
          <p:nvPr/>
        </p:nvSpPr>
        <p:spPr>
          <a:xfrm>
            <a:off x="960906" y="1489524"/>
            <a:ext cx="10857298" cy="49902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5C7C1-EE0E-BAD5-27FB-18BF63072D62}"/>
              </a:ext>
            </a:extLst>
          </p:cNvPr>
          <p:cNvSpPr txBox="1"/>
          <p:nvPr/>
        </p:nvSpPr>
        <p:spPr>
          <a:xfrm>
            <a:off x="967625" y="2335646"/>
            <a:ext cx="7573992" cy="833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en-US" sz="3600">
              <a:solidFill>
                <a:schemeClr val="accent1">
                  <a:lumMod val="50000"/>
                </a:schemeClr>
              </a:solidFill>
              <a:latin typeface="Segoe UI Semibold"/>
              <a:cs typeface="Segoe UI Semibold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040771-8290-0224-45C7-4BE48E24C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68" y="2166470"/>
            <a:ext cx="4137953" cy="285583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7335C-DCD9-7B42-90BB-737223E47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872" y="1857490"/>
            <a:ext cx="5844927" cy="31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D9E-D640-E12E-5188-B9266451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Send transaction</a:t>
            </a:r>
            <a:endParaRPr lang="en-D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5D1D48-18A6-81E9-D19D-627713B41C08}"/>
              </a:ext>
            </a:extLst>
          </p:cNvPr>
          <p:cNvSpPr txBox="1">
            <a:spLocks/>
          </p:cNvSpPr>
          <p:nvPr/>
        </p:nvSpPr>
        <p:spPr>
          <a:xfrm>
            <a:off x="960906" y="1489524"/>
            <a:ext cx="10857298" cy="49902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pic>
        <p:nvPicPr>
          <p:cNvPr id="6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11F5F4-7D5F-D990-893E-5EAB62837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43"/>
          <a:stretch/>
        </p:blipFill>
        <p:spPr>
          <a:xfrm>
            <a:off x="445112" y="2411330"/>
            <a:ext cx="4852140" cy="26109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E8F59-DF68-CB94-45F1-28BBE9214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872" y="1857490"/>
            <a:ext cx="5844927" cy="31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D9E-D640-E12E-5188-B9266451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Send transaction</a:t>
            </a:r>
            <a:endParaRPr lang="en-D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5D1D48-18A6-81E9-D19D-627713B41C08}"/>
              </a:ext>
            </a:extLst>
          </p:cNvPr>
          <p:cNvSpPr txBox="1">
            <a:spLocks/>
          </p:cNvSpPr>
          <p:nvPr/>
        </p:nvSpPr>
        <p:spPr>
          <a:xfrm>
            <a:off x="960906" y="1489524"/>
            <a:ext cx="10857298" cy="49902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5C7C1-EE0E-BAD5-27FB-18BF63072D62}"/>
              </a:ext>
            </a:extLst>
          </p:cNvPr>
          <p:cNvSpPr txBox="1"/>
          <p:nvPr/>
        </p:nvSpPr>
        <p:spPr>
          <a:xfrm>
            <a:off x="967625" y="2335646"/>
            <a:ext cx="7573992" cy="833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en-US" sz="3600">
              <a:solidFill>
                <a:schemeClr val="accent1">
                  <a:lumMod val="50000"/>
                </a:schemeClr>
              </a:solidFill>
              <a:latin typeface="Segoe UI Semibold"/>
              <a:cs typeface="Segoe UI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3699D-FBE7-754B-611B-7333B008469E}"/>
              </a:ext>
            </a:extLst>
          </p:cNvPr>
          <p:cNvSpPr txBox="1"/>
          <p:nvPr/>
        </p:nvSpPr>
        <p:spPr>
          <a:xfrm>
            <a:off x="986287" y="2774185"/>
            <a:ext cx="7573992" cy="833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en-US" sz="3600">
              <a:solidFill>
                <a:schemeClr val="accent1">
                  <a:lumMod val="50000"/>
                </a:schemeClr>
              </a:solidFill>
              <a:latin typeface="Segoe UI Semibold"/>
              <a:cs typeface="Segoe UI Semi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1C79A-9597-4FA3-01A1-CC5C5D3D7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006" y="1942702"/>
            <a:ext cx="4523362" cy="2972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822F50-7A54-D578-E4EF-00B29A96C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03" y="1943577"/>
            <a:ext cx="5270628" cy="366430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71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348418CC-76CA-2C4E-A423-A8B8BB886F98}"/>
              </a:ext>
            </a:extLst>
          </p:cNvPr>
          <p:cNvSpPr txBox="1"/>
          <p:nvPr/>
        </p:nvSpPr>
        <p:spPr>
          <a:xfrm>
            <a:off x="7154801" y="356104"/>
            <a:ext cx="44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rgbClr val="361D5C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HEAD OFFICE IN THE CLOUD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025302D-2E8B-6245-8AC3-FB5A83D9B0DC}"/>
              </a:ext>
            </a:extLst>
          </p:cNvPr>
          <p:cNvCxnSpPr>
            <a:cxnSpLocks/>
          </p:cNvCxnSpPr>
          <p:nvPr/>
        </p:nvCxnSpPr>
        <p:spPr>
          <a:xfrm>
            <a:off x="7253453" y="767116"/>
            <a:ext cx="4253891" cy="0"/>
          </a:xfrm>
          <a:prstGeom prst="line">
            <a:avLst/>
          </a:prstGeom>
          <a:ln w="25400">
            <a:solidFill>
              <a:srgbClr val="361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05F14E5-C7CE-462F-89D8-E68690AB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961" y="157784"/>
            <a:ext cx="1900074" cy="106708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273AE2B0-E338-4915-A34E-CB36ADD9F97B}"/>
              </a:ext>
            </a:extLst>
          </p:cNvPr>
          <p:cNvGrpSpPr/>
          <p:nvPr/>
        </p:nvGrpSpPr>
        <p:grpSpPr>
          <a:xfrm>
            <a:off x="6095998" y="1368274"/>
            <a:ext cx="2645974" cy="681868"/>
            <a:chOff x="6095998" y="1368274"/>
            <a:chExt cx="2645974" cy="681868"/>
          </a:xfrm>
        </p:grpSpPr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423D6A5F-D3B2-A64A-BB27-F1FAAF86E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368274"/>
              <a:ext cx="0" cy="422210"/>
            </a:xfrm>
            <a:prstGeom prst="straightConnector1">
              <a:avLst/>
            </a:prstGeom>
            <a:ln w="174625">
              <a:solidFill>
                <a:srgbClr val="1A87C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4D3AE1E8-013C-A348-8AB1-645B9BDB9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895526"/>
              <a:ext cx="0" cy="154616"/>
            </a:xfrm>
            <a:prstGeom prst="straightConnector1">
              <a:avLst/>
            </a:prstGeom>
            <a:ln w="952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95388-7C5C-916F-74E7-FBADB2564411}"/>
                </a:ext>
              </a:extLst>
            </p:cNvPr>
            <p:cNvSpPr txBox="1"/>
            <p:nvPr/>
          </p:nvSpPr>
          <p:spPr>
            <a:xfrm>
              <a:off x="6504307" y="1505567"/>
              <a:ext cx="223766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1A87C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DD Webservice mode</a:t>
              </a:r>
              <a:r>
                <a:rPr lang="en-US" sz="1600">
                  <a:solidFill>
                    <a:srgbClr val="1A87C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​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01044A-5C9D-A942-965D-950ADF9DEC22}"/>
              </a:ext>
            </a:extLst>
          </p:cNvPr>
          <p:cNvCxnSpPr>
            <a:cxnSpLocks/>
          </p:cNvCxnSpPr>
          <p:nvPr/>
        </p:nvCxnSpPr>
        <p:spPr>
          <a:xfrm>
            <a:off x="1342291" y="605125"/>
            <a:ext cx="3673129" cy="0"/>
          </a:xfrm>
          <a:prstGeom prst="straightConnector1">
            <a:avLst/>
          </a:prstGeom>
          <a:ln w="38100">
            <a:solidFill>
              <a:srgbClr val="9C9C9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57F2B08-A67D-4009-9149-0CC4C8EAB232}"/>
              </a:ext>
            </a:extLst>
          </p:cNvPr>
          <p:cNvSpPr txBox="1"/>
          <p:nvPr/>
        </p:nvSpPr>
        <p:spPr>
          <a:xfrm>
            <a:off x="1409906" y="212697"/>
            <a:ext cx="1950179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chemeClr val="bg1">
                    <a:lumMod val="5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Head office user</a:t>
            </a:r>
            <a:endParaRPr lang="en-IS" sz="1700" b="1">
              <a:solidFill>
                <a:schemeClr val="bg1">
                  <a:lumMod val="50000"/>
                </a:schemeClr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A0B35DB1-554D-48C9-A11B-EC408927A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67" y="226682"/>
            <a:ext cx="614159" cy="647248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B3AD56-C16C-8B49-94F5-3E8233E5F2B4}"/>
              </a:ext>
            </a:extLst>
          </p:cNvPr>
          <p:cNvSpPr/>
          <p:nvPr/>
        </p:nvSpPr>
        <p:spPr>
          <a:xfrm>
            <a:off x="3580241" y="2329659"/>
            <a:ext cx="5158654" cy="1932951"/>
          </a:xfrm>
          <a:prstGeom prst="rect">
            <a:avLst/>
          </a:prstGeom>
          <a:solidFill>
            <a:schemeClr val="bg1">
              <a:lumMod val="65000"/>
              <a:alpha val="72000"/>
            </a:schemeClr>
          </a:solidFill>
          <a:ln w="38100">
            <a:solidFill>
              <a:srgbClr val="18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1EED36D-41F6-1343-8B4D-338EE34BAE3C}"/>
              </a:ext>
            </a:extLst>
          </p:cNvPr>
          <p:cNvSpPr txBox="1"/>
          <p:nvPr/>
        </p:nvSpPr>
        <p:spPr>
          <a:xfrm>
            <a:off x="3653963" y="2448264"/>
            <a:ext cx="501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</a:t>
            </a:r>
          </a:p>
          <a:p>
            <a:pPr algn="ctr"/>
            <a:r>
              <a:rPr lang="en-I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 SERVER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032E9B6-CA95-7A40-9ADE-C9E84A9C54AF}"/>
              </a:ext>
            </a:extLst>
          </p:cNvPr>
          <p:cNvSpPr txBox="1"/>
          <p:nvPr/>
        </p:nvSpPr>
        <p:spPr>
          <a:xfrm>
            <a:off x="4413462" y="3843824"/>
            <a:ext cx="1105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9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MASTER</a:t>
            </a:r>
          </a:p>
        </p:txBody>
      </p:sp>
      <p:pic>
        <p:nvPicPr>
          <p:cNvPr id="136" name="Graphic 135">
            <a:extLst>
              <a:ext uri="{FF2B5EF4-FFF2-40B4-BE49-F238E27FC236}">
                <a16:creationId xmlns:a16="http://schemas.microsoft.com/office/drawing/2014/main" id="{C70DA0D7-B2E2-C446-B970-468E88F13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9572" y="3157424"/>
            <a:ext cx="605540" cy="616691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D6C19C23-4DF6-A844-B59A-CFDEE645379F}"/>
              </a:ext>
            </a:extLst>
          </p:cNvPr>
          <p:cNvSpPr txBox="1"/>
          <p:nvPr/>
        </p:nvSpPr>
        <p:spPr>
          <a:xfrm>
            <a:off x="5475665" y="3843987"/>
            <a:ext cx="1105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9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B8712B74-D46C-446F-84E5-72C4859B4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560" y="3214456"/>
            <a:ext cx="575221" cy="510639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B1F74CF4-E01C-4DA2-8D1D-AF60A478C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6181" y="3191972"/>
            <a:ext cx="477807" cy="522378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BDC92545-FAD5-C54B-9D15-06BB8D9D9867}"/>
              </a:ext>
            </a:extLst>
          </p:cNvPr>
          <p:cNvSpPr txBox="1"/>
          <p:nvPr/>
        </p:nvSpPr>
        <p:spPr>
          <a:xfrm>
            <a:off x="6609229" y="3847875"/>
            <a:ext cx="1105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9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7AADC28-8A1C-7C4C-ABB2-0998D2A51D45}"/>
              </a:ext>
            </a:extLst>
          </p:cNvPr>
          <p:cNvSpPr txBox="1"/>
          <p:nvPr/>
        </p:nvSpPr>
        <p:spPr>
          <a:xfrm rot="2690154">
            <a:off x="7899534" y="4313584"/>
            <a:ext cx="10964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DD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A1A4BA-7058-BC4C-BBF3-64A61702FF0B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3195412" y="4166348"/>
            <a:ext cx="882372" cy="787882"/>
          </a:xfrm>
          <a:prstGeom prst="straightConnector1">
            <a:avLst/>
          </a:prstGeom>
          <a:ln w="63500">
            <a:solidFill>
              <a:srgbClr val="FFDC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6056382-A8B3-4744-A2F6-2310C7CFF165}"/>
              </a:ext>
            </a:extLst>
          </p:cNvPr>
          <p:cNvSpPr txBox="1"/>
          <p:nvPr/>
        </p:nvSpPr>
        <p:spPr>
          <a:xfrm rot="19112552">
            <a:off x="2831933" y="4319443"/>
            <a:ext cx="113832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DD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32ADF71-668E-B547-9CBF-79536540DE16}"/>
              </a:ext>
            </a:extLst>
          </p:cNvPr>
          <p:cNvCxnSpPr>
            <a:cxnSpLocks/>
          </p:cNvCxnSpPr>
          <p:nvPr/>
        </p:nvCxnSpPr>
        <p:spPr>
          <a:xfrm>
            <a:off x="7917071" y="4128708"/>
            <a:ext cx="654289" cy="697600"/>
          </a:xfrm>
          <a:prstGeom prst="straightConnector1">
            <a:avLst/>
          </a:prstGeom>
          <a:ln w="63500">
            <a:solidFill>
              <a:srgbClr val="FFDC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EEC38A-4AF2-4569-B49E-2A1D5C3F7C79}"/>
              </a:ext>
            </a:extLst>
          </p:cNvPr>
          <p:cNvCxnSpPr>
            <a:cxnSpLocks/>
          </p:cNvCxnSpPr>
          <p:nvPr/>
        </p:nvCxnSpPr>
        <p:spPr>
          <a:xfrm>
            <a:off x="188177" y="4654954"/>
            <a:ext cx="11485756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257DB01-994B-D54E-90F7-C04BE09D71CC}"/>
              </a:ext>
            </a:extLst>
          </p:cNvPr>
          <p:cNvSpPr txBox="1"/>
          <p:nvPr/>
        </p:nvSpPr>
        <p:spPr>
          <a:xfrm>
            <a:off x="1419582" y="4769564"/>
            <a:ext cx="177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b="1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STORE 1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2BF0371-A2C8-2447-AA71-DA8214FEF3A9}"/>
              </a:ext>
            </a:extLst>
          </p:cNvPr>
          <p:cNvCxnSpPr>
            <a:cxnSpLocks/>
          </p:cNvCxnSpPr>
          <p:nvPr/>
        </p:nvCxnSpPr>
        <p:spPr>
          <a:xfrm>
            <a:off x="9249697" y="5098401"/>
            <a:ext cx="372432" cy="458505"/>
          </a:xfrm>
          <a:prstGeom prst="straightConnector1">
            <a:avLst/>
          </a:prstGeom>
          <a:ln w="19050">
            <a:solidFill>
              <a:srgbClr val="1A87C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B06AE7C-73DD-3D4F-BDE6-C4949008B7D5}"/>
              </a:ext>
            </a:extLst>
          </p:cNvPr>
          <p:cNvCxnSpPr>
            <a:cxnSpLocks/>
          </p:cNvCxnSpPr>
          <p:nvPr/>
        </p:nvCxnSpPr>
        <p:spPr>
          <a:xfrm flipH="1">
            <a:off x="8050281" y="5105701"/>
            <a:ext cx="381617" cy="451205"/>
          </a:xfrm>
          <a:prstGeom prst="straightConnector1">
            <a:avLst/>
          </a:prstGeom>
          <a:ln w="19050">
            <a:solidFill>
              <a:srgbClr val="1A87C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C0396AD-8BB4-0247-BAE0-7E159F6C27E2}"/>
              </a:ext>
            </a:extLst>
          </p:cNvPr>
          <p:cNvSpPr txBox="1"/>
          <p:nvPr/>
        </p:nvSpPr>
        <p:spPr>
          <a:xfrm>
            <a:off x="9683889" y="4729069"/>
            <a:ext cx="177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b="1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STORE 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189662E-7825-B842-8C0B-A36C45223E51}"/>
              </a:ext>
            </a:extLst>
          </p:cNvPr>
          <p:cNvSpPr txBox="1"/>
          <p:nvPr/>
        </p:nvSpPr>
        <p:spPr>
          <a:xfrm>
            <a:off x="9104829" y="6240970"/>
            <a:ext cx="13349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1700" b="1">
                <a:solidFill>
                  <a:schemeClr val="bg1">
                    <a:lumMod val="5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Offline POS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B8A113E-88B5-884C-9832-D74047B32F64}"/>
              </a:ext>
            </a:extLst>
          </p:cNvPr>
          <p:cNvSpPr txBox="1"/>
          <p:nvPr/>
        </p:nvSpPr>
        <p:spPr>
          <a:xfrm>
            <a:off x="7329317" y="6240970"/>
            <a:ext cx="13349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1700" b="1">
                <a:solidFill>
                  <a:schemeClr val="bg1">
                    <a:lumMod val="5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Offline POS</a:t>
            </a:r>
          </a:p>
        </p:txBody>
      </p:sp>
      <p:pic>
        <p:nvPicPr>
          <p:cNvPr id="25" name="Picture 24" descr="Graphical user interface&#10;&#10;Description automatically generated">
            <a:extLst>
              <a:ext uri="{FF2B5EF4-FFF2-40B4-BE49-F238E27FC236}">
                <a16:creationId xmlns:a16="http://schemas.microsoft.com/office/drawing/2014/main" id="{DE97E1B5-6117-4324-93A7-C55476905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6843" y="5691732"/>
            <a:ext cx="711727" cy="577898"/>
          </a:xfrm>
          <a:prstGeom prst="rect">
            <a:avLst/>
          </a:prstGeom>
        </p:spPr>
      </p:pic>
      <p:pic>
        <p:nvPicPr>
          <p:cNvPr id="88" name="Picture 87" descr="Graphical user interface&#10;&#10;Description automatically generated">
            <a:extLst>
              <a:ext uri="{FF2B5EF4-FFF2-40B4-BE49-F238E27FC236}">
                <a16:creationId xmlns:a16="http://schemas.microsoft.com/office/drawing/2014/main" id="{DDD54CD7-9BA9-4AF0-85E7-F4714AAF2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3190" y="5692991"/>
            <a:ext cx="711727" cy="57789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8FB8F740-7A93-4809-BE43-FB54DECEE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360" y="4826308"/>
            <a:ext cx="538875" cy="5444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83F1E08-2BBB-47EB-84A7-D279862E5571}"/>
              </a:ext>
            </a:extLst>
          </p:cNvPr>
          <p:cNvGrpSpPr/>
          <p:nvPr/>
        </p:nvGrpSpPr>
        <p:grpSpPr>
          <a:xfrm>
            <a:off x="2538294" y="5116091"/>
            <a:ext cx="2966698" cy="1499067"/>
            <a:chOff x="2338324" y="5157226"/>
            <a:chExt cx="2966698" cy="1499067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ADAA4AB-5576-CA45-A10D-4562615DDD46}"/>
                </a:ext>
              </a:extLst>
            </p:cNvPr>
            <p:cNvSpPr txBox="1"/>
            <p:nvPr/>
          </p:nvSpPr>
          <p:spPr>
            <a:xfrm>
              <a:off x="2338324" y="6302350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1700" b="1">
                  <a:solidFill>
                    <a:schemeClr val="bg1">
                      <a:lumMod val="5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Offline POS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0D78314-1CAD-E34E-AADB-38AAB783D478}"/>
                </a:ext>
              </a:extLst>
            </p:cNvPr>
            <p:cNvSpPr txBox="1"/>
            <p:nvPr/>
          </p:nvSpPr>
          <p:spPr>
            <a:xfrm>
              <a:off x="3970112" y="6301401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S" sz="1700" b="1">
                  <a:solidFill>
                    <a:schemeClr val="bg1">
                      <a:lumMod val="5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Offline POS</a:t>
              </a:r>
            </a:p>
          </p:txBody>
        </p:sp>
        <p:pic>
          <p:nvPicPr>
            <p:cNvPr id="90" name="Picture 8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867831A-0B5F-4FCF-AD8F-4D83C914B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18305" y="5784839"/>
              <a:ext cx="711727" cy="577898"/>
            </a:xfrm>
            <a:prstGeom prst="rect">
              <a:avLst/>
            </a:prstGeom>
          </p:spPr>
        </p:pic>
        <p:pic>
          <p:nvPicPr>
            <p:cNvPr id="92" name="Picture 9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6D55FCF9-1A09-45D2-B1F4-780DA97C1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85349" y="5784935"/>
              <a:ext cx="711727" cy="577898"/>
            </a:xfrm>
            <a:prstGeom prst="rect">
              <a:avLst/>
            </a:prstGeom>
          </p:spPr>
        </p:pic>
        <p:pic>
          <p:nvPicPr>
            <p:cNvPr id="71" name="Picture 70" descr="Icon&#10;&#10;Description automatically generated">
              <a:extLst>
                <a:ext uri="{FF2B5EF4-FFF2-40B4-BE49-F238E27FC236}">
                  <a16:creationId xmlns:a16="http://schemas.microsoft.com/office/drawing/2014/main" id="{F765A35D-85DE-46F2-B3A6-EF5A9538E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01561" y="5157226"/>
              <a:ext cx="517019" cy="522378"/>
            </a:xfrm>
            <a:prstGeom prst="rect">
              <a:avLst/>
            </a:prstGeom>
          </p:spPr>
        </p:pic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id="{B7F13196-DFDD-4BE2-A0F7-858965930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68605" y="5157226"/>
              <a:ext cx="517019" cy="522378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BAB0759-0BC3-4A42-9B04-9614A5B2B050}"/>
              </a:ext>
            </a:extLst>
          </p:cNvPr>
          <p:cNvSpPr txBox="1"/>
          <p:nvPr/>
        </p:nvSpPr>
        <p:spPr>
          <a:xfrm>
            <a:off x="48606" y="6317190"/>
            <a:ext cx="13349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 office</a:t>
            </a:r>
            <a:endParaRPr lang="en-IS" sz="1700" b="1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A40F5E-EF0E-4153-F0CC-188B7440617F}"/>
              </a:ext>
            </a:extLst>
          </p:cNvPr>
          <p:cNvCxnSpPr>
            <a:cxnSpLocks/>
          </p:cNvCxnSpPr>
          <p:nvPr/>
        </p:nvCxnSpPr>
        <p:spPr>
          <a:xfrm>
            <a:off x="674835" y="965788"/>
            <a:ext cx="4352000" cy="11939"/>
          </a:xfrm>
          <a:prstGeom prst="straightConnector1">
            <a:avLst/>
          </a:prstGeom>
          <a:ln w="38100">
            <a:solidFill>
              <a:srgbClr val="9C9C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4B89D13-6A2B-4461-85D6-81B836A27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4" y="5687038"/>
            <a:ext cx="614159" cy="647248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A018A09-AF16-460D-B594-7A20CCB86F9B}"/>
              </a:ext>
            </a:extLst>
          </p:cNvPr>
          <p:cNvCxnSpPr>
            <a:cxnSpLocks/>
          </p:cNvCxnSpPr>
          <p:nvPr/>
        </p:nvCxnSpPr>
        <p:spPr>
          <a:xfrm flipH="1">
            <a:off x="669324" y="962145"/>
            <a:ext cx="16127" cy="4721250"/>
          </a:xfrm>
          <a:prstGeom prst="straightConnector1">
            <a:avLst/>
          </a:prstGeom>
          <a:ln w="38100">
            <a:solidFill>
              <a:srgbClr val="9C9C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DD6962-7993-6775-79FD-6DD8D7FA45D4}"/>
              </a:ext>
            </a:extLst>
          </p:cNvPr>
          <p:cNvCxnSpPr>
            <a:cxnSpLocks/>
          </p:cNvCxnSpPr>
          <p:nvPr/>
        </p:nvCxnSpPr>
        <p:spPr>
          <a:xfrm>
            <a:off x="1287304" y="1353159"/>
            <a:ext cx="0" cy="4483150"/>
          </a:xfrm>
          <a:prstGeom prst="line">
            <a:avLst/>
          </a:prstGeom>
          <a:ln w="38100"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0BEE15-65A2-50B1-5A1B-DFE0AAF31FEB}"/>
              </a:ext>
            </a:extLst>
          </p:cNvPr>
          <p:cNvCxnSpPr>
            <a:cxnSpLocks/>
          </p:cNvCxnSpPr>
          <p:nvPr/>
        </p:nvCxnSpPr>
        <p:spPr>
          <a:xfrm>
            <a:off x="1710146" y="1643652"/>
            <a:ext cx="2360555" cy="0"/>
          </a:xfrm>
          <a:prstGeom prst="straightConnector1">
            <a:avLst/>
          </a:prstGeom>
          <a:ln w="38100">
            <a:solidFill>
              <a:srgbClr val="F484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28F6A1-1DA1-A7CE-E518-CB088B99C20C}"/>
              </a:ext>
            </a:extLst>
          </p:cNvPr>
          <p:cNvCxnSpPr>
            <a:cxnSpLocks/>
          </p:cNvCxnSpPr>
          <p:nvPr/>
        </p:nvCxnSpPr>
        <p:spPr>
          <a:xfrm flipH="1">
            <a:off x="1709529" y="1632495"/>
            <a:ext cx="15018" cy="4229657"/>
          </a:xfrm>
          <a:prstGeom prst="line">
            <a:avLst/>
          </a:prstGeom>
          <a:ln w="38100"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4D6E93-25F2-47D7-924F-91236647F54E}"/>
              </a:ext>
            </a:extLst>
          </p:cNvPr>
          <p:cNvGrpSpPr/>
          <p:nvPr/>
        </p:nvGrpSpPr>
        <p:grpSpPr>
          <a:xfrm>
            <a:off x="2038418" y="1204748"/>
            <a:ext cx="4121150" cy="840308"/>
            <a:chOff x="2038418" y="1204748"/>
            <a:chExt cx="4121150" cy="84030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1B2CB8-0428-2A2A-0F3D-0702BACF6E44}"/>
                </a:ext>
              </a:extLst>
            </p:cNvPr>
            <p:cNvSpPr txBox="1"/>
            <p:nvPr/>
          </p:nvSpPr>
          <p:spPr>
            <a:xfrm>
              <a:off x="2038418" y="1706502"/>
              <a:ext cx="4121150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err="1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SendTransaction</a:t>
              </a:r>
              <a:r>
                <a:rPr lang="en-US" sz="1600">
                  <a:solidFill>
                    <a:srgbClr val="F4848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 using Web Replication​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31518F-F6FE-4D7D-B0AD-53FBEC5796D8}"/>
                </a:ext>
              </a:extLst>
            </p:cNvPr>
            <p:cNvSpPr txBox="1"/>
            <p:nvPr/>
          </p:nvSpPr>
          <p:spPr>
            <a:xfrm>
              <a:off x="2750044" y="1204748"/>
              <a:ext cx="2202619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err="1">
                  <a:solidFill>
                    <a:srgbClr val="F4848C"/>
                  </a:solidFill>
                  <a:latin typeface="Segoe UI Semibold" panose="020B0702040204020203" pitchFamily="34" charset="0"/>
                  <a:ea typeface="+mn-lt"/>
                  <a:cs typeface="Segoe UI Semibold" panose="020B0702040204020203" pitchFamily="34" charset="0"/>
                </a:rPr>
                <a:t>SendTransaction</a:t>
              </a:r>
              <a:r>
                <a:rPr lang="en-US" sz="1600" b="1">
                  <a:solidFill>
                    <a:srgbClr val="F4848C"/>
                  </a:solidFill>
                  <a:ea typeface="+mn-lt"/>
                  <a:cs typeface="+mn-lt"/>
                </a:rPr>
                <a:t> </a:t>
              </a:r>
              <a:r>
                <a:rPr lang="en-US" sz="1600" b="1">
                  <a:solidFill>
                    <a:srgbClr val="F4848C"/>
                  </a:solidFill>
                  <a:latin typeface="Segoe UI Semibold" panose="020B0702040204020203" pitchFamily="34" charset="0"/>
                  <a:ea typeface="+mn-lt"/>
                  <a:cs typeface="Segoe UI Semibold" panose="020B0702040204020203" pitchFamily="34" charset="0"/>
                </a:rPr>
                <a:t>WS</a:t>
              </a:r>
              <a:endParaRPr lang="en-US" sz="1600">
                <a:solidFill>
                  <a:srgbClr val="F4848C"/>
                </a:solidFill>
                <a:latin typeface="Segoe UI Semibold" panose="020B0702040204020203" pitchFamily="34" charset="0"/>
                <a:ea typeface="+mn-lt"/>
                <a:cs typeface="Segoe UI Semibold" panose="020B0702040204020203" pitchFamily="34" charset="0"/>
              </a:endParaRP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5DF208F-53E9-448D-848E-311A13FCB8D9}"/>
              </a:ext>
            </a:extLst>
          </p:cNvPr>
          <p:cNvCxnSpPr>
            <a:cxnSpLocks/>
          </p:cNvCxnSpPr>
          <p:nvPr/>
        </p:nvCxnSpPr>
        <p:spPr>
          <a:xfrm>
            <a:off x="1272354" y="1351737"/>
            <a:ext cx="1537747" cy="0"/>
          </a:xfrm>
          <a:prstGeom prst="straightConnector1">
            <a:avLst/>
          </a:prstGeom>
          <a:ln w="38100">
            <a:solidFill>
              <a:srgbClr val="F484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Q&amp;A time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812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2CAC-9744-5714-0E57-0B809E2365E3}"/>
              </a:ext>
            </a:extLst>
          </p:cNvPr>
          <p:cNvSpPr txBox="1">
            <a:spLocks/>
          </p:cNvSpPr>
          <p:nvPr/>
        </p:nvSpPr>
        <p:spPr>
          <a:xfrm>
            <a:off x="586153" y="555125"/>
            <a:ext cx="7194550" cy="58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>
              <a:solidFill>
                <a:srgbClr val="F6C3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: Rounded Corners 46">
            <a:extLst>
              <a:ext uri="{FF2B5EF4-FFF2-40B4-BE49-F238E27FC236}">
                <a16:creationId xmlns:a16="http://schemas.microsoft.com/office/drawing/2014/main" id="{7D721121-4E17-8ADC-7D4A-C1BA723BC1E4}"/>
              </a:ext>
            </a:extLst>
          </p:cNvPr>
          <p:cNvSpPr/>
          <p:nvPr/>
        </p:nvSpPr>
        <p:spPr>
          <a:xfrm>
            <a:off x="5514124" y="1980914"/>
            <a:ext cx="1060167" cy="524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26588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Data Director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B533CA-E9F2-2142-DC0C-CA31F63B1391}"/>
              </a:ext>
            </a:extLst>
          </p:cNvPr>
          <p:cNvCxnSpPr>
            <a:cxnSpLocks/>
          </p:cNvCxnSpPr>
          <p:nvPr/>
        </p:nvCxnSpPr>
        <p:spPr>
          <a:xfrm>
            <a:off x="3614744" y="260908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E0C627-3A3C-447A-DB66-8FC85164CEDF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 flipH="1">
            <a:off x="5321725" y="2505031"/>
            <a:ext cx="722483" cy="1049646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0BC79B-513E-7A0D-8D5A-6C9AFAB0B6F5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035284" y="2502531"/>
            <a:ext cx="556619" cy="155503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D32206-C5A3-7488-0CDE-CD2E9422520F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flipH="1">
            <a:off x="5974291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64198B-ABFA-272B-C0A2-92B2E213539F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6591903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E9C9F0-030C-CF6A-013C-5EB9608E9442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6591903" y="442744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6FD1BE-140F-AAC2-F034-AF2502C53743}"/>
              </a:ext>
            </a:extLst>
          </p:cNvPr>
          <p:cNvSpPr txBox="1"/>
          <p:nvPr/>
        </p:nvSpPr>
        <p:spPr>
          <a:xfrm>
            <a:off x="4745049" y="4451765"/>
            <a:ext cx="1146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69C9D-CCAA-FF03-CB5A-ACE3A3C8A808}"/>
              </a:ext>
            </a:extLst>
          </p:cNvPr>
          <p:cNvSpPr txBox="1"/>
          <p:nvPr/>
        </p:nvSpPr>
        <p:spPr>
          <a:xfrm>
            <a:off x="5810277" y="568177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E3036-6882-5703-0DC8-1B43DF1264AC}"/>
              </a:ext>
            </a:extLst>
          </p:cNvPr>
          <p:cNvSpPr txBox="1"/>
          <p:nvPr/>
        </p:nvSpPr>
        <p:spPr>
          <a:xfrm>
            <a:off x="3672456" y="21125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84E2A-2946-4D52-4A5C-08530C7E7B32}"/>
              </a:ext>
            </a:extLst>
          </p:cNvPr>
          <p:cNvSpPr txBox="1"/>
          <p:nvPr/>
        </p:nvSpPr>
        <p:spPr>
          <a:xfrm>
            <a:off x="3672456" y="269847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F62695-F3A0-31B8-2630-71234AAD2569}"/>
              </a:ext>
            </a:extLst>
          </p:cNvPr>
          <p:cNvCxnSpPr>
            <a:cxnSpLocks/>
            <a:stCxn id="17" idx="2"/>
            <a:endCxn id="5" idx="0"/>
          </p:cNvCxnSpPr>
          <p:nvPr/>
        </p:nvCxnSpPr>
        <p:spPr>
          <a:xfrm>
            <a:off x="5664084" y="1653249"/>
            <a:ext cx="380124" cy="32766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BE2C3F3-9914-9F09-87C4-14CD3D2B6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5242" y="935565"/>
            <a:ext cx="717684" cy="7176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00CD76-ABD8-32A7-70E7-A37DDE682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6785" y="3554677"/>
            <a:ext cx="369880" cy="3698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86ABF94-04A4-6E1E-1E6C-F7DA38972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6963" y="4057569"/>
            <a:ext cx="369880" cy="3698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1A9769B-5F88-C314-643E-EA51B365E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6644" y="3924557"/>
            <a:ext cx="527207" cy="52720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769AA4E-2E6C-97A9-A971-A5983AF1F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0687" y="5148042"/>
            <a:ext cx="527207" cy="52720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A26EFB3-A675-B435-0700-F0CCC5730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8299" y="5148042"/>
            <a:ext cx="527207" cy="52720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7E5F950-F7FE-AD83-922A-3E4674E3C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5911" y="5148042"/>
            <a:ext cx="527207" cy="5272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F1661C-B6D6-3991-AE58-515F779CC21C}"/>
              </a:ext>
            </a:extLst>
          </p:cNvPr>
          <p:cNvSpPr txBox="1"/>
          <p:nvPr/>
        </p:nvSpPr>
        <p:spPr>
          <a:xfrm>
            <a:off x="6774650" y="1029624"/>
            <a:ext cx="254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Retailer Hosted or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schemeClr val="bg1">
                    <a:lumMod val="95000"/>
                  </a:schemeClr>
                </a:solidFill>
                <a:latin typeface="Segoe UI"/>
              </a:rPr>
              <a:t>Outsourcing Hosted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2CAC-9744-5714-0E57-0B809E2365E3}"/>
              </a:ext>
            </a:extLst>
          </p:cNvPr>
          <p:cNvSpPr txBox="1">
            <a:spLocks/>
          </p:cNvSpPr>
          <p:nvPr/>
        </p:nvSpPr>
        <p:spPr>
          <a:xfrm>
            <a:off x="586153" y="555125"/>
            <a:ext cx="7194550" cy="58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>
              <a:solidFill>
                <a:srgbClr val="F6C3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EAF1BD-3D15-3343-1B2B-2F2D8A0719A6}"/>
              </a:ext>
            </a:extLst>
          </p:cNvPr>
          <p:cNvCxnSpPr>
            <a:cxnSpLocks/>
          </p:cNvCxnSpPr>
          <p:nvPr/>
        </p:nvCxnSpPr>
        <p:spPr>
          <a:xfrm>
            <a:off x="3614744" y="260908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ADEB08-9DE5-3AAC-CF99-F74C6192AFDC}"/>
              </a:ext>
            </a:extLst>
          </p:cNvPr>
          <p:cNvSpPr txBox="1"/>
          <p:nvPr/>
        </p:nvSpPr>
        <p:spPr>
          <a:xfrm>
            <a:off x="3672456" y="21125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D5BA54-4841-C89D-E728-57A5E3AF99A6}"/>
              </a:ext>
            </a:extLst>
          </p:cNvPr>
          <p:cNvSpPr txBox="1"/>
          <p:nvPr/>
        </p:nvSpPr>
        <p:spPr>
          <a:xfrm>
            <a:off x="3672456" y="269847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B25AA1-1412-C6AA-8017-BF1D642AB3A8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4429690" y="1653249"/>
            <a:ext cx="1234394" cy="227130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035FA1C-568D-A0ED-ADAA-0A2F6B2CB23E}"/>
              </a:ext>
            </a:extLst>
          </p:cNvPr>
          <p:cNvSpPr txBox="1"/>
          <p:nvPr/>
        </p:nvSpPr>
        <p:spPr>
          <a:xfrm>
            <a:off x="3998322" y="4451765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CEE4910-56CE-5098-6DC6-6480E91F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5242" y="935565"/>
            <a:ext cx="717684" cy="71768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961D27F-F17B-D954-DD58-2992B71AB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6086" y="3924557"/>
            <a:ext cx="527207" cy="5272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4C55A37-585E-B2C0-05AF-0EA06733144A}"/>
              </a:ext>
            </a:extLst>
          </p:cNvPr>
          <p:cNvSpPr txBox="1"/>
          <p:nvPr/>
        </p:nvSpPr>
        <p:spPr>
          <a:xfrm>
            <a:off x="6774650" y="1293604"/>
            <a:ext cx="148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cloud</a:t>
            </a:r>
          </a:p>
        </p:txBody>
      </p:sp>
    </p:spTree>
    <p:extLst>
      <p:ext uri="{BB962C8B-B14F-4D97-AF65-F5344CB8AC3E}">
        <p14:creationId xmlns:p14="http://schemas.microsoft.com/office/powerpoint/2010/main" val="11544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6ECF30A-EC85-ED59-03FF-2CF7260482E1}"/>
              </a:ext>
            </a:extLst>
          </p:cNvPr>
          <p:cNvGrpSpPr/>
          <p:nvPr/>
        </p:nvGrpSpPr>
        <p:grpSpPr>
          <a:xfrm>
            <a:off x="4745049" y="3924557"/>
            <a:ext cx="1146468" cy="773429"/>
            <a:chOff x="4745049" y="3924557"/>
            <a:chExt cx="1146468" cy="7734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E2FF-5DC2-8F52-8A48-B62729273AA3}"/>
                </a:ext>
              </a:extLst>
            </p:cNvPr>
            <p:cNvSpPr txBox="1"/>
            <p:nvPr/>
          </p:nvSpPr>
          <p:spPr>
            <a:xfrm>
              <a:off x="4745049" y="4451765"/>
              <a:ext cx="1146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A15698A-23BE-717F-B461-DFD1B47C9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66644" y="3924557"/>
              <a:ext cx="527207" cy="527207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2CAC-9744-5714-0E57-0B809E2365E3}"/>
              </a:ext>
            </a:extLst>
          </p:cNvPr>
          <p:cNvSpPr txBox="1">
            <a:spLocks/>
          </p:cNvSpPr>
          <p:nvPr/>
        </p:nvSpPr>
        <p:spPr>
          <a:xfrm>
            <a:off x="586153" y="555125"/>
            <a:ext cx="7194550" cy="58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>
              <a:solidFill>
                <a:srgbClr val="F6C3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C1DED0E6-C7CF-E384-B8BA-A73E8CBAB6E5}"/>
              </a:ext>
            </a:extLst>
          </p:cNvPr>
          <p:cNvSpPr/>
          <p:nvPr/>
        </p:nvSpPr>
        <p:spPr>
          <a:xfrm>
            <a:off x="5514124" y="1980914"/>
            <a:ext cx="1060167" cy="52411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 component server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5A12FF-C142-9CF6-16C5-71346C41B90F}"/>
              </a:ext>
            </a:extLst>
          </p:cNvPr>
          <p:cNvCxnSpPr>
            <a:cxnSpLocks/>
          </p:cNvCxnSpPr>
          <p:nvPr/>
        </p:nvCxnSpPr>
        <p:spPr>
          <a:xfrm>
            <a:off x="3614744" y="260908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32D777-D236-04C5-D6DA-DBBCD31910DD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 flipH="1">
            <a:off x="5321725" y="2505031"/>
            <a:ext cx="722483" cy="1049646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651065-22F1-0BB6-F724-C42882F94C17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035284" y="2502531"/>
            <a:ext cx="556619" cy="155503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E03887-3223-1B92-CBA6-4DC24DCB6519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 flipH="1">
            <a:off x="5974291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B1D167-9926-57CF-1E9E-FED9348DB8B8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>
            <a:off x="6591903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F45FA-C4CA-B269-1312-068F3B2BF879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6591903" y="442744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3258E2-D692-0989-D243-1DE3731F010F}"/>
              </a:ext>
            </a:extLst>
          </p:cNvPr>
          <p:cNvSpPr txBox="1"/>
          <p:nvPr/>
        </p:nvSpPr>
        <p:spPr>
          <a:xfrm>
            <a:off x="5810277" y="568177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E421C-480C-923C-E7E1-0FDA802EC7A2}"/>
              </a:ext>
            </a:extLst>
          </p:cNvPr>
          <p:cNvSpPr txBox="1"/>
          <p:nvPr/>
        </p:nvSpPr>
        <p:spPr>
          <a:xfrm>
            <a:off x="3672456" y="21125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EEE3D-12CB-2937-EEC9-ABF7E1366E8D}"/>
              </a:ext>
            </a:extLst>
          </p:cNvPr>
          <p:cNvSpPr txBox="1"/>
          <p:nvPr/>
        </p:nvSpPr>
        <p:spPr>
          <a:xfrm>
            <a:off x="3672456" y="269847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875A5A-29AD-7035-A4CE-A83281D0C1E6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flipH="1">
            <a:off x="4429690" y="1653249"/>
            <a:ext cx="1234394" cy="227130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DD08EC-6F1A-187A-2C4A-A8943BF610BF}"/>
              </a:ext>
            </a:extLst>
          </p:cNvPr>
          <p:cNvSpPr txBox="1"/>
          <p:nvPr/>
        </p:nvSpPr>
        <p:spPr>
          <a:xfrm>
            <a:off x="3998322" y="4451765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D009CD-C870-EA0B-B3E8-63ECD16E42AF}"/>
              </a:ext>
            </a:extLst>
          </p:cNvPr>
          <p:cNvCxnSpPr>
            <a:cxnSpLocks/>
            <a:stCxn id="17" idx="2"/>
            <a:endCxn id="2" idx="0"/>
          </p:cNvCxnSpPr>
          <p:nvPr/>
        </p:nvCxnSpPr>
        <p:spPr>
          <a:xfrm>
            <a:off x="5664084" y="1653249"/>
            <a:ext cx="380124" cy="32766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1636499-6039-24F5-E1B5-8C4F6B17D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5242" y="935565"/>
            <a:ext cx="717684" cy="7176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BE76F1E-FEDB-6903-3E8B-F9306DE8F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6785" y="3554677"/>
            <a:ext cx="369880" cy="3698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A6AD156-BB77-5E97-DAA2-34DCC0F74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6963" y="4057569"/>
            <a:ext cx="369880" cy="3698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CEB793F-4DE2-C0F7-A34C-AA377178A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6086" y="3924557"/>
            <a:ext cx="527207" cy="52720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2C52F45-7FA7-5F1C-1268-6915F632C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0687" y="5148042"/>
            <a:ext cx="527207" cy="52720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3061902-D078-B0F3-B35A-1309C915F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8299" y="5148042"/>
            <a:ext cx="527207" cy="52720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C76C90A-0B53-3B3F-4C54-16A148940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5911" y="5148042"/>
            <a:ext cx="527207" cy="5272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DB6925-1E58-CC3C-3566-D2004346F5B1}"/>
              </a:ext>
            </a:extLst>
          </p:cNvPr>
          <p:cNvSpPr txBox="1"/>
          <p:nvPr/>
        </p:nvSpPr>
        <p:spPr>
          <a:xfrm>
            <a:off x="6776843" y="1126943"/>
            <a:ext cx="1888485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cloud</a:t>
            </a:r>
          </a:p>
        </p:txBody>
      </p:sp>
    </p:spTree>
    <p:extLst>
      <p:ext uri="{BB962C8B-B14F-4D97-AF65-F5344CB8AC3E}">
        <p14:creationId xmlns:p14="http://schemas.microsoft.com/office/powerpoint/2010/main" val="32567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F126DA1-4EFA-D89C-03F6-1C8AA762E91E}"/>
              </a:ext>
            </a:extLst>
          </p:cNvPr>
          <p:cNvSpPr txBox="1"/>
          <p:nvPr/>
        </p:nvSpPr>
        <p:spPr>
          <a:xfrm>
            <a:off x="4745049" y="4451765"/>
            <a:ext cx="1146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AC065E5-D91D-5EDD-44F7-ADD1ED69F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6644" y="3924557"/>
            <a:ext cx="527207" cy="5272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2CAC-9744-5714-0E57-0B809E2365E3}"/>
              </a:ext>
            </a:extLst>
          </p:cNvPr>
          <p:cNvSpPr txBox="1">
            <a:spLocks/>
          </p:cNvSpPr>
          <p:nvPr/>
        </p:nvSpPr>
        <p:spPr>
          <a:xfrm>
            <a:off x="586153" y="555125"/>
            <a:ext cx="7194550" cy="58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>
              <a:solidFill>
                <a:srgbClr val="F6C3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4F66D1-1810-CFA8-0A95-692D267F8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4324" y="931252"/>
            <a:ext cx="717684" cy="717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EA130-9EFF-5735-1952-CBCD25E5B279}"/>
              </a:ext>
            </a:extLst>
          </p:cNvPr>
          <p:cNvSpPr txBox="1"/>
          <p:nvPr/>
        </p:nvSpPr>
        <p:spPr>
          <a:xfrm>
            <a:off x="5491126" y="955153"/>
            <a:ext cx="2052810" cy="69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Web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Replication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F17054-141B-220E-1679-78B2E0029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2948" y="933818"/>
            <a:ext cx="717684" cy="7176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6E7D25-67EC-EFA9-140F-B72C77103CBC}"/>
              </a:ext>
            </a:extLst>
          </p:cNvPr>
          <p:cNvCxnSpPr>
            <a:cxnSpLocks/>
          </p:cNvCxnSpPr>
          <p:nvPr/>
        </p:nvCxnSpPr>
        <p:spPr>
          <a:xfrm flipH="1">
            <a:off x="6006805" y="1314623"/>
            <a:ext cx="1019374" cy="0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46">
            <a:extLst>
              <a:ext uri="{FF2B5EF4-FFF2-40B4-BE49-F238E27FC236}">
                <a16:creationId xmlns:a16="http://schemas.microsoft.com/office/drawing/2014/main" id="{A1A0555B-E5FD-AAED-B3B4-B32BAAE0BA0C}"/>
              </a:ext>
            </a:extLst>
          </p:cNvPr>
          <p:cNvSpPr/>
          <p:nvPr/>
        </p:nvSpPr>
        <p:spPr>
          <a:xfrm>
            <a:off x="5514124" y="1980914"/>
            <a:ext cx="1060167" cy="52411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 component server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3461BE-17FC-5145-DFA7-3B57EA29F393}"/>
              </a:ext>
            </a:extLst>
          </p:cNvPr>
          <p:cNvCxnSpPr>
            <a:cxnSpLocks/>
          </p:cNvCxnSpPr>
          <p:nvPr/>
        </p:nvCxnSpPr>
        <p:spPr>
          <a:xfrm>
            <a:off x="3614744" y="260908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372578-6925-95C0-F4CB-1B29D1BEBC8D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flipH="1">
            <a:off x="5321725" y="2505031"/>
            <a:ext cx="722483" cy="1049646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B31354-9D2F-2004-DE45-0BF968CBD2BE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35284" y="2502531"/>
            <a:ext cx="556619" cy="155503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035E6-FBC4-571A-2599-EA3069B3E3D1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flipH="1">
            <a:off x="5974291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CBE7FF-2046-5E77-9806-2A22EED43A22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6591903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2A60EF-7C01-073E-4FAC-02175F4D6060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>
            <a:off x="6591903" y="442744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B6896A-BE06-B252-EF6A-BD7D2AEEB94F}"/>
              </a:ext>
            </a:extLst>
          </p:cNvPr>
          <p:cNvSpPr txBox="1"/>
          <p:nvPr/>
        </p:nvSpPr>
        <p:spPr>
          <a:xfrm>
            <a:off x="5810277" y="568177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FD07A-6FED-BA6C-62F5-2864DAD4AC3D}"/>
              </a:ext>
            </a:extLst>
          </p:cNvPr>
          <p:cNvSpPr txBox="1"/>
          <p:nvPr/>
        </p:nvSpPr>
        <p:spPr>
          <a:xfrm>
            <a:off x="3672456" y="21125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E46A2-458E-B9B3-B987-E38DD9735B3C}"/>
              </a:ext>
            </a:extLst>
          </p:cNvPr>
          <p:cNvSpPr txBox="1"/>
          <p:nvPr/>
        </p:nvSpPr>
        <p:spPr>
          <a:xfrm>
            <a:off x="3672456" y="269847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053A41-ADB9-547B-7B56-1296AB79E6C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29690" y="1653249"/>
            <a:ext cx="1234394" cy="227130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A8A3C0-DA0F-DDC6-8F41-CC29D8639EDC}"/>
              </a:ext>
            </a:extLst>
          </p:cNvPr>
          <p:cNvSpPr txBox="1"/>
          <p:nvPr/>
        </p:nvSpPr>
        <p:spPr>
          <a:xfrm>
            <a:off x="3998322" y="4451765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EC8F36-3A2A-3B19-F012-69239C76D24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664084" y="1653249"/>
            <a:ext cx="380124" cy="32766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6BCDE74F-AFB5-8323-7EA8-240B6433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6785" y="3554677"/>
            <a:ext cx="369880" cy="3698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7C77F2F-6189-52CA-8952-A35C7BEDD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6963" y="4057569"/>
            <a:ext cx="369880" cy="36988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8A7973F-A5BA-A8B3-1312-04538D161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6086" y="3924557"/>
            <a:ext cx="527207" cy="52720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8A6888E-1B9E-F4F1-CFD6-6B9B2492B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0687" y="5148042"/>
            <a:ext cx="527207" cy="5272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CA64AB2-A135-E963-F4B2-E91C4BCD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8299" y="5148042"/>
            <a:ext cx="527207" cy="52720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303489B-9BF8-15D9-1A2F-7ED375AC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5911" y="5148042"/>
            <a:ext cx="527207" cy="5272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1F5ADEA-990A-3BB7-1836-9B57E018EB7F}"/>
              </a:ext>
            </a:extLst>
          </p:cNvPr>
          <p:cNvSpPr txBox="1"/>
          <p:nvPr/>
        </p:nvSpPr>
        <p:spPr>
          <a:xfrm>
            <a:off x="8056033" y="1126943"/>
            <a:ext cx="1888485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cloud</a:t>
            </a:r>
          </a:p>
        </p:txBody>
      </p:sp>
    </p:spTree>
    <p:extLst>
      <p:ext uri="{BB962C8B-B14F-4D97-AF65-F5344CB8AC3E}">
        <p14:creationId xmlns:p14="http://schemas.microsoft.com/office/powerpoint/2010/main" val="8520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Scheduler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466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217" y="488950"/>
            <a:ext cx="9123408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70"/>
                </a:solidFill>
              </a:rPr>
              <a:t>Scheduler - overview</a:t>
            </a:r>
            <a:endParaRPr lang="en-DE">
              <a:solidFill>
                <a:srgbClr val="F6C3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9F5A-22DB-6A1F-7D82-2656251EC0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2217" y="1419225"/>
            <a:ext cx="7345408" cy="4673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Runs the job</a:t>
            </a: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has list of tables that 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should be replicated 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subjobs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</a:t>
            </a: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Destination</a:t>
            </a:r>
          </a:p>
          <a:p>
            <a:endParaRPr lang="en-DE" sz="3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1FD627-51CD-9367-BD74-79058F9A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684" y="1285692"/>
            <a:ext cx="6671522" cy="49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CE95A2B-0568-CC40-9C49-CC6F86C37A47}" vid="{AC40F60B-75F3-F44E-8321-ABB32CB6C71B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CE95A2B-0568-CC40-9C49-CC6F86C37A47}" vid="{2DBFB3F2-0F6C-7042-A020-E5DB933C8AD6}"/>
    </a:ext>
  </a:extLst>
</a:theme>
</file>

<file path=ppt/theme/theme3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CE95A2B-0568-CC40-9C49-CC6F86C37A47}" vid="{0A792D8D-98DB-2A4F-8E1D-47899531A9FA}"/>
    </a:ext>
  </a:extLst>
</a:theme>
</file>

<file path=ppt/theme/theme4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CE95A2B-0568-CC40-9C49-CC6F86C37A47}" vid="{CC0754D0-6304-D143-BD32-63ED56FA9EE7}"/>
    </a:ext>
  </a:extLst>
</a:theme>
</file>

<file path=ppt/theme/theme5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C9D27E9-1755-FF4E-8D07-86C106A429D4}" vid="{26FFA03B-C889-DE43-969E-393E11001FE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945F3FDB0DBF41A9833473BDB41180" ma:contentTypeVersion="4" ma:contentTypeDescription="Create a new document." ma:contentTypeScope="" ma:versionID="ac6dc0762533aff804a4ce58443c198d">
  <xsd:schema xmlns:xsd="http://www.w3.org/2001/XMLSchema" xmlns:xs="http://www.w3.org/2001/XMLSchema" xmlns:p="http://schemas.microsoft.com/office/2006/metadata/properties" xmlns:ns2="479f23f5-1514-4a81-a8c5-dff8abde87b9" xmlns:ns3="733dd6f4-91c4-473d-857f-c58c6fb3a4f2" targetNamespace="http://schemas.microsoft.com/office/2006/metadata/properties" ma:root="true" ma:fieldsID="1fc7a2221b766737c98b260abb73d58a" ns2:_="" ns3:_="">
    <xsd:import namespace="479f23f5-1514-4a81-a8c5-dff8abde87b9"/>
    <xsd:import namespace="733dd6f4-91c4-473d-857f-c58c6fb3a4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f23f5-1514-4a81-a8c5-dff8abde8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dd6f4-91c4-473d-857f-c58c6fb3a4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7A7F1-5E1F-453E-A92F-37B3E8CCB545}">
  <ds:schemaRefs>
    <ds:schemaRef ds:uri="http://schemas.microsoft.com/office/2006/documentManagement/types"/>
    <ds:schemaRef ds:uri="http://purl.org/dc/terms/"/>
    <ds:schemaRef ds:uri="479f23f5-1514-4a81-a8c5-dff8abde87b9"/>
    <ds:schemaRef ds:uri="http://purl.org/dc/dcmitype/"/>
    <ds:schemaRef ds:uri="733dd6f4-91c4-473d-857f-c58c6fb3a4f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4C08BA-0134-4EB8-BF55-B5A4CAF22963}">
  <ds:schemaRefs>
    <ds:schemaRef ds:uri="479f23f5-1514-4a81-a8c5-dff8abde87b9"/>
    <ds:schemaRef ds:uri="733dd6f4-91c4-473d-857f-c58c6fb3a4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 Retail PowerPoint template 2022</Template>
  <TotalTime>3</TotalTime>
  <Words>717</Words>
  <Application>Microsoft Office PowerPoint</Application>
  <PresentationFormat>Widescreen</PresentationFormat>
  <Paragraphs>245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Segoe UI</vt:lpstr>
      <vt:lpstr>Segoe UI Black</vt:lpstr>
      <vt:lpstr>Segoe UI Semibold</vt:lpstr>
      <vt:lpstr>Purple slides</vt:lpstr>
      <vt:lpstr>White slides</vt:lpstr>
      <vt:lpstr>Purple product slides</vt:lpstr>
      <vt:lpstr>White product slides</vt:lpstr>
      <vt:lpstr>Purple slides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Scheduler - overview</vt:lpstr>
      <vt:lpstr>Scheduler – types of jobs</vt:lpstr>
      <vt:lpstr>Scheduler – types of jobs</vt:lpstr>
      <vt:lpstr>PowerPoint Presentation</vt:lpstr>
      <vt:lpstr>Data Director</vt:lpstr>
      <vt:lpstr>Data Director – replicate from LS Central SaaS</vt:lpstr>
      <vt:lpstr>Data Director – no dll</vt:lpstr>
      <vt:lpstr>Data Director – no dll</vt:lpstr>
      <vt:lpstr>Data Director</vt:lpstr>
      <vt:lpstr>PowerPoint Presentation</vt:lpstr>
      <vt:lpstr>Web Replication</vt:lpstr>
      <vt:lpstr>Web Replication</vt:lpstr>
      <vt:lpstr>Web Replication - limitations</vt:lpstr>
      <vt:lpstr>PowerPoint Presentation</vt:lpstr>
      <vt:lpstr>PowerPoint Presentation</vt:lpstr>
      <vt:lpstr>PowerPoint Presentation</vt:lpstr>
      <vt:lpstr>PowerPoint Presentation</vt:lpstr>
      <vt:lpstr>Hybrid Component Server</vt:lpstr>
      <vt:lpstr>Hybrid Component Server</vt:lpstr>
      <vt:lpstr>PowerPoint Presentation</vt:lpstr>
      <vt:lpstr>Hybrid Component Server – performance</vt:lpstr>
      <vt:lpstr>Hybrid Component Server – HCS to offline POS</vt:lpstr>
      <vt:lpstr>Hybrid Component Server – HCS to offline POS</vt:lpstr>
      <vt:lpstr>Send transaction</vt:lpstr>
      <vt:lpstr>Send transaction</vt:lpstr>
      <vt:lpstr>Send transaction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variations and where to find them</dc:title>
  <dc:creator>Adalbjorg Karlsdottir</dc:creator>
  <cp:lastModifiedBy>Bjorn Jonsson</cp:lastModifiedBy>
  <cp:revision>1</cp:revision>
  <dcterms:created xsi:type="dcterms:W3CDTF">2022-09-02T13:55:27Z</dcterms:created>
  <dcterms:modified xsi:type="dcterms:W3CDTF">2022-11-07T07:05:01Z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0x01010031945F3FDB0DBF41A9833473BDB41180</vt:lpwstr>
  </property>
</Properties>
</file>