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F_12E58EBE.xml" ContentType="application/vnd.ms-powerpoint.comments+xml"/>
  <Override PartName="/ppt/notesSlides/notesSlide4.xml" ContentType="application/vnd.openxmlformats-officedocument.presentationml.notesSlide+xml"/>
  <Override PartName="/ppt/comments/modernComment_141_431A49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42_956DAE6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 id="2147483668" r:id="rId6"/>
    <p:sldMasterId id="2147483692" r:id="rId7"/>
    <p:sldMasterId id="2147483714" r:id="rId8"/>
  </p:sldMasterIdLst>
  <p:notesMasterIdLst>
    <p:notesMasterId r:id="rId41"/>
  </p:notesMasterIdLst>
  <p:sldIdLst>
    <p:sldId id="280" r:id="rId9"/>
    <p:sldId id="281" r:id="rId10"/>
    <p:sldId id="287" r:id="rId11"/>
    <p:sldId id="321" r:id="rId12"/>
    <p:sldId id="291" r:id="rId13"/>
    <p:sldId id="293" r:id="rId14"/>
    <p:sldId id="290" r:id="rId15"/>
    <p:sldId id="322" r:id="rId16"/>
    <p:sldId id="292" r:id="rId17"/>
    <p:sldId id="294" r:id="rId18"/>
    <p:sldId id="296" r:id="rId19"/>
    <p:sldId id="295" r:id="rId20"/>
    <p:sldId id="302" r:id="rId21"/>
    <p:sldId id="307" r:id="rId22"/>
    <p:sldId id="301" r:id="rId23"/>
    <p:sldId id="323" r:id="rId24"/>
    <p:sldId id="297" r:id="rId25"/>
    <p:sldId id="303" r:id="rId26"/>
    <p:sldId id="304" r:id="rId27"/>
    <p:sldId id="324" r:id="rId28"/>
    <p:sldId id="305" r:id="rId29"/>
    <p:sldId id="306" r:id="rId30"/>
    <p:sldId id="310" r:id="rId31"/>
    <p:sldId id="311" r:id="rId32"/>
    <p:sldId id="312" r:id="rId33"/>
    <p:sldId id="325" r:id="rId34"/>
    <p:sldId id="326" r:id="rId35"/>
    <p:sldId id="313" r:id="rId36"/>
    <p:sldId id="327" r:id="rId37"/>
    <p:sldId id="309" r:id="rId38"/>
    <p:sldId id="308" r:id="rId39"/>
    <p:sldId id="257" r:id="rId40"/>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Xion APAC" id="{14A6AC8A-1EFD-D846-9112-80B3CB1086BC}">
          <p14:sldIdLst>
            <p14:sldId id="280"/>
            <p14:sldId id="281"/>
            <p14:sldId id="287"/>
            <p14:sldId id="321"/>
            <p14:sldId id="291"/>
            <p14:sldId id="293"/>
            <p14:sldId id="290"/>
            <p14:sldId id="322"/>
            <p14:sldId id="292"/>
            <p14:sldId id="294"/>
            <p14:sldId id="296"/>
            <p14:sldId id="295"/>
            <p14:sldId id="302"/>
            <p14:sldId id="307"/>
            <p14:sldId id="301"/>
            <p14:sldId id="323"/>
            <p14:sldId id="297"/>
            <p14:sldId id="303"/>
            <p14:sldId id="304"/>
            <p14:sldId id="324"/>
            <p14:sldId id="305"/>
            <p14:sldId id="306"/>
            <p14:sldId id="310"/>
            <p14:sldId id="311"/>
            <p14:sldId id="312"/>
            <p14:sldId id="325"/>
            <p14:sldId id="326"/>
            <p14:sldId id="313"/>
            <p14:sldId id="327"/>
            <p14:sldId id="309"/>
          </p14:sldIdLst>
        </p14:section>
        <p14:section name="Default" id="{1717138E-E308-C940-A345-391241ED4264}">
          <p14:sldIdLst>
            <p14:sldId id="308"/>
            <p14:sldId id="2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EA326E-4574-2D6A-F1DF-E9BF266149E7}" name="Giada Pezzini" initials="GP" userId="S::Giada@lsretail.com::8f905850-3877-4c4c-b898-2b81bf493e8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B4A9"/>
    <a:srgbClr val="371E5E"/>
    <a:srgbClr val="F6C36F"/>
    <a:srgbClr val="361D5C"/>
    <a:srgbClr val="665383"/>
    <a:srgbClr val="323133"/>
    <a:srgbClr val="943267"/>
    <a:srgbClr val="138890"/>
    <a:srgbClr val="F6C370"/>
    <a:srgbClr val="1D2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58DB8-B210-4CA5-821A-D75B13082BE7}" v="2175" dt="2023-03-01T01:48:09.180"/>
    <p1510:client id="{6F196A5C-52F3-4C61-8F0F-9F59EBFD54A0}" vWet="4" dt="2023-03-01T01:47:59.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Koh" userId="S::bryan@lsretail.com::cc69eefb-d6f1-4425-a3e3-e0b29ecef8f5" providerId="AD" clId="Web-{8CD86B9E-EAE1-3C42-C2F1-E4CB04DA7357}"/>
    <pc:docChg chg="addSld delSld modSld sldOrd addMainMaster modSection">
      <pc:chgData name="Bryan Koh" userId="S::bryan@lsretail.com::cc69eefb-d6f1-4425-a3e3-e0b29ecef8f5" providerId="AD" clId="Web-{8CD86B9E-EAE1-3C42-C2F1-E4CB04DA7357}" dt="2023-01-04T08:24:40.866" v="336" actId="20577"/>
      <pc:docMkLst>
        <pc:docMk/>
      </pc:docMkLst>
      <pc:sldChg chg="del">
        <pc:chgData name="Bryan Koh" userId="S::bryan@lsretail.com::cc69eefb-d6f1-4425-a3e3-e0b29ecef8f5" providerId="AD" clId="Web-{8CD86B9E-EAE1-3C42-C2F1-E4CB04DA7357}" dt="2023-01-04T07:46:09.318" v="183"/>
        <pc:sldMkLst>
          <pc:docMk/>
          <pc:sldMk cId="3474820565" sldId="279"/>
        </pc:sldMkLst>
      </pc:sldChg>
      <pc:sldChg chg="modSp">
        <pc:chgData name="Bryan Koh" userId="S::bryan@lsretail.com::cc69eefb-d6f1-4425-a3e3-e0b29ecef8f5" providerId="AD" clId="Web-{8CD86B9E-EAE1-3C42-C2F1-E4CB04DA7357}" dt="2023-01-04T07:00:30.529" v="36" actId="20577"/>
        <pc:sldMkLst>
          <pc:docMk/>
          <pc:sldMk cId="1874870390" sldId="281"/>
        </pc:sldMkLst>
        <pc:spChg chg="mod">
          <ac:chgData name="Bryan Koh" userId="S::bryan@lsretail.com::cc69eefb-d6f1-4425-a3e3-e0b29ecef8f5" providerId="AD" clId="Web-{8CD86B9E-EAE1-3C42-C2F1-E4CB04DA7357}" dt="2023-01-04T06:59:42.667" v="16" actId="20577"/>
          <ac:spMkLst>
            <pc:docMk/>
            <pc:sldMk cId="1874870390" sldId="281"/>
            <ac:spMk id="2" creationId="{BA979E06-AFC7-CE68-D3FF-87D8352AD2F1}"/>
          </ac:spMkLst>
        </pc:spChg>
        <pc:spChg chg="mod">
          <ac:chgData name="Bryan Koh" userId="S::bryan@lsretail.com::cc69eefb-d6f1-4425-a3e3-e0b29ecef8f5" providerId="AD" clId="Web-{8CD86B9E-EAE1-3C42-C2F1-E4CB04DA7357}" dt="2023-01-04T06:59:36.886" v="8" actId="20577"/>
          <ac:spMkLst>
            <pc:docMk/>
            <pc:sldMk cId="1874870390" sldId="281"/>
            <ac:spMk id="4" creationId="{11E71BB8-9594-5376-6127-42A140041C69}"/>
          </ac:spMkLst>
        </pc:spChg>
        <pc:spChg chg="mod">
          <ac:chgData name="Bryan Koh" userId="S::bryan@lsretail.com::cc69eefb-d6f1-4425-a3e3-e0b29ecef8f5" providerId="AD" clId="Web-{8CD86B9E-EAE1-3C42-C2F1-E4CB04DA7357}" dt="2023-01-04T06:59:57.480" v="30" actId="20577"/>
          <ac:spMkLst>
            <pc:docMk/>
            <pc:sldMk cId="1874870390" sldId="281"/>
            <ac:spMk id="5" creationId="{E46AA7C5-8B12-DEFD-E337-94698AEADA6F}"/>
          </ac:spMkLst>
        </pc:spChg>
        <pc:spChg chg="mod">
          <ac:chgData name="Bryan Koh" userId="S::bryan@lsretail.com::cc69eefb-d6f1-4425-a3e3-e0b29ecef8f5" providerId="AD" clId="Web-{8CD86B9E-EAE1-3C42-C2F1-E4CB04DA7357}" dt="2023-01-04T07:00:30.529" v="36" actId="20577"/>
          <ac:spMkLst>
            <pc:docMk/>
            <pc:sldMk cId="1874870390" sldId="281"/>
            <ac:spMk id="6" creationId="{6F1F48B8-0224-37FC-F01F-23D3D79CCD8A}"/>
          </ac:spMkLst>
        </pc:spChg>
      </pc:sldChg>
      <pc:sldChg chg="del">
        <pc:chgData name="Bryan Koh" userId="S::bryan@lsretail.com::cc69eefb-d6f1-4425-a3e3-e0b29ecef8f5" providerId="AD" clId="Web-{8CD86B9E-EAE1-3C42-C2F1-E4CB04DA7357}" dt="2023-01-04T07:02:51.880" v="37"/>
        <pc:sldMkLst>
          <pc:docMk/>
          <pc:sldMk cId="1139301337" sldId="282"/>
        </pc:sldMkLst>
      </pc:sldChg>
      <pc:sldChg chg="del">
        <pc:chgData name="Bryan Koh" userId="S::bryan@lsretail.com::cc69eefb-d6f1-4425-a3e3-e0b29ecef8f5" providerId="AD" clId="Web-{8CD86B9E-EAE1-3C42-C2F1-E4CB04DA7357}" dt="2023-01-04T07:02:56.786" v="39"/>
        <pc:sldMkLst>
          <pc:docMk/>
          <pc:sldMk cId="154315528" sldId="283"/>
        </pc:sldMkLst>
      </pc:sldChg>
      <pc:sldChg chg="del">
        <pc:chgData name="Bryan Koh" userId="S::bryan@lsretail.com::cc69eefb-d6f1-4425-a3e3-e0b29ecef8f5" providerId="AD" clId="Web-{8CD86B9E-EAE1-3C42-C2F1-E4CB04DA7357}" dt="2023-01-04T07:02:53.645" v="38"/>
        <pc:sldMkLst>
          <pc:docMk/>
          <pc:sldMk cId="1365881434" sldId="284"/>
        </pc:sldMkLst>
      </pc:sldChg>
      <pc:sldChg chg="new del">
        <pc:chgData name="Bryan Koh" userId="S::bryan@lsretail.com::cc69eefb-d6f1-4425-a3e3-e0b29ecef8f5" providerId="AD" clId="Web-{8CD86B9E-EAE1-3C42-C2F1-E4CB04DA7357}" dt="2023-01-04T07:51:36.354" v="191"/>
        <pc:sldMkLst>
          <pc:docMk/>
          <pc:sldMk cId="3196459144" sldId="286"/>
        </pc:sldMkLst>
      </pc:sldChg>
      <pc:sldChg chg="modSp add ord modNotes">
        <pc:chgData name="Bryan Koh" userId="S::bryan@lsretail.com::cc69eefb-d6f1-4425-a3e3-e0b29ecef8f5" providerId="AD" clId="Web-{8CD86B9E-EAE1-3C42-C2F1-E4CB04DA7357}" dt="2023-01-04T08:21:21.629" v="318"/>
        <pc:sldMkLst>
          <pc:docMk/>
          <pc:sldMk cId="317034174" sldId="287"/>
        </pc:sldMkLst>
        <pc:spChg chg="mod">
          <ac:chgData name="Bryan Koh" userId="S::bryan@lsretail.com::cc69eefb-d6f1-4425-a3e3-e0b29ecef8f5" providerId="AD" clId="Web-{8CD86B9E-EAE1-3C42-C2F1-E4CB04DA7357}" dt="2023-01-04T07:31:27.759" v="62" actId="20577"/>
          <ac:spMkLst>
            <pc:docMk/>
            <pc:sldMk cId="317034174" sldId="287"/>
            <ac:spMk id="2" creationId="{F23DF9BC-7679-7E48-CD3C-F3EB72A511EE}"/>
          </ac:spMkLst>
        </pc:spChg>
        <pc:spChg chg="mod">
          <ac:chgData name="Bryan Koh" userId="S::bryan@lsretail.com::cc69eefb-d6f1-4425-a3e3-e0b29ecef8f5" providerId="AD" clId="Web-{8CD86B9E-EAE1-3C42-C2F1-E4CB04DA7357}" dt="2023-01-04T07:49:49.196" v="187" actId="20577"/>
          <ac:spMkLst>
            <pc:docMk/>
            <pc:sldMk cId="317034174" sldId="287"/>
            <ac:spMk id="3" creationId="{A1DFF2DD-6D8D-23AF-58A8-B769FF21E634}"/>
          </ac:spMkLst>
        </pc:spChg>
        <pc:spChg chg="mod">
          <ac:chgData name="Bryan Koh" userId="S::bryan@lsretail.com::cc69eefb-d6f1-4425-a3e3-e0b29ecef8f5" providerId="AD" clId="Web-{8CD86B9E-EAE1-3C42-C2F1-E4CB04DA7357}" dt="2023-01-04T07:45:33.943" v="182" actId="20577"/>
          <ac:spMkLst>
            <pc:docMk/>
            <pc:sldMk cId="317034174" sldId="287"/>
            <ac:spMk id="5" creationId="{083C7D6E-E9A4-DA91-2ABC-C13C78A609EE}"/>
          </ac:spMkLst>
        </pc:spChg>
      </pc:sldChg>
      <pc:sldChg chg="add del replId">
        <pc:chgData name="Bryan Koh" userId="S::bryan@lsretail.com::cc69eefb-d6f1-4425-a3e3-e0b29ecef8f5" providerId="AD" clId="Web-{8CD86B9E-EAE1-3C42-C2F1-E4CB04DA7357}" dt="2023-01-04T07:51:34.089" v="190"/>
        <pc:sldMkLst>
          <pc:docMk/>
          <pc:sldMk cId="1523633676" sldId="288"/>
        </pc:sldMkLst>
      </pc:sldChg>
      <pc:sldChg chg="modSp new">
        <pc:chgData name="Bryan Koh" userId="S::bryan@lsretail.com::cc69eefb-d6f1-4425-a3e3-e0b29ecef8f5" providerId="AD" clId="Web-{8CD86B9E-EAE1-3C42-C2F1-E4CB04DA7357}" dt="2023-01-04T08:07:56.336" v="310" actId="20577"/>
        <pc:sldMkLst>
          <pc:docMk/>
          <pc:sldMk cId="3722786587" sldId="289"/>
        </pc:sldMkLst>
        <pc:spChg chg="mod">
          <ac:chgData name="Bryan Koh" userId="S::bryan@lsretail.com::cc69eefb-d6f1-4425-a3e3-e0b29ecef8f5" providerId="AD" clId="Web-{8CD86B9E-EAE1-3C42-C2F1-E4CB04DA7357}" dt="2023-01-04T08:03:49.067" v="231" actId="20577"/>
          <ac:spMkLst>
            <pc:docMk/>
            <pc:sldMk cId="3722786587" sldId="289"/>
            <ac:spMk id="2" creationId="{36CC781E-7EF7-81DA-5BF2-04FCE08B1091}"/>
          </ac:spMkLst>
        </pc:spChg>
        <pc:spChg chg="mod">
          <ac:chgData name="Bryan Koh" userId="S::bryan@lsretail.com::cc69eefb-d6f1-4425-a3e3-e0b29ecef8f5" providerId="AD" clId="Web-{8CD86B9E-EAE1-3C42-C2F1-E4CB04DA7357}" dt="2023-01-04T08:07:56.336" v="310" actId="20577"/>
          <ac:spMkLst>
            <pc:docMk/>
            <pc:sldMk cId="3722786587" sldId="289"/>
            <ac:spMk id="3" creationId="{5D4D4021-FC04-95C0-D593-A32C8C7448A5}"/>
          </ac:spMkLst>
        </pc:spChg>
      </pc:sldChg>
      <pc:sldChg chg="modSp new">
        <pc:chgData name="Bryan Koh" userId="S::bryan@lsretail.com::cc69eefb-d6f1-4425-a3e3-e0b29ecef8f5" providerId="AD" clId="Web-{8CD86B9E-EAE1-3C42-C2F1-E4CB04DA7357}" dt="2023-01-04T08:24:40.866" v="336" actId="20577"/>
        <pc:sldMkLst>
          <pc:docMk/>
          <pc:sldMk cId="3777826670" sldId="290"/>
        </pc:sldMkLst>
        <pc:spChg chg="mod">
          <ac:chgData name="Bryan Koh" userId="S::bryan@lsretail.com::cc69eefb-d6f1-4425-a3e3-e0b29ecef8f5" providerId="AD" clId="Web-{8CD86B9E-EAE1-3C42-C2F1-E4CB04DA7357}" dt="2023-01-04T08:04:07.224" v="246" actId="20577"/>
          <ac:spMkLst>
            <pc:docMk/>
            <pc:sldMk cId="3777826670" sldId="290"/>
            <ac:spMk id="2" creationId="{4B361F56-1592-196E-8613-B5F028A85051}"/>
          </ac:spMkLst>
        </pc:spChg>
        <pc:spChg chg="mod">
          <ac:chgData name="Bryan Koh" userId="S::bryan@lsretail.com::cc69eefb-d6f1-4425-a3e3-e0b29ecef8f5" providerId="AD" clId="Web-{8CD86B9E-EAE1-3C42-C2F1-E4CB04DA7357}" dt="2023-01-04T08:24:40.866" v="336" actId="20577"/>
          <ac:spMkLst>
            <pc:docMk/>
            <pc:sldMk cId="3777826670" sldId="290"/>
            <ac:spMk id="3" creationId="{2F0B6B27-F487-16AC-1E1C-B52FB3FD14B6}"/>
          </ac:spMkLst>
        </pc:spChg>
      </pc:sldChg>
      <pc:sldMasterChg chg="add addSldLayout">
        <pc:chgData name="Bryan Koh" userId="S::bryan@lsretail.com::cc69eefb-d6f1-4425-a3e3-e0b29ecef8f5" providerId="AD" clId="Web-{8CD86B9E-EAE1-3C42-C2F1-E4CB04DA7357}" dt="2023-01-04T07:12:30.064" v="41"/>
        <pc:sldMasterMkLst>
          <pc:docMk/>
          <pc:sldMasterMk cId="517126417" sldId="2147483714"/>
        </pc:sldMasterMkLst>
        <pc:sldLayoutChg chg="add">
          <pc:chgData name="Bryan Koh" userId="S::bryan@lsretail.com::cc69eefb-d6f1-4425-a3e3-e0b29ecef8f5" providerId="AD" clId="Web-{8CD86B9E-EAE1-3C42-C2F1-E4CB04DA7357}" dt="2023-01-04T07:12:30.064" v="41"/>
          <pc:sldLayoutMkLst>
            <pc:docMk/>
            <pc:sldMasterMk cId="517126417" sldId="2147483714"/>
            <pc:sldLayoutMk cId="3868445541" sldId="2147483715"/>
          </pc:sldLayoutMkLst>
        </pc:sldLayoutChg>
        <pc:sldLayoutChg chg="add">
          <pc:chgData name="Bryan Koh" userId="S::bryan@lsretail.com::cc69eefb-d6f1-4425-a3e3-e0b29ecef8f5" providerId="AD" clId="Web-{8CD86B9E-EAE1-3C42-C2F1-E4CB04DA7357}" dt="2023-01-04T07:12:30.064" v="41"/>
          <pc:sldLayoutMkLst>
            <pc:docMk/>
            <pc:sldMasterMk cId="517126417" sldId="2147483714"/>
            <pc:sldLayoutMk cId="3192761868" sldId="2147483716"/>
          </pc:sldLayoutMkLst>
        </pc:sldLayoutChg>
        <pc:sldLayoutChg chg="add">
          <pc:chgData name="Bryan Koh" userId="S::bryan@lsretail.com::cc69eefb-d6f1-4425-a3e3-e0b29ecef8f5" providerId="AD" clId="Web-{8CD86B9E-EAE1-3C42-C2F1-E4CB04DA7357}" dt="2023-01-04T07:12:30.064" v="41"/>
          <pc:sldLayoutMkLst>
            <pc:docMk/>
            <pc:sldMasterMk cId="517126417" sldId="2147483714"/>
            <pc:sldLayoutMk cId="4087489203" sldId="2147483717"/>
          </pc:sldLayoutMkLst>
        </pc:sldLayoutChg>
        <pc:sldLayoutChg chg="add">
          <pc:chgData name="Bryan Koh" userId="S::bryan@lsretail.com::cc69eefb-d6f1-4425-a3e3-e0b29ecef8f5" providerId="AD" clId="Web-{8CD86B9E-EAE1-3C42-C2F1-E4CB04DA7357}" dt="2023-01-04T07:12:30.064" v="41"/>
          <pc:sldLayoutMkLst>
            <pc:docMk/>
            <pc:sldMasterMk cId="517126417" sldId="2147483714"/>
            <pc:sldLayoutMk cId="928003555" sldId="2147483718"/>
          </pc:sldLayoutMkLst>
        </pc:sldLayoutChg>
        <pc:sldLayoutChg chg="add">
          <pc:chgData name="Bryan Koh" userId="S::bryan@lsretail.com::cc69eefb-d6f1-4425-a3e3-e0b29ecef8f5" providerId="AD" clId="Web-{8CD86B9E-EAE1-3C42-C2F1-E4CB04DA7357}" dt="2023-01-04T07:12:30.064" v="41"/>
          <pc:sldLayoutMkLst>
            <pc:docMk/>
            <pc:sldMasterMk cId="517126417" sldId="2147483714"/>
            <pc:sldLayoutMk cId="3027515227" sldId="2147483719"/>
          </pc:sldLayoutMkLst>
        </pc:sldLayoutChg>
        <pc:sldLayoutChg chg="add">
          <pc:chgData name="Bryan Koh" userId="S::bryan@lsretail.com::cc69eefb-d6f1-4425-a3e3-e0b29ecef8f5" providerId="AD" clId="Web-{8CD86B9E-EAE1-3C42-C2F1-E4CB04DA7357}" dt="2023-01-04T07:12:30.064" v="41"/>
          <pc:sldLayoutMkLst>
            <pc:docMk/>
            <pc:sldMasterMk cId="517126417" sldId="2147483714"/>
            <pc:sldLayoutMk cId="3650296278" sldId="2147483720"/>
          </pc:sldLayoutMkLst>
        </pc:sldLayoutChg>
      </pc:sldMasterChg>
    </pc:docChg>
  </pc:docChgLst>
  <pc:docChgLst>
    <pc:chgData name="Bryan Koh" userId="S::bryan@lsretail.com::cc69eefb-d6f1-4425-a3e3-e0b29ecef8f5" providerId="AD" clId="Web-{CE241BA5-4B44-E449-79EB-7254AEEF857D}"/>
    <pc:docChg chg="modSld">
      <pc:chgData name="Bryan Koh" userId="S::bryan@lsretail.com::cc69eefb-d6f1-4425-a3e3-e0b29ecef8f5" providerId="AD" clId="Web-{CE241BA5-4B44-E449-79EB-7254AEEF857D}" dt="2023-02-09T15:15:58.126" v="44" actId="20577"/>
      <pc:docMkLst>
        <pc:docMk/>
      </pc:docMkLst>
      <pc:sldChg chg="modNotes">
        <pc:chgData name="Bryan Koh" userId="S::bryan@lsretail.com::cc69eefb-d6f1-4425-a3e3-e0b29ecef8f5" providerId="AD" clId="Web-{CE241BA5-4B44-E449-79EB-7254AEEF857D}" dt="2023-02-09T15:15:52.578" v="41"/>
        <pc:sldMkLst>
          <pc:docMk/>
          <pc:sldMk cId="2527301476" sldId="280"/>
        </pc:sldMkLst>
      </pc:sldChg>
      <pc:sldChg chg="modSp">
        <pc:chgData name="Bryan Koh" userId="S::bryan@lsretail.com::cc69eefb-d6f1-4425-a3e3-e0b29ecef8f5" providerId="AD" clId="Web-{CE241BA5-4B44-E449-79EB-7254AEEF857D}" dt="2023-02-09T15:15:58.126" v="44" actId="20577"/>
        <pc:sldMkLst>
          <pc:docMk/>
          <pc:sldMk cId="317034174" sldId="287"/>
        </pc:sldMkLst>
        <pc:spChg chg="mod">
          <ac:chgData name="Bryan Koh" userId="S::bryan@lsretail.com::cc69eefb-d6f1-4425-a3e3-e0b29ecef8f5" providerId="AD" clId="Web-{CE241BA5-4B44-E449-79EB-7254AEEF857D}" dt="2023-02-09T15:15:58.126" v="44" actId="20577"/>
          <ac:spMkLst>
            <pc:docMk/>
            <pc:sldMk cId="317034174" sldId="287"/>
            <ac:spMk id="3" creationId="{A1DFF2DD-6D8D-23AF-58A8-B769FF21E634}"/>
          </ac:spMkLst>
        </pc:spChg>
      </pc:sldChg>
    </pc:docChg>
  </pc:docChgLst>
  <pc:docChgLst>
    <pc:chgData name="Elias Johann Jonsson" userId="b5c5b07b-0736-4128-9608-921222621f08" providerId="ADAL" clId="{723479F2-B819-774C-8F32-477216D32D59}"/>
    <pc:docChg chg="undo redo custSel addSld delSld modSld sldOrd modSection">
      <pc:chgData name="Elias Johann Jonsson" userId="b5c5b07b-0736-4128-9608-921222621f08" providerId="ADAL" clId="{723479F2-B819-774C-8F32-477216D32D59}" dt="2023-02-27T11:40:47.851" v="364" actId="2696"/>
      <pc:docMkLst>
        <pc:docMk/>
      </pc:docMkLst>
      <pc:sldChg chg="addSp delSp modSp mod modClrScheme chgLayout">
        <pc:chgData name="Elias Johann Jonsson" userId="b5c5b07b-0736-4128-9608-921222621f08" providerId="ADAL" clId="{723479F2-B819-774C-8F32-477216D32D59}" dt="2023-02-27T11:12:10.726" v="82" actId="1076"/>
        <pc:sldMkLst>
          <pc:docMk/>
          <pc:sldMk cId="317034174" sldId="287"/>
        </pc:sldMkLst>
        <pc:spChg chg="del mod ord">
          <ac:chgData name="Elias Johann Jonsson" userId="b5c5b07b-0736-4128-9608-921222621f08" providerId="ADAL" clId="{723479F2-B819-774C-8F32-477216D32D59}" dt="2023-02-27T11:12:05.224" v="80" actId="478"/>
          <ac:spMkLst>
            <pc:docMk/>
            <pc:sldMk cId="317034174" sldId="287"/>
            <ac:spMk id="2" creationId="{F23DF9BC-7679-7E48-CD3C-F3EB72A511EE}"/>
          </ac:spMkLst>
        </pc:spChg>
        <pc:spChg chg="mod ord">
          <ac:chgData name="Elias Johann Jonsson" userId="b5c5b07b-0736-4128-9608-921222621f08" providerId="ADAL" clId="{723479F2-B819-774C-8F32-477216D32D59}" dt="2023-02-27T11:09:11.227" v="39" actId="2711"/>
          <ac:spMkLst>
            <pc:docMk/>
            <pc:sldMk cId="317034174" sldId="287"/>
            <ac:spMk id="3" creationId="{A1DFF2DD-6D8D-23AF-58A8-B769FF21E634}"/>
          </ac:spMkLst>
        </pc:spChg>
        <pc:spChg chg="add mod">
          <ac:chgData name="Elias Johann Jonsson" userId="b5c5b07b-0736-4128-9608-921222621f08" providerId="ADAL" clId="{723479F2-B819-774C-8F32-477216D32D59}" dt="2023-02-27T11:12:10.726" v="82" actId="1076"/>
          <ac:spMkLst>
            <pc:docMk/>
            <pc:sldMk cId="317034174" sldId="287"/>
            <ac:spMk id="4" creationId="{898909BB-6B87-F04A-86C1-8F65E9F0CE8A}"/>
          </ac:spMkLst>
        </pc:spChg>
      </pc:sldChg>
      <pc:sldChg chg="modSp mod">
        <pc:chgData name="Elias Johann Jonsson" userId="b5c5b07b-0736-4128-9608-921222621f08" providerId="ADAL" clId="{723479F2-B819-774C-8F32-477216D32D59}" dt="2023-02-27T11:12:42.865" v="92" actId="20577"/>
        <pc:sldMkLst>
          <pc:docMk/>
          <pc:sldMk cId="3777826670" sldId="290"/>
        </pc:sldMkLst>
        <pc:spChg chg="mod">
          <ac:chgData name="Elias Johann Jonsson" userId="b5c5b07b-0736-4128-9608-921222621f08" providerId="ADAL" clId="{723479F2-B819-774C-8F32-477216D32D59}" dt="2023-02-27T11:12:42.865" v="92" actId="20577"/>
          <ac:spMkLst>
            <pc:docMk/>
            <pc:sldMk cId="3777826670" sldId="290"/>
            <ac:spMk id="2" creationId="{4B361F56-1592-196E-8613-B5F028A85051}"/>
          </ac:spMkLst>
        </pc:spChg>
      </pc:sldChg>
      <pc:sldChg chg="addSp delSp modSp mod">
        <pc:chgData name="Elias Johann Jonsson" userId="b5c5b07b-0736-4128-9608-921222621f08" providerId="ADAL" clId="{723479F2-B819-774C-8F32-477216D32D59}" dt="2023-02-27T11:15:19.306" v="110" actId="1076"/>
        <pc:sldMkLst>
          <pc:docMk/>
          <pc:sldMk cId="1947308275" sldId="291"/>
        </pc:sldMkLst>
        <pc:spChg chg="add mod">
          <ac:chgData name="Elias Johann Jonsson" userId="b5c5b07b-0736-4128-9608-921222621f08" providerId="ADAL" clId="{723479F2-B819-774C-8F32-477216D32D59}" dt="2023-02-27T11:10:30.610" v="56" actId="1076"/>
          <ac:spMkLst>
            <pc:docMk/>
            <pc:sldMk cId="1947308275" sldId="291"/>
            <ac:spMk id="3" creationId="{BCFD3A1D-BC82-DEF1-8B09-6BA766D2E3B5}"/>
          </ac:spMkLst>
        </pc:spChg>
        <pc:spChg chg="mod">
          <ac:chgData name="Elias Johann Jonsson" userId="b5c5b07b-0736-4128-9608-921222621f08" providerId="ADAL" clId="{723479F2-B819-774C-8F32-477216D32D59}" dt="2023-02-27T11:09:51.884" v="49" actId="1076"/>
          <ac:spMkLst>
            <pc:docMk/>
            <pc:sldMk cId="1947308275" sldId="291"/>
            <ac:spMk id="4" creationId="{6256E283-EC7E-2388-5F06-F393D4C7D6A8}"/>
          </ac:spMkLst>
        </pc:spChg>
        <pc:spChg chg="mod">
          <ac:chgData name="Elias Johann Jonsson" userId="b5c5b07b-0736-4128-9608-921222621f08" providerId="ADAL" clId="{723479F2-B819-774C-8F32-477216D32D59}" dt="2023-02-27T11:09:45.214" v="45" actId="1076"/>
          <ac:spMkLst>
            <pc:docMk/>
            <pc:sldMk cId="1947308275" sldId="291"/>
            <ac:spMk id="5" creationId="{0B03B7A1-E50B-5819-C7A9-0B2B7E9EBB64}"/>
          </ac:spMkLst>
        </pc:spChg>
        <pc:spChg chg="del mod">
          <ac:chgData name="Elias Johann Jonsson" userId="b5c5b07b-0736-4128-9608-921222621f08" providerId="ADAL" clId="{723479F2-B819-774C-8F32-477216D32D59}" dt="2023-02-27T11:10:04.673" v="50" actId="478"/>
          <ac:spMkLst>
            <pc:docMk/>
            <pc:sldMk cId="1947308275" sldId="291"/>
            <ac:spMk id="7" creationId="{7917CC26-3841-59C6-D6B5-1263C40B28F2}"/>
          </ac:spMkLst>
        </pc:spChg>
        <pc:picChg chg="add mod">
          <ac:chgData name="Elias Johann Jonsson" userId="b5c5b07b-0736-4128-9608-921222621f08" providerId="ADAL" clId="{723479F2-B819-774C-8F32-477216D32D59}" dt="2023-02-27T11:15:19.306" v="110" actId="1076"/>
          <ac:picMkLst>
            <pc:docMk/>
            <pc:sldMk cId="1947308275" sldId="291"/>
            <ac:picMk id="6" creationId="{B8845E89-6DD8-A3A1-8AB0-565AE1F43F2B}"/>
          </ac:picMkLst>
        </pc:picChg>
        <pc:picChg chg="del mod">
          <ac:chgData name="Elias Johann Jonsson" userId="b5c5b07b-0736-4128-9608-921222621f08" providerId="ADAL" clId="{723479F2-B819-774C-8F32-477216D32D59}" dt="2023-02-27T11:15:10.412" v="105" actId="478"/>
          <ac:picMkLst>
            <pc:docMk/>
            <pc:sldMk cId="1947308275" sldId="291"/>
            <ac:picMk id="1026" creationId="{C1BD83CA-E1B9-C230-A7B7-12D9B3C90FAF}"/>
          </ac:picMkLst>
        </pc:picChg>
        <pc:picChg chg="mod">
          <ac:chgData name="Elias Johann Jonsson" userId="b5c5b07b-0736-4128-9608-921222621f08" providerId="ADAL" clId="{723479F2-B819-774C-8F32-477216D32D59}" dt="2023-02-27T11:09:39.500" v="43" actId="1076"/>
          <ac:picMkLst>
            <pc:docMk/>
            <pc:sldMk cId="1947308275" sldId="291"/>
            <ac:picMk id="1028" creationId="{EFCB2252-2DB4-F9A1-4C3B-32332B59575A}"/>
          </ac:picMkLst>
        </pc:picChg>
      </pc:sldChg>
      <pc:sldChg chg="addSp delSp modSp mod">
        <pc:chgData name="Elias Johann Jonsson" userId="b5c5b07b-0736-4128-9608-921222621f08" providerId="ADAL" clId="{723479F2-B819-774C-8F32-477216D32D59}" dt="2023-02-27T11:24:30.261" v="251" actId="2711"/>
        <pc:sldMkLst>
          <pc:docMk/>
          <pc:sldMk cId="1506717559" sldId="292"/>
        </pc:sldMkLst>
        <pc:spChg chg="mod">
          <ac:chgData name="Elias Johann Jonsson" userId="b5c5b07b-0736-4128-9608-921222621f08" providerId="ADAL" clId="{723479F2-B819-774C-8F32-477216D32D59}" dt="2023-02-27T11:24:30.261" v="251" actId="2711"/>
          <ac:spMkLst>
            <pc:docMk/>
            <pc:sldMk cId="1506717559" sldId="292"/>
            <ac:spMk id="2" creationId="{4B361F56-1592-196E-8613-B5F028A85051}"/>
          </ac:spMkLst>
        </pc:spChg>
        <pc:spChg chg="mod">
          <ac:chgData name="Elias Johann Jonsson" userId="b5c5b07b-0736-4128-9608-921222621f08" providerId="ADAL" clId="{723479F2-B819-774C-8F32-477216D32D59}" dt="2023-02-27T11:15:50.499" v="121" actId="1076"/>
          <ac:spMkLst>
            <pc:docMk/>
            <pc:sldMk cId="1506717559" sldId="292"/>
            <ac:spMk id="3" creationId="{2F0B6B27-F487-16AC-1E1C-B52FB3FD14B6}"/>
          </ac:spMkLst>
        </pc:spChg>
        <pc:picChg chg="del mod">
          <ac:chgData name="Elias Johann Jonsson" userId="b5c5b07b-0736-4128-9608-921222621f08" providerId="ADAL" clId="{723479F2-B819-774C-8F32-477216D32D59}" dt="2023-02-27T11:15:21.676" v="111" actId="478"/>
          <ac:picMkLst>
            <pc:docMk/>
            <pc:sldMk cId="1506717559" sldId="292"/>
            <ac:picMk id="4" creationId="{42423D9D-BC7C-076A-6314-3D05B0FB708D}"/>
          </ac:picMkLst>
        </pc:picChg>
        <pc:picChg chg="add mod">
          <ac:chgData name="Elias Johann Jonsson" userId="b5c5b07b-0736-4128-9608-921222621f08" providerId="ADAL" clId="{723479F2-B819-774C-8F32-477216D32D59}" dt="2023-02-27T11:15:57.758" v="124" actId="1076"/>
          <ac:picMkLst>
            <pc:docMk/>
            <pc:sldMk cId="1506717559" sldId="292"/>
            <ac:picMk id="5" creationId="{FBA0129C-D349-4C71-2DB7-072EB59A3A2B}"/>
          </ac:picMkLst>
        </pc:picChg>
      </pc:sldChg>
      <pc:sldChg chg="modSp mod">
        <pc:chgData name="Elias Johann Jonsson" userId="b5c5b07b-0736-4128-9608-921222621f08" providerId="ADAL" clId="{723479F2-B819-774C-8F32-477216D32D59}" dt="2023-02-27T11:10:41.867" v="58" actId="14100"/>
        <pc:sldMkLst>
          <pc:docMk/>
          <pc:sldMk cId="3791737906" sldId="293"/>
        </pc:sldMkLst>
        <pc:spChg chg="mod">
          <ac:chgData name="Elias Johann Jonsson" userId="b5c5b07b-0736-4128-9608-921222621f08" providerId="ADAL" clId="{723479F2-B819-774C-8F32-477216D32D59}" dt="2023-02-27T11:10:41.867" v="58" actId="14100"/>
          <ac:spMkLst>
            <pc:docMk/>
            <pc:sldMk cId="3791737906" sldId="293"/>
            <ac:spMk id="7" creationId="{19A95CA4-5D6C-9A65-AD01-97AE8D52F884}"/>
          </ac:spMkLst>
        </pc:spChg>
        <pc:spChg chg="mod">
          <ac:chgData name="Elias Johann Jonsson" userId="b5c5b07b-0736-4128-9608-921222621f08" providerId="ADAL" clId="{723479F2-B819-774C-8F32-477216D32D59}" dt="2023-02-27T11:05:43.002" v="5" actId="1076"/>
          <ac:spMkLst>
            <pc:docMk/>
            <pc:sldMk cId="3791737906" sldId="293"/>
            <ac:spMk id="8" creationId="{B1255F22-3CEF-9A53-DBA0-8486A5C41FC7}"/>
          </ac:spMkLst>
        </pc:spChg>
        <pc:spChg chg="mod">
          <ac:chgData name="Elias Johann Jonsson" userId="b5c5b07b-0736-4128-9608-921222621f08" providerId="ADAL" clId="{723479F2-B819-774C-8F32-477216D32D59}" dt="2023-02-27T11:05:43.002" v="5" actId="1076"/>
          <ac:spMkLst>
            <pc:docMk/>
            <pc:sldMk cId="3791737906" sldId="293"/>
            <ac:spMk id="9" creationId="{918CF660-2BFA-C71E-02F0-8222890E1CE9}"/>
          </ac:spMkLst>
        </pc:spChg>
      </pc:sldChg>
      <pc:sldChg chg="addSp delSp modSp mod modAnim">
        <pc:chgData name="Elias Johann Jonsson" userId="b5c5b07b-0736-4128-9608-921222621f08" providerId="ADAL" clId="{723479F2-B819-774C-8F32-477216D32D59}" dt="2023-02-27T11:24:23.203" v="250" actId="2711"/>
        <pc:sldMkLst>
          <pc:docMk/>
          <pc:sldMk cId="1288358407" sldId="294"/>
        </pc:sldMkLst>
        <pc:spChg chg="mod">
          <ac:chgData name="Elias Johann Jonsson" userId="b5c5b07b-0736-4128-9608-921222621f08" providerId="ADAL" clId="{723479F2-B819-774C-8F32-477216D32D59}" dt="2023-02-27T11:24:23.203" v="250" actId="2711"/>
          <ac:spMkLst>
            <pc:docMk/>
            <pc:sldMk cId="1288358407" sldId="294"/>
            <ac:spMk id="2" creationId="{4B361F56-1592-196E-8613-B5F028A85051}"/>
          </ac:spMkLst>
        </pc:spChg>
        <pc:spChg chg="add mod">
          <ac:chgData name="Elias Johann Jonsson" userId="b5c5b07b-0736-4128-9608-921222621f08" providerId="ADAL" clId="{723479F2-B819-774C-8F32-477216D32D59}" dt="2023-02-27T11:17:55.420" v="162" actId="571"/>
          <ac:spMkLst>
            <pc:docMk/>
            <pc:sldMk cId="1288358407" sldId="294"/>
            <ac:spMk id="3" creationId="{E56197D9-91B6-F66D-B938-6884B5F7EAEB}"/>
          </ac:spMkLst>
        </pc:spChg>
        <pc:spChg chg="add mod">
          <ac:chgData name="Elias Johann Jonsson" userId="b5c5b07b-0736-4128-9608-921222621f08" providerId="ADAL" clId="{723479F2-B819-774C-8F32-477216D32D59}" dt="2023-02-27T11:17:55.420" v="162" actId="571"/>
          <ac:spMkLst>
            <pc:docMk/>
            <pc:sldMk cId="1288358407" sldId="294"/>
            <ac:spMk id="4" creationId="{5CAF79C6-CC57-DE83-4732-F90D755BC7B4}"/>
          </ac:spMkLst>
        </pc:spChg>
        <pc:spChg chg="add mod">
          <ac:chgData name="Elias Johann Jonsson" userId="b5c5b07b-0736-4128-9608-921222621f08" providerId="ADAL" clId="{723479F2-B819-774C-8F32-477216D32D59}" dt="2023-02-27T11:17:55.420" v="162" actId="571"/>
          <ac:spMkLst>
            <pc:docMk/>
            <pc:sldMk cId="1288358407" sldId="294"/>
            <ac:spMk id="6" creationId="{1E9CBA96-0549-BC83-C081-0C21250EC0F9}"/>
          </ac:spMkLst>
        </pc:spChg>
        <pc:spChg chg="add del mod">
          <ac:chgData name="Elias Johann Jonsson" userId="b5c5b07b-0736-4128-9608-921222621f08" providerId="ADAL" clId="{723479F2-B819-774C-8F32-477216D32D59}" dt="2023-02-27T11:17:58.525" v="164"/>
          <ac:spMkLst>
            <pc:docMk/>
            <pc:sldMk cId="1288358407" sldId="294"/>
            <ac:spMk id="8" creationId="{9652542C-8AB3-72A0-06E1-C13FD00A4735}"/>
          </ac:spMkLst>
        </pc:spChg>
        <pc:spChg chg="mod">
          <ac:chgData name="Elias Johann Jonsson" userId="b5c5b07b-0736-4128-9608-921222621f08" providerId="ADAL" clId="{723479F2-B819-774C-8F32-477216D32D59}" dt="2023-02-27T11:18:00.755" v="165"/>
          <ac:spMkLst>
            <pc:docMk/>
            <pc:sldMk cId="1288358407" sldId="294"/>
            <ac:spMk id="10" creationId="{60663213-26E8-3A02-C355-7B507259947D}"/>
          </ac:spMkLst>
        </pc:spChg>
        <pc:spChg chg="mod">
          <ac:chgData name="Elias Johann Jonsson" userId="b5c5b07b-0736-4128-9608-921222621f08" providerId="ADAL" clId="{723479F2-B819-774C-8F32-477216D32D59}" dt="2023-02-27T11:18:08.017" v="167" actId="20577"/>
          <ac:spMkLst>
            <pc:docMk/>
            <pc:sldMk cId="1288358407" sldId="294"/>
            <ac:spMk id="11" creationId="{276C2E49-9FC7-CC21-2CCA-7698CCD3DAEE}"/>
          </ac:spMkLst>
        </pc:spChg>
        <pc:spChg chg="mod">
          <ac:chgData name="Elias Johann Jonsson" userId="b5c5b07b-0736-4128-9608-921222621f08" providerId="ADAL" clId="{723479F2-B819-774C-8F32-477216D32D59}" dt="2023-02-27T11:20:34.143" v="199" actId="1076"/>
          <ac:spMkLst>
            <pc:docMk/>
            <pc:sldMk cId="1288358407" sldId="294"/>
            <ac:spMk id="12" creationId="{443A5404-F9F5-3C81-6E03-6BFD5CACAE18}"/>
          </ac:spMkLst>
        </pc:spChg>
        <pc:spChg chg="mod">
          <ac:chgData name="Elias Johann Jonsson" userId="b5c5b07b-0736-4128-9608-921222621f08" providerId="ADAL" clId="{723479F2-B819-774C-8F32-477216D32D59}" dt="2023-02-27T11:18:19.261" v="170"/>
          <ac:spMkLst>
            <pc:docMk/>
            <pc:sldMk cId="1288358407" sldId="294"/>
            <ac:spMk id="15" creationId="{B287A7BF-E552-C1FA-E63B-D7637443F9F3}"/>
          </ac:spMkLst>
        </pc:spChg>
        <pc:spChg chg="mod">
          <ac:chgData name="Elias Johann Jonsson" userId="b5c5b07b-0736-4128-9608-921222621f08" providerId="ADAL" clId="{723479F2-B819-774C-8F32-477216D32D59}" dt="2023-02-27T11:18:23.314" v="172" actId="20577"/>
          <ac:spMkLst>
            <pc:docMk/>
            <pc:sldMk cId="1288358407" sldId="294"/>
            <ac:spMk id="16" creationId="{B526A10C-D59B-A5ED-777C-5E1A5C9BCAFD}"/>
          </ac:spMkLst>
        </pc:spChg>
        <pc:spChg chg="mod">
          <ac:chgData name="Elias Johann Jonsson" userId="b5c5b07b-0736-4128-9608-921222621f08" providerId="ADAL" clId="{723479F2-B819-774C-8F32-477216D32D59}" dt="2023-02-27T11:18:29.889" v="174"/>
          <ac:spMkLst>
            <pc:docMk/>
            <pc:sldMk cId="1288358407" sldId="294"/>
            <ac:spMk id="20" creationId="{9FD3E46A-894D-53B4-E8BD-32B508CA327C}"/>
          </ac:spMkLst>
        </pc:spChg>
        <pc:spChg chg="mod">
          <ac:chgData name="Elias Johann Jonsson" userId="b5c5b07b-0736-4128-9608-921222621f08" providerId="ADAL" clId="{723479F2-B819-774C-8F32-477216D32D59}" dt="2023-02-27T11:18:35.641" v="176" actId="20577"/>
          <ac:spMkLst>
            <pc:docMk/>
            <pc:sldMk cId="1288358407" sldId="294"/>
            <ac:spMk id="21" creationId="{763C384B-F9DA-E752-9A83-0CE49AB93271}"/>
          </ac:spMkLst>
        </pc:spChg>
        <pc:spChg chg="del mod">
          <ac:chgData name="Elias Johann Jonsson" userId="b5c5b07b-0736-4128-9608-921222621f08" providerId="ADAL" clId="{723479F2-B819-774C-8F32-477216D32D59}" dt="2023-02-27T11:17:28.728" v="154" actId="478"/>
          <ac:spMkLst>
            <pc:docMk/>
            <pc:sldMk cId="1288358407" sldId="294"/>
            <ac:spMk id="23" creationId="{AF22CE3E-6822-7309-2907-57775C313D97}"/>
          </ac:spMkLst>
        </pc:spChg>
        <pc:spChg chg="del">
          <ac:chgData name="Elias Johann Jonsson" userId="b5c5b07b-0736-4128-9608-921222621f08" providerId="ADAL" clId="{723479F2-B819-774C-8F32-477216D32D59}" dt="2023-02-27T11:17:48.871" v="159" actId="478"/>
          <ac:spMkLst>
            <pc:docMk/>
            <pc:sldMk cId="1288358407" sldId="294"/>
            <ac:spMk id="24" creationId="{4B3CB682-07C0-E524-E80C-6611BAB7AD06}"/>
          </ac:spMkLst>
        </pc:spChg>
        <pc:spChg chg="del">
          <ac:chgData name="Elias Johann Jonsson" userId="b5c5b07b-0736-4128-9608-921222621f08" providerId="ADAL" clId="{723479F2-B819-774C-8F32-477216D32D59}" dt="2023-02-27T11:18:16.120" v="169" actId="478"/>
          <ac:spMkLst>
            <pc:docMk/>
            <pc:sldMk cId="1288358407" sldId="294"/>
            <ac:spMk id="25" creationId="{DAEE97C0-4AB4-8C97-C04C-9928E6E5691D}"/>
          </ac:spMkLst>
        </pc:spChg>
        <pc:spChg chg="del">
          <ac:chgData name="Elias Johann Jonsson" userId="b5c5b07b-0736-4128-9608-921222621f08" providerId="ADAL" clId="{723479F2-B819-774C-8F32-477216D32D59}" dt="2023-02-27T11:18:27.191" v="173" actId="478"/>
          <ac:spMkLst>
            <pc:docMk/>
            <pc:sldMk cId="1288358407" sldId="294"/>
            <ac:spMk id="26" creationId="{5AC67570-AF38-0009-E17D-0DC1B41CCDC1}"/>
          </ac:spMkLst>
        </pc:spChg>
        <pc:grpChg chg="add mod">
          <ac:chgData name="Elias Johann Jonsson" userId="b5c5b07b-0736-4128-9608-921222621f08" providerId="ADAL" clId="{723479F2-B819-774C-8F32-477216D32D59}" dt="2023-02-27T11:19:51.966" v="189" actId="1076"/>
          <ac:grpSpMkLst>
            <pc:docMk/>
            <pc:sldMk cId="1288358407" sldId="294"/>
            <ac:grpSpMk id="5" creationId="{D7D24CF0-5A36-A113-8EE4-7A004E7A572A}"/>
          </ac:grpSpMkLst>
        </pc:grpChg>
        <pc:grpChg chg="add mod">
          <ac:chgData name="Elias Johann Jonsson" userId="b5c5b07b-0736-4128-9608-921222621f08" providerId="ADAL" clId="{723479F2-B819-774C-8F32-477216D32D59}" dt="2023-02-27T11:20:55.219" v="200" actId="164"/>
          <ac:grpSpMkLst>
            <pc:docMk/>
            <pc:sldMk cId="1288358407" sldId="294"/>
            <ac:grpSpMk id="9" creationId="{07718102-9D8D-081A-CB4D-D70EF650DF4A}"/>
          </ac:grpSpMkLst>
        </pc:grpChg>
        <pc:grpChg chg="add mod">
          <ac:chgData name="Elias Johann Jonsson" userId="b5c5b07b-0736-4128-9608-921222621f08" providerId="ADAL" clId="{723479F2-B819-774C-8F32-477216D32D59}" dt="2023-02-27T11:21:06.951" v="202" actId="164"/>
          <ac:grpSpMkLst>
            <pc:docMk/>
            <pc:sldMk cId="1288358407" sldId="294"/>
            <ac:grpSpMk id="14" creationId="{0F7B7CDC-4FF0-B7D0-7852-2461338144CE}"/>
          </ac:grpSpMkLst>
        </pc:grpChg>
        <pc:grpChg chg="add mod">
          <ac:chgData name="Elias Johann Jonsson" userId="b5c5b07b-0736-4128-9608-921222621f08" providerId="ADAL" clId="{723479F2-B819-774C-8F32-477216D32D59}" dt="2023-02-27T11:21:12.145" v="204" actId="164"/>
          <ac:grpSpMkLst>
            <pc:docMk/>
            <pc:sldMk cId="1288358407" sldId="294"/>
            <ac:grpSpMk id="18" creationId="{CF905151-85E0-678A-B058-85A8725B2A2D}"/>
          </ac:grpSpMkLst>
        </pc:grpChg>
        <pc:grpChg chg="add mod">
          <ac:chgData name="Elias Johann Jonsson" userId="b5c5b07b-0736-4128-9608-921222621f08" providerId="ADAL" clId="{723479F2-B819-774C-8F32-477216D32D59}" dt="2023-02-27T11:20:55.219" v="200" actId="164"/>
          <ac:grpSpMkLst>
            <pc:docMk/>
            <pc:sldMk cId="1288358407" sldId="294"/>
            <ac:grpSpMk id="22" creationId="{627B55D0-49D4-7DA1-B886-7ED332AC19AF}"/>
          </ac:grpSpMkLst>
        </pc:grpChg>
        <pc:grpChg chg="add mod">
          <ac:chgData name="Elias Johann Jonsson" userId="b5c5b07b-0736-4128-9608-921222621f08" providerId="ADAL" clId="{723479F2-B819-774C-8F32-477216D32D59}" dt="2023-02-27T11:21:06.951" v="202" actId="164"/>
          <ac:grpSpMkLst>
            <pc:docMk/>
            <pc:sldMk cId="1288358407" sldId="294"/>
            <ac:grpSpMk id="27" creationId="{EE60A2A2-7137-F198-D77D-67D3E2430912}"/>
          </ac:grpSpMkLst>
        </pc:grpChg>
        <pc:grpChg chg="add mod">
          <ac:chgData name="Elias Johann Jonsson" userId="b5c5b07b-0736-4128-9608-921222621f08" providerId="ADAL" clId="{723479F2-B819-774C-8F32-477216D32D59}" dt="2023-02-27T11:21:12.145" v="204" actId="164"/>
          <ac:grpSpMkLst>
            <pc:docMk/>
            <pc:sldMk cId="1288358407" sldId="294"/>
            <ac:grpSpMk id="28" creationId="{082D4CB4-58BF-A158-A42E-BDADA8948F49}"/>
          </ac:grpSpMkLst>
        </pc:grpChg>
        <pc:picChg chg="mod">
          <ac:chgData name="Elias Johann Jonsson" userId="b5c5b07b-0736-4128-9608-921222621f08" providerId="ADAL" clId="{723479F2-B819-774C-8F32-477216D32D59}" dt="2023-02-27T11:19:51.966" v="189" actId="1076"/>
          <ac:picMkLst>
            <pc:docMk/>
            <pc:sldMk cId="1288358407" sldId="294"/>
            <ac:picMk id="7" creationId="{FF108135-93FB-4474-8831-5C6A123CEE54}"/>
          </ac:picMkLst>
        </pc:picChg>
        <pc:picChg chg="mod">
          <ac:chgData name="Elias Johann Jonsson" userId="b5c5b07b-0736-4128-9608-921222621f08" providerId="ADAL" clId="{723479F2-B819-774C-8F32-477216D32D59}" dt="2023-02-27T11:20:55.219" v="200" actId="164"/>
          <ac:picMkLst>
            <pc:docMk/>
            <pc:sldMk cId="1288358407" sldId="294"/>
            <ac:picMk id="13" creationId="{33ABDE54-C442-ABBE-00AF-A07256CB2F74}"/>
          </ac:picMkLst>
        </pc:picChg>
        <pc:picChg chg="mod">
          <ac:chgData name="Elias Johann Jonsson" userId="b5c5b07b-0736-4128-9608-921222621f08" providerId="ADAL" clId="{723479F2-B819-774C-8F32-477216D32D59}" dt="2023-02-27T11:21:06.951" v="202" actId="164"/>
          <ac:picMkLst>
            <pc:docMk/>
            <pc:sldMk cId="1288358407" sldId="294"/>
            <ac:picMk id="17" creationId="{371921B4-5AFC-CE08-9EA1-C9F9A64C0DA5}"/>
          </ac:picMkLst>
        </pc:picChg>
        <pc:picChg chg="mod">
          <ac:chgData name="Elias Johann Jonsson" userId="b5c5b07b-0736-4128-9608-921222621f08" providerId="ADAL" clId="{723479F2-B819-774C-8F32-477216D32D59}" dt="2023-02-27T11:21:12.145" v="204" actId="164"/>
          <ac:picMkLst>
            <pc:docMk/>
            <pc:sldMk cId="1288358407" sldId="294"/>
            <ac:picMk id="19" creationId="{75D3ADD1-9664-70BD-E673-F969AE396942}"/>
          </ac:picMkLst>
        </pc:picChg>
      </pc:sldChg>
      <pc:sldChg chg="modSp mod">
        <pc:chgData name="Elias Johann Jonsson" userId="b5c5b07b-0736-4128-9608-921222621f08" providerId="ADAL" clId="{723479F2-B819-774C-8F32-477216D32D59}" dt="2023-02-27T11:24:07.739" v="248" actId="2711"/>
        <pc:sldMkLst>
          <pc:docMk/>
          <pc:sldMk cId="2124057168" sldId="295"/>
        </pc:sldMkLst>
        <pc:spChg chg="mod">
          <ac:chgData name="Elias Johann Jonsson" userId="b5c5b07b-0736-4128-9608-921222621f08" providerId="ADAL" clId="{723479F2-B819-774C-8F32-477216D32D59}" dt="2023-02-27T11:24:07.739" v="248" actId="2711"/>
          <ac:spMkLst>
            <pc:docMk/>
            <pc:sldMk cId="2124057168" sldId="295"/>
            <ac:spMk id="2" creationId="{4B361F56-1592-196E-8613-B5F028A85051}"/>
          </ac:spMkLst>
        </pc:spChg>
        <pc:picChg chg="mod">
          <ac:chgData name="Elias Johann Jonsson" userId="b5c5b07b-0736-4128-9608-921222621f08" providerId="ADAL" clId="{723479F2-B819-774C-8F32-477216D32D59}" dt="2023-02-27T11:23:13.888" v="236" actId="1076"/>
          <ac:picMkLst>
            <pc:docMk/>
            <pc:sldMk cId="2124057168" sldId="295"/>
            <ac:picMk id="7" creationId="{25E501A9-F6BC-B952-43F4-7ACDCB65C7CA}"/>
          </ac:picMkLst>
        </pc:picChg>
      </pc:sldChg>
      <pc:sldChg chg="modSp mod">
        <pc:chgData name="Elias Johann Jonsson" userId="b5c5b07b-0736-4128-9608-921222621f08" providerId="ADAL" clId="{723479F2-B819-774C-8F32-477216D32D59}" dt="2023-02-27T11:24:16.728" v="249" actId="2711"/>
        <pc:sldMkLst>
          <pc:docMk/>
          <pc:sldMk cId="4132622034" sldId="296"/>
        </pc:sldMkLst>
        <pc:spChg chg="mod">
          <ac:chgData name="Elias Johann Jonsson" userId="b5c5b07b-0736-4128-9608-921222621f08" providerId="ADAL" clId="{723479F2-B819-774C-8F32-477216D32D59}" dt="2023-02-27T11:24:16.728" v="249" actId="2711"/>
          <ac:spMkLst>
            <pc:docMk/>
            <pc:sldMk cId="4132622034" sldId="296"/>
            <ac:spMk id="2" creationId="{4B361F56-1592-196E-8613-B5F028A85051}"/>
          </ac:spMkLst>
        </pc:spChg>
        <pc:spChg chg="mod">
          <ac:chgData name="Elias Johann Jonsson" userId="b5c5b07b-0736-4128-9608-921222621f08" providerId="ADAL" clId="{723479F2-B819-774C-8F32-477216D32D59}" dt="2023-02-27T11:22:47.255" v="232" actId="14100"/>
          <ac:spMkLst>
            <pc:docMk/>
            <pc:sldMk cId="4132622034" sldId="296"/>
            <ac:spMk id="13" creationId="{DF12239B-DC39-CF17-A608-61D30DA87C99}"/>
          </ac:spMkLst>
        </pc:spChg>
        <pc:spChg chg="mod">
          <ac:chgData name="Elias Johann Jonsson" userId="b5c5b07b-0736-4128-9608-921222621f08" providerId="ADAL" clId="{723479F2-B819-774C-8F32-477216D32D59}" dt="2023-02-27T11:22:04.392" v="217" actId="403"/>
          <ac:spMkLst>
            <pc:docMk/>
            <pc:sldMk cId="4132622034" sldId="296"/>
            <ac:spMk id="14" creationId="{70EFA584-8647-FDCB-3011-444AE0BEB45E}"/>
          </ac:spMkLst>
        </pc:spChg>
        <pc:picChg chg="mod">
          <ac:chgData name="Elias Johann Jonsson" userId="b5c5b07b-0736-4128-9608-921222621f08" providerId="ADAL" clId="{723479F2-B819-774C-8F32-477216D32D59}" dt="2023-02-27T11:22:33.734" v="229" actId="1440"/>
          <ac:picMkLst>
            <pc:docMk/>
            <pc:sldMk cId="4132622034" sldId="296"/>
            <ac:picMk id="11" creationId="{28C1CE41-D259-856B-B0A0-7A4767965EFC}"/>
          </ac:picMkLst>
        </pc:picChg>
      </pc:sldChg>
      <pc:sldChg chg="addSp modSp mod">
        <pc:chgData name="Elias Johann Jonsson" userId="b5c5b07b-0736-4128-9608-921222621f08" providerId="ADAL" clId="{723479F2-B819-774C-8F32-477216D32D59}" dt="2023-02-27T11:40:35.912" v="363" actId="1076"/>
        <pc:sldMkLst>
          <pc:docMk/>
          <pc:sldMk cId="1019281676" sldId="297"/>
        </pc:sldMkLst>
        <pc:spChg chg="mod">
          <ac:chgData name="Elias Johann Jonsson" userId="b5c5b07b-0736-4128-9608-921222621f08" providerId="ADAL" clId="{723479F2-B819-774C-8F32-477216D32D59}" dt="2023-02-27T11:26:38.107" v="284" actId="1076"/>
          <ac:spMkLst>
            <pc:docMk/>
            <pc:sldMk cId="1019281676" sldId="297"/>
            <ac:spMk id="2" creationId="{4B361F56-1592-196E-8613-B5F028A85051}"/>
          </ac:spMkLst>
        </pc:spChg>
        <pc:spChg chg="add mod">
          <ac:chgData name="Elias Johann Jonsson" userId="b5c5b07b-0736-4128-9608-921222621f08" providerId="ADAL" clId="{723479F2-B819-774C-8F32-477216D32D59}" dt="2023-02-27T11:31:21.279" v="320" actId="403"/>
          <ac:spMkLst>
            <pc:docMk/>
            <pc:sldMk cId="1019281676" sldId="297"/>
            <ac:spMk id="4" creationId="{02E349A1-0EA3-5DD0-C59B-15D452492DC5}"/>
          </ac:spMkLst>
        </pc:spChg>
        <pc:spChg chg="mod">
          <ac:chgData name="Elias Johann Jonsson" userId="b5c5b07b-0736-4128-9608-921222621f08" providerId="ADAL" clId="{723479F2-B819-774C-8F32-477216D32D59}" dt="2023-02-27T11:26:38.107" v="284" actId="1076"/>
          <ac:spMkLst>
            <pc:docMk/>
            <pc:sldMk cId="1019281676" sldId="297"/>
            <ac:spMk id="6" creationId="{1FFE54EE-D2E3-0961-2A9C-77FF7B683EC6}"/>
          </ac:spMkLst>
        </pc:spChg>
        <pc:picChg chg="add mod">
          <ac:chgData name="Elias Johann Jonsson" userId="b5c5b07b-0736-4128-9608-921222621f08" providerId="ADAL" clId="{723479F2-B819-774C-8F32-477216D32D59}" dt="2023-02-27T11:40:35.912" v="363" actId="1076"/>
          <ac:picMkLst>
            <pc:docMk/>
            <pc:sldMk cId="1019281676" sldId="297"/>
            <ac:picMk id="7" creationId="{A6690BEB-75E8-2827-5F5F-05C93D632DB0}"/>
          </ac:picMkLst>
        </pc:picChg>
      </pc:sldChg>
      <pc:sldChg chg="addSp modSp mod">
        <pc:chgData name="Elias Johann Jonsson" userId="b5c5b07b-0736-4128-9608-921222621f08" providerId="ADAL" clId="{723479F2-B819-774C-8F32-477216D32D59}" dt="2023-02-27T11:23:59.615" v="247" actId="1582"/>
        <pc:sldMkLst>
          <pc:docMk/>
          <pc:sldMk cId="14715234" sldId="302"/>
        </pc:sldMkLst>
        <pc:spChg chg="mod">
          <ac:chgData name="Elias Johann Jonsson" userId="b5c5b07b-0736-4128-9608-921222621f08" providerId="ADAL" clId="{723479F2-B819-774C-8F32-477216D32D59}" dt="2023-02-27T11:23:52.862" v="246" actId="1076"/>
          <ac:spMkLst>
            <pc:docMk/>
            <pc:sldMk cId="14715234" sldId="302"/>
            <ac:spMk id="2" creationId="{4B361F56-1592-196E-8613-B5F028A85051}"/>
          </ac:spMkLst>
        </pc:spChg>
        <pc:spChg chg="mod">
          <ac:chgData name="Elias Johann Jonsson" userId="b5c5b07b-0736-4128-9608-921222621f08" providerId="ADAL" clId="{723479F2-B819-774C-8F32-477216D32D59}" dt="2023-02-27T11:23:59.615" v="247" actId="1582"/>
          <ac:spMkLst>
            <pc:docMk/>
            <pc:sldMk cId="14715234" sldId="302"/>
            <ac:spMk id="5" creationId="{DF169386-EB45-1F89-30D2-42A85775139C}"/>
          </ac:spMkLst>
        </pc:spChg>
        <pc:grpChg chg="add mod">
          <ac:chgData name="Elias Johann Jonsson" userId="b5c5b07b-0736-4128-9608-921222621f08" providerId="ADAL" clId="{723479F2-B819-774C-8F32-477216D32D59}" dt="2023-02-27T11:23:32.644" v="242" actId="1076"/>
          <ac:grpSpMkLst>
            <pc:docMk/>
            <pc:sldMk cId="14715234" sldId="302"/>
            <ac:grpSpMk id="3" creationId="{3248A877-FF45-9A96-E675-F1E763D4256F}"/>
          </ac:grpSpMkLst>
        </pc:grpChg>
        <pc:picChg chg="mod">
          <ac:chgData name="Elias Johann Jonsson" userId="b5c5b07b-0736-4128-9608-921222621f08" providerId="ADAL" clId="{723479F2-B819-774C-8F32-477216D32D59}" dt="2023-02-27T11:23:28.356" v="240" actId="164"/>
          <ac:picMkLst>
            <pc:docMk/>
            <pc:sldMk cId="14715234" sldId="302"/>
            <ac:picMk id="4" creationId="{07A132D2-90C8-C9AC-AD49-87811C01831A}"/>
          </ac:picMkLst>
        </pc:picChg>
      </pc:sldChg>
      <pc:sldChg chg="addSp delSp modSp mod">
        <pc:chgData name="Elias Johann Jonsson" userId="b5c5b07b-0736-4128-9608-921222621f08" providerId="ADAL" clId="{723479F2-B819-774C-8F32-477216D32D59}" dt="2023-02-27T11:33:29.187" v="349" actId="478"/>
        <pc:sldMkLst>
          <pc:docMk/>
          <pc:sldMk cId="1271417373" sldId="306"/>
        </pc:sldMkLst>
        <pc:spChg chg="del mod">
          <ac:chgData name="Elias Johann Jonsson" userId="b5c5b07b-0736-4128-9608-921222621f08" providerId="ADAL" clId="{723479F2-B819-774C-8F32-477216D32D59}" dt="2023-02-27T11:33:26.450" v="345" actId="478"/>
          <ac:spMkLst>
            <pc:docMk/>
            <pc:sldMk cId="1271417373" sldId="306"/>
            <ac:spMk id="2" creationId="{4B361F56-1592-196E-8613-B5F028A85051}"/>
          </ac:spMkLst>
        </pc:spChg>
        <pc:spChg chg="add del mod">
          <ac:chgData name="Elias Johann Jonsson" userId="b5c5b07b-0736-4128-9608-921222621f08" providerId="ADAL" clId="{723479F2-B819-774C-8F32-477216D32D59}" dt="2023-02-27T11:33:29.187" v="349" actId="478"/>
          <ac:spMkLst>
            <pc:docMk/>
            <pc:sldMk cId="1271417373" sldId="306"/>
            <ac:spMk id="5" creationId="{F0A0F892-494B-BA51-5886-F80D97D1F150}"/>
          </ac:spMkLst>
        </pc:spChg>
        <pc:spChg chg="add mod">
          <ac:chgData name="Elias Johann Jonsson" userId="b5c5b07b-0736-4128-9608-921222621f08" providerId="ADAL" clId="{723479F2-B819-774C-8F32-477216D32D59}" dt="2023-02-27T11:33:26.777" v="348" actId="27636"/>
          <ac:spMkLst>
            <pc:docMk/>
            <pc:sldMk cId="1271417373" sldId="306"/>
            <ac:spMk id="6" creationId="{98A0EA3F-8D8E-211D-F747-8F42BB462653}"/>
          </ac:spMkLst>
        </pc:spChg>
        <pc:picChg chg="mod">
          <ac:chgData name="Elias Johann Jonsson" userId="b5c5b07b-0736-4128-9608-921222621f08" providerId="ADAL" clId="{723479F2-B819-774C-8F32-477216D32D59}" dt="2023-02-27T11:33:11.777" v="343" actId="1076"/>
          <ac:picMkLst>
            <pc:docMk/>
            <pc:sldMk cId="1271417373" sldId="306"/>
            <ac:picMk id="4" creationId="{5B25691F-6439-3165-DEA6-3EE349D8523B}"/>
          </ac:picMkLst>
        </pc:picChg>
      </pc:sldChg>
      <pc:sldChg chg="modSp mod modClrScheme chgLayout">
        <pc:chgData name="Elias Johann Jonsson" userId="b5c5b07b-0736-4128-9608-921222621f08" providerId="ADAL" clId="{723479F2-B819-774C-8F32-477216D32D59}" dt="2023-02-27T11:07:30.825" v="23" actId="207"/>
        <pc:sldMkLst>
          <pc:docMk/>
          <pc:sldMk cId="4140539979" sldId="309"/>
        </pc:sldMkLst>
        <pc:spChg chg="mod ord">
          <ac:chgData name="Elias Johann Jonsson" userId="b5c5b07b-0736-4128-9608-921222621f08" providerId="ADAL" clId="{723479F2-B819-774C-8F32-477216D32D59}" dt="2023-02-27T11:07:30.825" v="23" actId="207"/>
          <ac:spMkLst>
            <pc:docMk/>
            <pc:sldMk cId="4140539979" sldId="309"/>
            <ac:spMk id="2" creationId="{4B361F56-1592-196E-8613-B5F028A85051}"/>
          </ac:spMkLst>
        </pc:spChg>
      </pc:sldChg>
      <pc:sldChg chg="modSp mod">
        <pc:chgData name="Elias Johann Jonsson" userId="b5c5b07b-0736-4128-9608-921222621f08" providerId="ADAL" clId="{723479F2-B819-774C-8F32-477216D32D59}" dt="2023-02-27T11:33:02.566" v="341" actId="1076"/>
        <pc:sldMkLst>
          <pc:docMk/>
          <pc:sldMk cId="887411398" sldId="310"/>
        </pc:sldMkLst>
        <pc:spChg chg="mod">
          <ac:chgData name="Elias Johann Jonsson" userId="b5c5b07b-0736-4128-9608-921222621f08" providerId="ADAL" clId="{723479F2-B819-774C-8F32-477216D32D59}" dt="2023-02-27T11:33:02.566" v="341" actId="1076"/>
          <ac:spMkLst>
            <pc:docMk/>
            <pc:sldMk cId="887411398" sldId="310"/>
            <ac:spMk id="2" creationId="{4B361F56-1592-196E-8613-B5F028A85051}"/>
          </ac:spMkLst>
        </pc:spChg>
        <pc:spChg chg="mod">
          <ac:chgData name="Elias Johann Jonsson" userId="b5c5b07b-0736-4128-9608-921222621f08" providerId="ADAL" clId="{723479F2-B819-774C-8F32-477216D32D59}" dt="2023-02-27T11:32:59.551" v="340" actId="1076"/>
          <ac:spMkLst>
            <pc:docMk/>
            <pc:sldMk cId="887411398" sldId="310"/>
            <ac:spMk id="5" creationId="{8C482C56-51CB-0999-A5CB-2623B852D7D1}"/>
          </ac:spMkLst>
        </pc:spChg>
        <pc:picChg chg="mod">
          <ac:chgData name="Elias Johann Jonsson" userId="b5c5b07b-0736-4128-9608-921222621f08" providerId="ADAL" clId="{723479F2-B819-774C-8F32-477216D32D59}" dt="2023-02-27T11:32:59.551" v="340" actId="1076"/>
          <ac:picMkLst>
            <pc:docMk/>
            <pc:sldMk cId="887411398" sldId="310"/>
            <ac:picMk id="4" creationId="{835F6EBA-5C9F-7BC9-01B1-938B5CD612C9}"/>
          </ac:picMkLst>
        </pc:picChg>
      </pc:sldChg>
      <pc:sldChg chg="addSp delSp modSp mod">
        <pc:chgData name="Elias Johann Jonsson" userId="b5c5b07b-0736-4128-9608-921222621f08" providerId="ADAL" clId="{723479F2-B819-774C-8F32-477216D32D59}" dt="2023-02-27T11:33:50.871" v="356" actId="1076"/>
        <pc:sldMkLst>
          <pc:docMk/>
          <pc:sldMk cId="2978846350" sldId="311"/>
        </pc:sldMkLst>
        <pc:spChg chg="del mod">
          <ac:chgData name="Elias Johann Jonsson" userId="b5c5b07b-0736-4128-9608-921222621f08" providerId="ADAL" clId="{723479F2-B819-774C-8F32-477216D32D59}" dt="2023-02-27T11:33:39.250" v="352" actId="478"/>
          <ac:spMkLst>
            <pc:docMk/>
            <pc:sldMk cId="2978846350" sldId="311"/>
            <ac:spMk id="2" creationId="{4B361F56-1592-196E-8613-B5F028A85051}"/>
          </ac:spMkLst>
        </pc:spChg>
        <pc:spChg chg="add mod">
          <ac:chgData name="Elias Johann Jonsson" userId="b5c5b07b-0736-4128-9608-921222621f08" providerId="ADAL" clId="{723479F2-B819-774C-8F32-477216D32D59}" dt="2023-02-27T11:33:50.871" v="356" actId="1076"/>
          <ac:spMkLst>
            <pc:docMk/>
            <pc:sldMk cId="2978846350" sldId="311"/>
            <ac:spMk id="3" creationId="{832099C0-ED58-E0AE-2C0A-4C472AC64402}"/>
          </ac:spMkLst>
        </pc:spChg>
        <pc:spChg chg="add del mod">
          <ac:chgData name="Elias Johann Jonsson" userId="b5c5b07b-0736-4128-9608-921222621f08" providerId="ADAL" clId="{723479F2-B819-774C-8F32-477216D32D59}" dt="2023-02-27T11:33:41.721" v="354" actId="478"/>
          <ac:spMkLst>
            <pc:docMk/>
            <pc:sldMk cId="2978846350" sldId="311"/>
            <ac:spMk id="6" creationId="{9FDF3020-CA69-9F26-8E84-4680B2B45A40}"/>
          </ac:spMkLst>
        </pc:spChg>
        <pc:spChg chg="mod">
          <ac:chgData name="Elias Johann Jonsson" userId="b5c5b07b-0736-4128-9608-921222621f08" providerId="ADAL" clId="{723479F2-B819-774C-8F32-477216D32D59}" dt="2023-02-27T11:33:48" v="355" actId="1076"/>
          <ac:spMkLst>
            <pc:docMk/>
            <pc:sldMk cId="2978846350" sldId="311"/>
            <ac:spMk id="9" creationId="{CE3064BA-98A9-6C39-9694-54ED820DECDE}"/>
          </ac:spMkLst>
        </pc:spChg>
        <pc:picChg chg="mod">
          <ac:chgData name="Elias Johann Jonsson" userId="b5c5b07b-0736-4128-9608-921222621f08" providerId="ADAL" clId="{723479F2-B819-774C-8F32-477216D32D59}" dt="2023-02-27T11:33:48" v="355" actId="1076"/>
          <ac:picMkLst>
            <pc:docMk/>
            <pc:sldMk cId="2978846350" sldId="311"/>
            <ac:picMk id="4" creationId="{0D537913-5290-D2E6-51C4-8E30764FBD47}"/>
          </ac:picMkLst>
        </pc:picChg>
        <pc:picChg chg="mod">
          <ac:chgData name="Elias Johann Jonsson" userId="b5c5b07b-0736-4128-9608-921222621f08" providerId="ADAL" clId="{723479F2-B819-774C-8F32-477216D32D59}" dt="2023-02-27T11:33:48" v="355" actId="1076"/>
          <ac:picMkLst>
            <pc:docMk/>
            <pc:sldMk cId="2978846350" sldId="311"/>
            <ac:picMk id="11" creationId="{493E2BC1-52C4-9234-FA10-9619B0D0C435}"/>
          </ac:picMkLst>
        </pc:picChg>
      </pc:sldChg>
      <pc:sldChg chg="modSp mod">
        <pc:chgData name="Elias Johann Jonsson" userId="b5c5b07b-0736-4128-9608-921222621f08" providerId="ADAL" clId="{723479F2-B819-774C-8F32-477216D32D59}" dt="2023-02-27T11:31:52.557" v="326" actId="1076"/>
        <pc:sldMkLst>
          <pc:docMk/>
          <pc:sldMk cId="2020543281" sldId="312"/>
        </pc:sldMkLst>
        <pc:spChg chg="mod">
          <ac:chgData name="Elias Johann Jonsson" userId="b5c5b07b-0736-4128-9608-921222621f08" providerId="ADAL" clId="{723479F2-B819-774C-8F32-477216D32D59}" dt="2023-02-27T11:31:52.557" v="326" actId="1076"/>
          <ac:spMkLst>
            <pc:docMk/>
            <pc:sldMk cId="2020543281" sldId="312"/>
            <ac:spMk id="2" creationId="{4B361F56-1592-196E-8613-B5F028A85051}"/>
          </ac:spMkLst>
        </pc:spChg>
        <pc:spChg chg="mod">
          <ac:chgData name="Elias Johann Jonsson" userId="b5c5b07b-0736-4128-9608-921222621f08" providerId="ADAL" clId="{723479F2-B819-774C-8F32-477216D32D59}" dt="2023-02-27T11:31:50.270" v="325" actId="1076"/>
          <ac:spMkLst>
            <pc:docMk/>
            <pc:sldMk cId="2020543281" sldId="312"/>
            <ac:spMk id="5" creationId="{906EFB78-4773-1D62-05C3-C25A0F9CADE6}"/>
          </ac:spMkLst>
        </pc:spChg>
        <pc:picChg chg="mod">
          <ac:chgData name="Elias Johann Jonsson" userId="b5c5b07b-0736-4128-9608-921222621f08" providerId="ADAL" clId="{723479F2-B819-774C-8F32-477216D32D59}" dt="2023-02-27T11:31:50.270" v="325" actId="1076"/>
          <ac:picMkLst>
            <pc:docMk/>
            <pc:sldMk cId="2020543281" sldId="312"/>
            <ac:picMk id="8" creationId="{B0BB1542-B594-100C-E58D-3EDC91FFB228}"/>
          </ac:picMkLst>
        </pc:picChg>
      </pc:sldChg>
      <pc:sldChg chg="addSp modSp mod">
        <pc:chgData name="Elias Johann Jonsson" userId="b5c5b07b-0736-4128-9608-921222621f08" providerId="ADAL" clId="{723479F2-B819-774C-8F32-477216D32D59}" dt="2023-02-27T11:31:03.647" v="316" actId="1076"/>
        <pc:sldMkLst>
          <pc:docMk/>
          <pc:sldMk cId="3380062408" sldId="313"/>
        </pc:sldMkLst>
        <pc:spChg chg="add mod">
          <ac:chgData name="Elias Johann Jonsson" userId="b5c5b07b-0736-4128-9608-921222621f08" providerId="ADAL" clId="{723479F2-B819-774C-8F32-477216D32D59}" dt="2023-02-27T11:31:03.647" v="316" actId="1076"/>
          <ac:spMkLst>
            <pc:docMk/>
            <pc:sldMk cId="3380062408" sldId="313"/>
            <ac:spMk id="4" creationId="{97A9DC3F-845E-9FEC-BB88-279385546697}"/>
          </ac:spMkLst>
        </pc:spChg>
        <pc:spChg chg="mod">
          <ac:chgData name="Elias Johann Jonsson" userId="b5c5b07b-0736-4128-9608-921222621f08" providerId="ADAL" clId="{723479F2-B819-774C-8F32-477216D32D59}" dt="2023-02-27T11:30:41.650" v="308" actId="14100"/>
          <ac:spMkLst>
            <pc:docMk/>
            <pc:sldMk cId="3380062408" sldId="313"/>
            <ac:spMk id="7" creationId="{E7A2420B-5222-5A06-15E4-D1D422739343}"/>
          </ac:spMkLst>
        </pc:spChg>
      </pc:sldChg>
      <pc:sldChg chg="del">
        <pc:chgData name="Elias Johann Jonsson" userId="b5c5b07b-0736-4128-9608-921222621f08" providerId="ADAL" clId="{723479F2-B819-774C-8F32-477216D32D59}" dt="2023-02-27T11:08:40.099" v="34" actId="2696"/>
        <pc:sldMkLst>
          <pc:docMk/>
          <pc:sldMk cId="79365544" sldId="314"/>
        </pc:sldMkLst>
      </pc:sldChg>
      <pc:sldChg chg="del">
        <pc:chgData name="Elias Johann Jonsson" userId="b5c5b07b-0736-4128-9608-921222621f08" providerId="ADAL" clId="{723479F2-B819-774C-8F32-477216D32D59}" dt="2023-02-27T11:13:19.554" v="96" actId="2696"/>
        <pc:sldMkLst>
          <pc:docMk/>
          <pc:sldMk cId="1123839799" sldId="315"/>
        </pc:sldMkLst>
      </pc:sldChg>
      <pc:sldChg chg="del">
        <pc:chgData name="Elias Johann Jonsson" userId="b5c5b07b-0736-4128-9608-921222621f08" providerId="ADAL" clId="{723479F2-B819-774C-8F32-477216D32D59}" dt="2023-02-27T11:25:20.677" v="258" actId="2696"/>
        <pc:sldMkLst>
          <pc:docMk/>
          <pc:sldMk cId="3719626729" sldId="316"/>
        </pc:sldMkLst>
      </pc:sldChg>
      <pc:sldChg chg="del">
        <pc:chgData name="Elias Johann Jonsson" userId="b5c5b07b-0736-4128-9608-921222621f08" providerId="ADAL" clId="{723479F2-B819-774C-8F32-477216D32D59}" dt="2023-02-27T11:29:17.571" v="289" actId="2696"/>
        <pc:sldMkLst>
          <pc:docMk/>
          <pc:sldMk cId="1664221207" sldId="317"/>
        </pc:sldMkLst>
      </pc:sldChg>
      <pc:sldChg chg="del">
        <pc:chgData name="Elias Johann Jonsson" userId="b5c5b07b-0736-4128-9608-921222621f08" providerId="ADAL" clId="{723479F2-B819-774C-8F32-477216D32D59}" dt="2023-02-27T11:29:42.780" v="294" actId="2696"/>
        <pc:sldMkLst>
          <pc:docMk/>
          <pc:sldMk cId="2804837688" sldId="318"/>
        </pc:sldMkLst>
      </pc:sldChg>
      <pc:sldChg chg="add del">
        <pc:chgData name="Elias Johann Jonsson" userId="b5c5b07b-0736-4128-9608-921222621f08" providerId="ADAL" clId="{723479F2-B819-774C-8F32-477216D32D59}" dt="2023-02-27T11:30:29.573" v="306" actId="2696"/>
        <pc:sldMkLst>
          <pc:docMk/>
          <pc:sldMk cId="877783684" sldId="319"/>
        </pc:sldMkLst>
      </pc:sldChg>
      <pc:sldChg chg="del">
        <pc:chgData name="Elias Johann Jonsson" userId="b5c5b07b-0736-4128-9608-921222621f08" providerId="ADAL" clId="{723479F2-B819-774C-8F32-477216D32D59}" dt="2023-02-27T11:29:49.872" v="296" actId="2696"/>
        <pc:sldMkLst>
          <pc:docMk/>
          <pc:sldMk cId="692004174" sldId="320"/>
        </pc:sldMkLst>
      </pc:sldChg>
      <pc:sldChg chg="addSp delSp modSp add mod">
        <pc:chgData name="Elias Johann Jonsson" userId="b5c5b07b-0736-4128-9608-921222621f08" providerId="ADAL" clId="{723479F2-B819-774C-8F32-477216D32D59}" dt="2023-02-27T11:12:14.337" v="84"/>
        <pc:sldMkLst>
          <pc:docMk/>
          <pc:sldMk cId="70362256" sldId="321"/>
        </pc:sldMkLst>
        <pc:spChg chg="del">
          <ac:chgData name="Elias Johann Jonsson" userId="b5c5b07b-0736-4128-9608-921222621f08" providerId="ADAL" clId="{723479F2-B819-774C-8F32-477216D32D59}" dt="2023-02-27T11:11:45.321" v="69" actId="478"/>
          <ac:spMkLst>
            <pc:docMk/>
            <pc:sldMk cId="70362256" sldId="321"/>
            <ac:spMk id="2" creationId="{F23DF9BC-7679-7E48-CD3C-F3EB72A511EE}"/>
          </ac:spMkLst>
        </pc:spChg>
        <pc:spChg chg="mod">
          <ac:chgData name="Elias Johann Jonsson" userId="b5c5b07b-0736-4128-9608-921222621f08" providerId="ADAL" clId="{723479F2-B819-774C-8F32-477216D32D59}" dt="2023-02-27T11:11:22.430" v="65" actId="2711"/>
          <ac:spMkLst>
            <pc:docMk/>
            <pc:sldMk cId="70362256" sldId="321"/>
            <ac:spMk id="3" creationId="{A1DFF2DD-6D8D-23AF-58A8-B769FF21E634}"/>
          </ac:spMkLst>
        </pc:spChg>
        <pc:spChg chg="add del mod">
          <ac:chgData name="Elias Johann Jonsson" userId="b5c5b07b-0736-4128-9608-921222621f08" providerId="ADAL" clId="{723479F2-B819-774C-8F32-477216D32D59}" dt="2023-02-27T11:12:14.055" v="83" actId="478"/>
          <ac:spMkLst>
            <pc:docMk/>
            <pc:sldMk cId="70362256" sldId="321"/>
            <ac:spMk id="5" creationId="{A4E84394-91FB-B3D6-2E8D-50C4138C20E7}"/>
          </ac:spMkLst>
        </pc:spChg>
        <pc:spChg chg="add mod">
          <ac:chgData name="Elias Johann Jonsson" userId="b5c5b07b-0736-4128-9608-921222621f08" providerId="ADAL" clId="{723479F2-B819-774C-8F32-477216D32D59}" dt="2023-02-27T11:12:14.337" v="84"/>
          <ac:spMkLst>
            <pc:docMk/>
            <pc:sldMk cId="70362256" sldId="321"/>
            <ac:spMk id="6" creationId="{F15DCCDE-5649-EB4E-3D6C-CEB43197FF6C}"/>
          </ac:spMkLst>
        </pc:spChg>
      </pc:sldChg>
      <pc:sldChg chg="add del">
        <pc:chgData name="Elias Johann Jonsson" userId="b5c5b07b-0736-4128-9608-921222621f08" providerId="ADAL" clId="{723479F2-B819-774C-8F32-477216D32D59}" dt="2023-02-27T11:06:48.514" v="7"/>
        <pc:sldMkLst>
          <pc:docMk/>
          <pc:sldMk cId="739867542" sldId="321"/>
        </pc:sldMkLst>
      </pc:sldChg>
      <pc:sldChg chg="add del">
        <pc:chgData name="Elias Johann Jonsson" userId="b5c5b07b-0736-4128-9608-921222621f08" providerId="ADAL" clId="{723479F2-B819-774C-8F32-477216D32D59}" dt="2023-02-27T11:10:52.882" v="60"/>
        <pc:sldMkLst>
          <pc:docMk/>
          <pc:sldMk cId="992750807" sldId="322"/>
        </pc:sldMkLst>
      </pc:sldChg>
      <pc:sldChg chg="addSp delSp modSp add mod modClrScheme chgLayout modNotesTx">
        <pc:chgData name="Elias Johann Jonsson" userId="b5c5b07b-0736-4128-9608-921222621f08" providerId="ADAL" clId="{723479F2-B819-774C-8F32-477216D32D59}" dt="2023-02-27T11:13:14.430" v="95" actId="20577"/>
        <pc:sldMkLst>
          <pc:docMk/>
          <pc:sldMk cId="2506993255" sldId="322"/>
        </pc:sldMkLst>
        <pc:spChg chg="del mod ord">
          <ac:chgData name="Elias Johann Jonsson" userId="b5c5b07b-0736-4128-9608-921222621f08" providerId="ADAL" clId="{723479F2-B819-774C-8F32-477216D32D59}" dt="2023-02-27T11:11:35.225" v="66" actId="478"/>
          <ac:spMkLst>
            <pc:docMk/>
            <pc:sldMk cId="2506993255" sldId="322"/>
            <ac:spMk id="2" creationId="{F23DF9BC-7679-7E48-CD3C-F3EB72A511EE}"/>
          </ac:spMkLst>
        </pc:spChg>
        <pc:spChg chg="del mod ord">
          <ac:chgData name="Elias Johann Jonsson" userId="b5c5b07b-0736-4128-9608-921222621f08" providerId="ADAL" clId="{723479F2-B819-774C-8F32-477216D32D59}" dt="2023-02-27T11:11:35.225" v="66" actId="478"/>
          <ac:spMkLst>
            <pc:docMk/>
            <pc:sldMk cId="2506993255" sldId="322"/>
            <ac:spMk id="3" creationId="{A1DFF2DD-6D8D-23AF-58A8-B769FF21E634}"/>
          </ac:spMkLst>
        </pc:spChg>
        <pc:spChg chg="add del mod">
          <ac:chgData name="Elias Johann Jonsson" userId="b5c5b07b-0736-4128-9608-921222621f08" providerId="ADAL" clId="{723479F2-B819-774C-8F32-477216D32D59}" dt="2023-02-27T11:12:22.432" v="85" actId="478"/>
          <ac:spMkLst>
            <pc:docMk/>
            <pc:sldMk cId="2506993255" sldId="322"/>
            <ac:spMk id="4" creationId="{9F95753E-5124-2B9F-023B-269986AE6E90}"/>
          </ac:spMkLst>
        </pc:spChg>
        <pc:spChg chg="add mod">
          <ac:chgData name="Elias Johann Jonsson" userId="b5c5b07b-0736-4128-9608-921222621f08" providerId="ADAL" clId="{723479F2-B819-774C-8F32-477216D32D59}" dt="2023-02-27T11:12:32.628" v="88" actId="2711"/>
          <ac:spMkLst>
            <pc:docMk/>
            <pc:sldMk cId="2506993255" sldId="322"/>
            <ac:spMk id="5" creationId="{45AA7B50-75B6-6D21-91DC-0F6C233CF8B5}"/>
          </ac:spMkLst>
        </pc:spChg>
        <pc:spChg chg="add mod">
          <ac:chgData name="Elias Johann Jonsson" userId="b5c5b07b-0736-4128-9608-921222621f08" providerId="ADAL" clId="{723479F2-B819-774C-8F32-477216D32D59}" dt="2023-02-27T11:12:22.765" v="86"/>
          <ac:spMkLst>
            <pc:docMk/>
            <pc:sldMk cId="2506993255" sldId="322"/>
            <ac:spMk id="6" creationId="{E525B602-0446-2DAB-342D-9AFD7B99F852}"/>
          </ac:spMkLst>
        </pc:spChg>
      </pc:sldChg>
      <pc:sldChg chg="add del">
        <pc:chgData name="Elias Johann Jonsson" userId="b5c5b07b-0736-4128-9608-921222621f08" providerId="ADAL" clId="{723479F2-B819-774C-8F32-477216D32D59}" dt="2023-02-27T11:13:05.479" v="94" actId="2890"/>
        <pc:sldMkLst>
          <pc:docMk/>
          <pc:sldMk cId="2293575881" sldId="323"/>
        </pc:sldMkLst>
      </pc:sldChg>
      <pc:sldChg chg="add del">
        <pc:chgData name="Elias Johann Jonsson" userId="b5c5b07b-0736-4128-9608-921222621f08" providerId="ADAL" clId="{723479F2-B819-774C-8F32-477216D32D59}" dt="2023-02-27T11:24:52.861" v="253"/>
        <pc:sldMkLst>
          <pc:docMk/>
          <pc:sldMk cId="3027031027" sldId="323"/>
        </pc:sldMkLst>
      </pc:sldChg>
      <pc:sldChg chg="modSp add mod ord">
        <pc:chgData name="Elias Johann Jonsson" userId="b5c5b07b-0736-4128-9608-921222621f08" providerId="ADAL" clId="{723479F2-B819-774C-8F32-477216D32D59}" dt="2023-02-27T11:25:16.683" v="257" actId="2711"/>
        <pc:sldMkLst>
          <pc:docMk/>
          <pc:sldMk cId="3208964468" sldId="323"/>
        </pc:sldMkLst>
        <pc:spChg chg="mod">
          <ac:chgData name="Elias Johann Jonsson" userId="b5c5b07b-0736-4128-9608-921222621f08" providerId="ADAL" clId="{723479F2-B819-774C-8F32-477216D32D59}" dt="2023-02-27T11:25:16.683" v="257" actId="2711"/>
          <ac:spMkLst>
            <pc:docMk/>
            <pc:sldMk cId="3208964468" sldId="323"/>
            <ac:spMk id="5" creationId="{45AA7B50-75B6-6D21-91DC-0F6C233CF8B5}"/>
          </ac:spMkLst>
        </pc:spChg>
      </pc:sldChg>
      <pc:sldChg chg="modSp add mod ord">
        <pc:chgData name="Elias Johann Jonsson" userId="b5c5b07b-0736-4128-9608-921222621f08" providerId="ADAL" clId="{723479F2-B819-774C-8F32-477216D32D59}" dt="2023-02-27T11:29:27.200" v="291" actId="2711"/>
        <pc:sldMkLst>
          <pc:docMk/>
          <pc:sldMk cId="1998149613" sldId="324"/>
        </pc:sldMkLst>
        <pc:spChg chg="mod">
          <ac:chgData name="Elias Johann Jonsson" userId="b5c5b07b-0736-4128-9608-921222621f08" providerId="ADAL" clId="{723479F2-B819-774C-8F32-477216D32D59}" dt="2023-02-27T11:29:27.200" v="291" actId="2711"/>
          <ac:spMkLst>
            <pc:docMk/>
            <pc:sldMk cId="1998149613" sldId="324"/>
            <ac:spMk id="5" creationId="{45AA7B50-75B6-6D21-91DC-0F6C233CF8B5}"/>
          </ac:spMkLst>
        </pc:spChg>
      </pc:sldChg>
      <pc:sldChg chg="modSp add mod">
        <pc:chgData name="Elias Johann Jonsson" userId="b5c5b07b-0736-4128-9608-921222621f08" providerId="ADAL" clId="{723479F2-B819-774C-8F32-477216D32D59}" dt="2023-02-27T11:29:37.363" v="293" actId="2711"/>
        <pc:sldMkLst>
          <pc:docMk/>
          <pc:sldMk cId="239988140" sldId="325"/>
        </pc:sldMkLst>
        <pc:spChg chg="mod">
          <ac:chgData name="Elias Johann Jonsson" userId="b5c5b07b-0736-4128-9608-921222621f08" providerId="ADAL" clId="{723479F2-B819-774C-8F32-477216D32D59}" dt="2023-02-27T11:29:37.363" v="293" actId="2711"/>
          <ac:spMkLst>
            <pc:docMk/>
            <pc:sldMk cId="239988140" sldId="325"/>
            <ac:spMk id="5" creationId="{45AA7B50-75B6-6D21-91DC-0F6C233CF8B5}"/>
          </ac:spMkLst>
        </pc:spChg>
      </pc:sldChg>
      <pc:sldChg chg="modSp add mod">
        <pc:chgData name="Elias Johann Jonsson" userId="b5c5b07b-0736-4128-9608-921222621f08" providerId="ADAL" clId="{723479F2-B819-774C-8F32-477216D32D59}" dt="2023-02-27T11:29:58.440" v="298" actId="2711"/>
        <pc:sldMkLst>
          <pc:docMk/>
          <pc:sldMk cId="1982724279" sldId="326"/>
        </pc:sldMkLst>
        <pc:spChg chg="mod">
          <ac:chgData name="Elias Johann Jonsson" userId="b5c5b07b-0736-4128-9608-921222621f08" providerId="ADAL" clId="{723479F2-B819-774C-8F32-477216D32D59}" dt="2023-02-27T11:29:58.440" v="298" actId="2711"/>
          <ac:spMkLst>
            <pc:docMk/>
            <pc:sldMk cId="1982724279" sldId="326"/>
            <ac:spMk id="5" creationId="{45AA7B50-75B6-6D21-91DC-0F6C233CF8B5}"/>
          </ac:spMkLst>
        </pc:spChg>
      </pc:sldChg>
      <pc:sldChg chg="add ord modNotesTx">
        <pc:chgData name="Elias Johann Jonsson" userId="b5c5b07b-0736-4128-9608-921222621f08" providerId="ADAL" clId="{723479F2-B819-774C-8F32-477216D32D59}" dt="2023-02-27T11:30:18.624" v="305" actId="20577"/>
        <pc:sldMkLst>
          <pc:docMk/>
          <pc:sldMk cId="4253312344" sldId="327"/>
        </pc:sldMkLst>
      </pc:sldChg>
      <pc:sldChg chg="modSp new del mod">
        <pc:chgData name="Elias Johann Jonsson" userId="b5c5b07b-0736-4128-9608-921222621f08" providerId="ADAL" clId="{723479F2-B819-774C-8F32-477216D32D59}" dt="2023-02-27T11:40:47.851" v="364" actId="2696"/>
        <pc:sldMkLst>
          <pc:docMk/>
          <pc:sldMk cId="3569300731" sldId="328"/>
        </pc:sldMkLst>
        <pc:spChg chg="mod">
          <ac:chgData name="Elias Johann Jonsson" userId="b5c5b07b-0736-4128-9608-921222621f08" providerId="ADAL" clId="{723479F2-B819-774C-8F32-477216D32D59}" dt="2023-02-27T11:40:30.444" v="359" actId="27636"/>
          <ac:spMkLst>
            <pc:docMk/>
            <pc:sldMk cId="3569300731" sldId="328"/>
            <ac:spMk id="2" creationId="{D05D456A-B75F-5EB1-37CF-A70024950407}"/>
          </ac:spMkLst>
        </pc:spChg>
      </pc:sldChg>
    </pc:docChg>
  </pc:docChgLst>
  <pc:docChgLst>
    <pc:chgData name="Adalbjorg Karlsdottir" userId="73a1fade-35d2-4abb-8fff-103bcc4d95dd" providerId="ADAL" clId="{B5CA3A8E-B353-4495-9D13-508BDA027592}"/>
    <pc:docChg chg="custSel addSld modSld modSection">
      <pc:chgData name="Adalbjorg Karlsdottir" userId="73a1fade-35d2-4abb-8fff-103bcc4d95dd" providerId="ADAL" clId="{B5CA3A8E-B353-4495-9D13-508BDA027592}" dt="2022-12-22T10:29:04.178" v="6" actId="14100"/>
      <pc:docMkLst>
        <pc:docMk/>
      </pc:docMkLst>
      <pc:sldChg chg="addSp delSp modSp new mod">
        <pc:chgData name="Adalbjorg Karlsdottir" userId="73a1fade-35d2-4abb-8fff-103bcc4d95dd" providerId="ADAL" clId="{B5CA3A8E-B353-4495-9D13-508BDA027592}" dt="2022-12-22T10:29:04.178" v="6" actId="14100"/>
        <pc:sldMkLst>
          <pc:docMk/>
          <pc:sldMk cId="1969521738" sldId="285"/>
        </pc:sldMkLst>
        <pc:spChg chg="del">
          <ac:chgData name="Adalbjorg Karlsdottir" userId="73a1fade-35d2-4abb-8fff-103bcc4d95dd" providerId="ADAL" clId="{B5CA3A8E-B353-4495-9D13-508BDA027592}" dt="2022-12-22T10:28:37.480" v="1" actId="478"/>
          <ac:spMkLst>
            <pc:docMk/>
            <pc:sldMk cId="1969521738" sldId="285"/>
            <ac:spMk id="2" creationId="{CC88E953-B02D-02F3-E100-7EE2762B1F40}"/>
          </ac:spMkLst>
        </pc:spChg>
        <pc:spChg chg="add del mod">
          <ac:chgData name="Adalbjorg Karlsdottir" userId="73a1fade-35d2-4abb-8fff-103bcc4d95dd" providerId="ADAL" clId="{B5CA3A8E-B353-4495-9D13-508BDA027592}" dt="2022-12-22T10:28:43.520" v="3" actId="478"/>
          <ac:spMkLst>
            <pc:docMk/>
            <pc:sldMk cId="1969521738" sldId="285"/>
            <ac:spMk id="3" creationId="{20FB1AB7-7DFC-7C2C-6347-306F9A274B5E}"/>
          </ac:spMkLst>
        </pc:spChg>
        <pc:spChg chg="add mod">
          <ac:chgData name="Adalbjorg Karlsdottir" userId="73a1fade-35d2-4abb-8fff-103bcc4d95dd" providerId="ADAL" clId="{B5CA3A8E-B353-4495-9D13-508BDA027592}" dt="2022-12-22T10:28:53.186" v="4"/>
          <ac:spMkLst>
            <pc:docMk/>
            <pc:sldMk cId="1969521738" sldId="285"/>
            <ac:spMk id="5" creationId="{82863F13-7F01-8E52-5597-AAB50EF55A6A}"/>
          </ac:spMkLst>
        </pc:spChg>
        <pc:graphicFrameChg chg="add mod modGraphic">
          <ac:chgData name="Adalbjorg Karlsdottir" userId="73a1fade-35d2-4abb-8fff-103bcc4d95dd" providerId="ADAL" clId="{B5CA3A8E-B353-4495-9D13-508BDA027592}" dt="2022-12-22T10:29:04.178" v="6" actId="14100"/>
          <ac:graphicFrameMkLst>
            <pc:docMk/>
            <pc:sldMk cId="1969521738" sldId="285"/>
            <ac:graphicFrameMk id="4" creationId="{17AF3197-D3F7-9024-559C-294BC4DB9FBB}"/>
          </ac:graphicFrameMkLst>
        </pc:graphicFrameChg>
      </pc:sldChg>
    </pc:docChg>
  </pc:docChgLst>
  <pc:docChgLst>
    <pc:chgData name="Bryan Koh" userId="cc69eefb-d6f1-4425-a3e3-e0b29ecef8f5" providerId="ADAL" clId="{16858DB8-B210-4CA5-821A-D75B13082BE7}"/>
    <pc:docChg chg="undo custSel addSld delSld modSld sldOrd modSection">
      <pc:chgData name="Bryan Koh" userId="cc69eefb-d6f1-4425-a3e3-e0b29ecef8f5" providerId="ADAL" clId="{16858DB8-B210-4CA5-821A-D75B13082BE7}" dt="2023-03-01T01:48:09.180" v="10171" actId="20577"/>
      <pc:docMkLst>
        <pc:docMk/>
      </pc:docMkLst>
      <pc:sldChg chg="del">
        <pc:chgData name="Bryan Koh" userId="cc69eefb-d6f1-4425-a3e3-e0b29ecef8f5" providerId="ADAL" clId="{16858DB8-B210-4CA5-821A-D75B13082BE7}" dt="2023-02-01T07:01:39.525" v="4606" actId="47"/>
        <pc:sldMkLst>
          <pc:docMk/>
          <pc:sldMk cId="3990627660" sldId="256"/>
        </pc:sldMkLst>
      </pc:sldChg>
      <pc:sldChg chg="addSp delSp modSp mod modNotesTx">
        <pc:chgData name="Bryan Koh" userId="cc69eefb-d6f1-4425-a3e3-e0b29ecef8f5" providerId="ADAL" clId="{16858DB8-B210-4CA5-821A-D75B13082BE7}" dt="2023-02-22T02:08:34.544" v="9995" actId="6549"/>
        <pc:sldMkLst>
          <pc:docMk/>
          <pc:sldMk cId="2527301476" sldId="280"/>
        </pc:sldMkLst>
        <pc:picChg chg="add mod">
          <ac:chgData name="Bryan Koh" userId="cc69eefb-d6f1-4425-a3e3-e0b29ecef8f5" providerId="ADAL" clId="{16858DB8-B210-4CA5-821A-D75B13082BE7}" dt="2023-02-22T02:08:31.302" v="9994"/>
          <ac:picMkLst>
            <pc:docMk/>
            <pc:sldMk cId="2527301476" sldId="280"/>
            <ac:picMk id="2" creationId="{7A8FFD38-451C-F728-D728-494550158B5D}"/>
          </ac:picMkLst>
        </pc:picChg>
        <pc:picChg chg="del">
          <ac:chgData name="Bryan Koh" userId="cc69eefb-d6f1-4425-a3e3-e0b29ecef8f5" providerId="ADAL" clId="{16858DB8-B210-4CA5-821A-D75B13082BE7}" dt="2023-02-22T02:08:25.271" v="9993" actId="478"/>
          <ac:picMkLst>
            <pc:docMk/>
            <pc:sldMk cId="2527301476" sldId="280"/>
            <ac:picMk id="3" creationId="{5B311577-B682-143A-BE5A-411A21CE4D97}"/>
          </ac:picMkLst>
        </pc:picChg>
      </pc:sldChg>
      <pc:sldChg chg="modSp mod modNotesTx">
        <pc:chgData name="Bryan Koh" userId="cc69eefb-d6f1-4425-a3e3-e0b29ecef8f5" providerId="ADAL" clId="{16858DB8-B210-4CA5-821A-D75B13082BE7}" dt="2023-02-27T14:10:31.195" v="10152" actId="20577"/>
        <pc:sldMkLst>
          <pc:docMk/>
          <pc:sldMk cId="1874870390" sldId="281"/>
        </pc:sldMkLst>
        <pc:spChg chg="mod">
          <ac:chgData name="Bryan Koh" userId="cc69eefb-d6f1-4425-a3e3-e0b29ecef8f5" providerId="ADAL" clId="{16858DB8-B210-4CA5-821A-D75B13082BE7}" dt="2023-02-01T04:29:44.366" v="547" actId="20577"/>
          <ac:spMkLst>
            <pc:docMk/>
            <pc:sldMk cId="1874870390" sldId="281"/>
            <ac:spMk id="4" creationId="{11E71BB8-9594-5376-6127-42A140041C69}"/>
          </ac:spMkLst>
        </pc:spChg>
        <pc:spChg chg="mod">
          <ac:chgData name="Bryan Koh" userId="cc69eefb-d6f1-4425-a3e3-e0b29ecef8f5" providerId="ADAL" clId="{16858DB8-B210-4CA5-821A-D75B13082BE7}" dt="2023-02-22T02:08:13.788" v="9992"/>
          <ac:spMkLst>
            <pc:docMk/>
            <pc:sldMk cId="1874870390" sldId="281"/>
            <ac:spMk id="5" creationId="{E46AA7C5-8B12-DEFD-E337-94698AEADA6F}"/>
          </ac:spMkLst>
        </pc:spChg>
        <pc:spChg chg="mod">
          <ac:chgData name="Bryan Koh" userId="cc69eefb-d6f1-4425-a3e3-e0b29ecef8f5" providerId="ADAL" clId="{16858DB8-B210-4CA5-821A-D75B13082BE7}" dt="2023-02-01T04:31:14.083" v="613" actId="1036"/>
          <ac:spMkLst>
            <pc:docMk/>
            <pc:sldMk cId="1874870390" sldId="281"/>
            <ac:spMk id="6" creationId="{6F1F48B8-0224-37FC-F01F-23D3D79CCD8A}"/>
          </ac:spMkLst>
        </pc:spChg>
      </pc:sldChg>
      <pc:sldChg chg="add del">
        <pc:chgData name="Bryan Koh" userId="cc69eefb-d6f1-4425-a3e3-e0b29ecef8f5" providerId="ADAL" clId="{16858DB8-B210-4CA5-821A-D75B13082BE7}" dt="2023-02-28T07:24:38.474" v="10155" actId="2696"/>
        <pc:sldMkLst>
          <pc:docMk/>
          <pc:sldMk cId="1969521738" sldId="285"/>
        </pc:sldMkLst>
      </pc:sldChg>
      <pc:sldChg chg="delSp modSp mod delAnim modAnim modNotesTx">
        <pc:chgData name="Bryan Koh" userId="cc69eefb-d6f1-4425-a3e3-e0b29ecef8f5" providerId="ADAL" clId="{16858DB8-B210-4CA5-821A-D75B13082BE7}" dt="2023-02-27T05:22:23.645" v="10092" actId="20577"/>
        <pc:sldMkLst>
          <pc:docMk/>
          <pc:sldMk cId="317034174" sldId="287"/>
        </pc:sldMkLst>
        <pc:spChg chg="mod">
          <ac:chgData name="Bryan Koh" userId="cc69eefb-d6f1-4425-a3e3-e0b29ecef8f5" providerId="ADAL" clId="{16858DB8-B210-4CA5-821A-D75B13082BE7}" dt="2023-02-27T05:22:23.645" v="10092" actId="20577"/>
          <ac:spMkLst>
            <pc:docMk/>
            <pc:sldMk cId="317034174" sldId="287"/>
            <ac:spMk id="3" creationId="{A1DFF2DD-6D8D-23AF-58A8-B769FF21E634}"/>
          </ac:spMkLst>
        </pc:spChg>
        <pc:spChg chg="del mod">
          <ac:chgData name="Bryan Koh" userId="cc69eefb-d6f1-4425-a3e3-e0b29ecef8f5" providerId="ADAL" clId="{16858DB8-B210-4CA5-821A-D75B13082BE7}" dt="2023-01-31T07:41:14.092" v="176" actId="478"/>
          <ac:spMkLst>
            <pc:docMk/>
            <pc:sldMk cId="317034174" sldId="287"/>
            <ac:spMk id="5" creationId="{083C7D6E-E9A4-DA91-2ABC-C13C78A609EE}"/>
          </ac:spMkLst>
        </pc:spChg>
      </pc:sldChg>
      <pc:sldChg chg="del ord">
        <pc:chgData name="Bryan Koh" userId="cc69eefb-d6f1-4425-a3e3-e0b29ecef8f5" providerId="ADAL" clId="{16858DB8-B210-4CA5-821A-D75B13082BE7}" dt="2023-02-01T04:20:58.405" v="422" actId="2696"/>
        <pc:sldMkLst>
          <pc:docMk/>
          <pc:sldMk cId="3722786587" sldId="289"/>
        </pc:sldMkLst>
      </pc:sldChg>
      <pc:sldChg chg="addSp delSp modSp mod ord modNotesTx">
        <pc:chgData name="Bryan Koh" userId="cc69eefb-d6f1-4425-a3e3-e0b29ecef8f5" providerId="ADAL" clId="{16858DB8-B210-4CA5-821A-D75B13082BE7}" dt="2023-02-24T02:12:10.617" v="10068" actId="14100"/>
        <pc:sldMkLst>
          <pc:docMk/>
          <pc:sldMk cId="3777826670" sldId="290"/>
        </pc:sldMkLst>
        <pc:spChg chg="mod">
          <ac:chgData name="Bryan Koh" userId="cc69eefb-d6f1-4425-a3e3-e0b29ecef8f5" providerId="ADAL" clId="{16858DB8-B210-4CA5-821A-D75B13082BE7}" dt="2023-01-31T07:45:11.774" v="198" actId="20577"/>
          <ac:spMkLst>
            <pc:docMk/>
            <pc:sldMk cId="3777826670" sldId="290"/>
            <ac:spMk id="2" creationId="{4B361F56-1592-196E-8613-B5F028A85051}"/>
          </ac:spMkLst>
        </pc:spChg>
        <pc:spChg chg="del mod">
          <ac:chgData name="Bryan Koh" userId="cc69eefb-d6f1-4425-a3e3-e0b29ecef8f5" providerId="ADAL" clId="{16858DB8-B210-4CA5-821A-D75B13082BE7}" dt="2023-01-31T07:32:26.807" v="5" actId="478"/>
          <ac:spMkLst>
            <pc:docMk/>
            <pc:sldMk cId="3777826670" sldId="290"/>
            <ac:spMk id="3" creationId="{2F0B6B27-F487-16AC-1E1C-B52FB3FD14B6}"/>
          </ac:spMkLst>
        </pc:spChg>
        <pc:picChg chg="add del mod ord">
          <ac:chgData name="Bryan Koh" userId="cc69eefb-d6f1-4425-a3e3-e0b29ecef8f5" providerId="ADAL" clId="{16858DB8-B210-4CA5-821A-D75B13082BE7}" dt="2023-02-24T02:11:45.753" v="10059" actId="692"/>
          <ac:picMkLst>
            <pc:docMk/>
            <pc:sldMk cId="3777826670" sldId="290"/>
            <ac:picMk id="4" creationId="{148D9C25-CC5F-090D-223C-C54B1EE0DA65}"/>
          </ac:picMkLst>
        </pc:picChg>
        <pc:picChg chg="add del mod">
          <ac:chgData name="Bryan Koh" userId="cc69eefb-d6f1-4425-a3e3-e0b29ecef8f5" providerId="ADAL" clId="{16858DB8-B210-4CA5-821A-D75B13082BE7}" dt="2023-01-31T07:32:53.262" v="9" actId="478"/>
          <ac:picMkLst>
            <pc:docMk/>
            <pc:sldMk cId="3777826670" sldId="290"/>
            <ac:picMk id="5" creationId="{4E6C430F-D040-A19A-7F1F-B7DCA8648513}"/>
          </ac:picMkLst>
        </pc:picChg>
        <pc:picChg chg="add mod">
          <ac:chgData name="Bryan Koh" userId="cc69eefb-d6f1-4425-a3e3-e0b29ecef8f5" providerId="ADAL" clId="{16858DB8-B210-4CA5-821A-D75B13082BE7}" dt="2023-02-24T02:12:10.617" v="10068" actId="14100"/>
          <ac:picMkLst>
            <pc:docMk/>
            <pc:sldMk cId="3777826670" sldId="290"/>
            <ac:picMk id="6" creationId="{7E3E8216-D8F2-CBEE-1DF5-A32C34787FF6}"/>
          </ac:picMkLst>
        </pc:picChg>
        <pc:picChg chg="add del mod">
          <ac:chgData name="Bryan Koh" userId="cc69eefb-d6f1-4425-a3e3-e0b29ecef8f5" providerId="ADAL" clId="{16858DB8-B210-4CA5-821A-D75B13082BE7}" dt="2023-02-24T02:11:06.295" v="10052" actId="478"/>
          <ac:picMkLst>
            <pc:docMk/>
            <pc:sldMk cId="3777826670" sldId="290"/>
            <ac:picMk id="7" creationId="{B1E8257A-97E6-E4C5-5813-6962E783BDD0}"/>
          </ac:picMkLst>
        </pc:picChg>
        <pc:picChg chg="add del mod">
          <ac:chgData name="Bryan Koh" userId="cc69eefb-d6f1-4425-a3e3-e0b29ecef8f5" providerId="ADAL" clId="{16858DB8-B210-4CA5-821A-D75B13082BE7}" dt="2023-02-24T02:11:48.705" v="10060" actId="478"/>
          <ac:picMkLst>
            <pc:docMk/>
            <pc:sldMk cId="3777826670" sldId="290"/>
            <ac:picMk id="9" creationId="{EB262795-D2BF-91E0-055D-3B3073BA1B41}"/>
          </ac:picMkLst>
        </pc:picChg>
      </pc:sldChg>
      <pc:sldChg chg="addSp delSp modSp add mod ord modNotesTx">
        <pc:chgData name="Bryan Koh" userId="cc69eefb-d6f1-4425-a3e3-e0b29ecef8f5" providerId="ADAL" clId="{16858DB8-B210-4CA5-821A-D75B13082BE7}" dt="2023-02-21T11:01:12.023" v="7362" actId="6549"/>
        <pc:sldMkLst>
          <pc:docMk/>
          <pc:sldMk cId="1947308275" sldId="291"/>
        </pc:sldMkLst>
        <pc:spChg chg="mod">
          <ac:chgData name="Bryan Koh" userId="cc69eefb-d6f1-4425-a3e3-e0b29ecef8f5" providerId="ADAL" clId="{16858DB8-B210-4CA5-821A-D75B13082BE7}" dt="2023-02-01T04:00:42.837" v="324" actId="20577"/>
          <ac:spMkLst>
            <pc:docMk/>
            <pc:sldMk cId="1947308275" sldId="291"/>
            <ac:spMk id="2" creationId="{4B361F56-1592-196E-8613-B5F028A85051}"/>
          </ac:spMkLst>
        </pc:spChg>
        <pc:spChg chg="del">
          <ac:chgData name="Bryan Koh" userId="cc69eefb-d6f1-4425-a3e3-e0b29ecef8f5" providerId="ADAL" clId="{16858DB8-B210-4CA5-821A-D75B13082BE7}" dt="2023-02-01T04:15:13.988" v="333" actId="478"/>
          <ac:spMkLst>
            <pc:docMk/>
            <pc:sldMk cId="1947308275" sldId="291"/>
            <ac:spMk id="3" creationId="{2F0B6B27-F487-16AC-1E1C-B52FB3FD14B6}"/>
          </ac:spMkLst>
        </pc:spChg>
        <pc:spChg chg="add mod">
          <ac:chgData name="Bryan Koh" userId="cc69eefb-d6f1-4425-a3e3-e0b29ecef8f5" providerId="ADAL" clId="{16858DB8-B210-4CA5-821A-D75B13082BE7}" dt="2023-02-01T04:15:54.125" v="368" actId="1076"/>
          <ac:spMkLst>
            <pc:docMk/>
            <pc:sldMk cId="1947308275" sldId="291"/>
            <ac:spMk id="4" creationId="{6256E283-EC7E-2388-5F06-F393D4C7D6A8}"/>
          </ac:spMkLst>
        </pc:spChg>
        <pc:spChg chg="add mod">
          <ac:chgData name="Bryan Koh" userId="cc69eefb-d6f1-4425-a3e3-e0b29ecef8f5" providerId="ADAL" clId="{16858DB8-B210-4CA5-821A-D75B13082BE7}" dt="2023-02-01T04:19:56.455" v="404" actId="1076"/>
          <ac:spMkLst>
            <pc:docMk/>
            <pc:sldMk cId="1947308275" sldId="291"/>
            <ac:spMk id="5" creationId="{0B03B7A1-E50B-5819-C7A9-0B2B7E9EBB64}"/>
          </ac:spMkLst>
        </pc:spChg>
        <pc:spChg chg="add del mod">
          <ac:chgData name="Bryan Koh" userId="cc69eefb-d6f1-4425-a3e3-e0b29ecef8f5" providerId="ADAL" clId="{16858DB8-B210-4CA5-821A-D75B13082BE7}" dt="2023-02-01T04:25:52.845" v="460" actId="478"/>
          <ac:spMkLst>
            <pc:docMk/>
            <pc:sldMk cId="1947308275" sldId="291"/>
            <ac:spMk id="6" creationId="{7A4AE86F-0493-70F5-42D9-607539C553E8}"/>
          </ac:spMkLst>
        </pc:spChg>
        <pc:spChg chg="add mod">
          <ac:chgData name="Bryan Koh" userId="cc69eefb-d6f1-4425-a3e3-e0b29ecef8f5" providerId="ADAL" clId="{16858DB8-B210-4CA5-821A-D75B13082BE7}" dt="2023-02-01T04:26:25.733" v="465" actId="1076"/>
          <ac:spMkLst>
            <pc:docMk/>
            <pc:sldMk cId="1947308275" sldId="291"/>
            <ac:spMk id="7" creationId="{7917CC26-3841-59C6-D6B5-1263C40B28F2}"/>
          </ac:spMkLst>
        </pc:spChg>
        <pc:picChg chg="add mod">
          <ac:chgData name="Bryan Koh" userId="cc69eefb-d6f1-4425-a3e3-e0b29ecef8f5" providerId="ADAL" clId="{16858DB8-B210-4CA5-821A-D75B13082BE7}" dt="2023-02-01T04:27:53.236" v="467" actId="1076"/>
          <ac:picMkLst>
            <pc:docMk/>
            <pc:sldMk cId="1947308275" sldId="291"/>
            <ac:picMk id="1026" creationId="{C1BD83CA-E1B9-C230-A7B7-12D9B3C90FAF}"/>
          </ac:picMkLst>
        </pc:picChg>
        <pc:picChg chg="add mod">
          <ac:chgData name="Bryan Koh" userId="cc69eefb-d6f1-4425-a3e3-e0b29ecef8f5" providerId="ADAL" clId="{16858DB8-B210-4CA5-821A-D75B13082BE7}" dt="2023-02-01T04:20:00.201" v="405" actId="1076"/>
          <ac:picMkLst>
            <pc:docMk/>
            <pc:sldMk cId="1947308275" sldId="291"/>
            <ac:picMk id="1028" creationId="{EFCB2252-2DB4-F9A1-4C3B-32332B59575A}"/>
          </ac:picMkLst>
        </pc:picChg>
      </pc:sldChg>
      <pc:sldChg chg="addSp modSp add mod modNotesTx">
        <pc:chgData name="Bryan Koh" userId="cc69eefb-d6f1-4425-a3e3-e0b29ecef8f5" providerId="ADAL" clId="{16858DB8-B210-4CA5-821A-D75B13082BE7}" dt="2023-03-01T01:47:56.658" v="10167" actId="20577"/>
        <pc:sldMkLst>
          <pc:docMk/>
          <pc:sldMk cId="1506717559" sldId="292"/>
        </pc:sldMkLst>
        <pc:spChg chg="mod">
          <ac:chgData name="Bryan Koh" userId="cc69eefb-d6f1-4425-a3e3-e0b29ecef8f5" providerId="ADAL" clId="{16858DB8-B210-4CA5-821A-D75B13082BE7}" dt="2023-02-01T04:31:39.828" v="621" actId="20577"/>
          <ac:spMkLst>
            <pc:docMk/>
            <pc:sldMk cId="1506717559" sldId="292"/>
            <ac:spMk id="2" creationId="{4B361F56-1592-196E-8613-B5F028A85051}"/>
          </ac:spMkLst>
        </pc:spChg>
        <pc:spChg chg="mod">
          <ac:chgData name="Bryan Koh" userId="cc69eefb-d6f1-4425-a3e3-e0b29ecef8f5" providerId="ADAL" clId="{16858DB8-B210-4CA5-821A-D75B13082BE7}" dt="2023-03-01T01:47:56.658" v="10167" actId="20577"/>
          <ac:spMkLst>
            <pc:docMk/>
            <pc:sldMk cId="1506717559" sldId="292"/>
            <ac:spMk id="3" creationId="{2F0B6B27-F487-16AC-1E1C-B52FB3FD14B6}"/>
          </ac:spMkLst>
        </pc:spChg>
        <pc:picChg chg="add mod">
          <ac:chgData name="Bryan Koh" userId="cc69eefb-d6f1-4425-a3e3-e0b29ecef8f5" providerId="ADAL" clId="{16858DB8-B210-4CA5-821A-D75B13082BE7}" dt="2023-02-01T04:37:34.540" v="627" actId="1076"/>
          <ac:picMkLst>
            <pc:docMk/>
            <pc:sldMk cId="1506717559" sldId="292"/>
            <ac:picMk id="4" creationId="{42423D9D-BC7C-076A-6314-3D05B0FB708D}"/>
          </ac:picMkLst>
        </pc:picChg>
      </pc:sldChg>
      <pc:sldChg chg="addSp delSp modSp add mod ord modNotesTx">
        <pc:chgData name="Bryan Koh" userId="cc69eefb-d6f1-4425-a3e3-e0b29ecef8f5" providerId="ADAL" clId="{16858DB8-B210-4CA5-821A-D75B13082BE7}" dt="2023-03-01T00:02:46.475" v="10163" actId="20577"/>
        <pc:sldMkLst>
          <pc:docMk/>
          <pc:sldMk cId="3791737906" sldId="293"/>
        </pc:sldMkLst>
        <pc:spChg chg="mod">
          <ac:chgData name="Bryan Koh" userId="cc69eefb-d6f1-4425-a3e3-e0b29ecef8f5" providerId="ADAL" clId="{16858DB8-B210-4CA5-821A-D75B13082BE7}" dt="2023-02-01T04:32:09.822" v="624"/>
          <ac:spMkLst>
            <pc:docMk/>
            <pc:sldMk cId="3791737906" sldId="293"/>
            <ac:spMk id="2" creationId="{4B361F56-1592-196E-8613-B5F028A85051}"/>
          </ac:spMkLst>
        </pc:spChg>
        <pc:spChg chg="del mod">
          <ac:chgData name="Bryan Koh" userId="cc69eefb-d6f1-4425-a3e3-e0b29ecef8f5" providerId="ADAL" clId="{16858DB8-B210-4CA5-821A-D75B13082BE7}" dt="2023-02-01T04:42:36.990" v="767" actId="478"/>
          <ac:spMkLst>
            <pc:docMk/>
            <pc:sldMk cId="3791737906" sldId="293"/>
            <ac:spMk id="3" creationId="{2F0B6B27-F487-16AC-1E1C-B52FB3FD14B6}"/>
          </ac:spMkLst>
        </pc:spChg>
        <pc:spChg chg="add del mod">
          <ac:chgData name="Bryan Koh" userId="cc69eefb-d6f1-4425-a3e3-e0b29ecef8f5" providerId="ADAL" clId="{16858DB8-B210-4CA5-821A-D75B13082BE7}" dt="2023-02-01T04:42:41.832" v="770"/>
          <ac:spMkLst>
            <pc:docMk/>
            <pc:sldMk cId="3791737906" sldId="293"/>
            <ac:spMk id="5" creationId="{86988908-D42F-6599-3050-BCC876F70AE9}"/>
          </ac:spMkLst>
        </pc:spChg>
        <pc:spChg chg="add del mod">
          <ac:chgData name="Bryan Koh" userId="cc69eefb-d6f1-4425-a3e3-e0b29ecef8f5" providerId="ADAL" clId="{16858DB8-B210-4CA5-821A-D75B13082BE7}" dt="2023-02-01T04:43:15.208" v="774" actId="478"/>
          <ac:spMkLst>
            <pc:docMk/>
            <pc:sldMk cId="3791737906" sldId="293"/>
            <ac:spMk id="6" creationId="{84C9E1EB-6B18-B833-8D87-1441164BE3EA}"/>
          </ac:spMkLst>
        </pc:spChg>
        <pc:spChg chg="add mod">
          <ac:chgData name="Bryan Koh" userId="cc69eefb-d6f1-4425-a3e3-e0b29ecef8f5" providerId="ADAL" clId="{16858DB8-B210-4CA5-821A-D75B13082BE7}" dt="2023-02-01T04:57:28.893" v="1296" actId="1037"/>
          <ac:spMkLst>
            <pc:docMk/>
            <pc:sldMk cId="3791737906" sldId="293"/>
            <ac:spMk id="7" creationId="{19A95CA4-5D6C-9A65-AD01-97AE8D52F884}"/>
          </ac:spMkLst>
        </pc:spChg>
        <pc:spChg chg="add mod">
          <ac:chgData name="Bryan Koh" userId="cc69eefb-d6f1-4425-a3e3-e0b29ecef8f5" providerId="ADAL" clId="{16858DB8-B210-4CA5-821A-D75B13082BE7}" dt="2023-03-01T00:02:46.475" v="10163" actId="20577"/>
          <ac:spMkLst>
            <pc:docMk/>
            <pc:sldMk cId="3791737906" sldId="293"/>
            <ac:spMk id="8" creationId="{B1255F22-3CEF-9A53-DBA0-8486A5C41FC7}"/>
          </ac:spMkLst>
        </pc:spChg>
        <pc:spChg chg="add mod">
          <ac:chgData name="Bryan Koh" userId="cc69eefb-d6f1-4425-a3e3-e0b29ecef8f5" providerId="ADAL" clId="{16858DB8-B210-4CA5-821A-D75B13082BE7}" dt="2023-02-01T04:57:28.893" v="1296" actId="1037"/>
          <ac:spMkLst>
            <pc:docMk/>
            <pc:sldMk cId="3791737906" sldId="293"/>
            <ac:spMk id="9" creationId="{918CF660-2BFA-C71E-02F0-8222890E1CE9}"/>
          </ac:spMkLst>
        </pc:spChg>
        <pc:picChg chg="add del mod">
          <ac:chgData name="Bryan Koh" userId="cc69eefb-d6f1-4425-a3e3-e0b29ecef8f5" providerId="ADAL" clId="{16858DB8-B210-4CA5-821A-D75B13082BE7}" dt="2023-02-01T04:42:35.336" v="766" actId="478"/>
          <ac:picMkLst>
            <pc:docMk/>
            <pc:sldMk cId="3791737906" sldId="293"/>
            <ac:picMk id="4" creationId="{921E6620-5A80-BCF6-53E6-516EA4898512}"/>
          </ac:picMkLst>
        </pc:picChg>
      </pc:sldChg>
      <pc:sldChg chg="addSp delSp modSp add mod modNotesTx">
        <pc:chgData name="Bryan Koh" userId="cc69eefb-d6f1-4425-a3e3-e0b29ecef8f5" providerId="ADAL" clId="{16858DB8-B210-4CA5-821A-D75B13082BE7}" dt="2023-02-21T11:07:03.457" v="8134" actId="20577"/>
        <pc:sldMkLst>
          <pc:docMk/>
          <pc:sldMk cId="1288358407" sldId="294"/>
        </pc:sldMkLst>
        <pc:spChg chg="mod">
          <ac:chgData name="Bryan Koh" userId="cc69eefb-d6f1-4425-a3e3-e0b29ecef8f5" providerId="ADAL" clId="{16858DB8-B210-4CA5-821A-D75B13082BE7}" dt="2023-02-01T04:59:23.450" v="1333" actId="20577"/>
          <ac:spMkLst>
            <pc:docMk/>
            <pc:sldMk cId="1288358407" sldId="294"/>
            <ac:spMk id="2" creationId="{4B361F56-1592-196E-8613-B5F028A85051}"/>
          </ac:spMkLst>
        </pc:spChg>
        <pc:spChg chg="del mod">
          <ac:chgData name="Bryan Koh" userId="cc69eefb-d6f1-4425-a3e3-e0b29ecef8f5" providerId="ADAL" clId="{16858DB8-B210-4CA5-821A-D75B13082BE7}" dt="2023-02-01T05:25:14.201" v="1583" actId="478"/>
          <ac:spMkLst>
            <pc:docMk/>
            <pc:sldMk cId="1288358407" sldId="294"/>
            <ac:spMk id="3" creationId="{2F0B6B27-F487-16AC-1E1C-B52FB3FD14B6}"/>
          </ac:spMkLst>
        </pc:spChg>
        <pc:spChg chg="add del mod">
          <ac:chgData name="Bryan Koh" userId="cc69eefb-d6f1-4425-a3e3-e0b29ecef8f5" providerId="ADAL" clId="{16858DB8-B210-4CA5-821A-D75B13082BE7}" dt="2023-02-01T05:25:27.440" v="1589" actId="478"/>
          <ac:spMkLst>
            <pc:docMk/>
            <pc:sldMk cId="1288358407" sldId="294"/>
            <ac:spMk id="8" creationId="{5A9C4C25-7D3E-DBF8-5E2E-796F486F75A0}"/>
          </ac:spMkLst>
        </pc:spChg>
        <pc:spChg chg="add del mod">
          <ac:chgData name="Bryan Koh" userId="cc69eefb-d6f1-4425-a3e3-e0b29ecef8f5" providerId="ADAL" clId="{16858DB8-B210-4CA5-821A-D75B13082BE7}" dt="2023-02-01T05:25:16.736" v="1584" actId="478"/>
          <ac:spMkLst>
            <pc:docMk/>
            <pc:sldMk cId="1288358407" sldId="294"/>
            <ac:spMk id="10" creationId="{51386003-E158-ADC4-4CCC-54C07640C3D9}"/>
          </ac:spMkLst>
        </pc:spChg>
        <pc:spChg chg="add del mod">
          <ac:chgData name="Bryan Koh" userId="cc69eefb-d6f1-4425-a3e3-e0b29ecef8f5" providerId="ADAL" clId="{16858DB8-B210-4CA5-821A-D75B13082BE7}" dt="2023-02-01T05:26:40.903" v="1915" actId="478"/>
          <ac:spMkLst>
            <pc:docMk/>
            <pc:sldMk cId="1288358407" sldId="294"/>
            <ac:spMk id="11" creationId="{530EEF9A-A2BD-CE20-9A95-E5AA4CEDFE93}"/>
          </ac:spMkLst>
        </pc:spChg>
        <pc:spChg chg="add mod">
          <ac:chgData name="Bryan Koh" userId="cc69eefb-d6f1-4425-a3e3-e0b29ecef8f5" providerId="ADAL" clId="{16858DB8-B210-4CA5-821A-D75B13082BE7}" dt="2023-02-01T05:34:24.134" v="2207" actId="1037"/>
          <ac:spMkLst>
            <pc:docMk/>
            <pc:sldMk cId="1288358407" sldId="294"/>
            <ac:spMk id="12" creationId="{443A5404-F9F5-3C81-6E03-6BFD5CACAE18}"/>
          </ac:spMkLst>
        </pc:spChg>
        <pc:spChg chg="add mod">
          <ac:chgData name="Bryan Koh" userId="cc69eefb-d6f1-4425-a3e3-e0b29ecef8f5" providerId="ADAL" clId="{16858DB8-B210-4CA5-821A-D75B13082BE7}" dt="2023-02-01T05:34:24.134" v="2207" actId="1037"/>
          <ac:spMkLst>
            <pc:docMk/>
            <pc:sldMk cId="1288358407" sldId="294"/>
            <ac:spMk id="23" creationId="{AF22CE3E-6822-7309-2907-57775C313D97}"/>
          </ac:spMkLst>
        </pc:spChg>
        <pc:spChg chg="add mod">
          <ac:chgData name="Bryan Koh" userId="cc69eefb-d6f1-4425-a3e3-e0b29ecef8f5" providerId="ADAL" clId="{16858DB8-B210-4CA5-821A-D75B13082BE7}" dt="2023-02-01T05:34:24.134" v="2207" actId="1037"/>
          <ac:spMkLst>
            <pc:docMk/>
            <pc:sldMk cId="1288358407" sldId="294"/>
            <ac:spMk id="24" creationId="{4B3CB682-07C0-E524-E80C-6611BAB7AD06}"/>
          </ac:spMkLst>
        </pc:spChg>
        <pc:spChg chg="add mod">
          <ac:chgData name="Bryan Koh" userId="cc69eefb-d6f1-4425-a3e3-e0b29ecef8f5" providerId="ADAL" clId="{16858DB8-B210-4CA5-821A-D75B13082BE7}" dt="2023-02-01T05:34:31.623" v="2209" actId="20577"/>
          <ac:spMkLst>
            <pc:docMk/>
            <pc:sldMk cId="1288358407" sldId="294"/>
            <ac:spMk id="25" creationId="{DAEE97C0-4AB4-8C97-C04C-9928E6E5691D}"/>
          </ac:spMkLst>
        </pc:spChg>
        <pc:spChg chg="add mod">
          <ac:chgData name="Bryan Koh" userId="cc69eefb-d6f1-4425-a3e3-e0b29ecef8f5" providerId="ADAL" clId="{16858DB8-B210-4CA5-821A-D75B13082BE7}" dt="2023-02-01T05:34:38.971" v="2214" actId="20577"/>
          <ac:spMkLst>
            <pc:docMk/>
            <pc:sldMk cId="1288358407" sldId="294"/>
            <ac:spMk id="26" creationId="{5AC67570-AF38-0009-E17D-0DC1B41CCDC1}"/>
          </ac:spMkLst>
        </pc:spChg>
        <pc:picChg chg="add del mod">
          <ac:chgData name="Bryan Koh" userId="cc69eefb-d6f1-4425-a3e3-e0b29ecef8f5" providerId="ADAL" clId="{16858DB8-B210-4CA5-821A-D75B13082BE7}" dt="2023-02-01T05:16:16.350" v="1451" actId="478"/>
          <ac:picMkLst>
            <pc:docMk/>
            <pc:sldMk cId="1288358407" sldId="294"/>
            <ac:picMk id="5" creationId="{9EDAC74E-6BC3-F62A-BDEC-998175850726}"/>
          </ac:picMkLst>
        </pc:picChg>
        <pc:picChg chg="add mod">
          <ac:chgData name="Bryan Koh" userId="cc69eefb-d6f1-4425-a3e3-e0b29ecef8f5" providerId="ADAL" clId="{16858DB8-B210-4CA5-821A-D75B13082BE7}" dt="2023-02-01T05:34:24.134" v="2207" actId="1037"/>
          <ac:picMkLst>
            <pc:docMk/>
            <pc:sldMk cId="1288358407" sldId="294"/>
            <ac:picMk id="7" creationId="{FF108135-93FB-4474-8831-5C6A123CEE54}"/>
          </ac:picMkLst>
        </pc:picChg>
        <pc:picChg chg="add mod">
          <ac:chgData name="Bryan Koh" userId="cc69eefb-d6f1-4425-a3e3-e0b29ecef8f5" providerId="ADAL" clId="{16858DB8-B210-4CA5-821A-D75B13082BE7}" dt="2023-02-01T05:34:24.134" v="2207" actId="1037"/>
          <ac:picMkLst>
            <pc:docMk/>
            <pc:sldMk cId="1288358407" sldId="294"/>
            <ac:picMk id="13" creationId="{33ABDE54-C442-ABBE-00AF-A07256CB2F74}"/>
          </ac:picMkLst>
        </pc:picChg>
        <pc:picChg chg="add del mod">
          <ac:chgData name="Bryan Koh" userId="cc69eefb-d6f1-4425-a3e3-e0b29ecef8f5" providerId="ADAL" clId="{16858DB8-B210-4CA5-821A-D75B13082BE7}" dt="2023-02-01T05:28:04.178" v="1925" actId="478"/>
          <ac:picMkLst>
            <pc:docMk/>
            <pc:sldMk cId="1288358407" sldId="294"/>
            <ac:picMk id="15" creationId="{EAB743AE-EFD0-CCFC-0217-E0E6E7A1D423}"/>
          </ac:picMkLst>
        </pc:picChg>
        <pc:picChg chg="add mod">
          <ac:chgData name="Bryan Koh" userId="cc69eefb-d6f1-4425-a3e3-e0b29ecef8f5" providerId="ADAL" clId="{16858DB8-B210-4CA5-821A-D75B13082BE7}" dt="2023-02-01T05:34:24.134" v="2207" actId="1037"/>
          <ac:picMkLst>
            <pc:docMk/>
            <pc:sldMk cId="1288358407" sldId="294"/>
            <ac:picMk id="17" creationId="{371921B4-5AFC-CE08-9EA1-C9F9A64C0DA5}"/>
          </ac:picMkLst>
        </pc:picChg>
        <pc:picChg chg="add mod">
          <ac:chgData name="Bryan Koh" userId="cc69eefb-d6f1-4425-a3e3-e0b29ecef8f5" providerId="ADAL" clId="{16858DB8-B210-4CA5-821A-D75B13082BE7}" dt="2023-02-01T05:34:24.134" v="2207" actId="1037"/>
          <ac:picMkLst>
            <pc:docMk/>
            <pc:sldMk cId="1288358407" sldId="294"/>
            <ac:picMk id="19" creationId="{75D3ADD1-9664-70BD-E673-F969AE396942}"/>
          </ac:picMkLst>
        </pc:picChg>
        <pc:cxnChg chg="add del mod">
          <ac:chgData name="Bryan Koh" userId="cc69eefb-d6f1-4425-a3e3-e0b29ecef8f5" providerId="ADAL" clId="{16858DB8-B210-4CA5-821A-D75B13082BE7}" dt="2023-02-01T05:30:42.007" v="1989" actId="478"/>
          <ac:cxnSpMkLst>
            <pc:docMk/>
            <pc:sldMk cId="1288358407" sldId="294"/>
            <ac:cxnSpMk id="21" creationId="{E0DD0AD7-AE29-B2A5-6A2A-6F9D2FA3B235}"/>
          </ac:cxnSpMkLst>
        </pc:cxnChg>
        <pc:cxnChg chg="add del mod">
          <ac:chgData name="Bryan Koh" userId="cc69eefb-d6f1-4425-a3e3-e0b29ecef8f5" providerId="ADAL" clId="{16858DB8-B210-4CA5-821A-D75B13082BE7}" dt="2023-02-01T05:30:43.090" v="1990" actId="478"/>
          <ac:cxnSpMkLst>
            <pc:docMk/>
            <pc:sldMk cId="1288358407" sldId="294"/>
            <ac:cxnSpMk id="22" creationId="{49FD9241-E7E9-24CE-66F8-B41979033183}"/>
          </ac:cxnSpMkLst>
        </pc:cxnChg>
      </pc:sldChg>
      <pc:sldChg chg="addSp delSp modSp add mod modNotesTx">
        <pc:chgData name="Bryan Koh" userId="cc69eefb-d6f1-4425-a3e3-e0b29ecef8f5" providerId="ADAL" clId="{16858DB8-B210-4CA5-821A-D75B13082BE7}" dt="2023-02-21T11:09:44.623" v="8313" actId="20577"/>
        <pc:sldMkLst>
          <pc:docMk/>
          <pc:sldMk cId="2124057168" sldId="295"/>
        </pc:sldMkLst>
        <pc:spChg chg="mod">
          <ac:chgData name="Bryan Koh" userId="cc69eefb-d6f1-4425-a3e3-e0b29ecef8f5" providerId="ADAL" clId="{16858DB8-B210-4CA5-821A-D75B13082BE7}" dt="2023-02-01T06:02:54.065" v="2860" actId="20577"/>
          <ac:spMkLst>
            <pc:docMk/>
            <pc:sldMk cId="2124057168" sldId="295"/>
            <ac:spMk id="2" creationId="{4B361F56-1592-196E-8613-B5F028A85051}"/>
          </ac:spMkLst>
        </pc:spChg>
        <pc:spChg chg="del mod">
          <ac:chgData name="Bryan Koh" userId="cc69eefb-d6f1-4425-a3e3-e0b29ecef8f5" providerId="ADAL" clId="{16858DB8-B210-4CA5-821A-D75B13082BE7}" dt="2023-02-01T06:05:59.057" v="3071" actId="478"/>
          <ac:spMkLst>
            <pc:docMk/>
            <pc:sldMk cId="2124057168" sldId="295"/>
            <ac:spMk id="3" creationId="{2F0B6B27-F487-16AC-1E1C-B52FB3FD14B6}"/>
          </ac:spMkLst>
        </pc:spChg>
        <pc:picChg chg="add del mod">
          <ac:chgData name="Bryan Koh" userId="cc69eefb-d6f1-4425-a3e3-e0b29ecef8f5" providerId="ADAL" clId="{16858DB8-B210-4CA5-821A-D75B13082BE7}" dt="2023-02-01T06:03:08.702" v="2861" actId="478"/>
          <ac:picMkLst>
            <pc:docMk/>
            <pc:sldMk cId="2124057168" sldId="295"/>
            <ac:picMk id="5" creationId="{2F287418-87DC-55FB-85AF-658A6C4CAC5E}"/>
          </ac:picMkLst>
        </pc:picChg>
        <pc:picChg chg="add mod">
          <ac:chgData name="Bryan Koh" userId="cc69eefb-d6f1-4425-a3e3-e0b29ecef8f5" providerId="ADAL" clId="{16858DB8-B210-4CA5-821A-D75B13082BE7}" dt="2023-02-01T06:06:01.044" v="3072" actId="1076"/>
          <ac:picMkLst>
            <pc:docMk/>
            <pc:sldMk cId="2124057168" sldId="295"/>
            <ac:picMk id="7" creationId="{25E501A9-F6BC-B952-43F4-7ACDCB65C7CA}"/>
          </ac:picMkLst>
        </pc:picChg>
      </pc:sldChg>
      <pc:sldChg chg="addSp delSp modSp add mod ord modNotesTx">
        <pc:chgData name="Bryan Koh" userId="cc69eefb-d6f1-4425-a3e3-e0b29ecef8f5" providerId="ADAL" clId="{16858DB8-B210-4CA5-821A-D75B13082BE7}" dt="2023-02-21T11:08:09.199" v="8138" actId="20577"/>
        <pc:sldMkLst>
          <pc:docMk/>
          <pc:sldMk cId="4132622034" sldId="296"/>
        </pc:sldMkLst>
        <pc:spChg chg="del mod">
          <ac:chgData name="Bryan Koh" userId="cc69eefb-d6f1-4425-a3e3-e0b29ecef8f5" providerId="ADAL" clId="{16858DB8-B210-4CA5-821A-D75B13082BE7}" dt="2023-02-01T05:41:41.728" v="2297" actId="478"/>
          <ac:spMkLst>
            <pc:docMk/>
            <pc:sldMk cId="4132622034" sldId="296"/>
            <ac:spMk id="3" creationId="{2F0B6B27-F487-16AC-1E1C-B52FB3FD14B6}"/>
          </ac:spMkLst>
        </pc:spChg>
        <pc:spChg chg="add del">
          <ac:chgData name="Bryan Koh" userId="cc69eefb-d6f1-4425-a3e3-e0b29ecef8f5" providerId="ADAL" clId="{16858DB8-B210-4CA5-821A-D75B13082BE7}" dt="2023-02-01T05:42:22.791" v="2301" actId="478"/>
          <ac:spMkLst>
            <pc:docMk/>
            <pc:sldMk cId="4132622034" sldId="296"/>
            <ac:spMk id="12" creationId="{244DD43F-BE9E-EA89-515C-403F599A6080}"/>
          </ac:spMkLst>
        </pc:spChg>
        <pc:spChg chg="add mod">
          <ac:chgData name="Bryan Koh" userId="cc69eefb-d6f1-4425-a3e3-e0b29ecef8f5" providerId="ADAL" clId="{16858DB8-B210-4CA5-821A-D75B13082BE7}" dt="2023-02-01T05:56:45.034" v="2663" actId="1076"/>
          <ac:spMkLst>
            <pc:docMk/>
            <pc:sldMk cId="4132622034" sldId="296"/>
            <ac:spMk id="13" creationId="{DF12239B-DC39-CF17-A608-61D30DA87C99}"/>
          </ac:spMkLst>
        </pc:spChg>
        <pc:spChg chg="add mod">
          <ac:chgData name="Bryan Koh" userId="cc69eefb-d6f1-4425-a3e3-e0b29ecef8f5" providerId="ADAL" clId="{16858DB8-B210-4CA5-821A-D75B13082BE7}" dt="2023-02-01T06:09:41.931" v="3090" actId="14100"/>
          <ac:spMkLst>
            <pc:docMk/>
            <pc:sldMk cId="4132622034" sldId="296"/>
            <ac:spMk id="14" creationId="{70EFA584-8647-FDCB-3011-444AE0BEB45E}"/>
          </ac:spMkLst>
        </pc:spChg>
        <pc:spChg chg="add del mod">
          <ac:chgData name="Bryan Koh" userId="cc69eefb-d6f1-4425-a3e3-e0b29ecef8f5" providerId="ADAL" clId="{16858DB8-B210-4CA5-821A-D75B13082BE7}" dt="2023-02-01T06:01:23.681" v="2737" actId="478"/>
          <ac:spMkLst>
            <pc:docMk/>
            <pc:sldMk cId="4132622034" sldId="296"/>
            <ac:spMk id="15" creationId="{4EA2732C-9262-3962-5C86-B1E82EA7F428}"/>
          </ac:spMkLst>
        </pc:spChg>
        <pc:picChg chg="add del mod">
          <ac:chgData name="Bryan Koh" userId="cc69eefb-d6f1-4425-a3e3-e0b29ecef8f5" providerId="ADAL" clId="{16858DB8-B210-4CA5-821A-D75B13082BE7}" dt="2023-02-01T05:21:23.346" v="1479" actId="478"/>
          <ac:picMkLst>
            <pc:docMk/>
            <pc:sldMk cId="4132622034" sldId="296"/>
            <ac:picMk id="5" creationId="{B4169A7F-1C6D-7F12-E5B9-FC34FAF232A2}"/>
          </ac:picMkLst>
        </pc:picChg>
        <pc:picChg chg="add del mod">
          <ac:chgData name="Bryan Koh" userId="cc69eefb-d6f1-4425-a3e3-e0b29ecef8f5" providerId="ADAL" clId="{16858DB8-B210-4CA5-821A-D75B13082BE7}" dt="2023-02-01T05:27:14.935" v="1920" actId="21"/>
          <ac:picMkLst>
            <pc:docMk/>
            <pc:sldMk cId="4132622034" sldId="296"/>
            <ac:picMk id="7" creationId="{ADE745AF-8FF4-5507-5DCD-5740B5D1E3DF}"/>
          </ac:picMkLst>
        </pc:picChg>
        <pc:picChg chg="add del">
          <ac:chgData name="Bryan Koh" userId="cc69eefb-d6f1-4425-a3e3-e0b29ecef8f5" providerId="ADAL" clId="{16858DB8-B210-4CA5-821A-D75B13082BE7}" dt="2023-02-01T05:41:30.297" v="2293" actId="478"/>
          <ac:picMkLst>
            <pc:docMk/>
            <pc:sldMk cId="4132622034" sldId="296"/>
            <ac:picMk id="9" creationId="{2BF64EC9-EFE1-2B7F-B1F6-E74B6BD4327F}"/>
          </ac:picMkLst>
        </pc:picChg>
        <pc:picChg chg="add mod">
          <ac:chgData name="Bryan Koh" userId="cc69eefb-d6f1-4425-a3e3-e0b29ecef8f5" providerId="ADAL" clId="{16858DB8-B210-4CA5-821A-D75B13082BE7}" dt="2023-02-01T05:56:41.870" v="2662" actId="1076"/>
          <ac:picMkLst>
            <pc:docMk/>
            <pc:sldMk cId="4132622034" sldId="296"/>
            <ac:picMk id="11" creationId="{28C1CE41-D259-856B-B0A0-7A4767965EFC}"/>
          </ac:picMkLst>
        </pc:picChg>
      </pc:sldChg>
      <pc:sldChg chg="addSp delSp modSp add mod modAnim modNotesTx">
        <pc:chgData name="Bryan Koh" userId="cc69eefb-d6f1-4425-a3e3-e0b29ecef8f5" providerId="ADAL" clId="{16858DB8-B210-4CA5-821A-D75B13082BE7}" dt="2023-02-23T01:29:25.137" v="10021"/>
        <pc:sldMkLst>
          <pc:docMk/>
          <pc:sldMk cId="1019281676" sldId="297"/>
        </pc:sldMkLst>
        <pc:spChg chg="mod">
          <ac:chgData name="Bryan Koh" userId="cc69eefb-d6f1-4425-a3e3-e0b29ecef8f5" providerId="ADAL" clId="{16858DB8-B210-4CA5-821A-D75B13082BE7}" dt="2023-02-21T11:16:25.786" v="8534" actId="20577"/>
          <ac:spMkLst>
            <pc:docMk/>
            <pc:sldMk cId="1019281676" sldId="297"/>
            <ac:spMk id="2" creationId="{4B361F56-1592-196E-8613-B5F028A85051}"/>
          </ac:spMkLst>
        </pc:spChg>
        <pc:spChg chg="del">
          <ac:chgData name="Bryan Koh" userId="cc69eefb-d6f1-4425-a3e3-e0b29ecef8f5" providerId="ADAL" clId="{16858DB8-B210-4CA5-821A-D75B13082BE7}" dt="2023-02-01T06:07:24.605" v="3076" actId="478"/>
          <ac:spMkLst>
            <pc:docMk/>
            <pc:sldMk cId="1019281676" sldId="297"/>
            <ac:spMk id="3" creationId="{2F0B6B27-F487-16AC-1E1C-B52FB3FD14B6}"/>
          </ac:spMkLst>
        </pc:spChg>
        <pc:spChg chg="add mod">
          <ac:chgData name="Bryan Koh" userId="cc69eefb-d6f1-4425-a3e3-e0b29ecef8f5" providerId="ADAL" clId="{16858DB8-B210-4CA5-821A-D75B13082BE7}" dt="2023-02-01T06:39:36.198" v="3830" actId="255"/>
          <ac:spMkLst>
            <pc:docMk/>
            <pc:sldMk cId="1019281676" sldId="297"/>
            <ac:spMk id="6" creationId="{1FFE54EE-D2E3-0961-2A9C-77FF7B683EC6}"/>
          </ac:spMkLst>
        </pc:spChg>
        <pc:picChg chg="add del">
          <ac:chgData name="Bryan Koh" userId="cc69eefb-d6f1-4425-a3e3-e0b29ecef8f5" providerId="ADAL" clId="{16858DB8-B210-4CA5-821A-D75B13082BE7}" dt="2023-02-01T06:17:44.211" v="3342" actId="478"/>
          <ac:picMkLst>
            <pc:docMk/>
            <pc:sldMk cId="1019281676" sldId="297"/>
            <ac:picMk id="5" creationId="{1729D81E-429C-057A-B9AD-DD93C7B2C641}"/>
          </ac:picMkLst>
        </pc:picChg>
      </pc:sldChg>
      <pc:sldChg chg="add del ord">
        <pc:chgData name="Bryan Koh" userId="cc69eefb-d6f1-4425-a3e3-e0b29ecef8f5" providerId="ADAL" clId="{16858DB8-B210-4CA5-821A-D75B13082BE7}" dt="2023-02-01T06:07:49.407" v="3081" actId="47"/>
        <pc:sldMkLst>
          <pc:docMk/>
          <pc:sldMk cId="989545603" sldId="298"/>
        </pc:sldMkLst>
      </pc:sldChg>
      <pc:sldChg chg="add del">
        <pc:chgData name="Bryan Koh" userId="cc69eefb-d6f1-4425-a3e3-e0b29ecef8f5" providerId="ADAL" clId="{16858DB8-B210-4CA5-821A-D75B13082BE7}" dt="2023-02-01T06:31:24.304" v="3587" actId="47"/>
        <pc:sldMkLst>
          <pc:docMk/>
          <pc:sldMk cId="55222602" sldId="299"/>
        </pc:sldMkLst>
      </pc:sldChg>
      <pc:sldChg chg="add del">
        <pc:chgData name="Bryan Koh" userId="cc69eefb-d6f1-4425-a3e3-e0b29ecef8f5" providerId="ADAL" clId="{16858DB8-B210-4CA5-821A-D75B13082BE7}" dt="2023-02-01T06:31:25.635" v="3588" actId="47"/>
        <pc:sldMkLst>
          <pc:docMk/>
          <pc:sldMk cId="309829917" sldId="300"/>
        </pc:sldMkLst>
      </pc:sldChg>
      <pc:sldChg chg="addSp delSp modSp add mod modNotesTx">
        <pc:chgData name="Bryan Koh" userId="cc69eefb-d6f1-4425-a3e3-e0b29ecef8f5" providerId="ADAL" clId="{16858DB8-B210-4CA5-821A-D75B13082BE7}" dt="2023-02-21T11:12:20.832" v="8498" actId="20577"/>
        <pc:sldMkLst>
          <pc:docMk/>
          <pc:sldMk cId="1888697865" sldId="301"/>
        </pc:sldMkLst>
        <pc:spChg chg="mod">
          <ac:chgData name="Bryan Koh" userId="cc69eefb-d6f1-4425-a3e3-e0b29ecef8f5" providerId="ADAL" clId="{16858DB8-B210-4CA5-821A-D75B13082BE7}" dt="2023-02-01T06:16:26.216" v="3335" actId="20577"/>
          <ac:spMkLst>
            <pc:docMk/>
            <pc:sldMk cId="1888697865" sldId="301"/>
            <ac:spMk id="2" creationId="{4B361F56-1592-196E-8613-B5F028A85051}"/>
          </ac:spMkLst>
        </pc:spChg>
        <pc:spChg chg="add del mod">
          <ac:chgData name="Bryan Koh" userId="cc69eefb-d6f1-4425-a3e3-e0b29ecef8f5" providerId="ADAL" clId="{16858DB8-B210-4CA5-821A-D75B13082BE7}" dt="2023-02-01T06:10:20.399" v="3111"/>
          <ac:spMkLst>
            <pc:docMk/>
            <pc:sldMk cId="1888697865" sldId="301"/>
            <ac:spMk id="5" creationId="{4D482D13-4157-39F9-84BF-C750EFE893C1}"/>
          </ac:spMkLst>
        </pc:spChg>
        <pc:spChg chg="add mod">
          <ac:chgData name="Bryan Koh" userId="cc69eefb-d6f1-4425-a3e3-e0b29ecef8f5" providerId="ADAL" clId="{16858DB8-B210-4CA5-821A-D75B13082BE7}" dt="2023-02-01T06:15:33.982" v="3150" actId="1036"/>
          <ac:spMkLst>
            <pc:docMk/>
            <pc:sldMk cId="1888697865" sldId="301"/>
            <ac:spMk id="6" creationId="{1792D67A-1785-A3D8-757E-8D41F4B94D71}"/>
          </ac:spMkLst>
        </pc:spChg>
        <pc:picChg chg="add del mod">
          <ac:chgData name="Bryan Koh" userId="cc69eefb-d6f1-4425-a3e3-e0b29ecef8f5" providerId="ADAL" clId="{16858DB8-B210-4CA5-821A-D75B13082BE7}" dt="2023-02-01T06:14:42.236" v="3119" actId="478"/>
          <ac:picMkLst>
            <pc:docMk/>
            <pc:sldMk cId="1888697865" sldId="301"/>
            <ac:picMk id="4" creationId="{3DB1807F-769D-9766-520C-C06DFE680A43}"/>
          </ac:picMkLst>
        </pc:picChg>
        <pc:picChg chg="del">
          <ac:chgData name="Bryan Koh" userId="cc69eefb-d6f1-4425-a3e3-e0b29ecef8f5" providerId="ADAL" clId="{16858DB8-B210-4CA5-821A-D75B13082BE7}" dt="2023-02-01T06:08:45.890" v="3082" actId="478"/>
          <ac:picMkLst>
            <pc:docMk/>
            <pc:sldMk cId="1888697865" sldId="301"/>
            <ac:picMk id="7" creationId="{25E501A9-F6BC-B952-43F4-7ACDCB65C7CA}"/>
          </ac:picMkLst>
        </pc:picChg>
        <pc:picChg chg="add mod">
          <ac:chgData name="Bryan Koh" userId="cc69eefb-d6f1-4425-a3e3-e0b29ecef8f5" providerId="ADAL" clId="{16858DB8-B210-4CA5-821A-D75B13082BE7}" dt="2023-02-01T06:15:33.982" v="3150" actId="1036"/>
          <ac:picMkLst>
            <pc:docMk/>
            <pc:sldMk cId="1888697865" sldId="301"/>
            <ac:picMk id="9" creationId="{A0BC6232-C129-FB4B-09D3-880D767E0126}"/>
          </ac:picMkLst>
        </pc:picChg>
      </pc:sldChg>
      <pc:sldChg chg="addSp delSp modSp add mod modNotesTx">
        <pc:chgData name="Bryan Koh" userId="cc69eefb-d6f1-4425-a3e3-e0b29ecef8f5" providerId="ADAL" clId="{16858DB8-B210-4CA5-821A-D75B13082BE7}" dt="2023-03-01T01:48:09.180" v="10171" actId="20577"/>
        <pc:sldMkLst>
          <pc:docMk/>
          <pc:sldMk cId="14715234" sldId="302"/>
        </pc:sldMkLst>
        <pc:spChg chg="mod">
          <ac:chgData name="Bryan Koh" userId="cc69eefb-d6f1-4425-a3e3-e0b29ecef8f5" providerId="ADAL" clId="{16858DB8-B210-4CA5-821A-D75B13082BE7}" dt="2023-03-01T01:48:09.180" v="10171" actId="20577"/>
          <ac:spMkLst>
            <pc:docMk/>
            <pc:sldMk cId="14715234" sldId="302"/>
            <ac:spMk id="2" creationId="{4B361F56-1592-196E-8613-B5F028A85051}"/>
          </ac:spMkLst>
        </pc:spChg>
        <pc:spChg chg="add mod">
          <ac:chgData name="Bryan Koh" userId="cc69eefb-d6f1-4425-a3e3-e0b29ecef8f5" providerId="ADAL" clId="{16858DB8-B210-4CA5-821A-D75B13082BE7}" dt="2023-02-01T06:30:30.437" v="3585" actId="208"/>
          <ac:spMkLst>
            <pc:docMk/>
            <pc:sldMk cId="14715234" sldId="302"/>
            <ac:spMk id="5" creationId="{DF169386-EB45-1F89-30D2-42A85775139C}"/>
          </ac:spMkLst>
        </pc:spChg>
        <pc:picChg chg="add mod">
          <ac:chgData name="Bryan Koh" userId="cc69eefb-d6f1-4425-a3e3-e0b29ecef8f5" providerId="ADAL" clId="{16858DB8-B210-4CA5-821A-D75B13082BE7}" dt="2023-02-01T06:25:32.324" v="3347" actId="1076"/>
          <ac:picMkLst>
            <pc:docMk/>
            <pc:sldMk cId="14715234" sldId="302"/>
            <ac:picMk id="4" creationId="{07A132D2-90C8-C9AC-AD49-87811C01831A}"/>
          </ac:picMkLst>
        </pc:picChg>
        <pc:picChg chg="del">
          <ac:chgData name="Bryan Koh" userId="cc69eefb-d6f1-4425-a3e3-e0b29ecef8f5" providerId="ADAL" clId="{16858DB8-B210-4CA5-821A-D75B13082BE7}" dt="2023-02-01T06:17:40.041" v="3341" actId="478"/>
          <ac:picMkLst>
            <pc:docMk/>
            <pc:sldMk cId="14715234" sldId="302"/>
            <ac:picMk id="7" creationId="{25E501A9-F6BC-B952-43F4-7ACDCB65C7CA}"/>
          </ac:picMkLst>
        </pc:picChg>
      </pc:sldChg>
      <pc:sldChg chg="addSp delSp modSp add mod modNotesTx">
        <pc:chgData name="Bryan Koh" userId="cc69eefb-d6f1-4425-a3e3-e0b29ecef8f5" providerId="ADAL" clId="{16858DB8-B210-4CA5-821A-D75B13082BE7}" dt="2023-02-21T13:03:57.571" v="8768" actId="20577"/>
        <pc:sldMkLst>
          <pc:docMk/>
          <pc:sldMk cId="3186766397" sldId="303"/>
        </pc:sldMkLst>
        <pc:spChg chg="mod">
          <ac:chgData name="Bryan Koh" userId="cc69eefb-d6f1-4425-a3e3-e0b29ecef8f5" providerId="ADAL" clId="{16858DB8-B210-4CA5-821A-D75B13082BE7}" dt="2023-02-01T06:39:55.853" v="3831"/>
          <ac:spMkLst>
            <pc:docMk/>
            <pc:sldMk cId="3186766397" sldId="303"/>
            <ac:spMk id="2" creationId="{4B361F56-1592-196E-8613-B5F028A85051}"/>
          </ac:spMkLst>
        </pc:spChg>
        <pc:spChg chg="add mod ord">
          <ac:chgData name="Bryan Koh" userId="cc69eefb-d6f1-4425-a3e3-e0b29ecef8f5" providerId="ADAL" clId="{16858DB8-B210-4CA5-821A-D75B13082BE7}" dt="2023-02-01T06:45:11.222" v="3897" actId="1036"/>
          <ac:spMkLst>
            <pc:docMk/>
            <pc:sldMk cId="3186766397" sldId="303"/>
            <ac:spMk id="7" creationId="{A32D3CBD-159C-1824-8035-3C7F3AD59100}"/>
          </ac:spMkLst>
        </pc:spChg>
        <pc:spChg chg="add del mod">
          <ac:chgData name="Bryan Koh" userId="cc69eefb-d6f1-4425-a3e3-e0b29ecef8f5" providerId="ADAL" clId="{16858DB8-B210-4CA5-821A-D75B13082BE7}" dt="2023-02-01T06:45:57.051" v="3902" actId="21"/>
          <ac:spMkLst>
            <pc:docMk/>
            <pc:sldMk cId="3186766397" sldId="303"/>
            <ac:spMk id="8" creationId="{AAC09FDB-374E-8649-6FD1-6F1305106BBF}"/>
          </ac:spMkLst>
        </pc:spChg>
        <pc:spChg chg="add mod">
          <ac:chgData name="Bryan Koh" userId="cc69eefb-d6f1-4425-a3e3-e0b29ecef8f5" providerId="ADAL" clId="{16858DB8-B210-4CA5-821A-D75B13082BE7}" dt="2023-02-01T06:46:15.349" v="3908" actId="14100"/>
          <ac:spMkLst>
            <pc:docMk/>
            <pc:sldMk cId="3186766397" sldId="303"/>
            <ac:spMk id="9" creationId="{5285DCB8-A9F8-24D6-054A-95E2B32B33AA}"/>
          </ac:spMkLst>
        </pc:spChg>
        <pc:picChg chg="add del mod">
          <ac:chgData name="Bryan Koh" userId="cc69eefb-d6f1-4425-a3e3-e0b29ecef8f5" providerId="ADAL" clId="{16858DB8-B210-4CA5-821A-D75B13082BE7}" dt="2023-02-01T06:43:25.299" v="3872" actId="478"/>
          <ac:picMkLst>
            <pc:docMk/>
            <pc:sldMk cId="3186766397" sldId="303"/>
            <ac:picMk id="4" creationId="{14426CB1-417D-0C74-5E09-86078B6F0C7E}"/>
          </ac:picMkLst>
        </pc:picChg>
        <pc:picChg chg="add mod ord">
          <ac:chgData name="Bryan Koh" userId="cc69eefb-d6f1-4425-a3e3-e0b29ecef8f5" providerId="ADAL" clId="{16858DB8-B210-4CA5-821A-D75B13082BE7}" dt="2023-02-01T06:45:59.552" v="3903" actId="1076"/>
          <ac:picMkLst>
            <pc:docMk/>
            <pc:sldMk cId="3186766397" sldId="303"/>
            <ac:picMk id="6" creationId="{2EE30C5E-A7B5-9BB5-0CD7-D4A2E03865B1}"/>
          </ac:picMkLst>
        </pc:picChg>
      </pc:sldChg>
      <pc:sldChg chg="addSp delSp modSp add mod modNotesTx">
        <pc:chgData name="Bryan Koh" userId="cc69eefb-d6f1-4425-a3e3-e0b29ecef8f5" providerId="ADAL" clId="{16858DB8-B210-4CA5-821A-D75B13082BE7}" dt="2023-02-26T04:47:30.099" v="10080" actId="20577"/>
        <pc:sldMkLst>
          <pc:docMk/>
          <pc:sldMk cId="67929597" sldId="304"/>
        </pc:sldMkLst>
        <pc:spChg chg="mod">
          <ac:chgData name="Bryan Koh" userId="cc69eefb-d6f1-4425-a3e3-e0b29ecef8f5" providerId="ADAL" clId="{16858DB8-B210-4CA5-821A-D75B13082BE7}" dt="2023-02-01T06:39:59.788" v="3832"/>
          <ac:spMkLst>
            <pc:docMk/>
            <pc:sldMk cId="67929597" sldId="304"/>
            <ac:spMk id="2" creationId="{4B361F56-1592-196E-8613-B5F028A85051}"/>
          </ac:spMkLst>
        </pc:spChg>
        <pc:picChg chg="add mod ord">
          <ac:chgData name="Bryan Koh" userId="cc69eefb-d6f1-4425-a3e3-e0b29ecef8f5" providerId="ADAL" clId="{16858DB8-B210-4CA5-821A-D75B13082BE7}" dt="2023-02-24T02:04:34.821" v="10032" actId="167"/>
          <ac:picMkLst>
            <pc:docMk/>
            <pc:sldMk cId="67929597" sldId="304"/>
            <ac:picMk id="4" creationId="{97FFF95A-59FF-1315-F78C-DDDC34F9D8C5}"/>
          </ac:picMkLst>
        </pc:picChg>
        <pc:picChg chg="add del mod">
          <ac:chgData name="Bryan Koh" userId="cc69eefb-d6f1-4425-a3e3-e0b29ecef8f5" providerId="ADAL" clId="{16858DB8-B210-4CA5-821A-D75B13082BE7}" dt="2023-02-21T14:31:38.887" v="9965" actId="478"/>
          <ac:picMkLst>
            <pc:docMk/>
            <pc:sldMk cId="67929597" sldId="304"/>
            <ac:picMk id="4" creationId="{E6268E8C-1C5E-2949-96CA-583C3CF17FFE}"/>
          </ac:picMkLst>
        </pc:picChg>
        <pc:picChg chg="add del mod ord">
          <ac:chgData name="Bryan Koh" userId="cc69eefb-d6f1-4425-a3e3-e0b29ecef8f5" providerId="ADAL" clId="{16858DB8-B210-4CA5-821A-D75B13082BE7}" dt="2023-02-24T02:04:09.943" v="10023" actId="478"/>
          <ac:picMkLst>
            <pc:docMk/>
            <pc:sldMk cId="67929597" sldId="304"/>
            <ac:picMk id="5" creationId="{F265BFB5-0DCB-6ADA-E7D4-D8E1696EC381}"/>
          </ac:picMkLst>
        </pc:picChg>
        <pc:picChg chg="add mod">
          <ac:chgData name="Bryan Koh" userId="cc69eefb-d6f1-4425-a3e3-e0b29ecef8f5" providerId="ADAL" clId="{16858DB8-B210-4CA5-821A-D75B13082BE7}" dt="2023-02-24T02:05:10.253" v="10034" actId="1076"/>
          <ac:picMkLst>
            <pc:docMk/>
            <pc:sldMk cId="67929597" sldId="304"/>
            <ac:picMk id="6" creationId="{840CF808-B608-867A-B706-DCDDF3C54DE0}"/>
          </ac:picMkLst>
        </pc:picChg>
      </pc:sldChg>
      <pc:sldChg chg="addSp modSp add mod modNotesTx">
        <pc:chgData name="Bryan Koh" userId="cc69eefb-d6f1-4425-a3e3-e0b29ecef8f5" providerId="ADAL" clId="{16858DB8-B210-4CA5-821A-D75B13082BE7}" dt="2023-02-21T13:05:40.403" v="9036" actId="20577"/>
        <pc:sldMkLst>
          <pc:docMk/>
          <pc:sldMk cId="1138585790" sldId="305"/>
        </pc:sldMkLst>
        <pc:spChg chg="mod">
          <ac:chgData name="Bryan Koh" userId="cc69eefb-d6f1-4425-a3e3-e0b29ecef8f5" providerId="ADAL" clId="{16858DB8-B210-4CA5-821A-D75B13082BE7}" dt="2023-02-01T07:00:46.338" v="4603"/>
          <ac:spMkLst>
            <pc:docMk/>
            <pc:sldMk cId="1138585790" sldId="305"/>
            <ac:spMk id="2" creationId="{4B361F56-1592-196E-8613-B5F028A85051}"/>
          </ac:spMkLst>
        </pc:spChg>
        <pc:spChg chg="add mod">
          <ac:chgData name="Bryan Koh" userId="cc69eefb-d6f1-4425-a3e3-e0b29ecef8f5" providerId="ADAL" clId="{16858DB8-B210-4CA5-821A-D75B13082BE7}" dt="2023-02-01T07:03:43.264" v="4621" actId="692"/>
          <ac:spMkLst>
            <pc:docMk/>
            <pc:sldMk cId="1138585790" sldId="305"/>
            <ac:spMk id="5" creationId="{807EB8AA-DB92-FD7D-61F5-9C518450ABE4}"/>
          </ac:spMkLst>
        </pc:spChg>
        <pc:spChg chg="add mod">
          <ac:chgData name="Bryan Koh" userId="cc69eefb-d6f1-4425-a3e3-e0b29ecef8f5" providerId="ADAL" clId="{16858DB8-B210-4CA5-821A-D75B13082BE7}" dt="2023-02-01T07:04:15.043" v="4627" actId="692"/>
          <ac:spMkLst>
            <pc:docMk/>
            <pc:sldMk cId="1138585790" sldId="305"/>
            <ac:spMk id="6" creationId="{7E29266A-EB53-206B-283A-C795657D77BE}"/>
          </ac:spMkLst>
        </pc:spChg>
        <pc:picChg chg="add mod">
          <ac:chgData name="Bryan Koh" userId="cc69eefb-d6f1-4425-a3e3-e0b29ecef8f5" providerId="ADAL" clId="{16858DB8-B210-4CA5-821A-D75B13082BE7}" dt="2023-02-01T07:03:59.879" v="4624" actId="692"/>
          <ac:picMkLst>
            <pc:docMk/>
            <pc:sldMk cId="1138585790" sldId="305"/>
            <ac:picMk id="4" creationId="{BB0388A2-1654-13E7-9F45-2EB06ADC9317}"/>
          </ac:picMkLst>
        </pc:picChg>
        <pc:picChg chg="add mod">
          <ac:chgData name="Bryan Koh" userId="cc69eefb-d6f1-4425-a3e3-e0b29ecef8f5" providerId="ADAL" clId="{16858DB8-B210-4CA5-821A-D75B13082BE7}" dt="2023-02-01T07:05:11.576" v="4631" actId="692"/>
          <ac:picMkLst>
            <pc:docMk/>
            <pc:sldMk cId="1138585790" sldId="305"/>
            <ac:picMk id="8" creationId="{1FF12974-B61B-D0EC-87E0-FCA22AD81C2F}"/>
          </ac:picMkLst>
        </pc:picChg>
      </pc:sldChg>
      <pc:sldChg chg="addSp modSp add mod modNotesTx">
        <pc:chgData name="Bryan Koh" userId="cc69eefb-d6f1-4425-a3e3-e0b29ecef8f5" providerId="ADAL" clId="{16858DB8-B210-4CA5-821A-D75B13082BE7}" dt="2023-02-01T07:11:03.990" v="4871" actId="692"/>
        <pc:sldMkLst>
          <pc:docMk/>
          <pc:sldMk cId="1271417373" sldId="306"/>
        </pc:sldMkLst>
        <pc:spChg chg="mod">
          <ac:chgData name="Bryan Koh" userId="cc69eefb-d6f1-4425-a3e3-e0b29ecef8f5" providerId="ADAL" clId="{16858DB8-B210-4CA5-821A-D75B13082BE7}" dt="2023-02-01T07:00:50.655" v="4604"/>
          <ac:spMkLst>
            <pc:docMk/>
            <pc:sldMk cId="1271417373" sldId="306"/>
            <ac:spMk id="2" creationId="{4B361F56-1592-196E-8613-B5F028A85051}"/>
          </ac:spMkLst>
        </pc:spChg>
        <pc:picChg chg="add mod">
          <ac:chgData name="Bryan Koh" userId="cc69eefb-d6f1-4425-a3e3-e0b29ecef8f5" providerId="ADAL" clId="{16858DB8-B210-4CA5-821A-D75B13082BE7}" dt="2023-02-01T07:11:03.990" v="4871" actId="692"/>
          <ac:picMkLst>
            <pc:docMk/>
            <pc:sldMk cId="1271417373" sldId="306"/>
            <ac:picMk id="4" creationId="{5B25691F-6439-3165-DEA6-3EE349D8523B}"/>
          </ac:picMkLst>
        </pc:picChg>
      </pc:sldChg>
      <pc:sldChg chg="addSp delSp modSp add mod modNotesTx">
        <pc:chgData name="Bryan Koh" userId="cc69eefb-d6f1-4425-a3e3-e0b29ecef8f5" providerId="ADAL" clId="{16858DB8-B210-4CA5-821A-D75B13082BE7}" dt="2023-02-26T04:44:48.899" v="10077" actId="313"/>
        <pc:sldMkLst>
          <pc:docMk/>
          <pc:sldMk cId="3498458527" sldId="307"/>
        </pc:sldMkLst>
        <pc:spChg chg="mod">
          <ac:chgData name="Bryan Koh" userId="cc69eefb-d6f1-4425-a3e3-e0b29ecef8f5" providerId="ADAL" clId="{16858DB8-B210-4CA5-821A-D75B13082BE7}" dt="2023-02-01T06:51:02.731" v="4131" actId="20577"/>
          <ac:spMkLst>
            <pc:docMk/>
            <pc:sldMk cId="3498458527" sldId="307"/>
            <ac:spMk id="2" creationId="{4B361F56-1592-196E-8613-B5F028A85051}"/>
          </ac:spMkLst>
        </pc:spChg>
        <pc:spChg chg="del">
          <ac:chgData name="Bryan Koh" userId="cc69eefb-d6f1-4425-a3e3-e0b29ecef8f5" providerId="ADAL" clId="{16858DB8-B210-4CA5-821A-D75B13082BE7}" dt="2023-02-01T06:51:22.912" v="4140" actId="21"/>
          <ac:spMkLst>
            <pc:docMk/>
            <pc:sldMk cId="3498458527" sldId="307"/>
            <ac:spMk id="5" creationId="{DF169386-EB45-1F89-30D2-42A85775139C}"/>
          </ac:spMkLst>
        </pc:spChg>
        <pc:spChg chg="add mod">
          <ac:chgData name="Bryan Koh" userId="cc69eefb-d6f1-4425-a3e3-e0b29ecef8f5" providerId="ADAL" clId="{16858DB8-B210-4CA5-821A-D75B13082BE7}" dt="2023-02-01T06:51:46.020" v="4154" actId="14100"/>
          <ac:spMkLst>
            <pc:docMk/>
            <pc:sldMk cId="3498458527" sldId="307"/>
            <ac:spMk id="7" creationId="{4B0F73BE-71E6-8EA6-80EC-B5F3F14E83CA}"/>
          </ac:spMkLst>
        </pc:spChg>
        <pc:picChg chg="del">
          <ac:chgData name="Bryan Koh" userId="cc69eefb-d6f1-4425-a3e3-e0b29ecef8f5" providerId="ADAL" clId="{16858DB8-B210-4CA5-821A-D75B13082BE7}" dt="2023-02-01T06:51:04.795" v="4132" actId="478"/>
          <ac:picMkLst>
            <pc:docMk/>
            <pc:sldMk cId="3498458527" sldId="307"/>
            <ac:picMk id="4" creationId="{07A132D2-90C8-C9AC-AD49-87811C01831A}"/>
          </ac:picMkLst>
        </pc:picChg>
        <pc:picChg chg="add mod">
          <ac:chgData name="Bryan Koh" userId="cc69eefb-d6f1-4425-a3e3-e0b29ecef8f5" providerId="ADAL" clId="{16858DB8-B210-4CA5-821A-D75B13082BE7}" dt="2023-02-01T06:51:36.394" v="4146" actId="1076"/>
          <ac:picMkLst>
            <pc:docMk/>
            <pc:sldMk cId="3498458527" sldId="307"/>
            <ac:picMk id="6" creationId="{65952181-C09B-EFF2-2427-BD43ED20E502}"/>
          </ac:picMkLst>
        </pc:picChg>
      </pc:sldChg>
      <pc:sldChg chg="add">
        <pc:chgData name="Bryan Koh" userId="cc69eefb-d6f1-4425-a3e3-e0b29ecef8f5" providerId="ADAL" clId="{16858DB8-B210-4CA5-821A-D75B13082BE7}" dt="2023-02-01T07:01:34.405" v="4605"/>
        <pc:sldMkLst>
          <pc:docMk/>
          <pc:sldMk cId="441367921" sldId="308"/>
        </pc:sldMkLst>
      </pc:sldChg>
      <pc:sldChg chg="modSp add mod">
        <pc:chgData name="Bryan Koh" userId="cc69eefb-d6f1-4425-a3e3-e0b29ecef8f5" providerId="ADAL" clId="{16858DB8-B210-4CA5-821A-D75B13082BE7}" dt="2023-02-01T07:02:21.798" v="4615" actId="14100"/>
        <pc:sldMkLst>
          <pc:docMk/>
          <pc:sldMk cId="4140539979" sldId="309"/>
        </pc:sldMkLst>
        <pc:spChg chg="mod">
          <ac:chgData name="Bryan Koh" userId="cc69eefb-d6f1-4425-a3e3-e0b29ecef8f5" providerId="ADAL" clId="{16858DB8-B210-4CA5-821A-D75B13082BE7}" dt="2023-02-01T07:02:21.798" v="4615" actId="14100"/>
          <ac:spMkLst>
            <pc:docMk/>
            <pc:sldMk cId="4140539979" sldId="309"/>
            <ac:spMk id="2" creationId="{4B361F56-1592-196E-8613-B5F028A85051}"/>
          </ac:spMkLst>
        </pc:spChg>
      </pc:sldChg>
      <pc:sldChg chg="addSp delSp modSp add mod modNotesTx">
        <pc:chgData name="Bryan Koh" userId="cc69eefb-d6f1-4425-a3e3-e0b29ecef8f5" providerId="ADAL" clId="{16858DB8-B210-4CA5-821A-D75B13082BE7}" dt="2023-02-01T07:13:24.385" v="5019" actId="22"/>
        <pc:sldMkLst>
          <pc:docMk/>
          <pc:sldMk cId="887411398" sldId="310"/>
        </pc:sldMkLst>
        <pc:spChg chg="add mod">
          <ac:chgData name="Bryan Koh" userId="cc69eefb-d6f1-4425-a3e3-e0b29ecef8f5" providerId="ADAL" clId="{16858DB8-B210-4CA5-821A-D75B13082BE7}" dt="2023-02-01T07:11:40.294" v="4883" actId="692"/>
          <ac:spMkLst>
            <pc:docMk/>
            <pc:sldMk cId="887411398" sldId="310"/>
            <ac:spMk id="5" creationId="{8C482C56-51CB-0999-A5CB-2623B852D7D1}"/>
          </ac:spMkLst>
        </pc:spChg>
        <pc:picChg chg="add mod">
          <ac:chgData name="Bryan Koh" userId="cc69eefb-d6f1-4425-a3e3-e0b29ecef8f5" providerId="ADAL" clId="{16858DB8-B210-4CA5-821A-D75B13082BE7}" dt="2023-02-01T07:11:21.956" v="4879" actId="1076"/>
          <ac:picMkLst>
            <pc:docMk/>
            <pc:sldMk cId="887411398" sldId="310"/>
            <ac:picMk id="4" creationId="{835F6EBA-5C9F-7BC9-01B1-938B5CD612C9}"/>
          </ac:picMkLst>
        </pc:picChg>
        <pc:picChg chg="add del mod">
          <ac:chgData name="Bryan Koh" userId="cc69eefb-d6f1-4425-a3e3-e0b29ecef8f5" providerId="ADAL" clId="{16858DB8-B210-4CA5-821A-D75B13082BE7}" dt="2023-02-01T07:13:24.385" v="5019" actId="22"/>
          <ac:picMkLst>
            <pc:docMk/>
            <pc:sldMk cId="887411398" sldId="310"/>
            <ac:picMk id="7" creationId="{FB130524-0350-0CE4-F3DE-61987BCA852E}"/>
          </ac:picMkLst>
        </pc:picChg>
      </pc:sldChg>
      <pc:sldChg chg="addSp delSp modSp add mod modNotesTx">
        <pc:chgData name="Bryan Koh" userId="cc69eefb-d6f1-4425-a3e3-e0b29ecef8f5" providerId="ADAL" clId="{16858DB8-B210-4CA5-821A-D75B13082BE7}" dt="2023-02-01T07:18:12.420" v="5285" actId="20577"/>
        <pc:sldMkLst>
          <pc:docMk/>
          <pc:sldMk cId="2978846350" sldId="311"/>
        </pc:sldMkLst>
        <pc:spChg chg="add mod ord">
          <ac:chgData name="Bryan Koh" userId="cc69eefb-d6f1-4425-a3e3-e0b29ecef8f5" providerId="ADAL" clId="{16858DB8-B210-4CA5-821A-D75B13082BE7}" dt="2023-02-01T07:18:03.377" v="5254" actId="14100"/>
          <ac:spMkLst>
            <pc:docMk/>
            <pc:sldMk cId="2978846350" sldId="311"/>
            <ac:spMk id="9" creationId="{CE3064BA-98A9-6C39-9694-54ED820DECDE}"/>
          </ac:spMkLst>
        </pc:spChg>
        <pc:picChg chg="add mod">
          <ac:chgData name="Bryan Koh" userId="cc69eefb-d6f1-4425-a3e3-e0b29ecef8f5" providerId="ADAL" clId="{16858DB8-B210-4CA5-821A-D75B13082BE7}" dt="2023-02-01T07:17:42.611" v="5245" actId="1076"/>
          <ac:picMkLst>
            <pc:docMk/>
            <pc:sldMk cId="2978846350" sldId="311"/>
            <ac:picMk id="4" creationId="{0D537913-5290-D2E6-51C4-8E30764FBD47}"/>
          </ac:picMkLst>
        </pc:picChg>
        <pc:picChg chg="add del mod">
          <ac:chgData name="Bryan Koh" userId="cc69eefb-d6f1-4425-a3e3-e0b29ecef8f5" providerId="ADAL" clId="{16858DB8-B210-4CA5-821A-D75B13082BE7}" dt="2023-02-01T07:16:16.388" v="5179" actId="478"/>
          <ac:picMkLst>
            <pc:docMk/>
            <pc:sldMk cId="2978846350" sldId="311"/>
            <ac:picMk id="6" creationId="{BC5433C0-5DF7-855E-E9B1-8E8DFF3DA008}"/>
          </ac:picMkLst>
        </pc:picChg>
        <pc:picChg chg="add del mod">
          <ac:chgData name="Bryan Koh" userId="cc69eefb-d6f1-4425-a3e3-e0b29ecef8f5" providerId="ADAL" clId="{16858DB8-B210-4CA5-821A-D75B13082BE7}" dt="2023-02-01T07:17:18.600" v="5232" actId="478"/>
          <ac:picMkLst>
            <pc:docMk/>
            <pc:sldMk cId="2978846350" sldId="311"/>
            <ac:picMk id="8" creationId="{5E2B5DB9-E727-F4A5-64AC-BFB72B60926E}"/>
          </ac:picMkLst>
        </pc:picChg>
        <pc:picChg chg="add mod">
          <ac:chgData name="Bryan Koh" userId="cc69eefb-d6f1-4425-a3e3-e0b29ecef8f5" providerId="ADAL" clId="{16858DB8-B210-4CA5-821A-D75B13082BE7}" dt="2023-02-01T07:17:43.939" v="5246" actId="1076"/>
          <ac:picMkLst>
            <pc:docMk/>
            <pc:sldMk cId="2978846350" sldId="311"/>
            <ac:picMk id="11" creationId="{493E2BC1-52C4-9234-FA10-9619B0D0C435}"/>
          </ac:picMkLst>
        </pc:picChg>
      </pc:sldChg>
      <pc:sldChg chg="addSp delSp modSp add mod modNotesTx">
        <pc:chgData name="Bryan Koh" userId="cc69eefb-d6f1-4425-a3e3-e0b29ecef8f5" providerId="ADAL" clId="{16858DB8-B210-4CA5-821A-D75B13082BE7}" dt="2023-02-24T02:10:45.631" v="10051" actId="14100"/>
        <pc:sldMkLst>
          <pc:docMk/>
          <pc:sldMk cId="2020543281" sldId="312"/>
        </pc:sldMkLst>
        <pc:spChg chg="add mod">
          <ac:chgData name="Bryan Koh" userId="cc69eefb-d6f1-4425-a3e3-e0b29ecef8f5" providerId="ADAL" clId="{16858DB8-B210-4CA5-821A-D75B13082BE7}" dt="2023-02-24T02:10:45.631" v="10051" actId="14100"/>
          <ac:spMkLst>
            <pc:docMk/>
            <pc:sldMk cId="2020543281" sldId="312"/>
            <ac:spMk id="5" creationId="{906EFB78-4773-1D62-05C3-C25A0F9CADE6}"/>
          </ac:spMkLst>
        </pc:spChg>
        <pc:picChg chg="add del mod">
          <ac:chgData name="Bryan Koh" userId="cc69eefb-d6f1-4425-a3e3-e0b29ecef8f5" providerId="ADAL" clId="{16858DB8-B210-4CA5-821A-D75B13082BE7}" dt="2023-02-24T02:10:12.981" v="10041" actId="478"/>
          <ac:picMkLst>
            <pc:docMk/>
            <pc:sldMk cId="2020543281" sldId="312"/>
            <ac:picMk id="4" creationId="{C9E2A183-E047-E804-7762-61DD7375936C}"/>
          </ac:picMkLst>
        </pc:picChg>
        <pc:picChg chg="add del mod">
          <ac:chgData name="Bryan Koh" userId="cc69eefb-d6f1-4425-a3e3-e0b29ecef8f5" providerId="ADAL" clId="{16858DB8-B210-4CA5-821A-D75B13082BE7}" dt="2023-02-24T02:10:08.546" v="10039" actId="22"/>
          <ac:picMkLst>
            <pc:docMk/>
            <pc:sldMk cId="2020543281" sldId="312"/>
            <ac:picMk id="6" creationId="{DC11EAAE-6926-FAA7-6353-D95EF644A2AE}"/>
          </ac:picMkLst>
        </pc:picChg>
        <pc:picChg chg="add mod ord">
          <ac:chgData name="Bryan Koh" userId="cc69eefb-d6f1-4425-a3e3-e0b29ecef8f5" providerId="ADAL" clId="{16858DB8-B210-4CA5-821A-D75B13082BE7}" dt="2023-02-24T02:10:36.376" v="10049" actId="167"/>
          <ac:picMkLst>
            <pc:docMk/>
            <pc:sldMk cId="2020543281" sldId="312"/>
            <ac:picMk id="8" creationId="{B0BB1542-B594-100C-E58D-3EDC91FFB228}"/>
          </ac:picMkLst>
        </pc:picChg>
      </pc:sldChg>
      <pc:sldChg chg="addSp delSp modSp add mod modAnim modNotesTx">
        <pc:chgData name="Bryan Koh" userId="cc69eefb-d6f1-4425-a3e3-e0b29ecef8f5" providerId="ADAL" clId="{16858DB8-B210-4CA5-821A-D75B13082BE7}" dt="2023-02-23T10:59:29.810" v="10022"/>
        <pc:sldMkLst>
          <pc:docMk/>
          <pc:sldMk cId="3380062408" sldId="313"/>
        </pc:sldMkLst>
        <pc:spChg chg="mod">
          <ac:chgData name="Bryan Koh" userId="cc69eefb-d6f1-4425-a3e3-e0b29ecef8f5" providerId="ADAL" clId="{16858DB8-B210-4CA5-821A-D75B13082BE7}" dt="2023-02-10T01:06:30.884" v="5505" actId="20577"/>
          <ac:spMkLst>
            <pc:docMk/>
            <pc:sldMk cId="3380062408" sldId="313"/>
            <ac:spMk id="2" creationId="{4B361F56-1592-196E-8613-B5F028A85051}"/>
          </ac:spMkLst>
        </pc:spChg>
        <pc:spChg chg="del">
          <ac:chgData name="Bryan Koh" userId="cc69eefb-d6f1-4425-a3e3-e0b29ecef8f5" providerId="ADAL" clId="{16858DB8-B210-4CA5-821A-D75B13082BE7}" dt="2023-02-21T02:04:24.206" v="5802" actId="478"/>
          <ac:spMkLst>
            <pc:docMk/>
            <pc:sldMk cId="3380062408" sldId="313"/>
            <ac:spMk id="5" creationId="{906EFB78-4773-1D62-05C3-C25A0F9CADE6}"/>
          </ac:spMkLst>
        </pc:spChg>
        <pc:spChg chg="add del mod">
          <ac:chgData name="Bryan Koh" userId="cc69eefb-d6f1-4425-a3e3-e0b29ecef8f5" providerId="ADAL" clId="{16858DB8-B210-4CA5-821A-D75B13082BE7}" dt="2023-02-10T01:06:11.523" v="5492" actId="478"/>
          <ac:spMkLst>
            <pc:docMk/>
            <pc:sldMk cId="3380062408" sldId="313"/>
            <ac:spMk id="6" creationId="{1F9B0B78-7A52-63D7-9584-F043D6CDB31D}"/>
          </ac:spMkLst>
        </pc:spChg>
        <pc:spChg chg="add mod">
          <ac:chgData name="Bryan Koh" userId="cc69eefb-d6f1-4425-a3e3-e0b29ecef8f5" providerId="ADAL" clId="{16858DB8-B210-4CA5-821A-D75B13082BE7}" dt="2023-02-21T13:44:10.267" v="9064" actId="20577"/>
          <ac:spMkLst>
            <pc:docMk/>
            <pc:sldMk cId="3380062408" sldId="313"/>
            <ac:spMk id="7" creationId="{E7A2420B-5222-5A06-15E4-D1D422739343}"/>
          </ac:spMkLst>
        </pc:spChg>
        <pc:picChg chg="del">
          <ac:chgData name="Bryan Koh" userId="cc69eefb-d6f1-4425-a3e3-e0b29ecef8f5" providerId="ADAL" clId="{16858DB8-B210-4CA5-821A-D75B13082BE7}" dt="2023-02-10T01:05:34.718" v="5487" actId="478"/>
          <ac:picMkLst>
            <pc:docMk/>
            <pc:sldMk cId="3380062408" sldId="313"/>
            <ac:picMk id="4" creationId="{C9E2A183-E047-E804-7762-61DD7375936C}"/>
          </ac:picMkLst>
        </pc:picChg>
      </pc:sldChg>
      <pc:sldChg chg="modSp add mod modNotesTx">
        <pc:chgData name="Bryan Koh" userId="cc69eefb-d6f1-4425-a3e3-e0b29ecef8f5" providerId="ADAL" clId="{16858DB8-B210-4CA5-821A-D75B13082BE7}" dt="2023-02-27T05:22:59.866" v="10097" actId="20577"/>
        <pc:sldMkLst>
          <pc:docMk/>
          <pc:sldMk cId="79365544" sldId="314"/>
        </pc:sldMkLst>
        <pc:spChg chg="mod">
          <ac:chgData name="Bryan Koh" userId="cc69eefb-d6f1-4425-a3e3-e0b29ecef8f5" providerId="ADAL" clId="{16858DB8-B210-4CA5-821A-D75B13082BE7}" dt="2023-02-27T05:22:59.866" v="10097" actId="20577"/>
          <ac:spMkLst>
            <pc:docMk/>
            <pc:sldMk cId="79365544" sldId="314"/>
            <ac:spMk id="3" creationId="{A1DFF2DD-6D8D-23AF-58A8-B769FF21E634}"/>
          </ac:spMkLst>
        </pc:spChg>
      </pc:sldChg>
      <pc:sldChg chg="modSp add mod ord">
        <pc:chgData name="Bryan Koh" userId="cc69eefb-d6f1-4425-a3e3-e0b29ecef8f5" providerId="ADAL" clId="{16858DB8-B210-4CA5-821A-D75B13082BE7}" dt="2023-02-27T05:23:07.744" v="10102" actId="20577"/>
        <pc:sldMkLst>
          <pc:docMk/>
          <pc:sldMk cId="1123839799" sldId="315"/>
        </pc:sldMkLst>
        <pc:spChg chg="mod">
          <ac:chgData name="Bryan Koh" userId="cc69eefb-d6f1-4425-a3e3-e0b29ecef8f5" providerId="ADAL" clId="{16858DB8-B210-4CA5-821A-D75B13082BE7}" dt="2023-02-27T05:23:07.744" v="10102" actId="20577"/>
          <ac:spMkLst>
            <pc:docMk/>
            <pc:sldMk cId="1123839799" sldId="315"/>
            <ac:spMk id="3" creationId="{A1DFF2DD-6D8D-23AF-58A8-B769FF21E634}"/>
          </ac:spMkLst>
        </pc:spChg>
      </pc:sldChg>
      <pc:sldChg chg="modSp add mod ord">
        <pc:chgData name="Bryan Koh" userId="cc69eefb-d6f1-4425-a3e3-e0b29ecef8f5" providerId="ADAL" clId="{16858DB8-B210-4CA5-821A-D75B13082BE7}" dt="2023-02-27T05:23:17.133" v="10107" actId="20577"/>
        <pc:sldMkLst>
          <pc:docMk/>
          <pc:sldMk cId="3719626729" sldId="316"/>
        </pc:sldMkLst>
        <pc:spChg chg="mod">
          <ac:chgData name="Bryan Koh" userId="cc69eefb-d6f1-4425-a3e3-e0b29ecef8f5" providerId="ADAL" clId="{16858DB8-B210-4CA5-821A-D75B13082BE7}" dt="2023-02-27T05:23:17.133" v="10107" actId="20577"/>
          <ac:spMkLst>
            <pc:docMk/>
            <pc:sldMk cId="3719626729" sldId="316"/>
            <ac:spMk id="3" creationId="{A1DFF2DD-6D8D-23AF-58A8-B769FF21E634}"/>
          </ac:spMkLst>
        </pc:spChg>
      </pc:sldChg>
      <pc:sldChg chg="modSp add mod ord">
        <pc:chgData name="Bryan Koh" userId="cc69eefb-d6f1-4425-a3e3-e0b29ecef8f5" providerId="ADAL" clId="{16858DB8-B210-4CA5-821A-D75B13082BE7}" dt="2023-02-27T05:23:25.514" v="10113" actId="113"/>
        <pc:sldMkLst>
          <pc:docMk/>
          <pc:sldMk cId="1664221207" sldId="317"/>
        </pc:sldMkLst>
        <pc:spChg chg="mod">
          <ac:chgData name="Bryan Koh" userId="cc69eefb-d6f1-4425-a3e3-e0b29ecef8f5" providerId="ADAL" clId="{16858DB8-B210-4CA5-821A-D75B13082BE7}" dt="2023-02-27T05:23:25.514" v="10113" actId="113"/>
          <ac:spMkLst>
            <pc:docMk/>
            <pc:sldMk cId="1664221207" sldId="317"/>
            <ac:spMk id="3" creationId="{A1DFF2DD-6D8D-23AF-58A8-B769FF21E634}"/>
          </ac:spMkLst>
        </pc:spChg>
      </pc:sldChg>
      <pc:sldChg chg="modSp add mod">
        <pc:chgData name="Bryan Koh" userId="cc69eefb-d6f1-4425-a3e3-e0b29ecef8f5" providerId="ADAL" clId="{16858DB8-B210-4CA5-821A-D75B13082BE7}" dt="2023-02-27T05:23:57.940" v="10136" actId="207"/>
        <pc:sldMkLst>
          <pc:docMk/>
          <pc:sldMk cId="2804837688" sldId="318"/>
        </pc:sldMkLst>
        <pc:spChg chg="mod">
          <ac:chgData name="Bryan Koh" userId="cc69eefb-d6f1-4425-a3e3-e0b29ecef8f5" providerId="ADAL" clId="{16858DB8-B210-4CA5-821A-D75B13082BE7}" dt="2023-02-27T05:23:57.940" v="10136" actId="207"/>
          <ac:spMkLst>
            <pc:docMk/>
            <pc:sldMk cId="2804837688" sldId="318"/>
            <ac:spMk id="3" creationId="{A1DFF2DD-6D8D-23AF-58A8-B769FF21E634}"/>
          </ac:spMkLst>
        </pc:spChg>
      </pc:sldChg>
      <pc:sldChg chg="modSp add mod ord modNotesTx">
        <pc:chgData name="Bryan Koh" userId="cc69eefb-d6f1-4425-a3e3-e0b29ecef8f5" providerId="ADAL" clId="{16858DB8-B210-4CA5-821A-D75B13082BE7}" dt="2023-02-27T05:24:09.918" v="10141" actId="20577"/>
        <pc:sldMkLst>
          <pc:docMk/>
          <pc:sldMk cId="877783684" sldId="319"/>
        </pc:sldMkLst>
        <pc:spChg chg="mod">
          <ac:chgData name="Bryan Koh" userId="cc69eefb-d6f1-4425-a3e3-e0b29ecef8f5" providerId="ADAL" clId="{16858DB8-B210-4CA5-821A-D75B13082BE7}" dt="2023-02-27T05:24:09.918" v="10141" actId="20577"/>
          <ac:spMkLst>
            <pc:docMk/>
            <pc:sldMk cId="877783684" sldId="319"/>
            <ac:spMk id="3" creationId="{A1DFF2DD-6D8D-23AF-58A8-B769FF21E634}"/>
          </ac:spMkLst>
        </pc:spChg>
      </pc:sldChg>
      <pc:sldChg chg="add">
        <pc:chgData name="Bryan Koh" userId="cc69eefb-d6f1-4425-a3e3-e0b29ecef8f5" providerId="ADAL" clId="{16858DB8-B210-4CA5-821A-D75B13082BE7}" dt="2023-02-27T05:23:40.669" v="10127"/>
        <pc:sldMkLst>
          <pc:docMk/>
          <pc:sldMk cId="692004174" sldId="320"/>
        </pc:sldMkLst>
      </pc:sldChg>
      <pc:sldChg chg="modNotesTx">
        <pc:chgData name="Bryan Koh" userId="cc69eefb-d6f1-4425-a3e3-e0b29ecef8f5" providerId="ADAL" clId="{16858DB8-B210-4CA5-821A-D75B13082BE7}" dt="2023-02-28T07:26:20.442" v="10156" actId="6549"/>
        <pc:sldMkLst>
          <pc:docMk/>
          <pc:sldMk cId="70362256" sldId="321"/>
        </pc:sldMkLst>
      </pc:sldChg>
      <pc:sldChg chg="modSp mod modNotesTx">
        <pc:chgData name="Bryan Koh" userId="cc69eefb-d6f1-4425-a3e3-e0b29ecef8f5" providerId="ADAL" clId="{16858DB8-B210-4CA5-821A-D75B13082BE7}" dt="2023-02-28T07:31:00.407" v="10159" actId="33524"/>
        <pc:sldMkLst>
          <pc:docMk/>
          <pc:sldMk cId="4253312344" sldId="327"/>
        </pc:sldMkLst>
        <pc:spChg chg="mod">
          <ac:chgData name="Bryan Koh" userId="cc69eefb-d6f1-4425-a3e3-e0b29ecef8f5" providerId="ADAL" clId="{16858DB8-B210-4CA5-821A-D75B13082BE7}" dt="2023-02-28T07:30:37.211" v="10158" actId="2711"/>
          <ac:spMkLst>
            <pc:docMk/>
            <pc:sldMk cId="4253312344" sldId="327"/>
            <ac:spMk id="5" creationId="{45AA7B50-75B6-6D21-91DC-0F6C233CF8B5}"/>
          </ac:spMkLst>
        </pc:spChg>
      </pc:sldChg>
    </pc:docChg>
  </pc:docChgLst>
</pc:chgInfo>
</file>

<file path=ppt/comments/modernComment_11F_12E58EBE.xml><?xml version="1.0" encoding="utf-8"?>
<p188:cmLst xmlns:a="http://schemas.openxmlformats.org/drawingml/2006/main" xmlns:r="http://schemas.openxmlformats.org/officeDocument/2006/relationships" xmlns:p188="http://schemas.microsoft.com/office/powerpoint/2018/8/main">
  <p188:cm id="{FFAADA23-75D8-4755-A3D7-7C9F01F46BDA}" authorId="{EDEA326E-4574-2D6A-F1DF-E9BF266149E7}" status="resolved" created="2022-09-28T16:14:43.135" complete="100000">
    <pc:sldMkLst xmlns:pc="http://schemas.microsoft.com/office/powerpoint/2013/main/command">
      <pc:docMk/>
      <pc:sldMk cId="214624975" sldId="287"/>
    </pc:sldMkLst>
    <p188:txBody>
      <a:bodyPr/>
      <a:lstStyle/>
      <a:p>
        <a:r>
          <a:rPr lang="en-US"/>
          <a:t>Here I'd also consider moving most of the text to notes, so people listen to you speak instead of reading the slide 😊</a:t>
        </a:r>
      </a:p>
    </p188:txBody>
  </p188:cm>
</p188:cmLst>
</file>

<file path=ppt/comments/modernComment_141_431A490.xml><?xml version="1.0" encoding="utf-8"?>
<p188:cmLst xmlns:a="http://schemas.openxmlformats.org/drawingml/2006/main" xmlns:r="http://schemas.openxmlformats.org/officeDocument/2006/relationships" xmlns:p188="http://schemas.microsoft.com/office/powerpoint/2018/8/main">
  <p188:cm id="{1B18F7B2-422D-8D46-BF60-A2E1D8CF724E}" authorId="{EDEA326E-4574-2D6A-F1DF-E9BF266149E7}" status="resolved" created="2022-09-28T16:14:43.135">
    <pc:sldMkLst xmlns:pc="http://schemas.microsoft.com/office/powerpoint/2013/main/command">
      <pc:docMk/>
      <pc:sldMk cId="214624975" sldId="287"/>
    </pc:sldMkLst>
    <p188:txBody>
      <a:bodyPr/>
      <a:lstStyle/>
      <a:p>
        <a:r>
          <a:rPr lang="en-US"/>
          <a:t>Here I'd also consider moving most of the text to notes, so people listen to you speak instead of reading the slide 😊</a:t>
        </a:r>
      </a:p>
    </p188:txBody>
  </p188:cm>
</p188:cmLst>
</file>

<file path=ppt/comments/modernComment_142_956DAE67.xml><?xml version="1.0" encoding="utf-8"?>
<p188:cmLst xmlns:a="http://schemas.openxmlformats.org/drawingml/2006/main" xmlns:r="http://schemas.openxmlformats.org/officeDocument/2006/relationships" xmlns:p188="http://schemas.microsoft.com/office/powerpoint/2018/8/main">
  <p188:cm id="{689C3398-0A9A-E64E-8B8C-8530F1BD2AB9}" authorId="{EDEA326E-4574-2D6A-F1DF-E9BF266149E7}" status="resolved" created="2022-09-28T16:14:43.135">
    <pc:sldMkLst xmlns:pc="http://schemas.microsoft.com/office/powerpoint/2013/main/command">
      <pc:docMk/>
      <pc:sldMk cId="214624975" sldId="287"/>
    </pc:sldMkLst>
    <p188:txBody>
      <a:bodyPr/>
      <a:lstStyle/>
      <a:p>
        <a:r>
          <a:rPr lang="en-US"/>
          <a:t>Here I'd also consider moving most of the text to notes, so people listen to you speak instead of reading the slide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3039C-D4F0-4B91-BC3C-0D9DC384E7DA}" type="datetimeFigureOut">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111D0-BE35-4B18-AA6C-29DFCDC3A5BA}" type="slidenum">
              <a:t>‹#›</a:t>
            </a:fld>
            <a:endParaRPr lang="en-US"/>
          </a:p>
        </p:txBody>
      </p:sp>
    </p:spTree>
    <p:extLst>
      <p:ext uri="{BB962C8B-B14F-4D97-AF65-F5344CB8AC3E}">
        <p14:creationId xmlns:p14="http://schemas.microsoft.com/office/powerpoint/2010/main" val="382514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nkedin.com/pulse/whats-new-dynamics-365-business-central-telemetry-2022-pontoppid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inkedin.com/pulse/business-central-power-bi-telemetry-app-now-supports-aad-pontoppidan?trk=articles_direct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0B111D0-BE35-4B18-AA6C-29DFCDC3A5BA}" type="slidenum">
              <a:rPr lang="en-US"/>
              <a:t>1</a:t>
            </a:fld>
            <a:endParaRPr lang="en-US"/>
          </a:p>
        </p:txBody>
      </p:sp>
    </p:spTree>
    <p:extLst>
      <p:ext uri="{BB962C8B-B14F-4D97-AF65-F5344CB8AC3E}">
        <p14:creationId xmlns:p14="http://schemas.microsoft.com/office/powerpoint/2010/main" val="381023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a:t>In the first area of the setup, it is to create the new Application Insights Workspace.</a:t>
            </a:r>
          </a:p>
          <a:p>
            <a:r>
              <a:rPr lang="en-MY"/>
              <a:t>Image1: Login to Azure Portal, Go to Application Insights, Click [Create]</a:t>
            </a:r>
          </a:p>
          <a:p>
            <a:r>
              <a:rPr lang="en-MY"/>
              <a:t>Image2: Then fill up the necessary information, give a [Name] to the application insights and select the nearest region.</a:t>
            </a:r>
          </a:p>
          <a:p>
            <a:r>
              <a:rPr lang="en-MY"/>
              <a:t>Image3: Fill up the tags. </a:t>
            </a:r>
            <a:r>
              <a:rPr lang="en-GB" b="0" i="0">
                <a:solidFill>
                  <a:srgbClr val="323130"/>
                </a:solidFill>
                <a:effectLst/>
                <a:latin typeface="az_ea_font"/>
              </a:rPr>
              <a:t>Tags is use to categorize resources and view consolidated billing by applying the same tag to multiple resources and resource groups. </a:t>
            </a:r>
            <a:endParaRPr lang="en-MY"/>
          </a:p>
          <a:p>
            <a:r>
              <a:rPr lang="en-MY"/>
              <a:t>Image4: Finally, click [Create]. This process will take only about 1 to 2 minutes.</a:t>
            </a:r>
          </a:p>
        </p:txBody>
      </p:sp>
      <p:sp>
        <p:nvSpPr>
          <p:cNvPr id="4" name="Slide Number Placeholder 3"/>
          <p:cNvSpPr>
            <a:spLocks noGrp="1"/>
          </p:cNvSpPr>
          <p:nvPr>
            <p:ph type="sldNum" sz="quarter" idx="5"/>
          </p:nvPr>
        </p:nvSpPr>
        <p:spPr/>
        <p:txBody>
          <a:bodyPr/>
          <a:lstStyle/>
          <a:p>
            <a:fld id="{70B111D0-BE35-4B18-AA6C-29DFCDC3A5BA}" type="slidenum">
              <a:rPr lang="en-MY" smtClean="0"/>
              <a:t>10</a:t>
            </a:fld>
            <a:endParaRPr lang="en-MY"/>
          </a:p>
        </p:txBody>
      </p:sp>
    </p:spTree>
    <p:extLst>
      <p:ext uri="{BB962C8B-B14F-4D97-AF65-F5344CB8AC3E}">
        <p14:creationId xmlns:p14="http://schemas.microsoft.com/office/powerpoint/2010/main" val="240727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Then go to Application Insights resource, copy down either the instrumentation key or connection string depends on your BC version.</a:t>
            </a:r>
          </a:p>
          <a:p>
            <a:pPr marL="171450" indent="-171450" algn="l">
              <a:buFont typeface="Arial" panose="020B0604020202020204" pitchFamily="34" charset="0"/>
              <a:buChar char="•"/>
            </a:pPr>
            <a:r>
              <a:rPr lang="en-MY"/>
              <a:t>For BC 2019 release wave 2 (BC15) to BC 2020 release wave 2 (BC17), copy the </a:t>
            </a:r>
            <a:r>
              <a:rPr lang="en-MY" sz="1800" b="0" i="0" u="none" strike="noStrike" baseline="0">
                <a:solidFill>
                  <a:srgbClr val="000000"/>
                </a:solidFill>
              </a:rPr>
              <a:t>Instrumentation Key</a:t>
            </a:r>
          </a:p>
          <a:p>
            <a:pPr marL="171450" indent="-171450" algn="l">
              <a:buFont typeface="Arial" panose="020B0604020202020204" pitchFamily="34" charset="0"/>
              <a:buChar char="•"/>
            </a:pPr>
            <a:r>
              <a:rPr lang="en-MY" sz="1800" b="0" i="0" u="none" strike="noStrike" baseline="0">
                <a:solidFill>
                  <a:srgbClr val="000000"/>
                </a:solidFill>
              </a:rPr>
              <a:t>For BC 2021 release wave 1 (BC18) and onwards, copy the Connection String.</a:t>
            </a:r>
          </a:p>
        </p:txBody>
      </p:sp>
      <p:sp>
        <p:nvSpPr>
          <p:cNvPr id="4" name="Slide Number Placeholder 3"/>
          <p:cNvSpPr>
            <a:spLocks noGrp="1"/>
          </p:cNvSpPr>
          <p:nvPr>
            <p:ph type="sldNum" sz="quarter" idx="5"/>
          </p:nvPr>
        </p:nvSpPr>
        <p:spPr/>
        <p:txBody>
          <a:bodyPr/>
          <a:lstStyle/>
          <a:p>
            <a:fld id="{70B111D0-BE35-4B18-AA6C-29DFCDC3A5BA}" type="slidenum">
              <a:rPr lang="en-MY" smtClean="0"/>
              <a:t>11</a:t>
            </a:fld>
            <a:endParaRPr lang="en-MY"/>
          </a:p>
        </p:txBody>
      </p:sp>
    </p:spTree>
    <p:extLst>
      <p:ext uri="{BB962C8B-B14F-4D97-AF65-F5344CB8AC3E}">
        <p14:creationId xmlns:p14="http://schemas.microsoft.com/office/powerpoint/2010/main" val="420021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Then we go to the second area of the setup. For Business Central On-Prem, go to the BC Service Tier, and paste the value that you copied earlier to either the Connection String or Instrumentation Key, and restart the service.</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12</a:t>
            </a:fld>
            <a:endParaRPr lang="en-MY"/>
          </a:p>
        </p:txBody>
      </p:sp>
    </p:spTree>
    <p:extLst>
      <p:ext uri="{BB962C8B-B14F-4D97-AF65-F5344CB8AC3E}">
        <p14:creationId xmlns:p14="http://schemas.microsoft.com/office/powerpoint/2010/main" val="290963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LS Central SAAS, go to Dynamics 365 Business Central admin </a:t>
            </a:r>
            <a:r>
              <a:rPr lang="en-GB" err="1"/>
              <a:t>center</a:t>
            </a:r>
            <a:r>
              <a:rPr lang="en-GB"/>
              <a:t> and select the environment that you want to enable the Application Insights. Copy the Connection String to [Application Insights Connection String].</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13</a:t>
            </a:fld>
            <a:endParaRPr lang="en-MY"/>
          </a:p>
        </p:txBody>
      </p:sp>
    </p:spTree>
    <p:extLst>
      <p:ext uri="{BB962C8B-B14F-4D97-AF65-F5344CB8AC3E}">
        <p14:creationId xmlns:p14="http://schemas.microsoft.com/office/powerpoint/2010/main" val="279891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app level, you can add the </a:t>
            </a:r>
            <a:r>
              <a:rPr lang="en-MY" b="0">
                <a:solidFill>
                  <a:srgbClr val="9CDCFE"/>
                </a:solidFill>
                <a:effectLst/>
                <a:latin typeface="Consolas" panose="020B0609020204030204" pitchFamily="49" charset="0"/>
              </a:rPr>
              <a:t>"</a:t>
            </a:r>
            <a:r>
              <a:rPr lang="en-MY" b="0" err="1">
                <a:solidFill>
                  <a:srgbClr val="9CDCFE"/>
                </a:solidFill>
                <a:effectLst/>
                <a:latin typeface="Consolas" panose="020B0609020204030204" pitchFamily="49" charset="0"/>
              </a:rPr>
              <a:t>applicationInsightsConnectionString</a:t>
            </a:r>
            <a:r>
              <a:rPr lang="en-MY" b="0">
                <a:solidFill>
                  <a:srgbClr val="9CDCFE"/>
                </a:solidFill>
                <a:effectLst/>
                <a:latin typeface="Consolas" panose="020B0609020204030204" pitchFamily="49" charset="0"/>
              </a:rPr>
              <a:t>” or “</a:t>
            </a:r>
            <a:r>
              <a:rPr lang="en-MY" err="1"/>
              <a:t>applicationInsightkey</a:t>
            </a:r>
            <a:r>
              <a:rPr lang="en-MY"/>
              <a:t>”</a:t>
            </a:r>
            <a:r>
              <a:rPr lang="en-MY" b="0">
                <a:solidFill>
                  <a:srgbClr val="9CDCFE"/>
                </a:solidFill>
                <a:effectLst/>
                <a:latin typeface="Consolas" panose="020B0609020204030204" pitchFamily="49" charset="0"/>
              </a:rPr>
              <a:t> into the </a:t>
            </a:r>
            <a:r>
              <a:rPr lang="en-MY" b="0" err="1">
                <a:solidFill>
                  <a:srgbClr val="9CDCFE"/>
                </a:solidFill>
                <a:effectLst/>
                <a:latin typeface="Consolas" panose="020B0609020204030204" pitchFamily="49" charset="0"/>
              </a:rPr>
              <a:t>app.json</a:t>
            </a:r>
            <a:r>
              <a:rPr lang="en-MY" b="0">
                <a:solidFill>
                  <a:srgbClr val="9CDCFE"/>
                </a:solidFill>
                <a:effectLst/>
                <a:latin typeface="Consolas" panose="020B0609020204030204" pitchFamily="49" charset="0"/>
              </a:rPr>
              <a:t>, and package the app.</a:t>
            </a:r>
            <a:endParaRPr lang="en-MY" b="0">
              <a:solidFill>
                <a:srgbClr val="D4D4D4"/>
              </a:solidFill>
              <a:effectLst/>
              <a:latin typeface="Consolas" panose="020B0609020204030204" pitchFamily="49" charset="0"/>
            </a:endParaRPr>
          </a:p>
          <a:p>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14</a:t>
            </a:fld>
            <a:endParaRPr lang="en-MY"/>
          </a:p>
        </p:txBody>
      </p:sp>
    </p:spTree>
    <p:extLst>
      <p:ext uri="{BB962C8B-B14F-4D97-AF65-F5344CB8AC3E}">
        <p14:creationId xmlns:p14="http://schemas.microsoft.com/office/powerpoint/2010/main" val="175698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after the setup, and Azure Application Insights did not receive any data, then you can double check your firewall setup.</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15</a:t>
            </a:fld>
            <a:endParaRPr lang="en-MY"/>
          </a:p>
        </p:txBody>
      </p:sp>
    </p:spTree>
    <p:extLst>
      <p:ext uri="{BB962C8B-B14F-4D97-AF65-F5344CB8AC3E}">
        <p14:creationId xmlns:p14="http://schemas.microsoft.com/office/powerpoint/2010/main" val="123825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16</a:t>
            </a:fld>
            <a:endParaRPr lang="en-US"/>
          </a:p>
        </p:txBody>
      </p:sp>
    </p:spTree>
    <p:extLst>
      <p:ext uri="{BB962C8B-B14F-4D97-AF65-F5344CB8AC3E}">
        <p14:creationId xmlns:p14="http://schemas.microsoft.com/office/powerpoint/2010/main" val="406657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a:solidFill>
                  <a:srgbClr val="171717"/>
                </a:solidFill>
                <a:effectLst/>
                <a:latin typeface="Segoe UI" panose="020B0502040204020203" pitchFamily="34" charset="0"/>
              </a:rPr>
              <a:t>You can use KQL to explore your data and discover patterns, identify anomalies, create statistical </a:t>
            </a:r>
            <a:r>
              <a:rPr lang="en-GB" b="0" i="0" err="1">
                <a:solidFill>
                  <a:srgbClr val="171717"/>
                </a:solidFill>
                <a:effectLst/>
                <a:latin typeface="Segoe UI" panose="020B0502040204020203" pitchFamily="34" charset="0"/>
              </a:rPr>
              <a:t>modeling</a:t>
            </a:r>
            <a:r>
              <a:rPr lang="en-GB" b="0" i="0">
                <a:solidFill>
                  <a:srgbClr val="171717"/>
                </a:solidFill>
                <a:effectLst/>
                <a:latin typeface="Segoe UI" panose="020B0502040204020203" pitchFamily="34" charset="0"/>
              </a:rPr>
              <a:t>, and more. The query uses schema entities that are organized in a hierarchy similar to SQLs: databases, tables, and columns.</a:t>
            </a:r>
          </a:p>
          <a:p>
            <a:pPr marL="171450" indent="-171450">
              <a:buFont typeface="Arial" panose="020B0604020202020204" pitchFamily="34" charset="0"/>
              <a:buChar char="•"/>
            </a:pPr>
            <a:r>
              <a:rPr lang="en-GB" b="0" i="0">
                <a:solidFill>
                  <a:srgbClr val="171717"/>
                </a:solidFill>
                <a:effectLst/>
                <a:latin typeface="Segoe UI" panose="020B0502040204020203" pitchFamily="34" charset="0"/>
              </a:rPr>
              <a:t>It is for query data only, we cannot use it to modify the data. </a:t>
            </a:r>
          </a:p>
          <a:p>
            <a:pPr marL="171450" indent="-171450">
              <a:buFont typeface="Arial" panose="020B0604020202020204" pitchFamily="34" charset="0"/>
              <a:buChar char="•"/>
            </a:pPr>
            <a:r>
              <a:rPr lang="en-GB" b="0" i="0">
                <a:solidFill>
                  <a:srgbClr val="171717"/>
                </a:solidFill>
                <a:effectLst/>
                <a:latin typeface="Segoe UI" panose="020B0502040204020203" pitchFamily="34" charset="0"/>
              </a:rPr>
              <a:t>It is case-sensitive for everything – table names, table column names, operators, functions, and so on.</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17</a:t>
            </a:fld>
            <a:endParaRPr lang="en-MY"/>
          </a:p>
        </p:txBody>
      </p:sp>
    </p:spTree>
    <p:extLst>
      <p:ext uri="{BB962C8B-B14F-4D97-AF65-F5344CB8AC3E}">
        <p14:creationId xmlns:p14="http://schemas.microsoft.com/office/powerpoint/2010/main" val="202253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a:t>To query the log data, go to Logs in your application insights workspace, and write your KQL in the query editor. We are going to use the traces schema and you can set the time range of the data to be returned. Click the [Run] to execute it.</a:t>
            </a:r>
          </a:p>
        </p:txBody>
      </p:sp>
      <p:sp>
        <p:nvSpPr>
          <p:cNvPr id="4" name="Slide Number Placeholder 3"/>
          <p:cNvSpPr>
            <a:spLocks noGrp="1"/>
          </p:cNvSpPr>
          <p:nvPr>
            <p:ph type="sldNum" sz="quarter" idx="5"/>
          </p:nvPr>
        </p:nvSpPr>
        <p:spPr/>
        <p:txBody>
          <a:bodyPr/>
          <a:lstStyle/>
          <a:p>
            <a:fld id="{70B111D0-BE35-4B18-AA6C-29DFCDC3A5BA}" type="slidenum">
              <a:rPr lang="en-MY" smtClean="0"/>
              <a:t>18</a:t>
            </a:fld>
            <a:endParaRPr lang="en-MY"/>
          </a:p>
        </p:txBody>
      </p:sp>
    </p:spTree>
    <p:extLst>
      <p:ext uri="{BB962C8B-B14F-4D97-AF65-F5344CB8AC3E}">
        <p14:creationId xmlns:p14="http://schemas.microsoft.com/office/powerpoint/2010/main" val="140758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a:t>In this KQL, we are going to query the traces for period of last 1 days for event with </a:t>
            </a:r>
            <a:r>
              <a:rPr lang="en-MY" err="1"/>
              <a:t>severityLevel</a:t>
            </a:r>
            <a:r>
              <a:rPr lang="en-MY"/>
              <a:t> above 1. </a:t>
            </a:r>
          </a:p>
          <a:p>
            <a:r>
              <a:rPr lang="en-MY"/>
              <a:t>One of the important column is the </a:t>
            </a:r>
            <a:r>
              <a:rPr lang="en-MY" err="1"/>
              <a:t>customDimensions</a:t>
            </a:r>
            <a:r>
              <a:rPr lang="en-MY"/>
              <a:t> where it store more useful data. We can use it to identify the patterns or keywords.</a:t>
            </a:r>
          </a:p>
          <a:p>
            <a:r>
              <a:rPr lang="en-MY"/>
              <a:t>Then we use the parse function to extract data out of </a:t>
            </a:r>
            <a:r>
              <a:rPr lang="en-MY" err="1"/>
              <a:t>customDimensions</a:t>
            </a:r>
            <a:r>
              <a:rPr lang="en-MY"/>
              <a:t>, example the object type, object id, and so on.</a:t>
            </a:r>
          </a:p>
        </p:txBody>
      </p:sp>
      <p:sp>
        <p:nvSpPr>
          <p:cNvPr id="4" name="Slide Number Placeholder 3"/>
          <p:cNvSpPr>
            <a:spLocks noGrp="1"/>
          </p:cNvSpPr>
          <p:nvPr>
            <p:ph type="sldNum" sz="quarter" idx="5"/>
          </p:nvPr>
        </p:nvSpPr>
        <p:spPr/>
        <p:txBody>
          <a:bodyPr/>
          <a:lstStyle/>
          <a:p>
            <a:fld id="{70B111D0-BE35-4B18-AA6C-29DFCDC3A5BA}" type="slidenum">
              <a:rPr lang="en-MY" smtClean="0"/>
              <a:t>19</a:t>
            </a:fld>
            <a:endParaRPr lang="en-MY"/>
          </a:p>
        </p:txBody>
      </p:sp>
    </p:spTree>
    <p:extLst>
      <p:ext uri="{BB962C8B-B14F-4D97-AF65-F5344CB8AC3E}">
        <p14:creationId xmlns:p14="http://schemas.microsoft.com/office/powerpoint/2010/main" val="67095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a:t>Hello Everyone! We are glad you could join us today. We are very excited about today’s topic on Telemetry for  Business Central. Have you gone thru this situation before, that the certain processes in the system become slower and you might or might not have clue on what’s goes wrong. Telemetry with Business Central could be your answer to it.</a:t>
            </a:r>
          </a:p>
          <a:p>
            <a:endParaRPr lang="en-MY"/>
          </a:p>
          <a:p>
            <a:r>
              <a:rPr lang="en-GB" b="0" i="0">
                <a:solidFill>
                  <a:srgbClr val="757575"/>
                </a:solidFill>
                <a:effectLst/>
                <a:latin typeface="Roboto Condensed" panose="020B0604020202020204" pitchFamily="2" charset="0"/>
              </a:rPr>
              <a:t>For those of you who don’t know us already, my name is Bryan and together with me today is Boon Leng and Sahar.  We are the Technical Consultant from the APAC Consulting.</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2</a:t>
            </a:fld>
            <a:endParaRPr lang="en-MY"/>
          </a:p>
        </p:txBody>
      </p:sp>
    </p:spTree>
    <p:extLst>
      <p:ext uri="{BB962C8B-B14F-4D97-AF65-F5344CB8AC3E}">
        <p14:creationId xmlns:p14="http://schemas.microsoft.com/office/powerpoint/2010/main" val="407027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20</a:t>
            </a:fld>
            <a:endParaRPr lang="en-US"/>
          </a:p>
        </p:txBody>
      </p:sp>
    </p:spTree>
    <p:extLst>
      <p:ext uri="{BB962C8B-B14F-4D97-AF65-F5344CB8AC3E}">
        <p14:creationId xmlns:p14="http://schemas.microsoft.com/office/powerpoint/2010/main" val="84060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We can also use PowerBI to analyse and present the data in a graphical presentation like pie chart, bar chart, and so on.</a:t>
            </a:r>
          </a:p>
          <a:p>
            <a:pPr marL="171450" indent="-171450">
              <a:buFont typeface="Arial" panose="020B0604020202020204" pitchFamily="34" charset="0"/>
              <a:buChar char="•"/>
            </a:pPr>
            <a:r>
              <a:rPr lang="en-MY"/>
              <a:t>How to do it? Very simple, go to Click the Export, and choose PowerBI (as an M query).</a:t>
            </a:r>
          </a:p>
          <a:p>
            <a:pPr marL="171450" indent="-171450">
              <a:buFont typeface="Arial" panose="020B0604020202020204" pitchFamily="34" charset="0"/>
              <a:buChar char="•"/>
            </a:pPr>
            <a:r>
              <a:rPr lang="en-MY"/>
              <a:t>Open the txt file and copy the query into your PowerBI.</a:t>
            </a:r>
          </a:p>
        </p:txBody>
      </p:sp>
      <p:sp>
        <p:nvSpPr>
          <p:cNvPr id="4" name="Slide Number Placeholder 3"/>
          <p:cNvSpPr>
            <a:spLocks noGrp="1"/>
          </p:cNvSpPr>
          <p:nvPr>
            <p:ph type="sldNum" sz="quarter" idx="5"/>
          </p:nvPr>
        </p:nvSpPr>
        <p:spPr/>
        <p:txBody>
          <a:bodyPr/>
          <a:lstStyle/>
          <a:p>
            <a:fld id="{70B111D0-BE35-4B18-AA6C-29DFCDC3A5BA}" type="slidenum">
              <a:rPr lang="en-MY" smtClean="0"/>
              <a:t>21</a:t>
            </a:fld>
            <a:endParaRPr lang="en-MY"/>
          </a:p>
        </p:txBody>
      </p:sp>
    </p:spTree>
    <p:extLst>
      <p:ext uri="{BB962C8B-B14F-4D97-AF65-F5344CB8AC3E}">
        <p14:creationId xmlns:p14="http://schemas.microsoft.com/office/powerpoint/2010/main" val="641878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Create a new PowerBI, choose Get Data.</a:t>
            </a:r>
          </a:p>
          <a:p>
            <a:pPr marL="171450" indent="-171450">
              <a:buFont typeface="Arial" panose="020B0604020202020204" pitchFamily="34" charset="0"/>
              <a:buChar char="•"/>
            </a:pPr>
            <a:r>
              <a:rPr lang="en-MY"/>
              <a:t>Search for blank query and click [Connect]</a:t>
            </a:r>
          </a:p>
        </p:txBody>
      </p:sp>
      <p:sp>
        <p:nvSpPr>
          <p:cNvPr id="4" name="Slide Number Placeholder 3"/>
          <p:cNvSpPr>
            <a:spLocks noGrp="1"/>
          </p:cNvSpPr>
          <p:nvPr>
            <p:ph type="sldNum" sz="quarter" idx="5"/>
          </p:nvPr>
        </p:nvSpPr>
        <p:spPr/>
        <p:txBody>
          <a:bodyPr/>
          <a:lstStyle/>
          <a:p>
            <a:fld id="{70B111D0-BE35-4B18-AA6C-29DFCDC3A5BA}" type="slidenum">
              <a:rPr lang="en-MY" smtClean="0"/>
              <a:t>22</a:t>
            </a:fld>
            <a:endParaRPr lang="en-MY"/>
          </a:p>
        </p:txBody>
      </p:sp>
    </p:spTree>
    <p:extLst>
      <p:ext uri="{BB962C8B-B14F-4D97-AF65-F5344CB8AC3E}">
        <p14:creationId xmlns:p14="http://schemas.microsoft.com/office/powerpoint/2010/main" val="2710254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Under View menu, click the [Advanced Editor]</a:t>
            </a:r>
          </a:p>
          <a:p>
            <a:pPr marL="171450" indent="-171450">
              <a:buFont typeface="Arial" panose="020B0604020202020204" pitchFamily="34" charset="0"/>
              <a:buChar char="•"/>
            </a:pPr>
            <a:r>
              <a:rPr lang="en-MY"/>
              <a:t>Paste the query that you copy from the txt file into here, Query1.</a:t>
            </a:r>
          </a:p>
        </p:txBody>
      </p:sp>
      <p:sp>
        <p:nvSpPr>
          <p:cNvPr id="4" name="Slide Number Placeholder 3"/>
          <p:cNvSpPr>
            <a:spLocks noGrp="1"/>
          </p:cNvSpPr>
          <p:nvPr>
            <p:ph type="sldNum" sz="quarter" idx="5"/>
          </p:nvPr>
        </p:nvSpPr>
        <p:spPr/>
        <p:txBody>
          <a:bodyPr/>
          <a:lstStyle/>
          <a:p>
            <a:fld id="{70B111D0-BE35-4B18-AA6C-29DFCDC3A5BA}" type="slidenum">
              <a:rPr lang="en-MY" smtClean="0"/>
              <a:t>23</a:t>
            </a:fld>
            <a:endParaRPr lang="en-MY"/>
          </a:p>
        </p:txBody>
      </p:sp>
    </p:spTree>
    <p:extLst>
      <p:ext uri="{BB962C8B-B14F-4D97-AF65-F5344CB8AC3E}">
        <p14:creationId xmlns:p14="http://schemas.microsoft.com/office/powerpoint/2010/main" val="4170272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After paste it, click Done.</a:t>
            </a:r>
          </a:p>
          <a:p>
            <a:pPr marL="171450" indent="-171450">
              <a:buFont typeface="Arial" panose="020B0604020202020204" pitchFamily="34" charset="0"/>
              <a:buChar char="•"/>
            </a:pPr>
            <a:r>
              <a:rPr lang="en-MY"/>
              <a:t>If prompt for credential, enter your login user and password to the Azure Application Insights</a:t>
            </a:r>
          </a:p>
          <a:p>
            <a:pPr marL="171450" indent="-171450">
              <a:buFont typeface="Arial" panose="020B0604020202020204" pitchFamily="34" charset="0"/>
              <a:buChar char="•"/>
            </a:pPr>
            <a:r>
              <a:rPr lang="en-MY"/>
              <a:t>If successful, you will see the dataset.</a:t>
            </a:r>
          </a:p>
          <a:p>
            <a:pPr marL="171450" indent="-171450">
              <a:buFont typeface="Arial" panose="020B0604020202020204" pitchFamily="34" charset="0"/>
              <a:buChar char="•"/>
            </a:pPr>
            <a:r>
              <a:rPr lang="en-MY"/>
              <a:t>Click Close &amp; Apply</a:t>
            </a:r>
          </a:p>
        </p:txBody>
      </p:sp>
      <p:sp>
        <p:nvSpPr>
          <p:cNvPr id="4" name="Slide Number Placeholder 3"/>
          <p:cNvSpPr>
            <a:spLocks noGrp="1"/>
          </p:cNvSpPr>
          <p:nvPr>
            <p:ph type="sldNum" sz="quarter" idx="5"/>
          </p:nvPr>
        </p:nvSpPr>
        <p:spPr/>
        <p:txBody>
          <a:bodyPr/>
          <a:lstStyle/>
          <a:p>
            <a:fld id="{70B111D0-BE35-4B18-AA6C-29DFCDC3A5BA}" type="slidenum">
              <a:rPr lang="en-MY" smtClean="0"/>
              <a:t>24</a:t>
            </a:fld>
            <a:endParaRPr lang="en-MY"/>
          </a:p>
        </p:txBody>
      </p:sp>
    </p:spTree>
    <p:extLst>
      <p:ext uri="{BB962C8B-B14F-4D97-AF65-F5344CB8AC3E}">
        <p14:creationId xmlns:p14="http://schemas.microsoft.com/office/powerpoint/2010/main" val="8765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With the dataset returned from Application Insights, now you can create your own charts for analysis.</a:t>
            </a:r>
          </a:p>
          <a:p>
            <a:pPr marL="171450" indent="-171450">
              <a:buFont typeface="Arial" panose="020B0604020202020204" pitchFamily="34" charset="0"/>
              <a:buChar char="•"/>
            </a:pPr>
            <a:r>
              <a:rPr lang="en-GB" b="0" i="0">
                <a:solidFill>
                  <a:srgbClr val="6056C2"/>
                </a:solidFill>
                <a:effectLst/>
                <a:latin typeface="Nunito Sans" panose="020B0604020202020204" pitchFamily="2" charset="0"/>
              </a:rPr>
              <a:t>The three most common </a:t>
            </a:r>
            <a:r>
              <a:rPr lang="en-GB" b="0" i="0">
                <a:solidFill>
                  <a:srgbClr val="2A3039"/>
                </a:solidFill>
                <a:effectLst/>
                <a:latin typeface="Nunito Sans" panose="020B0604020202020204" pitchFamily="2" charset="0"/>
              </a:rPr>
              <a:t>areas</a:t>
            </a:r>
            <a:r>
              <a:rPr lang="en-GB" b="0" i="0">
                <a:solidFill>
                  <a:srgbClr val="6056C2"/>
                </a:solidFill>
                <a:effectLst/>
                <a:latin typeface="Nunito Sans" panose="020B0604020202020204" pitchFamily="2" charset="0"/>
              </a:rPr>
              <a:t> that we look into are deadlock, table lock and slow </a:t>
            </a:r>
            <a:r>
              <a:rPr lang="en-GB" b="0" i="0">
                <a:solidFill>
                  <a:srgbClr val="2A3039"/>
                </a:solidFill>
                <a:effectLst/>
                <a:latin typeface="Nunito Sans" panose="020B0604020202020204" pitchFamily="2" charset="0"/>
              </a:rPr>
              <a:t>SQL</a:t>
            </a:r>
            <a:r>
              <a:rPr lang="en-GB" b="0" i="0">
                <a:solidFill>
                  <a:srgbClr val="6056C2"/>
                </a:solidFill>
                <a:effectLst/>
                <a:latin typeface="Nunito Sans" panose="020B0604020202020204" pitchFamily="2" charset="0"/>
              </a:rPr>
              <a:t>.</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25</a:t>
            </a:fld>
            <a:endParaRPr lang="en-MY"/>
          </a:p>
        </p:txBody>
      </p:sp>
    </p:spTree>
    <p:extLst>
      <p:ext uri="{BB962C8B-B14F-4D97-AF65-F5344CB8AC3E}">
        <p14:creationId xmlns:p14="http://schemas.microsoft.com/office/powerpoint/2010/main" val="1629673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26</a:t>
            </a:fld>
            <a:endParaRPr lang="en-US"/>
          </a:p>
        </p:txBody>
      </p:sp>
    </p:spTree>
    <p:extLst>
      <p:ext uri="{BB962C8B-B14F-4D97-AF65-F5344CB8AC3E}">
        <p14:creationId xmlns:p14="http://schemas.microsoft.com/office/powerpoint/2010/main" val="43841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27</a:t>
            </a:fld>
            <a:endParaRPr lang="en-US"/>
          </a:p>
        </p:txBody>
      </p:sp>
    </p:spTree>
    <p:extLst>
      <p:ext uri="{BB962C8B-B14F-4D97-AF65-F5344CB8AC3E}">
        <p14:creationId xmlns:p14="http://schemas.microsoft.com/office/powerpoint/2010/main" val="2393679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atin typeface="Segoe UI"/>
                <a:cs typeface="Segoe UI"/>
              </a:rPr>
              <a:t>Volume: The volume of telemetry data that is sent (data ingestion)</a:t>
            </a:r>
          </a:p>
          <a:p>
            <a:pPr lvl="0"/>
            <a:r>
              <a:rPr lang="en-GB">
                <a:latin typeface="Segoe UI"/>
                <a:cs typeface="Segoe UI"/>
              </a:rPr>
              <a:t>Time: How long time you want data to be available (data retention). For </a:t>
            </a:r>
            <a:r>
              <a:rPr lang="en-GB"/>
              <a:t>application insights, it included of 90 days data retention for free. Data retained beyond 90 days will be charged for each GB of data retained for a month (pro-rated daily).</a:t>
            </a:r>
          </a:p>
          <a:p>
            <a:pPr lvl="0"/>
            <a:endParaRPr lang="en-GB">
              <a:latin typeface="Segoe UI"/>
              <a:cs typeface="Segoe UI"/>
            </a:endParaRPr>
          </a:p>
          <a:p>
            <a:pPr marL="0" indent="0">
              <a:buFont typeface="Arial" panose="020B0604020202020204" pitchFamily="34" charset="0"/>
              <a:buNone/>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atin typeface="Segoe UI"/>
                <a:cs typeface="Segoe UI"/>
              </a:rPr>
              <a:t>Commitment Tiers: with savings over pay-as-you-go.</a:t>
            </a:r>
          </a:p>
        </p:txBody>
      </p:sp>
      <p:sp>
        <p:nvSpPr>
          <p:cNvPr id="4" name="Slide Number Placeholder 3"/>
          <p:cNvSpPr>
            <a:spLocks noGrp="1"/>
          </p:cNvSpPr>
          <p:nvPr>
            <p:ph type="sldNum" sz="quarter" idx="5"/>
          </p:nvPr>
        </p:nvSpPr>
        <p:spPr/>
        <p:txBody>
          <a:bodyPr/>
          <a:lstStyle/>
          <a:p>
            <a:fld id="{70B111D0-BE35-4B18-AA6C-29DFCDC3A5BA}" type="slidenum">
              <a:rPr lang="en-MY" smtClean="0"/>
              <a:t>28</a:t>
            </a:fld>
            <a:endParaRPr lang="en-MY"/>
          </a:p>
        </p:txBody>
      </p:sp>
    </p:spTree>
    <p:extLst>
      <p:ext uri="{BB962C8B-B14F-4D97-AF65-F5344CB8AC3E}">
        <p14:creationId xmlns:p14="http://schemas.microsoft.com/office/powerpoint/2010/main" val="146238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In our last 30 minutes journey, you have heard why it is important to have application insights enabled, so you can look at </a:t>
            </a:r>
            <a:r>
              <a:rPr lang="en-GB" b="0" i="0">
                <a:solidFill>
                  <a:srgbClr val="6056C2"/>
                </a:solidFill>
                <a:effectLst/>
                <a:latin typeface="Nunito Sans" panose="020B0604020202020204" pitchFamily="2" charset="0"/>
              </a:rPr>
              <a:t>the activities and general health of your environments/apps. And to setup, it is also very straightforward, two area 1) Create Application Insights Workspace 2) Configure the Service Tier/App. Then you can use a simple KQL to query the data and using the parse function to extract important data. Finally, present the dataset in </a:t>
            </a:r>
            <a:r>
              <a:rPr lang="en-GB" b="0" i="0" err="1">
                <a:solidFill>
                  <a:srgbClr val="6056C2"/>
                </a:solidFill>
                <a:effectLst/>
                <a:latin typeface="Nunito Sans" panose="020B0604020202020204" pitchFamily="2" charset="0"/>
              </a:rPr>
              <a:t>PowerBI</a:t>
            </a:r>
            <a:r>
              <a:rPr lang="en-GB" b="0" i="0">
                <a:solidFill>
                  <a:srgbClr val="6056C2"/>
                </a:solidFill>
                <a:effectLst/>
                <a:latin typeface="Nunito Sans" panose="020B0604020202020204" pitchFamily="2" charset="0"/>
              </a:rPr>
              <a:t> with graphs. </a:t>
            </a:r>
          </a:p>
        </p:txBody>
      </p:sp>
      <p:sp>
        <p:nvSpPr>
          <p:cNvPr id="4" name="Slide Number Placeholder 3"/>
          <p:cNvSpPr>
            <a:spLocks noGrp="1"/>
          </p:cNvSpPr>
          <p:nvPr>
            <p:ph type="sldNum" sz="quarter" idx="5"/>
          </p:nvPr>
        </p:nvSpPr>
        <p:spPr/>
        <p:txBody>
          <a:bodyPr/>
          <a:lstStyle/>
          <a:p>
            <a:fld id="{E5B2DAC4-E099-4F4E-A886-7C641203486C}" type="slidenum">
              <a:rPr lang="en-US" smtClean="0"/>
              <a:t>29</a:t>
            </a:fld>
            <a:endParaRPr lang="en-US"/>
          </a:p>
        </p:txBody>
      </p:sp>
    </p:spTree>
    <p:extLst>
      <p:ext uri="{BB962C8B-B14F-4D97-AF65-F5344CB8AC3E}">
        <p14:creationId xmlns:p14="http://schemas.microsoft.com/office/powerpoint/2010/main" val="281974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757575"/>
                </a:solidFill>
                <a:effectLst/>
                <a:latin typeface="Roboto Condensed" panose="02000000000000000000" pitchFamily="2" charset="0"/>
              </a:rPr>
              <a:t>Firstly, we will look at the What and Why, next we will go thru the Setup required, then we will learn how to query the data and finally we will show you how to the data to the PowerBI. And we will also give you a high level overview of the costs involved for Telemetry.</a:t>
            </a:r>
          </a:p>
          <a:p>
            <a:endParaRPr lang="en-GB" b="0" i="0">
              <a:solidFill>
                <a:srgbClr val="757575"/>
              </a:solidFill>
              <a:effectLst/>
              <a:latin typeface="Roboto Condensed" panose="02000000000000000000" pitchFamily="2" charset="0"/>
            </a:endParaRPr>
          </a:p>
          <a:p>
            <a:r>
              <a:rPr lang="en-GB" b="0" i="0">
                <a:solidFill>
                  <a:srgbClr val="757575"/>
                </a:solidFill>
                <a:effectLst/>
                <a:latin typeface="Roboto Condensed" panose="02000000000000000000" pitchFamily="2" charset="0"/>
              </a:rPr>
              <a:t>For the setup to querying and analysing, I will explain it first follow by a demo by Boon Leng.</a:t>
            </a:r>
          </a:p>
          <a:p>
            <a:endParaRPr lang="en-US">
              <a:hlinkClick r:id="rId3"/>
            </a:endParaRPr>
          </a:p>
          <a:p>
            <a:r>
              <a:rPr lang="en-US">
                <a:hlinkClick r:id="rId3"/>
              </a:rPr>
              <a:t>https://www.linkedin.com/pulse/whats-new-dynamics-365-business-central-telemetry-2022-pontoppidan</a:t>
            </a:r>
            <a:endParaRPr lang="en-US"/>
          </a:p>
          <a:p>
            <a:r>
              <a:rPr lang="en-US">
                <a:hlinkClick r:id="rId4"/>
              </a:rPr>
              <a:t>https://www.linkedin.com/pulse/business-central-power-bi-telemetry-app-now-supports-aad-pontoppidan?trk=articles_directory</a:t>
            </a:r>
            <a:endParaRPr lang="en-US">
              <a:cs typeface="Calibri" panose="020F0502020204030204"/>
              <a:hlinkClick r:id="rId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3</a:t>
            </a:fld>
            <a:endParaRPr lang="en-US"/>
          </a:p>
        </p:txBody>
      </p:sp>
    </p:spTree>
    <p:extLst>
      <p:ext uri="{BB962C8B-B14F-4D97-AF65-F5344CB8AC3E}">
        <p14:creationId xmlns:p14="http://schemas.microsoft.com/office/powerpoint/2010/main" val="404324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4</a:t>
            </a:fld>
            <a:endParaRPr lang="en-US"/>
          </a:p>
        </p:txBody>
      </p:sp>
    </p:spTree>
    <p:extLst>
      <p:ext uri="{BB962C8B-B14F-4D97-AF65-F5344CB8AC3E}">
        <p14:creationId xmlns:p14="http://schemas.microsoft.com/office/powerpoint/2010/main" val="140280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Segoe UI"/>
                <a:cs typeface="Segoe UI"/>
              </a:rPr>
              <a:t>Business Central emits telemetry data for various activities and operations on environments and apps/extensions.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Segoe UI"/>
                <a:cs typeface="Segoe UI"/>
              </a:rPr>
              <a:t>Azure Application Insights is a service hosted within Azure that gathers telemetry data for analysis and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Segoe UI"/>
                <a:cs typeface="Segoe UI"/>
              </a:rPr>
              <a:t>In layman terms, it is about collecting telemetry data/log data from Business Central and sending it to a workspace on the Cloud, which is the Azure Application Insights. Then we can further analyze the data with KQL query.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5</a:t>
            </a:fld>
            <a:endParaRPr lang="en-MY"/>
          </a:p>
        </p:txBody>
      </p:sp>
    </p:spTree>
    <p:extLst>
      <p:ext uri="{BB962C8B-B14F-4D97-AF65-F5344CB8AC3E}">
        <p14:creationId xmlns:p14="http://schemas.microsoft.com/office/powerpoint/2010/main" val="26260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MY"/>
              <a:t>Application Insights is a built-in feature in Business Central, and it support both On-Prem and SAAS model. If we configure at the service tier level, then it will send all telemetry generated by the Business Central to Azure Application Insights workspace.</a:t>
            </a:r>
          </a:p>
          <a:p>
            <a:pPr marL="171450" indent="-171450">
              <a:buFont typeface="Arial" panose="020B0604020202020204" pitchFamily="34" charset="0"/>
              <a:buChar char="•"/>
            </a:pPr>
            <a:r>
              <a:rPr lang="en-MY"/>
              <a:t>If you only want to monitor only selected app, then you can configure it at the app level under </a:t>
            </a:r>
            <a:r>
              <a:rPr lang="en-MY" err="1"/>
              <a:t>app.json</a:t>
            </a:r>
            <a:r>
              <a:rPr lang="en-MY"/>
              <a:t>, but this need to be done by the developer when they package the app.</a:t>
            </a:r>
          </a:p>
        </p:txBody>
      </p:sp>
      <p:sp>
        <p:nvSpPr>
          <p:cNvPr id="4" name="Slide Number Placeholder 3"/>
          <p:cNvSpPr>
            <a:spLocks noGrp="1"/>
          </p:cNvSpPr>
          <p:nvPr>
            <p:ph type="sldNum" sz="quarter" idx="5"/>
          </p:nvPr>
        </p:nvSpPr>
        <p:spPr/>
        <p:txBody>
          <a:bodyPr/>
          <a:lstStyle/>
          <a:p>
            <a:fld id="{70B111D0-BE35-4B18-AA6C-29DFCDC3A5BA}" type="slidenum">
              <a:rPr lang="en-MY" smtClean="0"/>
              <a:t>6</a:t>
            </a:fld>
            <a:endParaRPr lang="en-MY"/>
          </a:p>
        </p:txBody>
      </p:sp>
    </p:spTree>
    <p:extLst>
      <p:ext uri="{BB962C8B-B14F-4D97-AF65-F5344CB8AC3E}">
        <p14:creationId xmlns:p14="http://schemas.microsoft.com/office/powerpoint/2010/main" val="358479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056C2"/>
                </a:solidFill>
                <a:effectLst/>
                <a:latin typeface="Nunito Sans" panose="020B0604020202020204" pitchFamily="2" charset="0"/>
              </a:rPr>
              <a:t>WHY are Telemetry is important and useful?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056C2"/>
                </a:solidFill>
                <a:effectLst/>
                <a:latin typeface="Nunito Sans" panose="020B0604020202020204" pitchFamily="2" charset="0"/>
              </a:rPr>
              <a:t>It </a:t>
            </a:r>
            <a:r>
              <a:rPr lang="en-GB" b="0" i="0">
                <a:solidFill>
                  <a:srgbClr val="2A3039"/>
                </a:solidFill>
                <a:effectLst/>
                <a:latin typeface="Nunito Sans" panose="020B0604020202020204" pitchFamily="2" charset="0"/>
              </a:rPr>
              <a:t>give</a:t>
            </a:r>
            <a:r>
              <a:rPr lang="en-GB" b="0" i="0">
                <a:solidFill>
                  <a:srgbClr val="6056C2"/>
                </a:solidFill>
                <a:effectLst/>
                <a:latin typeface="Nunito Sans" panose="020B0604020202020204" pitchFamily="2" charset="0"/>
              </a:rPr>
              <a:t> you a look at the activities and general health of your environments/apps, so you can diagnose problems and </a:t>
            </a:r>
            <a:r>
              <a:rPr lang="en-GB" b="0" i="0" err="1">
                <a:solidFill>
                  <a:srgbClr val="6056C2"/>
                </a:solidFill>
                <a:effectLst/>
                <a:latin typeface="Nunito Sans" panose="020B0604020202020204" pitchFamily="2" charset="0"/>
              </a:rPr>
              <a:t>analyze</a:t>
            </a:r>
            <a:r>
              <a:rPr lang="en-GB" b="0" i="0">
                <a:solidFill>
                  <a:srgbClr val="6056C2"/>
                </a:solidFill>
                <a:effectLst/>
                <a:latin typeface="Nunito Sans" panose="020B0604020202020204" pitchFamily="2" charset="0"/>
              </a:rPr>
              <a:t> operations that affect performance. The three most common </a:t>
            </a:r>
            <a:r>
              <a:rPr lang="en-GB" b="0" i="0">
                <a:solidFill>
                  <a:srgbClr val="2A3039"/>
                </a:solidFill>
                <a:effectLst/>
                <a:latin typeface="Nunito Sans" panose="020B0604020202020204" pitchFamily="2" charset="0"/>
              </a:rPr>
              <a:t>areas</a:t>
            </a:r>
            <a:r>
              <a:rPr lang="en-GB" b="0" i="0">
                <a:solidFill>
                  <a:srgbClr val="6056C2"/>
                </a:solidFill>
                <a:effectLst/>
                <a:latin typeface="Nunito Sans" panose="020B0604020202020204" pitchFamily="2" charset="0"/>
              </a:rPr>
              <a:t> that we look into are deadlock, table lock and slow </a:t>
            </a:r>
            <a:r>
              <a:rPr lang="en-GB" b="0" i="0">
                <a:solidFill>
                  <a:srgbClr val="2A3039"/>
                </a:solidFill>
                <a:effectLst/>
                <a:latin typeface="Nunito Sans" panose="020B0604020202020204" pitchFamily="2" charset="0"/>
              </a:rPr>
              <a:t>SQL statement</a:t>
            </a:r>
            <a:r>
              <a:rPr lang="en-GB" b="0" i="0">
                <a:solidFill>
                  <a:srgbClr val="6056C2"/>
                </a:solidFill>
                <a:effectLst/>
                <a:latin typeface="Nunito Sans" panose="020B0604020202020204" pitchFamily="2" charset="0"/>
              </a:rPr>
              <a:t>.</a:t>
            </a: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7</a:t>
            </a:fld>
            <a:endParaRPr lang="en-MY"/>
          </a:p>
        </p:txBody>
      </p:sp>
    </p:spTree>
    <p:extLst>
      <p:ext uri="{BB962C8B-B14F-4D97-AF65-F5344CB8AC3E}">
        <p14:creationId xmlns:p14="http://schemas.microsoft.com/office/powerpoint/2010/main" val="14546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5B2DAC4-E099-4F4E-A886-7C641203486C}" type="slidenum">
              <a:rPr lang="en-US" smtClean="0"/>
              <a:t>8</a:t>
            </a:fld>
            <a:endParaRPr lang="en-US"/>
          </a:p>
        </p:txBody>
      </p:sp>
    </p:spTree>
    <p:extLst>
      <p:ext uri="{BB962C8B-B14F-4D97-AF65-F5344CB8AC3E}">
        <p14:creationId xmlns:p14="http://schemas.microsoft.com/office/powerpoint/2010/main" val="111282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a:t>There are two main setup area, first is the Azure Application Insights and second is the Business Central or the app level.</a:t>
            </a:r>
          </a:p>
        </p:txBody>
      </p:sp>
      <p:sp>
        <p:nvSpPr>
          <p:cNvPr id="4" name="Slide Number Placeholder 3"/>
          <p:cNvSpPr>
            <a:spLocks noGrp="1"/>
          </p:cNvSpPr>
          <p:nvPr>
            <p:ph type="sldNum" sz="quarter" idx="5"/>
          </p:nvPr>
        </p:nvSpPr>
        <p:spPr/>
        <p:txBody>
          <a:bodyPr/>
          <a:lstStyle/>
          <a:p>
            <a:fld id="{70B111D0-BE35-4B18-AA6C-29DFCDC3A5BA}" type="slidenum">
              <a:rPr lang="en-MY" smtClean="0"/>
              <a:t>9</a:t>
            </a:fld>
            <a:endParaRPr lang="en-MY"/>
          </a:p>
        </p:txBody>
      </p:sp>
    </p:spTree>
    <p:extLst>
      <p:ext uri="{BB962C8B-B14F-4D97-AF65-F5344CB8AC3E}">
        <p14:creationId xmlns:p14="http://schemas.microsoft.com/office/powerpoint/2010/main" val="3579999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cov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812F4C1-9107-094E-74BF-AB7B3A3E993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22221" y="2361448"/>
            <a:ext cx="4147558" cy="1707814"/>
          </a:xfrm>
          <a:prstGeom prst="rect">
            <a:avLst/>
          </a:prstGeom>
        </p:spPr>
      </p:pic>
    </p:spTree>
    <p:extLst>
      <p:ext uri="{BB962C8B-B14F-4D97-AF65-F5344CB8AC3E}">
        <p14:creationId xmlns:p14="http://schemas.microsoft.com/office/powerpoint/2010/main" val="344959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08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409657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012F36-8998-C1AE-8F2F-279949AFFDBE}"/>
              </a:ext>
            </a:extLst>
          </p:cNvPr>
          <p:cNvSpPr/>
          <p:nvPr userDrawn="1"/>
        </p:nvSpPr>
        <p:spPr>
          <a:xfrm>
            <a:off x="10613876" y="5136020"/>
            <a:ext cx="1578123" cy="1721980"/>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220018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0"/>
            <a:ext cx="487440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a:t>Insert slide title</a:t>
            </a:r>
            <a:endParaRPr lang="en-IS"/>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Tree>
    <p:extLst>
      <p:ext uri="{BB962C8B-B14F-4D97-AF65-F5344CB8AC3E}">
        <p14:creationId xmlns:p14="http://schemas.microsoft.com/office/powerpoint/2010/main" val="250257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302819"/>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a:t>Insert slide title</a:t>
            </a:r>
            <a:endParaRPr lang="en-IS"/>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Tree>
    <p:extLst>
      <p:ext uri="{BB962C8B-B14F-4D97-AF65-F5344CB8AC3E}">
        <p14:creationId xmlns:p14="http://schemas.microsoft.com/office/powerpoint/2010/main" val="363781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7A0E42-AF9F-46DB-C085-0665D329C2D9}"/>
              </a:ext>
            </a:extLst>
          </p:cNvPr>
          <p:cNvSpPr>
            <a:spLocks noGrp="1"/>
          </p:cNvSpPr>
          <p:nvPr>
            <p:ph type="pic" sz="quarter" idx="10" hasCustomPrompt="1"/>
          </p:nvPr>
        </p:nvSpPr>
        <p:spPr>
          <a:xfrm>
            <a:off x="0" y="0"/>
            <a:ext cx="12191999" cy="6857999"/>
          </a:xfrm>
          <a:prstGeom prst="rect">
            <a:avLst/>
          </a:prstGeom>
        </p:spPr>
        <p:txBody>
          <a:bodyPr/>
          <a:lstStyle>
            <a:lvl1pPr>
              <a:defRPr>
                <a:solidFill>
                  <a:schemeClr val="bg1"/>
                </a:solidFill>
              </a:defRPr>
            </a:lvl1pPr>
          </a:lstStyle>
          <a:p>
            <a:r>
              <a:rPr lang="en-IS"/>
              <a:t>Insert fullscreen picture (needs to be good quality)</a:t>
            </a:r>
          </a:p>
        </p:txBody>
      </p:sp>
    </p:spTree>
    <p:extLst>
      <p:ext uri="{BB962C8B-B14F-4D97-AF65-F5344CB8AC3E}">
        <p14:creationId xmlns:p14="http://schemas.microsoft.com/office/powerpoint/2010/main" val="146396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45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89305"/>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76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
        <p:nvSpPr>
          <p:cNvPr id="10" name="Rectangle 9">
            <a:extLst>
              <a:ext uri="{FF2B5EF4-FFF2-40B4-BE49-F238E27FC236}">
                <a16:creationId xmlns:a16="http://schemas.microsoft.com/office/drawing/2014/main" id="{E0A31EF8-9C02-C65C-5517-FE232200B4F0}"/>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4087489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7A9796-70D4-F051-6286-88A912822062}"/>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Freeform 13">
            <a:extLst>
              <a:ext uri="{FF2B5EF4-FFF2-40B4-BE49-F238E27FC236}">
                <a16:creationId xmlns:a16="http://schemas.microsoft.com/office/drawing/2014/main" id="{CC72C0A1-46D5-2926-AD7B-F2ACE4572520}"/>
              </a:ext>
            </a:extLst>
          </p:cNvPr>
          <p:cNvSpPr/>
          <p:nvPr userDrawn="1"/>
        </p:nvSpPr>
        <p:spPr>
          <a:xfrm flipH="1">
            <a:off x="6822516"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92800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BEB495D-D33F-4B67-34F3-3B068AE15E02}"/>
              </a:ext>
            </a:extLst>
          </p:cNvPr>
          <p:cNvSpPr/>
          <p:nvPr userDrawn="1"/>
        </p:nvSpPr>
        <p:spPr>
          <a:xfrm>
            <a:off x="0" y="0"/>
            <a:ext cx="3546505" cy="1563880"/>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Picture Placeholder 4">
            <a:extLst>
              <a:ext uri="{FF2B5EF4-FFF2-40B4-BE49-F238E27FC236}">
                <a16:creationId xmlns:a16="http://schemas.microsoft.com/office/drawing/2014/main" id="{97FAA307-5791-943D-C4EB-9270E7C244EE}"/>
              </a:ext>
            </a:extLst>
          </p:cNvPr>
          <p:cNvSpPr>
            <a:spLocks noGrp="1"/>
          </p:cNvSpPr>
          <p:nvPr>
            <p:ph type="pic" sz="quarter" idx="10"/>
          </p:nvPr>
        </p:nvSpPr>
        <p:spPr>
          <a:xfrm>
            <a:off x="411998" y="405321"/>
            <a:ext cx="4291605" cy="4328398"/>
          </a:xfrm>
          <a:prstGeom prst="rect">
            <a:avLst/>
          </a:prstGeom>
          <a:ln w="15875">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a:p>
        </p:txBody>
      </p:sp>
      <p:sp>
        <p:nvSpPr>
          <p:cNvPr id="15" name="Text Placeholder 14">
            <a:extLst>
              <a:ext uri="{FF2B5EF4-FFF2-40B4-BE49-F238E27FC236}">
                <a16:creationId xmlns:a16="http://schemas.microsoft.com/office/drawing/2014/main" id="{7AF329F6-A362-EF03-A812-B1B618ADC898}"/>
              </a:ext>
            </a:extLst>
          </p:cNvPr>
          <p:cNvSpPr>
            <a:spLocks noGrp="1"/>
          </p:cNvSpPr>
          <p:nvPr>
            <p:ph type="body" sz="quarter" idx="11" hasCustomPrompt="1"/>
          </p:nvPr>
        </p:nvSpPr>
        <p:spPr>
          <a:xfrm>
            <a:off x="411998" y="5162399"/>
            <a:ext cx="6967370" cy="536559"/>
          </a:xfrm>
          <a:prstGeom prst="rect">
            <a:avLst/>
          </a:prstGeom>
        </p:spPr>
        <p:txBody>
          <a:bodyPr/>
          <a:lstStyle>
            <a:lvl1pPr marL="0" indent="0">
              <a:buNone/>
              <a:defRPr sz="3200" b="1">
                <a:solidFill>
                  <a:srgbClr val="F6C370"/>
                </a:solidFill>
                <a:latin typeface="Segoe UI" panose="020B0502040204020203" pitchFamily="34" charset="0"/>
                <a:cs typeface="Segoe UI" panose="020B0502040204020203" pitchFamily="34" charset="0"/>
              </a:defRPr>
            </a:lvl1pPr>
          </a:lstStyle>
          <a:p>
            <a:pPr lvl="0"/>
            <a:r>
              <a:rPr lang="en-GB"/>
              <a:t>Insert speaker name</a:t>
            </a:r>
            <a:endParaRPr lang="en-IS"/>
          </a:p>
        </p:txBody>
      </p:sp>
      <p:sp>
        <p:nvSpPr>
          <p:cNvPr id="16" name="Text Placeholder 14">
            <a:extLst>
              <a:ext uri="{FF2B5EF4-FFF2-40B4-BE49-F238E27FC236}">
                <a16:creationId xmlns:a16="http://schemas.microsoft.com/office/drawing/2014/main" id="{F5128807-5C86-2618-AED8-CD0BC59C1166}"/>
              </a:ext>
            </a:extLst>
          </p:cNvPr>
          <p:cNvSpPr>
            <a:spLocks noGrp="1"/>
          </p:cNvSpPr>
          <p:nvPr>
            <p:ph type="body" sz="quarter" idx="12" hasCustomPrompt="1"/>
          </p:nvPr>
        </p:nvSpPr>
        <p:spPr>
          <a:xfrm>
            <a:off x="411998" y="5698959"/>
            <a:ext cx="6967370" cy="376360"/>
          </a:xfrm>
          <a:prstGeom prst="rect">
            <a:avLst/>
          </a:prstGeom>
        </p:spPr>
        <p:txBody>
          <a:bodyPr/>
          <a:lstStyle>
            <a:lvl1pPr marL="0" indent="0">
              <a:buNone/>
              <a:defRPr sz="2400" b="0">
                <a:solidFill>
                  <a:schemeClr val="bg1"/>
                </a:solidFill>
                <a:latin typeface="Segoe UI" panose="020B0502040204020203" pitchFamily="34" charset="0"/>
                <a:cs typeface="Segoe UI" panose="020B0502040204020203" pitchFamily="34" charset="0"/>
              </a:defRPr>
            </a:lvl1pPr>
          </a:lstStyle>
          <a:p>
            <a:pPr lvl="0"/>
            <a:r>
              <a:rPr lang="en-GB"/>
              <a:t>Job title</a:t>
            </a:r>
            <a:endParaRPr lang="en-IS"/>
          </a:p>
        </p:txBody>
      </p:sp>
      <p:sp>
        <p:nvSpPr>
          <p:cNvPr id="17" name="Text Placeholder 14">
            <a:extLst>
              <a:ext uri="{FF2B5EF4-FFF2-40B4-BE49-F238E27FC236}">
                <a16:creationId xmlns:a16="http://schemas.microsoft.com/office/drawing/2014/main" id="{B08A129B-8A0B-082D-128A-76A825E51776}"/>
              </a:ext>
            </a:extLst>
          </p:cNvPr>
          <p:cNvSpPr>
            <a:spLocks noGrp="1"/>
          </p:cNvSpPr>
          <p:nvPr>
            <p:ph type="body" sz="quarter" idx="13" hasCustomPrompt="1"/>
          </p:nvPr>
        </p:nvSpPr>
        <p:spPr>
          <a:xfrm>
            <a:off x="411998" y="6076319"/>
            <a:ext cx="6967370" cy="323894"/>
          </a:xfrm>
          <a:prstGeom prst="rect">
            <a:avLst/>
          </a:prstGeom>
        </p:spPr>
        <p:txBody>
          <a:bodyPr/>
          <a:lstStyle>
            <a:lvl1pPr marL="0" indent="0">
              <a:buNone/>
              <a:defRPr sz="1800" b="0">
                <a:solidFill>
                  <a:srgbClr val="29B4A9"/>
                </a:solidFill>
                <a:latin typeface="Segoe UI" panose="020B0502040204020203" pitchFamily="34" charset="0"/>
                <a:cs typeface="Segoe UI" panose="020B0502040204020203" pitchFamily="34" charset="0"/>
              </a:defRPr>
            </a:lvl1pPr>
          </a:lstStyle>
          <a:p>
            <a:pPr lvl="0"/>
            <a:r>
              <a:rPr lang="en-GB"/>
              <a:t>Email address</a:t>
            </a:r>
            <a:endParaRPr lang="en-IS"/>
          </a:p>
        </p:txBody>
      </p:sp>
      <p:sp>
        <p:nvSpPr>
          <p:cNvPr id="18" name="Rectangle 17">
            <a:extLst>
              <a:ext uri="{FF2B5EF4-FFF2-40B4-BE49-F238E27FC236}">
                <a16:creationId xmlns:a16="http://schemas.microsoft.com/office/drawing/2014/main" id="{BA39651B-F780-6177-DDDC-B62AC38E5F11}"/>
              </a:ext>
            </a:extLst>
          </p:cNvPr>
          <p:cNvSpPr/>
          <p:nvPr userDrawn="1"/>
        </p:nvSpPr>
        <p:spPr>
          <a:xfrm rot="13500000">
            <a:off x="6824148" y="1779113"/>
            <a:ext cx="3247308" cy="3247308"/>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9" name="Straight Connector 18">
            <a:extLst>
              <a:ext uri="{FF2B5EF4-FFF2-40B4-BE49-F238E27FC236}">
                <a16:creationId xmlns:a16="http://schemas.microsoft.com/office/drawing/2014/main" id="{1352EB82-A26E-55FC-EB98-F4D470741FBE}"/>
              </a:ext>
            </a:extLst>
          </p:cNvPr>
          <p:cNvCxnSpPr>
            <a:cxnSpLocks/>
          </p:cNvCxnSpPr>
          <p:nvPr userDrawn="1"/>
        </p:nvCxnSpPr>
        <p:spPr>
          <a:xfrm>
            <a:off x="9537178" y="5310835"/>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108595-8474-4165-2009-68EEDE3FFDA5}"/>
              </a:ext>
            </a:extLst>
          </p:cNvPr>
          <p:cNvCxnSpPr>
            <a:cxnSpLocks/>
          </p:cNvCxnSpPr>
          <p:nvPr userDrawn="1"/>
        </p:nvCxnSpPr>
        <p:spPr>
          <a:xfrm flipH="1">
            <a:off x="6675510" y="405321"/>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9459DF-BAB2-B778-5DBF-5D0AB1E37F4A}"/>
              </a:ext>
            </a:extLst>
          </p:cNvPr>
          <p:cNvCxnSpPr>
            <a:cxnSpLocks/>
          </p:cNvCxnSpPr>
          <p:nvPr userDrawn="1"/>
        </p:nvCxnSpPr>
        <p:spPr>
          <a:xfrm flipV="1">
            <a:off x="8447800" y="5310836"/>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DB62BD37-2F52-0A73-67D5-3B0A1BC47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sp>
        <p:nvSpPr>
          <p:cNvPr id="26" name="Text Placeholder 2">
            <a:extLst>
              <a:ext uri="{FF2B5EF4-FFF2-40B4-BE49-F238E27FC236}">
                <a16:creationId xmlns:a16="http://schemas.microsoft.com/office/drawing/2014/main" id="{2F43E51A-747A-C23E-E965-ACDDCAD8547C}"/>
              </a:ext>
            </a:extLst>
          </p:cNvPr>
          <p:cNvSpPr>
            <a:spLocks noGrp="1"/>
          </p:cNvSpPr>
          <p:nvPr>
            <p:ph type="body" sz="quarter" idx="14" hasCustomPrompt="1"/>
          </p:nvPr>
        </p:nvSpPr>
        <p:spPr>
          <a:xfrm>
            <a:off x="5249033" y="2479536"/>
            <a:ext cx="6397536" cy="624611"/>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a:t>Presentation title</a:t>
            </a:r>
            <a:endParaRPr lang="en-IS"/>
          </a:p>
        </p:txBody>
      </p:sp>
    </p:spTree>
    <p:extLst>
      <p:ext uri="{BB962C8B-B14F-4D97-AF65-F5344CB8AC3E}">
        <p14:creationId xmlns:p14="http://schemas.microsoft.com/office/powerpoint/2010/main" val="81573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10"/>
            <a:ext cx="4874400" cy="6763872"/>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
        <p:nvSpPr>
          <p:cNvPr id="9" name="Rectangle 8">
            <a:extLst>
              <a:ext uri="{FF2B5EF4-FFF2-40B4-BE49-F238E27FC236}">
                <a16:creationId xmlns:a16="http://schemas.microsoft.com/office/drawing/2014/main" id="{C927A073-0059-2A4C-42E1-31A5AE78F844}"/>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027515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208705"/>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
        <p:nvSpPr>
          <p:cNvPr id="14" name="Rectangle 13">
            <a:extLst>
              <a:ext uri="{FF2B5EF4-FFF2-40B4-BE49-F238E27FC236}">
                <a16:creationId xmlns:a16="http://schemas.microsoft.com/office/drawing/2014/main" id="{66D90B3E-3A7F-3711-CF80-812FE43D1EF3}"/>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650296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639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9" name="Graphic 8">
            <a:extLst>
              <a:ext uri="{FF2B5EF4-FFF2-40B4-BE49-F238E27FC236}">
                <a16:creationId xmlns:a16="http://schemas.microsoft.com/office/drawing/2014/main" id="{6DDB14FA-7509-EA1F-EAA4-4A7E0BB8BB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25992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490F9FC8-67C0-D925-2EEF-6A02C4C485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0672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2CA7279-ED52-D80D-06B3-EF649AF750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429176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12BABA-51B5-E434-495A-10BB67609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39109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6347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9" name="Graphic 8">
            <a:extLst>
              <a:ext uri="{FF2B5EF4-FFF2-40B4-BE49-F238E27FC236}">
                <a16:creationId xmlns:a16="http://schemas.microsoft.com/office/drawing/2014/main" id="{66022C95-D592-2E16-274F-A15E32DB12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249057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105DCC40-FD4A-B55F-0C25-288CF4E617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370601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peakers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7F29889-7A2C-8F94-CAE9-11B28023FC7D}"/>
              </a:ext>
            </a:extLst>
          </p:cNvPr>
          <p:cNvSpPr/>
          <p:nvPr userDrawn="1"/>
        </p:nvSpPr>
        <p:spPr>
          <a:xfrm rot="5400000">
            <a:off x="-361956" y="361957"/>
            <a:ext cx="1826351" cy="1102438"/>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7" name="Rectangle 26">
            <a:extLst>
              <a:ext uri="{FF2B5EF4-FFF2-40B4-BE49-F238E27FC236}">
                <a16:creationId xmlns:a16="http://schemas.microsoft.com/office/drawing/2014/main" id="{10D6977E-AB56-017E-0E2F-1C370C495DEA}"/>
              </a:ext>
            </a:extLst>
          </p:cNvPr>
          <p:cNvSpPr/>
          <p:nvPr userDrawn="1"/>
        </p:nvSpPr>
        <p:spPr>
          <a:xfrm>
            <a:off x="0" y="3168597"/>
            <a:ext cx="3572142" cy="1102438"/>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Picture Placeholder 4">
            <a:extLst>
              <a:ext uri="{FF2B5EF4-FFF2-40B4-BE49-F238E27FC236}">
                <a16:creationId xmlns:a16="http://schemas.microsoft.com/office/drawing/2014/main" id="{97FAA307-5791-943D-C4EB-9270E7C244EE}"/>
              </a:ext>
            </a:extLst>
          </p:cNvPr>
          <p:cNvSpPr>
            <a:spLocks noGrp="1"/>
          </p:cNvSpPr>
          <p:nvPr>
            <p:ph type="pic" sz="quarter" idx="10"/>
          </p:nvPr>
        </p:nvSpPr>
        <p:spPr>
          <a:xfrm>
            <a:off x="411998" y="832664"/>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a:p>
        </p:txBody>
      </p:sp>
      <p:sp>
        <p:nvSpPr>
          <p:cNvPr id="15" name="Text Placeholder 14">
            <a:extLst>
              <a:ext uri="{FF2B5EF4-FFF2-40B4-BE49-F238E27FC236}">
                <a16:creationId xmlns:a16="http://schemas.microsoft.com/office/drawing/2014/main" id="{7AF329F6-A362-EF03-A812-B1B618ADC898}"/>
              </a:ext>
            </a:extLst>
          </p:cNvPr>
          <p:cNvSpPr>
            <a:spLocks noGrp="1"/>
          </p:cNvSpPr>
          <p:nvPr>
            <p:ph type="body" sz="quarter" idx="11" hasCustomPrompt="1"/>
          </p:nvPr>
        </p:nvSpPr>
        <p:spPr>
          <a:xfrm>
            <a:off x="621361" y="4972417"/>
            <a:ext cx="4118199" cy="407128"/>
          </a:xfrm>
          <a:prstGeom prst="rect">
            <a:avLst/>
          </a:prstGeom>
        </p:spPr>
        <p:txBody>
          <a:bodyPr/>
          <a:lstStyle>
            <a:lvl1pPr marL="0" indent="0" algn="r">
              <a:buNone/>
              <a:defRPr sz="2400" b="1">
                <a:solidFill>
                  <a:srgbClr val="F6C370"/>
                </a:solidFill>
                <a:latin typeface="Segoe UI" panose="020B0502040204020203" pitchFamily="34" charset="0"/>
                <a:cs typeface="Segoe UI" panose="020B0502040204020203" pitchFamily="34" charset="0"/>
              </a:defRPr>
            </a:lvl1pPr>
          </a:lstStyle>
          <a:p>
            <a:pPr lvl="0"/>
            <a:r>
              <a:rPr lang="en-GB"/>
              <a:t>Insert speaker name</a:t>
            </a:r>
            <a:endParaRPr lang="en-IS"/>
          </a:p>
        </p:txBody>
      </p:sp>
      <p:sp>
        <p:nvSpPr>
          <p:cNvPr id="16" name="Text Placeholder 14">
            <a:extLst>
              <a:ext uri="{FF2B5EF4-FFF2-40B4-BE49-F238E27FC236}">
                <a16:creationId xmlns:a16="http://schemas.microsoft.com/office/drawing/2014/main" id="{F5128807-5C86-2618-AED8-CD0BC59C1166}"/>
              </a:ext>
            </a:extLst>
          </p:cNvPr>
          <p:cNvSpPr>
            <a:spLocks noGrp="1"/>
          </p:cNvSpPr>
          <p:nvPr>
            <p:ph type="body" sz="quarter" idx="12" hasCustomPrompt="1"/>
          </p:nvPr>
        </p:nvSpPr>
        <p:spPr>
          <a:xfrm>
            <a:off x="621361" y="5379545"/>
            <a:ext cx="4118199" cy="316100"/>
          </a:xfrm>
          <a:prstGeom prst="rect">
            <a:avLst/>
          </a:prstGeom>
        </p:spPr>
        <p:txBody>
          <a:bodyPr/>
          <a:lstStyle>
            <a:lvl1pPr marL="0" indent="0" algn="r">
              <a:buNone/>
              <a:defRPr sz="1800" b="0">
                <a:solidFill>
                  <a:schemeClr val="bg1"/>
                </a:solidFill>
                <a:latin typeface="Segoe UI" panose="020B0502040204020203" pitchFamily="34" charset="0"/>
                <a:cs typeface="Segoe UI" panose="020B0502040204020203" pitchFamily="34" charset="0"/>
              </a:defRPr>
            </a:lvl1pPr>
          </a:lstStyle>
          <a:p>
            <a:pPr lvl="0"/>
            <a:r>
              <a:rPr lang="en-GB"/>
              <a:t>Job title</a:t>
            </a:r>
            <a:endParaRPr lang="en-IS"/>
          </a:p>
        </p:txBody>
      </p:sp>
      <p:sp>
        <p:nvSpPr>
          <p:cNvPr id="18" name="Rectangle 17">
            <a:extLst>
              <a:ext uri="{FF2B5EF4-FFF2-40B4-BE49-F238E27FC236}">
                <a16:creationId xmlns:a16="http://schemas.microsoft.com/office/drawing/2014/main" id="{BA39651B-F780-6177-DDDC-B62AC38E5F11}"/>
              </a:ext>
            </a:extLst>
          </p:cNvPr>
          <p:cNvSpPr/>
          <p:nvPr userDrawn="1"/>
        </p:nvSpPr>
        <p:spPr>
          <a:xfrm rot="13500000">
            <a:off x="6824148" y="1779113"/>
            <a:ext cx="3247308" cy="3247308"/>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9" name="Straight Connector 18">
            <a:extLst>
              <a:ext uri="{FF2B5EF4-FFF2-40B4-BE49-F238E27FC236}">
                <a16:creationId xmlns:a16="http://schemas.microsoft.com/office/drawing/2014/main" id="{1352EB82-A26E-55FC-EB98-F4D470741FBE}"/>
              </a:ext>
            </a:extLst>
          </p:cNvPr>
          <p:cNvCxnSpPr>
            <a:cxnSpLocks/>
          </p:cNvCxnSpPr>
          <p:nvPr userDrawn="1"/>
        </p:nvCxnSpPr>
        <p:spPr>
          <a:xfrm>
            <a:off x="9537178" y="5310835"/>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108595-8474-4165-2009-68EEDE3FFDA5}"/>
              </a:ext>
            </a:extLst>
          </p:cNvPr>
          <p:cNvCxnSpPr>
            <a:cxnSpLocks/>
          </p:cNvCxnSpPr>
          <p:nvPr userDrawn="1"/>
        </p:nvCxnSpPr>
        <p:spPr>
          <a:xfrm flipH="1">
            <a:off x="6675510" y="405321"/>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9459DF-BAB2-B778-5DBF-5D0AB1E37F4A}"/>
              </a:ext>
            </a:extLst>
          </p:cNvPr>
          <p:cNvCxnSpPr>
            <a:cxnSpLocks/>
          </p:cNvCxnSpPr>
          <p:nvPr userDrawn="1"/>
        </p:nvCxnSpPr>
        <p:spPr>
          <a:xfrm flipV="1">
            <a:off x="8447800" y="5310836"/>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DB62BD37-2F52-0A73-67D5-3B0A1BC47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sp>
        <p:nvSpPr>
          <p:cNvPr id="26" name="Text Placeholder 2">
            <a:extLst>
              <a:ext uri="{FF2B5EF4-FFF2-40B4-BE49-F238E27FC236}">
                <a16:creationId xmlns:a16="http://schemas.microsoft.com/office/drawing/2014/main" id="{2F43E51A-747A-C23E-E965-ACDDCAD8547C}"/>
              </a:ext>
            </a:extLst>
          </p:cNvPr>
          <p:cNvSpPr>
            <a:spLocks noGrp="1"/>
          </p:cNvSpPr>
          <p:nvPr>
            <p:ph type="body" sz="quarter" idx="14" hasCustomPrompt="1"/>
          </p:nvPr>
        </p:nvSpPr>
        <p:spPr>
          <a:xfrm>
            <a:off x="5085314" y="3008421"/>
            <a:ext cx="6724974" cy="624611"/>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a:t>Presentation title</a:t>
            </a:r>
            <a:endParaRPr lang="en-IS"/>
          </a:p>
        </p:txBody>
      </p:sp>
      <p:sp>
        <p:nvSpPr>
          <p:cNvPr id="12" name="Picture Placeholder 4">
            <a:extLst>
              <a:ext uri="{FF2B5EF4-FFF2-40B4-BE49-F238E27FC236}">
                <a16:creationId xmlns:a16="http://schemas.microsoft.com/office/drawing/2014/main" id="{5414FDC7-DA55-3155-E799-63E045356811}"/>
              </a:ext>
            </a:extLst>
          </p:cNvPr>
          <p:cNvSpPr>
            <a:spLocks noGrp="1"/>
          </p:cNvSpPr>
          <p:nvPr>
            <p:ph type="pic" sz="quarter" idx="15"/>
          </p:nvPr>
        </p:nvSpPr>
        <p:spPr>
          <a:xfrm>
            <a:off x="2736647" y="2755414"/>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a:p>
        </p:txBody>
      </p:sp>
      <p:sp>
        <p:nvSpPr>
          <p:cNvPr id="13" name="Text Placeholder 14">
            <a:extLst>
              <a:ext uri="{FF2B5EF4-FFF2-40B4-BE49-F238E27FC236}">
                <a16:creationId xmlns:a16="http://schemas.microsoft.com/office/drawing/2014/main" id="{2C52DE1B-8B33-CAB2-5BDF-105F3BFCE4A5}"/>
              </a:ext>
            </a:extLst>
          </p:cNvPr>
          <p:cNvSpPr>
            <a:spLocks noGrp="1"/>
          </p:cNvSpPr>
          <p:nvPr>
            <p:ph type="body" sz="quarter" idx="16" hasCustomPrompt="1"/>
          </p:nvPr>
        </p:nvSpPr>
        <p:spPr>
          <a:xfrm>
            <a:off x="621361" y="5695645"/>
            <a:ext cx="4118199" cy="316100"/>
          </a:xfrm>
          <a:prstGeom prst="rect">
            <a:avLst/>
          </a:prstGeom>
        </p:spPr>
        <p:txBody>
          <a:bodyPr/>
          <a:lstStyle>
            <a:lvl1pPr marL="0" indent="0" algn="r">
              <a:buNone/>
              <a:defRPr sz="1400" b="0">
                <a:solidFill>
                  <a:srgbClr val="29B4A9"/>
                </a:solidFill>
                <a:latin typeface="Segoe UI" panose="020B0502040204020203" pitchFamily="34" charset="0"/>
                <a:cs typeface="Segoe UI" panose="020B0502040204020203" pitchFamily="34" charset="0"/>
              </a:defRPr>
            </a:lvl1pPr>
          </a:lstStyle>
          <a:p>
            <a:pPr lvl="0"/>
            <a:r>
              <a:rPr lang="en-GB"/>
              <a:t>Email address</a:t>
            </a:r>
            <a:endParaRPr lang="en-IS"/>
          </a:p>
        </p:txBody>
      </p:sp>
      <p:sp>
        <p:nvSpPr>
          <p:cNvPr id="14" name="Text Placeholder 14">
            <a:extLst>
              <a:ext uri="{FF2B5EF4-FFF2-40B4-BE49-F238E27FC236}">
                <a16:creationId xmlns:a16="http://schemas.microsoft.com/office/drawing/2014/main" id="{EC15EA6F-F6E5-0479-44D0-57A4829411D0}"/>
              </a:ext>
            </a:extLst>
          </p:cNvPr>
          <p:cNvSpPr>
            <a:spLocks noGrp="1"/>
          </p:cNvSpPr>
          <p:nvPr>
            <p:ph type="body" sz="quarter" idx="17" hasCustomPrompt="1"/>
          </p:nvPr>
        </p:nvSpPr>
        <p:spPr>
          <a:xfrm>
            <a:off x="2617788" y="1236822"/>
            <a:ext cx="4118199" cy="407128"/>
          </a:xfrm>
          <a:prstGeom prst="rect">
            <a:avLst/>
          </a:prstGeom>
        </p:spPr>
        <p:txBody>
          <a:bodyPr/>
          <a:lstStyle>
            <a:lvl1pPr marL="0" indent="0">
              <a:buNone/>
              <a:defRPr sz="2400" b="1">
                <a:solidFill>
                  <a:srgbClr val="F6C370"/>
                </a:solidFill>
                <a:latin typeface="Segoe UI" panose="020B0502040204020203" pitchFamily="34" charset="0"/>
                <a:cs typeface="Segoe UI" panose="020B0502040204020203" pitchFamily="34" charset="0"/>
              </a:defRPr>
            </a:lvl1pPr>
          </a:lstStyle>
          <a:p>
            <a:pPr lvl="0"/>
            <a:r>
              <a:rPr lang="en-GB"/>
              <a:t>Insert speaker name</a:t>
            </a:r>
            <a:endParaRPr lang="en-IS"/>
          </a:p>
        </p:txBody>
      </p:sp>
      <p:sp>
        <p:nvSpPr>
          <p:cNvPr id="22" name="Text Placeholder 14">
            <a:extLst>
              <a:ext uri="{FF2B5EF4-FFF2-40B4-BE49-F238E27FC236}">
                <a16:creationId xmlns:a16="http://schemas.microsoft.com/office/drawing/2014/main" id="{00F2E815-4A9F-72CD-9049-7BB8DD671F43}"/>
              </a:ext>
            </a:extLst>
          </p:cNvPr>
          <p:cNvSpPr>
            <a:spLocks noGrp="1"/>
          </p:cNvSpPr>
          <p:nvPr>
            <p:ph type="body" sz="quarter" idx="18" hasCustomPrompt="1"/>
          </p:nvPr>
        </p:nvSpPr>
        <p:spPr>
          <a:xfrm>
            <a:off x="2617788" y="1643950"/>
            <a:ext cx="4118199" cy="316100"/>
          </a:xfrm>
          <a:prstGeom prst="rect">
            <a:avLst/>
          </a:prstGeom>
        </p:spPr>
        <p:txBody>
          <a:bodyPr/>
          <a:lstStyle>
            <a:lvl1pPr marL="0" indent="0">
              <a:buNone/>
              <a:defRPr sz="1800" b="0">
                <a:solidFill>
                  <a:schemeClr val="bg1"/>
                </a:solidFill>
                <a:latin typeface="Segoe UI" panose="020B0502040204020203" pitchFamily="34" charset="0"/>
                <a:cs typeface="Segoe UI" panose="020B0502040204020203" pitchFamily="34" charset="0"/>
              </a:defRPr>
            </a:lvl1pPr>
          </a:lstStyle>
          <a:p>
            <a:pPr lvl="0"/>
            <a:r>
              <a:rPr lang="en-GB"/>
              <a:t>Job title</a:t>
            </a:r>
            <a:endParaRPr lang="en-IS"/>
          </a:p>
        </p:txBody>
      </p:sp>
      <p:sp>
        <p:nvSpPr>
          <p:cNvPr id="23" name="Text Placeholder 14">
            <a:extLst>
              <a:ext uri="{FF2B5EF4-FFF2-40B4-BE49-F238E27FC236}">
                <a16:creationId xmlns:a16="http://schemas.microsoft.com/office/drawing/2014/main" id="{B8E0FD1C-81FF-4F39-2AFB-0CDF5C86263C}"/>
              </a:ext>
            </a:extLst>
          </p:cNvPr>
          <p:cNvSpPr>
            <a:spLocks noGrp="1"/>
          </p:cNvSpPr>
          <p:nvPr>
            <p:ph type="body" sz="quarter" idx="19" hasCustomPrompt="1"/>
          </p:nvPr>
        </p:nvSpPr>
        <p:spPr>
          <a:xfrm>
            <a:off x="2617788" y="1960050"/>
            <a:ext cx="4118199" cy="316100"/>
          </a:xfrm>
          <a:prstGeom prst="rect">
            <a:avLst/>
          </a:prstGeom>
        </p:spPr>
        <p:txBody>
          <a:bodyPr/>
          <a:lstStyle>
            <a:lvl1pPr marL="0" indent="0">
              <a:buNone/>
              <a:defRPr sz="1400" b="0">
                <a:solidFill>
                  <a:srgbClr val="29B4A9"/>
                </a:solidFill>
                <a:latin typeface="Segoe UI" panose="020B0502040204020203" pitchFamily="34" charset="0"/>
                <a:cs typeface="Segoe UI" panose="020B0502040204020203" pitchFamily="34" charset="0"/>
              </a:defRPr>
            </a:lvl1pPr>
          </a:lstStyle>
          <a:p>
            <a:pPr lvl="0"/>
            <a:r>
              <a:rPr lang="en-GB"/>
              <a:t>Job title</a:t>
            </a:r>
            <a:endParaRPr lang="en-IS"/>
          </a:p>
        </p:txBody>
      </p:sp>
    </p:spTree>
    <p:extLst>
      <p:ext uri="{BB962C8B-B14F-4D97-AF65-F5344CB8AC3E}">
        <p14:creationId xmlns:p14="http://schemas.microsoft.com/office/powerpoint/2010/main" val="3073606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B739D32-33B0-0BC0-D266-B998ECD162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324352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FC60F7-914B-007E-C7DF-1C2CA4A755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296180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1159687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96DE2854-8547-45BC-0FC8-7EA7F2AE03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2316277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E2DF5CBD-0015-C5D0-E388-FAB9DFC83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182607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1364075-67F8-0499-DB64-26363AEDBD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4084259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C23E2F-20C6-393E-AA59-6FBBF7D75A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740727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60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323133"/>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066837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11676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peakers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8E058F-DFF2-4523-1214-C4143033F556}"/>
              </a:ext>
            </a:extLst>
          </p:cNvPr>
          <p:cNvSpPr/>
          <p:nvPr userDrawn="1"/>
        </p:nvSpPr>
        <p:spPr>
          <a:xfrm rot="5400000">
            <a:off x="9994552" y="2420846"/>
            <a:ext cx="1398165" cy="2996728"/>
          </a:xfrm>
          <a:prstGeom prst="rect">
            <a:avLst/>
          </a:pr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8" name="Rectangle 27">
            <a:extLst>
              <a:ext uri="{FF2B5EF4-FFF2-40B4-BE49-F238E27FC236}">
                <a16:creationId xmlns:a16="http://schemas.microsoft.com/office/drawing/2014/main" id="{87F29889-7A2C-8F94-CAE9-11B28023FC7D}"/>
              </a:ext>
            </a:extLst>
          </p:cNvPr>
          <p:cNvSpPr/>
          <p:nvPr userDrawn="1"/>
        </p:nvSpPr>
        <p:spPr>
          <a:xfrm rot="5400000">
            <a:off x="783611" y="1492915"/>
            <a:ext cx="1398165" cy="2965393"/>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5" name="Picture Placeholder 4">
            <a:extLst>
              <a:ext uri="{FF2B5EF4-FFF2-40B4-BE49-F238E27FC236}">
                <a16:creationId xmlns:a16="http://schemas.microsoft.com/office/drawing/2014/main" id="{97FAA307-5791-943D-C4EB-9270E7C244EE}"/>
              </a:ext>
            </a:extLst>
          </p:cNvPr>
          <p:cNvSpPr>
            <a:spLocks noGrp="1"/>
          </p:cNvSpPr>
          <p:nvPr>
            <p:ph type="pic" sz="quarter" idx="10"/>
          </p:nvPr>
        </p:nvSpPr>
        <p:spPr>
          <a:xfrm>
            <a:off x="2018618" y="2466490"/>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a:p>
        </p:txBody>
      </p:sp>
      <p:pic>
        <p:nvPicPr>
          <p:cNvPr id="25" name="Graphic 24">
            <a:extLst>
              <a:ext uri="{FF2B5EF4-FFF2-40B4-BE49-F238E27FC236}">
                <a16:creationId xmlns:a16="http://schemas.microsoft.com/office/drawing/2014/main" id="{DB62BD37-2F52-0A73-67D5-3B0A1BC471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139796" y="187974"/>
            <a:ext cx="1912408" cy="787460"/>
          </a:xfrm>
          <a:prstGeom prst="rect">
            <a:avLst/>
          </a:prstGeom>
        </p:spPr>
      </p:pic>
      <p:sp>
        <p:nvSpPr>
          <p:cNvPr id="26" name="Text Placeholder 2">
            <a:extLst>
              <a:ext uri="{FF2B5EF4-FFF2-40B4-BE49-F238E27FC236}">
                <a16:creationId xmlns:a16="http://schemas.microsoft.com/office/drawing/2014/main" id="{2F43E51A-747A-C23E-E965-ACDDCAD8547C}"/>
              </a:ext>
            </a:extLst>
          </p:cNvPr>
          <p:cNvSpPr>
            <a:spLocks noGrp="1"/>
          </p:cNvSpPr>
          <p:nvPr>
            <p:ph type="body" sz="quarter" idx="14" hasCustomPrompt="1"/>
          </p:nvPr>
        </p:nvSpPr>
        <p:spPr>
          <a:xfrm>
            <a:off x="988464" y="1157139"/>
            <a:ext cx="10215072" cy="624611"/>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a:t>Presentation title</a:t>
            </a:r>
            <a:endParaRPr lang="en-IS"/>
          </a:p>
        </p:txBody>
      </p:sp>
      <p:sp>
        <p:nvSpPr>
          <p:cNvPr id="12" name="Picture Placeholder 4">
            <a:extLst>
              <a:ext uri="{FF2B5EF4-FFF2-40B4-BE49-F238E27FC236}">
                <a16:creationId xmlns:a16="http://schemas.microsoft.com/office/drawing/2014/main" id="{5414FDC7-DA55-3155-E799-63E045356811}"/>
              </a:ext>
            </a:extLst>
          </p:cNvPr>
          <p:cNvSpPr>
            <a:spLocks noGrp="1"/>
          </p:cNvSpPr>
          <p:nvPr>
            <p:ph type="pic" sz="quarter" idx="15"/>
          </p:nvPr>
        </p:nvSpPr>
        <p:spPr>
          <a:xfrm>
            <a:off x="5139795" y="2464597"/>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a:p>
        </p:txBody>
      </p:sp>
      <p:sp>
        <p:nvSpPr>
          <p:cNvPr id="14" name="Text Placeholder 14">
            <a:extLst>
              <a:ext uri="{FF2B5EF4-FFF2-40B4-BE49-F238E27FC236}">
                <a16:creationId xmlns:a16="http://schemas.microsoft.com/office/drawing/2014/main" id="{EC15EA6F-F6E5-0479-44D0-57A4829411D0}"/>
              </a:ext>
            </a:extLst>
          </p:cNvPr>
          <p:cNvSpPr>
            <a:spLocks noGrp="1"/>
          </p:cNvSpPr>
          <p:nvPr>
            <p:ph type="body" sz="quarter" idx="17" hasCustomPrompt="1"/>
          </p:nvPr>
        </p:nvSpPr>
        <p:spPr>
          <a:xfrm>
            <a:off x="7798516" y="4758267"/>
            <a:ext cx="2832464" cy="407128"/>
          </a:xfrm>
          <a:prstGeom prst="rect">
            <a:avLst/>
          </a:prstGeom>
        </p:spPr>
        <p:txBody>
          <a:bodyPr/>
          <a:lstStyle>
            <a:lvl1pPr marL="0" indent="0" algn="ctr">
              <a:buNone/>
              <a:defRPr sz="2000" b="1">
                <a:solidFill>
                  <a:srgbClr val="F6C370"/>
                </a:solidFill>
                <a:latin typeface="Segoe UI" panose="020B0502040204020203" pitchFamily="34" charset="0"/>
                <a:cs typeface="Segoe UI" panose="020B0502040204020203" pitchFamily="34" charset="0"/>
              </a:defRPr>
            </a:lvl1pPr>
          </a:lstStyle>
          <a:p>
            <a:pPr lvl="0"/>
            <a:r>
              <a:rPr lang="en-GB"/>
              <a:t>Insert speaker name</a:t>
            </a:r>
            <a:endParaRPr lang="en-IS"/>
          </a:p>
        </p:txBody>
      </p:sp>
      <p:sp>
        <p:nvSpPr>
          <p:cNvPr id="22" name="Text Placeholder 14">
            <a:extLst>
              <a:ext uri="{FF2B5EF4-FFF2-40B4-BE49-F238E27FC236}">
                <a16:creationId xmlns:a16="http://schemas.microsoft.com/office/drawing/2014/main" id="{00F2E815-4A9F-72CD-9049-7BB8DD671F43}"/>
              </a:ext>
            </a:extLst>
          </p:cNvPr>
          <p:cNvSpPr>
            <a:spLocks noGrp="1"/>
          </p:cNvSpPr>
          <p:nvPr>
            <p:ph type="body" sz="quarter" idx="18" hasCustomPrompt="1"/>
          </p:nvPr>
        </p:nvSpPr>
        <p:spPr>
          <a:xfrm>
            <a:off x="7798516" y="5165395"/>
            <a:ext cx="2832464" cy="316100"/>
          </a:xfrm>
          <a:prstGeom prst="rect">
            <a:avLst/>
          </a:prstGeom>
        </p:spPr>
        <p:txBody>
          <a:bodyPr/>
          <a:lstStyle>
            <a:lvl1pPr marL="0" indent="0" algn="ctr">
              <a:buNone/>
              <a:defRPr sz="1600" b="0">
                <a:solidFill>
                  <a:schemeClr val="bg1"/>
                </a:solidFill>
                <a:latin typeface="Segoe UI" panose="020B0502040204020203" pitchFamily="34" charset="0"/>
                <a:cs typeface="Segoe UI" panose="020B0502040204020203" pitchFamily="34" charset="0"/>
              </a:defRPr>
            </a:lvl1pPr>
          </a:lstStyle>
          <a:p>
            <a:pPr lvl="0"/>
            <a:r>
              <a:rPr lang="en-GB"/>
              <a:t>Job title</a:t>
            </a:r>
            <a:endParaRPr lang="en-IS"/>
          </a:p>
        </p:txBody>
      </p:sp>
      <p:sp>
        <p:nvSpPr>
          <p:cNvPr id="23" name="Text Placeholder 14">
            <a:extLst>
              <a:ext uri="{FF2B5EF4-FFF2-40B4-BE49-F238E27FC236}">
                <a16:creationId xmlns:a16="http://schemas.microsoft.com/office/drawing/2014/main" id="{B8E0FD1C-81FF-4F39-2AFB-0CDF5C86263C}"/>
              </a:ext>
            </a:extLst>
          </p:cNvPr>
          <p:cNvSpPr>
            <a:spLocks noGrp="1"/>
          </p:cNvSpPr>
          <p:nvPr>
            <p:ph type="body" sz="quarter" idx="19" hasCustomPrompt="1"/>
          </p:nvPr>
        </p:nvSpPr>
        <p:spPr>
          <a:xfrm>
            <a:off x="7798516" y="5481495"/>
            <a:ext cx="2832464" cy="316100"/>
          </a:xfrm>
          <a:prstGeom prst="rect">
            <a:avLst/>
          </a:prstGeom>
        </p:spPr>
        <p:txBody>
          <a:bodyPr/>
          <a:lstStyle>
            <a:lvl1pPr marL="0" indent="0" algn="ctr">
              <a:buNone/>
              <a:defRPr sz="1200" b="0">
                <a:solidFill>
                  <a:srgbClr val="29B4A9"/>
                </a:solidFill>
                <a:latin typeface="Segoe UI" panose="020B0502040204020203" pitchFamily="34" charset="0"/>
                <a:cs typeface="Segoe UI" panose="020B0502040204020203" pitchFamily="34" charset="0"/>
              </a:defRPr>
            </a:lvl1pPr>
          </a:lstStyle>
          <a:p>
            <a:pPr lvl="0"/>
            <a:r>
              <a:rPr lang="en-GB"/>
              <a:t>Email address</a:t>
            </a:r>
            <a:endParaRPr lang="en-IS"/>
          </a:p>
        </p:txBody>
      </p:sp>
      <p:sp>
        <p:nvSpPr>
          <p:cNvPr id="24" name="Picture Placeholder 4">
            <a:extLst>
              <a:ext uri="{FF2B5EF4-FFF2-40B4-BE49-F238E27FC236}">
                <a16:creationId xmlns:a16="http://schemas.microsoft.com/office/drawing/2014/main" id="{5A8BCD7E-DA6F-A5C8-8FD9-EC3FB730E013}"/>
              </a:ext>
            </a:extLst>
          </p:cNvPr>
          <p:cNvSpPr>
            <a:spLocks noGrp="1"/>
          </p:cNvSpPr>
          <p:nvPr>
            <p:ph type="pic" sz="quarter" idx="20"/>
          </p:nvPr>
        </p:nvSpPr>
        <p:spPr>
          <a:xfrm>
            <a:off x="8260972" y="2464597"/>
            <a:ext cx="1912409" cy="1928805"/>
          </a:xfrm>
          <a:prstGeom prst="rect">
            <a:avLst/>
          </a:prstGeom>
          <a:ln>
            <a:gradFill>
              <a:gsLst>
                <a:gs pos="100000">
                  <a:srgbClr val="F6C370">
                    <a:alpha val="0"/>
                  </a:srgbClr>
                </a:gs>
                <a:gs pos="0">
                  <a:srgbClr val="F6C370"/>
                </a:gs>
              </a:gsLst>
              <a:lin ang="5400000" scaled="0"/>
            </a:gradFill>
          </a:ln>
          <a:effectLst>
            <a:outerShdw blurRad="127000" dist="76200" dir="5400000" algn="ctr" rotWithShape="0">
              <a:srgbClr val="000000">
                <a:alpha val="30000"/>
              </a:srgbClr>
            </a:outerShdw>
          </a:effectLst>
        </p:spPr>
        <p:txBody>
          <a:bodyPr/>
          <a:lstStyle>
            <a:lvl1pPr>
              <a:defRPr>
                <a:solidFill>
                  <a:schemeClr val="bg1"/>
                </a:solidFill>
                <a:latin typeface="Segoe UI" panose="020B0502040204020203" pitchFamily="34" charset="0"/>
                <a:cs typeface="Segoe UI" panose="020B0502040204020203" pitchFamily="34" charset="0"/>
              </a:defRPr>
            </a:lvl1pPr>
          </a:lstStyle>
          <a:p>
            <a:r>
              <a:rPr lang="en-GB"/>
              <a:t>Click icon to add picture</a:t>
            </a:r>
            <a:endParaRPr lang="en-IS"/>
          </a:p>
        </p:txBody>
      </p:sp>
      <p:sp>
        <p:nvSpPr>
          <p:cNvPr id="29" name="Text Placeholder 14">
            <a:extLst>
              <a:ext uri="{FF2B5EF4-FFF2-40B4-BE49-F238E27FC236}">
                <a16:creationId xmlns:a16="http://schemas.microsoft.com/office/drawing/2014/main" id="{05554ADB-A1BB-EA53-7906-7F8EE8EDD68D}"/>
              </a:ext>
            </a:extLst>
          </p:cNvPr>
          <p:cNvSpPr>
            <a:spLocks noGrp="1"/>
          </p:cNvSpPr>
          <p:nvPr>
            <p:ph type="body" sz="quarter" idx="21" hasCustomPrompt="1"/>
          </p:nvPr>
        </p:nvSpPr>
        <p:spPr>
          <a:xfrm>
            <a:off x="4679740" y="4758267"/>
            <a:ext cx="2832464" cy="407128"/>
          </a:xfrm>
          <a:prstGeom prst="rect">
            <a:avLst/>
          </a:prstGeom>
        </p:spPr>
        <p:txBody>
          <a:bodyPr/>
          <a:lstStyle>
            <a:lvl1pPr marL="0" indent="0" algn="ctr">
              <a:buNone/>
              <a:defRPr sz="2000" b="1">
                <a:solidFill>
                  <a:srgbClr val="F6C370"/>
                </a:solidFill>
                <a:latin typeface="Segoe UI" panose="020B0502040204020203" pitchFamily="34" charset="0"/>
                <a:cs typeface="Segoe UI" panose="020B0502040204020203" pitchFamily="34" charset="0"/>
              </a:defRPr>
            </a:lvl1pPr>
          </a:lstStyle>
          <a:p>
            <a:pPr lvl="0"/>
            <a:r>
              <a:rPr lang="en-GB"/>
              <a:t>Insert speaker name</a:t>
            </a:r>
            <a:endParaRPr lang="en-IS"/>
          </a:p>
        </p:txBody>
      </p:sp>
      <p:sp>
        <p:nvSpPr>
          <p:cNvPr id="30" name="Text Placeholder 14">
            <a:extLst>
              <a:ext uri="{FF2B5EF4-FFF2-40B4-BE49-F238E27FC236}">
                <a16:creationId xmlns:a16="http://schemas.microsoft.com/office/drawing/2014/main" id="{5D14A476-A3B5-445D-E682-F91E17B8FA93}"/>
              </a:ext>
            </a:extLst>
          </p:cNvPr>
          <p:cNvSpPr>
            <a:spLocks noGrp="1"/>
          </p:cNvSpPr>
          <p:nvPr>
            <p:ph type="body" sz="quarter" idx="22" hasCustomPrompt="1"/>
          </p:nvPr>
        </p:nvSpPr>
        <p:spPr>
          <a:xfrm>
            <a:off x="4679740" y="5165395"/>
            <a:ext cx="2832464" cy="316100"/>
          </a:xfrm>
          <a:prstGeom prst="rect">
            <a:avLst/>
          </a:prstGeom>
        </p:spPr>
        <p:txBody>
          <a:bodyPr/>
          <a:lstStyle>
            <a:lvl1pPr marL="0" indent="0" algn="ctr">
              <a:buNone/>
              <a:defRPr sz="1600" b="0">
                <a:solidFill>
                  <a:schemeClr val="bg1"/>
                </a:solidFill>
                <a:latin typeface="Segoe UI" panose="020B0502040204020203" pitchFamily="34" charset="0"/>
                <a:cs typeface="Segoe UI" panose="020B0502040204020203" pitchFamily="34" charset="0"/>
              </a:defRPr>
            </a:lvl1pPr>
          </a:lstStyle>
          <a:p>
            <a:pPr lvl="0"/>
            <a:r>
              <a:rPr lang="en-GB"/>
              <a:t>Job title</a:t>
            </a:r>
            <a:endParaRPr lang="en-IS"/>
          </a:p>
        </p:txBody>
      </p:sp>
      <p:sp>
        <p:nvSpPr>
          <p:cNvPr id="31" name="Text Placeholder 14">
            <a:extLst>
              <a:ext uri="{FF2B5EF4-FFF2-40B4-BE49-F238E27FC236}">
                <a16:creationId xmlns:a16="http://schemas.microsoft.com/office/drawing/2014/main" id="{D45E67C5-13D8-3059-4CE7-FC711CAF8F3A}"/>
              </a:ext>
            </a:extLst>
          </p:cNvPr>
          <p:cNvSpPr>
            <a:spLocks noGrp="1"/>
          </p:cNvSpPr>
          <p:nvPr>
            <p:ph type="body" sz="quarter" idx="23" hasCustomPrompt="1"/>
          </p:nvPr>
        </p:nvSpPr>
        <p:spPr>
          <a:xfrm>
            <a:off x="4679740" y="5481495"/>
            <a:ext cx="2832464" cy="316100"/>
          </a:xfrm>
          <a:prstGeom prst="rect">
            <a:avLst/>
          </a:prstGeom>
        </p:spPr>
        <p:txBody>
          <a:bodyPr/>
          <a:lstStyle>
            <a:lvl1pPr marL="0" indent="0" algn="ctr">
              <a:buNone/>
              <a:defRPr sz="1200" b="0">
                <a:solidFill>
                  <a:srgbClr val="29B4A9"/>
                </a:solidFill>
                <a:latin typeface="Segoe UI" panose="020B0502040204020203" pitchFamily="34" charset="0"/>
                <a:cs typeface="Segoe UI" panose="020B0502040204020203" pitchFamily="34" charset="0"/>
              </a:defRPr>
            </a:lvl1pPr>
          </a:lstStyle>
          <a:p>
            <a:pPr lvl="0"/>
            <a:r>
              <a:rPr lang="en-GB"/>
              <a:t>Email address</a:t>
            </a:r>
            <a:endParaRPr lang="en-IS"/>
          </a:p>
        </p:txBody>
      </p:sp>
      <p:sp>
        <p:nvSpPr>
          <p:cNvPr id="32" name="Text Placeholder 14">
            <a:extLst>
              <a:ext uri="{FF2B5EF4-FFF2-40B4-BE49-F238E27FC236}">
                <a16:creationId xmlns:a16="http://schemas.microsoft.com/office/drawing/2014/main" id="{8ABE284B-E079-CDAF-8277-72A9FF70E9CE}"/>
              </a:ext>
            </a:extLst>
          </p:cNvPr>
          <p:cNvSpPr>
            <a:spLocks noGrp="1"/>
          </p:cNvSpPr>
          <p:nvPr>
            <p:ph type="body" sz="quarter" idx="24" hasCustomPrompt="1"/>
          </p:nvPr>
        </p:nvSpPr>
        <p:spPr>
          <a:xfrm>
            <a:off x="1553222" y="4758267"/>
            <a:ext cx="2832464" cy="407128"/>
          </a:xfrm>
          <a:prstGeom prst="rect">
            <a:avLst/>
          </a:prstGeom>
        </p:spPr>
        <p:txBody>
          <a:bodyPr/>
          <a:lstStyle>
            <a:lvl1pPr marL="0" indent="0" algn="ctr">
              <a:buNone/>
              <a:defRPr sz="2000" b="1">
                <a:solidFill>
                  <a:srgbClr val="F6C370"/>
                </a:solidFill>
                <a:latin typeface="Segoe UI" panose="020B0502040204020203" pitchFamily="34" charset="0"/>
                <a:cs typeface="Segoe UI" panose="020B0502040204020203" pitchFamily="34" charset="0"/>
              </a:defRPr>
            </a:lvl1pPr>
          </a:lstStyle>
          <a:p>
            <a:pPr lvl="0"/>
            <a:r>
              <a:rPr lang="en-GB"/>
              <a:t>Insert speaker name</a:t>
            </a:r>
            <a:endParaRPr lang="en-IS"/>
          </a:p>
        </p:txBody>
      </p:sp>
      <p:sp>
        <p:nvSpPr>
          <p:cNvPr id="33" name="Text Placeholder 14">
            <a:extLst>
              <a:ext uri="{FF2B5EF4-FFF2-40B4-BE49-F238E27FC236}">
                <a16:creationId xmlns:a16="http://schemas.microsoft.com/office/drawing/2014/main" id="{43509816-BCD1-C310-A99A-936A3635752A}"/>
              </a:ext>
            </a:extLst>
          </p:cNvPr>
          <p:cNvSpPr>
            <a:spLocks noGrp="1"/>
          </p:cNvSpPr>
          <p:nvPr>
            <p:ph type="body" sz="quarter" idx="25" hasCustomPrompt="1"/>
          </p:nvPr>
        </p:nvSpPr>
        <p:spPr>
          <a:xfrm>
            <a:off x="1553222" y="5165395"/>
            <a:ext cx="2832464" cy="316100"/>
          </a:xfrm>
          <a:prstGeom prst="rect">
            <a:avLst/>
          </a:prstGeom>
        </p:spPr>
        <p:txBody>
          <a:bodyPr/>
          <a:lstStyle>
            <a:lvl1pPr marL="0" indent="0" algn="ctr">
              <a:buNone/>
              <a:defRPr sz="1600" b="0">
                <a:solidFill>
                  <a:schemeClr val="bg1"/>
                </a:solidFill>
                <a:latin typeface="Segoe UI" panose="020B0502040204020203" pitchFamily="34" charset="0"/>
                <a:cs typeface="Segoe UI" panose="020B0502040204020203" pitchFamily="34" charset="0"/>
              </a:defRPr>
            </a:lvl1pPr>
          </a:lstStyle>
          <a:p>
            <a:pPr lvl="0"/>
            <a:r>
              <a:rPr lang="en-GB"/>
              <a:t>Job title</a:t>
            </a:r>
            <a:endParaRPr lang="en-IS"/>
          </a:p>
        </p:txBody>
      </p:sp>
      <p:sp>
        <p:nvSpPr>
          <p:cNvPr id="34" name="Text Placeholder 14">
            <a:extLst>
              <a:ext uri="{FF2B5EF4-FFF2-40B4-BE49-F238E27FC236}">
                <a16:creationId xmlns:a16="http://schemas.microsoft.com/office/drawing/2014/main" id="{8134047A-EF15-C520-19EA-E6527EDC1693}"/>
              </a:ext>
            </a:extLst>
          </p:cNvPr>
          <p:cNvSpPr>
            <a:spLocks noGrp="1"/>
          </p:cNvSpPr>
          <p:nvPr>
            <p:ph type="body" sz="quarter" idx="26" hasCustomPrompt="1"/>
          </p:nvPr>
        </p:nvSpPr>
        <p:spPr>
          <a:xfrm>
            <a:off x="1553222" y="5481495"/>
            <a:ext cx="2832464" cy="316100"/>
          </a:xfrm>
          <a:prstGeom prst="rect">
            <a:avLst/>
          </a:prstGeom>
        </p:spPr>
        <p:txBody>
          <a:bodyPr/>
          <a:lstStyle>
            <a:lvl1pPr marL="0" indent="0" algn="ctr">
              <a:buNone/>
              <a:defRPr sz="1200" b="0">
                <a:solidFill>
                  <a:srgbClr val="29B4A9"/>
                </a:solidFill>
                <a:latin typeface="Segoe UI" panose="020B0502040204020203" pitchFamily="34" charset="0"/>
                <a:cs typeface="Segoe UI" panose="020B0502040204020203" pitchFamily="34" charset="0"/>
              </a:defRPr>
            </a:lvl1pPr>
          </a:lstStyle>
          <a:p>
            <a:pPr lvl="0"/>
            <a:r>
              <a:rPr lang="en-GB"/>
              <a:t>Email address</a:t>
            </a:r>
            <a:endParaRPr lang="en-IS"/>
          </a:p>
        </p:txBody>
      </p:sp>
    </p:spTree>
    <p:extLst>
      <p:ext uri="{BB962C8B-B14F-4D97-AF65-F5344CB8AC3E}">
        <p14:creationId xmlns:p14="http://schemas.microsoft.com/office/powerpoint/2010/main" val="100400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276849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4284133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707381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4295AFFA-4029-6622-7B89-76E43F0D1E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970577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3BC519D1-59D0-96B2-FA55-6B31FB16D8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603119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192199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1138978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675962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F53D94D2-11F8-0BB7-037B-5EDD8FB429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221224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5E4EA735-FD69-A983-B0F8-1F6D730896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2803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overview">
    <p:spTree>
      <p:nvGrpSpPr>
        <p:cNvPr id="1" name=""/>
        <p:cNvGrpSpPr/>
        <p:nvPr/>
      </p:nvGrpSpPr>
      <p:grpSpPr>
        <a:xfrm>
          <a:off x="0" y="0"/>
          <a:ext cx="0" cy="0"/>
          <a:chOff x="0" y="0"/>
          <a:chExt cx="0" cy="0"/>
        </a:xfrm>
      </p:grpSpPr>
      <p:sp>
        <p:nvSpPr>
          <p:cNvPr id="3" name="Title Placeholder 12">
            <a:extLst>
              <a:ext uri="{FF2B5EF4-FFF2-40B4-BE49-F238E27FC236}">
                <a16:creationId xmlns:a16="http://schemas.microsoft.com/office/drawing/2014/main" id="{C297E935-941E-9C2F-563D-E91D013A6EF8}"/>
              </a:ext>
            </a:extLst>
          </p:cNvPr>
          <p:cNvSpPr>
            <a:spLocks noGrp="1"/>
          </p:cNvSpPr>
          <p:nvPr>
            <p:ph type="title" hasCustomPrompt="1"/>
          </p:nvPr>
        </p:nvSpPr>
        <p:spPr>
          <a:xfrm>
            <a:off x="340291" y="488601"/>
            <a:ext cx="9444644"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a:t>Insert title</a:t>
            </a:r>
            <a:endParaRPr lang="en-IS"/>
          </a:p>
        </p:txBody>
      </p:sp>
      <p:sp>
        <p:nvSpPr>
          <p:cNvPr id="6" name="Text Placeholder 5">
            <a:extLst>
              <a:ext uri="{FF2B5EF4-FFF2-40B4-BE49-F238E27FC236}">
                <a16:creationId xmlns:a16="http://schemas.microsoft.com/office/drawing/2014/main" id="{09C23583-BBD0-A2D8-FBC2-A8930216CCEC}"/>
              </a:ext>
            </a:extLst>
          </p:cNvPr>
          <p:cNvSpPr>
            <a:spLocks noGrp="1"/>
          </p:cNvSpPr>
          <p:nvPr>
            <p:ph type="body" sz="quarter" idx="10"/>
          </p:nvPr>
        </p:nvSpPr>
        <p:spPr>
          <a:xfrm>
            <a:off x="340291" y="1419225"/>
            <a:ext cx="7667118" cy="467360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Freeform 6">
            <a:extLst>
              <a:ext uri="{FF2B5EF4-FFF2-40B4-BE49-F238E27FC236}">
                <a16:creationId xmlns:a16="http://schemas.microsoft.com/office/drawing/2014/main" id="{3693C68B-963A-4A71-9ABC-F3D44ED76C6A}"/>
              </a:ext>
            </a:extLst>
          </p:cNvPr>
          <p:cNvSpPr/>
          <p:nvPr userDrawn="1"/>
        </p:nvSpPr>
        <p:spPr>
          <a:xfrm flipH="1">
            <a:off x="7798859" y="2469734"/>
            <a:ext cx="4393140" cy="4393139"/>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pic>
        <p:nvPicPr>
          <p:cNvPr id="8" name="Graphic 7">
            <a:extLst>
              <a:ext uri="{FF2B5EF4-FFF2-40B4-BE49-F238E27FC236}">
                <a16:creationId xmlns:a16="http://schemas.microsoft.com/office/drawing/2014/main" id="{473C5EEF-A015-C555-A3A3-969AB1ADE4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cxnSp>
        <p:nvCxnSpPr>
          <p:cNvPr id="11" name="Straight Connector 10">
            <a:extLst>
              <a:ext uri="{FF2B5EF4-FFF2-40B4-BE49-F238E27FC236}">
                <a16:creationId xmlns:a16="http://schemas.microsoft.com/office/drawing/2014/main" id="{A7111868-D038-7F36-D312-2D4C785095ED}"/>
              </a:ext>
            </a:extLst>
          </p:cNvPr>
          <p:cNvCxnSpPr>
            <a:cxnSpLocks/>
          </p:cNvCxnSpPr>
          <p:nvPr userDrawn="1"/>
        </p:nvCxnSpPr>
        <p:spPr>
          <a:xfrm flipH="1">
            <a:off x="7609474" y="3495230"/>
            <a:ext cx="3362771" cy="3362770"/>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D5313-2DAA-3F9F-09F9-5CA20372B46E}"/>
              </a:ext>
            </a:extLst>
          </p:cNvPr>
          <p:cNvCxnSpPr>
            <a:cxnSpLocks/>
          </p:cNvCxnSpPr>
          <p:nvPr userDrawn="1"/>
        </p:nvCxnSpPr>
        <p:spPr>
          <a:xfrm flipH="1">
            <a:off x="11391544" y="5204389"/>
            <a:ext cx="785657" cy="785657"/>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008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466077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95837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45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89305"/>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761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
        <p:nvSpPr>
          <p:cNvPr id="10" name="Rectangle 9">
            <a:extLst>
              <a:ext uri="{FF2B5EF4-FFF2-40B4-BE49-F238E27FC236}">
                <a16:creationId xmlns:a16="http://schemas.microsoft.com/office/drawing/2014/main" id="{E0A31EF8-9C02-C65C-5517-FE232200B4F0}"/>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4087489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7A9796-70D4-F051-6286-88A912822062}"/>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Freeform 13">
            <a:extLst>
              <a:ext uri="{FF2B5EF4-FFF2-40B4-BE49-F238E27FC236}">
                <a16:creationId xmlns:a16="http://schemas.microsoft.com/office/drawing/2014/main" id="{CC72C0A1-46D5-2926-AD7B-F2ACE4572520}"/>
              </a:ext>
            </a:extLst>
          </p:cNvPr>
          <p:cNvSpPr/>
          <p:nvPr userDrawn="1"/>
        </p:nvSpPr>
        <p:spPr>
          <a:xfrm flipH="1">
            <a:off x="6822516"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928003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10"/>
            <a:ext cx="4874400" cy="6763872"/>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
        <p:nvSpPr>
          <p:cNvPr id="9" name="Rectangle 8">
            <a:extLst>
              <a:ext uri="{FF2B5EF4-FFF2-40B4-BE49-F238E27FC236}">
                <a16:creationId xmlns:a16="http://schemas.microsoft.com/office/drawing/2014/main" id="{C927A073-0059-2A4C-42E1-31A5AE78F844}"/>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027515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208705"/>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
        <p:nvSpPr>
          <p:cNvPr id="14" name="Rectangle 13">
            <a:extLst>
              <a:ext uri="{FF2B5EF4-FFF2-40B4-BE49-F238E27FC236}">
                <a16:creationId xmlns:a16="http://schemas.microsoft.com/office/drawing/2014/main" id="{66D90B3E-3A7F-3711-CF80-812FE43D1EF3}"/>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65029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hapter slide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A9DCC3-E8D7-C445-85E9-C6F9EC110461}"/>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50188"/>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7" name="Rectangle 26">
            <a:extLst>
              <a:ext uri="{FF2B5EF4-FFF2-40B4-BE49-F238E27FC236}">
                <a16:creationId xmlns:a16="http://schemas.microsoft.com/office/drawing/2014/main" id="{CC661F3E-648B-5740-9E11-DC433187044F}"/>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8" name="Rectangle 27">
            <a:extLst>
              <a:ext uri="{FF2B5EF4-FFF2-40B4-BE49-F238E27FC236}">
                <a16:creationId xmlns:a16="http://schemas.microsoft.com/office/drawing/2014/main" id="{CCE0B896-631A-C948-B929-910A701FAD6F}"/>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41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736601" y="2836191"/>
            <a:ext cx="10718799" cy="1185620"/>
          </a:xfrm>
          <a:prstGeom prst="rect">
            <a:avLst/>
          </a:prstGeom>
        </p:spPr>
        <p:txBody>
          <a:bodyPr anchor="ctr" anchorCtr="0"/>
          <a:lstStyle>
            <a:lvl1pPr marL="0" indent="0" algn="ctr">
              <a:buNone/>
              <a:defRPr sz="4400" b="1">
                <a:solidFill>
                  <a:schemeClr val="bg1"/>
                </a:solidFill>
                <a:latin typeface="Segoe UI" panose="020B0502040204020203" pitchFamily="34" charset="0"/>
                <a:cs typeface="Segoe UI" panose="020B0502040204020203" pitchFamily="34" charset="0"/>
              </a:defRPr>
            </a:lvl1pPr>
          </a:lstStyle>
          <a:p>
            <a:pPr lvl="0"/>
            <a:r>
              <a:rPr lang="en-GB"/>
              <a:t>Insert title</a:t>
            </a:r>
            <a:endParaRPr lang="en-IS"/>
          </a:p>
        </p:txBody>
      </p:sp>
      <p:cxnSp>
        <p:nvCxnSpPr>
          <p:cNvPr id="5" name="Straight Connector 4">
            <a:extLst>
              <a:ext uri="{FF2B5EF4-FFF2-40B4-BE49-F238E27FC236}">
                <a16:creationId xmlns:a16="http://schemas.microsoft.com/office/drawing/2014/main" id="{85908F9F-CF4A-EE46-A4B1-7A9A1E3B8B7E}"/>
              </a:ext>
            </a:extLst>
          </p:cNvPr>
          <p:cNvCxnSpPr/>
          <p:nvPr userDrawn="1"/>
        </p:nvCxnSpPr>
        <p:spPr>
          <a:xfrm>
            <a:off x="5181600" y="1761223"/>
            <a:ext cx="914400" cy="914400"/>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042CFF-054F-7944-83F4-1B876D680DE6}"/>
              </a:ext>
            </a:extLst>
          </p:cNvPr>
          <p:cNvCxnSpPr>
            <a:cxnSpLocks/>
          </p:cNvCxnSpPr>
          <p:nvPr userDrawn="1"/>
        </p:nvCxnSpPr>
        <p:spPr>
          <a:xfrm flipH="1">
            <a:off x="6096000" y="195948"/>
            <a:ext cx="2479675" cy="2479675"/>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4E7318-290F-804F-A213-55E78B5F26C0}"/>
              </a:ext>
            </a:extLst>
          </p:cNvPr>
          <p:cNvCxnSpPr>
            <a:cxnSpLocks/>
          </p:cNvCxnSpPr>
          <p:nvPr userDrawn="1"/>
        </p:nvCxnSpPr>
        <p:spPr>
          <a:xfrm>
            <a:off x="4718094" y="5348611"/>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67B4A9-8EE8-D347-A11A-408131288CDC}"/>
              </a:ext>
            </a:extLst>
          </p:cNvPr>
          <p:cNvCxnSpPr>
            <a:cxnSpLocks/>
          </p:cNvCxnSpPr>
          <p:nvPr userDrawn="1"/>
        </p:nvCxnSpPr>
        <p:spPr>
          <a:xfrm flipH="1">
            <a:off x="7897368" y="4649076"/>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7C67B9-5ED3-1347-A4EF-E127B283F0FD}"/>
              </a:ext>
            </a:extLst>
          </p:cNvPr>
          <p:cNvCxnSpPr>
            <a:cxnSpLocks/>
          </p:cNvCxnSpPr>
          <p:nvPr userDrawn="1"/>
        </p:nvCxnSpPr>
        <p:spPr>
          <a:xfrm flipH="1">
            <a:off x="1848335" y="195948"/>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83C5D-63B4-D04E-B9A2-0530B8F968A5}"/>
              </a:ext>
            </a:extLst>
          </p:cNvPr>
          <p:cNvCxnSpPr>
            <a:cxnSpLocks/>
          </p:cNvCxnSpPr>
          <p:nvPr userDrawn="1"/>
        </p:nvCxnSpPr>
        <p:spPr>
          <a:xfrm flipV="1">
            <a:off x="3628716" y="5348612"/>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2442B894-80B9-CF46-9923-AA26009B51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373439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slide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E2FD613-0ADB-094F-9CD2-554E6C78DC68}"/>
              </a:ext>
            </a:extLst>
          </p:cNvPr>
          <p:cNvSpPr/>
          <p:nvPr userDrawn="1"/>
        </p:nvSpPr>
        <p:spPr>
          <a:xfrm rot="8100000">
            <a:off x="2800105" y="1415806"/>
            <a:ext cx="4418286" cy="4418286"/>
          </a:xfrm>
          <a:prstGeom prst="rect">
            <a:avLst/>
          </a:prstGeom>
          <a:gradFill>
            <a:gsLst>
              <a:gs pos="100000">
                <a:srgbClr val="361D5C">
                  <a:alpha val="0"/>
                </a:srgbClr>
              </a:gs>
              <a:gs pos="0">
                <a:srgbClr val="361D5C">
                  <a:alpha val="0"/>
                </a:srgbClr>
              </a:gs>
              <a:gs pos="50000">
                <a:srgbClr val="361D5C">
                  <a:alpha val="49602"/>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3" name="Rectangle 22">
            <a:extLst>
              <a:ext uri="{FF2B5EF4-FFF2-40B4-BE49-F238E27FC236}">
                <a16:creationId xmlns:a16="http://schemas.microsoft.com/office/drawing/2014/main" id="{E9687BCB-1984-9B41-98BA-0B729407F26B}"/>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49000">
                <a:srgbClr val="361D5C">
                  <a:alpha val="5013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0" name="Freeform 29">
            <a:extLst>
              <a:ext uri="{FF2B5EF4-FFF2-40B4-BE49-F238E27FC236}">
                <a16:creationId xmlns:a16="http://schemas.microsoft.com/office/drawing/2014/main" id="{FAB0322F-4592-16FF-E490-7890B20626E6}"/>
              </a:ext>
            </a:extLst>
          </p:cNvPr>
          <p:cNvSpPr/>
          <p:nvPr userDrawn="1"/>
        </p:nvSpPr>
        <p:spPr>
          <a:xfrm>
            <a:off x="-5914"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2" name="Rectangle 21">
            <a:extLst>
              <a:ext uri="{FF2B5EF4-FFF2-40B4-BE49-F238E27FC236}">
                <a16:creationId xmlns:a16="http://schemas.microsoft.com/office/drawing/2014/main" id="{87566114-CC2C-8545-955D-F090D7E9F93D}"/>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49796"/>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4" name="Rectangle 23">
            <a:extLst>
              <a:ext uri="{FF2B5EF4-FFF2-40B4-BE49-F238E27FC236}">
                <a16:creationId xmlns:a16="http://schemas.microsoft.com/office/drawing/2014/main" id="{5BF7237B-B27F-0248-B221-E849A67812A1}"/>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682"/>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Picture Placeholder 3">
            <a:extLst>
              <a:ext uri="{FF2B5EF4-FFF2-40B4-BE49-F238E27FC236}">
                <a16:creationId xmlns:a16="http://schemas.microsoft.com/office/drawing/2014/main" id="{86AC0B01-776C-864C-ABD8-1970F34FFF18}"/>
              </a:ext>
            </a:extLst>
          </p:cNvPr>
          <p:cNvSpPr>
            <a:spLocks noGrp="1"/>
          </p:cNvSpPr>
          <p:nvPr>
            <p:ph type="pic" sz="quarter" idx="11" hasCustomPrompt="1"/>
          </p:nvPr>
        </p:nvSpPr>
        <p:spPr>
          <a:xfrm>
            <a:off x="651481" y="711051"/>
            <a:ext cx="5916694" cy="5916694"/>
          </a:xfrm>
          <a:prstGeom prst="diamond">
            <a:avLst/>
          </a:prstGeom>
          <a:ln>
            <a:gradFill>
              <a:gsLst>
                <a:gs pos="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6096000" y="4720343"/>
            <a:ext cx="5605219" cy="1185620"/>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a:t>Insert title</a:t>
            </a:r>
            <a:endParaRPr lang="en-IS"/>
          </a:p>
        </p:txBody>
      </p:sp>
      <p:cxnSp>
        <p:nvCxnSpPr>
          <p:cNvPr id="12" name="Straight Connector 11">
            <a:extLst>
              <a:ext uri="{FF2B5EF4-FFF2-40B4-BE49-F238E27FC236}">
                <a16:creationId xmlns:a16="http://schemas.microsoft.com/office/drawing/2014/main" id="{64DD9236-912C-344B-9E5C-FA71BC0D7733}"/>
              </a:ext>
            </a:extLst>
          </p:cNvPr>
          <p:cNvCxnSpPr>
            <a:cxnSpLocks/>
          </p:cNvCxnSpPr>
          <p:nvPr userDrawn="1"/>
        </p:nvCxnSpPr>
        <p:spPr>
          <a:xfrm>
            <a:off x="6672875" y="1073461"/>
            <a:ext cx="515408" cy="515408"/>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DE2553-0A96-BE4B-BB2B-76B1728C21C7}"/>
              </a:ext>
            </a:extLst>
          </p:cNvPr>
          <p:cNvCxnSpPr>
            <a:cxnSpLocks/>
          </p:cNvCxnSpPr>
          <p:nvPr userDrawn="1"/>
        </p:nvCxnSpPr>
        <p:spPr>
          <a:xfrm flipH="1">
            <a:off x="7182754" y="317350"/>
            <a:ext cx="1266294" cy="1266294"/>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6DC063-E0B5-5C4C-A6BB-44D3156187FC}"/>
              </a:ext>
            </a:extLst>
          </p:cNvPr>
          <p:cNvCxnSpPr>
            <a:cxnSpLocks/>
          </p:cNvCxnSpPr>
          <p:nvPr userDrawn="1"/>
        </p:nvCxnSpPr>
        <p:spPr>
          <a:xfrm flipV="1">
            <a:off x="11026775" y="3322111"/>
            <a:ext cx="674445" cy="67444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E8CBB6-B3C4-D14C-8D91-B662FC73557E}"/>
              </a:ext>
            </a:extLst>
          </p:cNvPr>
          <p:cNvCxnSpPr>
            <a:cxnSpLocks/>
          </p:cNvCxnSpPr>
          <p:nvPr userDrawn="1"/>
        </p:nvCxnSpPr>
        <p:spPr>
          <a:xfrm>
            <a:off x="10031896" y="1652788"/>
            <a:ext cx="1669323" cy="1669323"/>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6931CC-F0F5-8E10-BD0E-9A1AC5B0A3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87671" y="2303488"/>
            <a:ext cx="3421876" cy="1409006"/>
          </a:xfrm>
          <a:prstGeom prst="rect">
            <a:avLst/>
          </a:prstGeom>
        </p:spPr>
      </p:pic>
      <p:cxnSp>
        <p:nvCxnSpPr>
          <p:cNvPr id="28" name="Straight Connector 27">
            <a:extLst>
              <a:ext uri="{FF2B5EF4-FFF2-40B4-BE49-F238E27FC236}">
                <a16:creationId xmlns:a16="http://schemas.microsoft.com/office/drawing/2014/main" id="{074B519A-3357-1943-878B-4FE463E1C5CD}"/>
              </a:ext>
            </a:extLst>
          </p:cNvPr>
          <p:cNvCxnSpPr>
            <a:cxnSpLocks/>
          </p:cNvCxnSpPr>
          <p:nvPr userDrawn="1"/>
        </p:nvCxnSpPr>
        <p:spPr>
          <a:xfrm flipH="1">
            <a:off x="-110123" y="201699"/>
            <a:ext cx="3720821" cy="3720821"/>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8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hapter slid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7A1442-0956-8C46-8669-1C486AAC27DD}"/>
              </a:ext>
            </a:extLst>
          </p:cNvPr>
          <p:cNvSpPr/>
          <p:nvPr userDrawn="1"/>
        </p:nvSpPr>
        <p:spPr>
          <a:xfrm rot="8100000">
            <a:off x="3886857" y="1399476"/>
            <a:ext cx="4418286" cy="4418286"/>
          </a:xfrm>
          <a:prstGeom prst="rect">
            <a:avLst/>
          </a:prstGeom>
          <a:gradFill>
            <a:gsLst>
              <a:gs pos="99000">
                <a:srgbClr val="361D5C">
                  <a:alpha val="0"/>
                </a:srgbClr>
              </a:gs>
              <a:gs pos="0">
                <a:srgbClr val="361D5C">
                  <a:alpha val="50000"/>
                </a:srgbClr>
              </a:gs>
              <a:gs pos="50000">
                <a:srgbClr val="361D5C">
                  <a:alpha val="5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7" name="Rectangle 16">
            <a:extLst>
              <a:ext uri="{FF2B5EF4-FFF2-40B4-BE49-F238E27FC236}">
                <a16:creationId xmlns:a16="http://schemas.microsoft.com/office/drawing/2014/main" id="{732B65B3-96F2-F64C-91C0-8BEF156AFC47}"/>
              </a:ext>
            </a:extLst>
          </p:cNvPr>
          <p:cNvSpPr/>
          <p:nvPr userDrawn="1"/>
        </p:nvSpPr>
        <p:spPr>
          <a:xfrm rot="13500000">
            <a:off x="1410758" y="1094675"/>
            <a:ext cx="4418286" cy="4418286"/>
          </a:xfrm>
          <a:prstGeom prst="rect">
            <a:avLst/>
          </a:prstGeom>
          <a:gradFill>
            <a:gsLst>
              <a:gs pos="100000">
                <a:srgbClr val="361D5C">
                  <a:alpha val="0"/>
                </a:srgbClr>
              </a:gs>
              <a:gs pos="0">
                <a:srgbClr val="361D5C">
                  <a:alpha val="0"/>
                </a:srgbClr>
              </a:gs>
              <a:gs pos="50000">
                <a:srgbClr val="361D5C">
                  <a:alpha val="4987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2" name="Freeform 21">
            <a:extLst>
              <a:ext uri="{FF2B5EF4-FFF2-40B4-BE49-F238E27FC236}">
                <a16:creationId xmlns:a16="http://schemas.microsoft.com/office/drawing/2014/main" id="{8CF6FC87-6D3A-16B0-0EC5-B3A8870707A1}"/>
              </a:ext>
            </a:extLst>
          </p:cNvPr>
          <p:cNvSpPr/>
          <p:nvPr userDrawn="1"/>
        </p:nvSpPr>
        <p:spPr>
          <a:xfrm rot="5400000">
            <a:off x="1930863" y="-412993"/>
            <a:ext cx="2981370" cy="3799797"/>
          </a:xfrm>
          <a:custGeom>
            <a:avLst/>
            <a:gdLst>
              <a:gd name="connsiteX0" fmla="*/ 0 w 2981370"/>
              <a:gd name="connsiteY0" fmla="*/ 3799797 h 3799797"/>
              <a:gd name="connsiteX1" fmla="*/ 0 w 2981370"/>
              <a:gd name="connsiteY1" fmla="*/ 2162942 h 3799797"/>
              <a:gd name="connsiteX2" fmla="*/ 2162942 w 2981370"/>
              <a:gd name="connsiteY2" fmla="*/ 0 h 3799797"/>
              <a:gd name="connsiteX3" fmla="*/ 2981370 w 2981370"/>
              <a:gd name="connsiteY3" fmla="*/ 818428 h 3799797"/>
            </a:gdLst>
            <a:ahLst/>
            <a:cxnLst>
              <a:cxn ang="0">
                <a:pos x="connsiteX0" y="connsiteY0"/>
              </a:cxn>
              <a:cxn ang="0">
                <a:pos x="connsiteX1" y="connsiteY1"/>
              </a:cxn>
              <a:cxn ang="0">
                <a:pos x="connsiteX2" y="connsiteY2"/>
              </a:cxn>
              <a:cxn ang="0">
                <a:pos x="connsiteX3" y="connsiteY3"/>
              </a:cxn>
            </a:cxnLst>
            <a:rect l="l" t="t" r="r" b="b"/>
            <a:pathLst>
              <a:path w="2981370" h="3799797">
                <a:moveTo>
                  <a:pt x="0" y="3799797"/>
                </a:moveTo>
                <a:lnTo>
                  <a:pt x="0" y="2162942"/>
                </a:lnTo>
                <a:lnTo>
                  <a:pt x="2162942" y="0"/>
                </a:lnTo>
                <a:lnTo>
                  <a:pt x="2981370" y="818428"/>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3" name="Freeform 22">
            <a:extLst>
              <a:ext uri="{FF2B5EF4-FFF2-40B4-BE49-F238E27FC236}">
                <a16:creationId xmlns:a16="http://schemas.microsoft.com/office/drawing/2014/main" id="{D09284C5-3949-7600-4D9E-3B5204E3BCC1}"/>
              </a:ext>
            </a:extLst>
          </p:cNvPr>
          <p:cNvSpPr/>
          <p:nvPr userDrawn="1"/>
        </p:nvSpPr>
        <p:spPr>
          <a:xfrm>
            <a:off x="6596190" y="3479262"/>
            <a:ext cx="5062805" cy="3378738"/>
          </a:xfrm>
          <a:custGeom>
            <a:avLst/>
            <a:gdLst>
              <a:gd name="connsiteX0" fmla="*/ 3378738 w 5062805"/>
              <a:gd name="connsiteY0" fmla="*/ 0 h 3378738"/>
              <a:gd name="connsiteX1" fmla="*/ 5062805 w 5062805"/>
              <a:gd name="connsiteY1" fmla="*/ 1684068 h 3378738"/>
              <a:gd name="connsiteX2" fmla="*/ 3368135 w 5062805"/>
              <a:gd name="connsiteY2" fmla="*/ 3378738 h 3378738"/>
              <a:gd name="connsiteX3" fmla="*/ 0 w 5062805"/>
              <a:gd name="connsiteY3" fmla="*/ 3378738 h 3378738"/>
            </a:gdLst>
            <a:ahLst/>
            <a:cxnLst>
              <a:cxn ang="0">
                <a:pos x="connsiteX0" y="connsiteY0"/>
              </a:cxn>
              <a:cxn ang="0">
                <a:pos x="connsiteX1" y="connsiteY1"/>
              </a:cxn>
              <a:cxn ang="0">
                <a:pos x="connsiteX2" y="connsiteY2"/>
              </a:cxn>
              <a:cxn ang="0">
                <a:pos x="connsiteX3" y="connsiteY3"/>
              </a:cxn>
            </a:cxnLst>
            <a:rect l="l" t="t" r="r" b="b"/>
            <a:pathLst>
              <a:path w="5062805" h="3378738">
                <a:moveTo>
                  <a:pt x="3378738" y="0"/>
                </a:moveTo>
                <a:lnTo>
                  <a:pt x="5062805" y="1684068"/>
                </a:lnTo>
                <a:lnTo>
                  <a:pt x="3368135" y="3378738"/>
                </a:lnTo>
                <a:lnTo>
                  <a:pt x="0" y="3378738"/>
                </a:lnTo>
                <a:close/>
              </a:path>
            </a:pathLst>
          </a:cu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18" name="Rectangle 17">
            <a:extLst>
              <a:ext uri="{FF2B5EF4-FFF2-40B4-BE49-F238E27FC236}">
                <a16:creationId xmlns:a16="http://schemas.microsoft.com/office/drawing/2014/main" id="{9EF3E88F-190A-2B4A-9C4B-83B6B74851BB}"/>
              </a:ext>
            </a:extLst>
          </p:cNvPr>
          <p:cNvSpPr/>
          <p:nvPr userDrawn="1"/>
        </p:nvSpPr>
        <p:spPr>
          <a:xfrm rot="13500000">
            <a:off x="6362956" y="1094675"/>
            <a:ext cx="4418286" cy="4418286"/>
          </a:xfrm>
          <a:prstGeom prst="rect">
            <a:avLst/>
          </a:prstGeom>
          <a:gradFill>
            <a:gsLst>
              <a:gs pos="99000">
                <a:srgbClr val="361D5C">
                  <a:alpha val="0"/>
                </a:srgbClr>
              </a:gs>
              <a:gs pos="0">
                <a:srgbClr val="361D5C">
                  <a:alpha val="0"/>
                </a:srgbClr>
              </a:gs>
              <a:gs pos="49000">
                <a:srgbClr val="361D5C">
                  <a:alpha val="5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Picture Placeholder 3">
            <a:extLst>
              <a:ext uri="{FF2B5EF4-FFF2-40B4-BE49-F238E27FC236}">
                <a16:creationId xmlns:a16="http://schemas.microsoft.com/office/drawing/2014/main" id="{86AC0B01-776C-864C-ABD8-1970F34FFF18}"/>
              </a:ext>
            </a:extLst>
          </p:cNvPr>
          <p:cNvSpPr>
            <a:spLocks noGrp="1"/>
          </p:cNvSpPr>
          <p:nvPr>
            <p:ph type="pic" sz="quarter" idx="11" hasCustomPrompt="1"/>
          </p:nvPr>
        </p:nvSpPr>
        <p:spPr>
          <a:xfrm>
            <a:off x="5620296" y="694722"/>
            <a:ext cx="5916694" cy="5916694"/>
          </a:xfrm>
          <a:prstGeom prst="diamond">
            <a:avLst/>
          </a:prstGeom>
          <a:ln>
            <a:gradFill>
              <a:gsLst>
                <a:gs pos="100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813715" y="5367517"/>
            <a:ext cx="5605219" cy="1185620"/>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a:t>Insert title</a:t>
            </a:r>
            <a:endParaRPr lang="en-IS"/>
          </a:p>
        </p:txBody>
      </p:sp>
      <p:cxnSp>
        <p:nvCxnSpPr>
          <p:cNvPr id="12" name="Straight Connector 11">
            <a:extLst>
              <a:ext uri="{FF2B5EF4-FFF2-40B4-BE49-F238E27FC236}">
                <a16:creationId xmlns:a16="http://schemas.microsoft.com/office/drawing/2014/main" id="{64DD9236-912C-344B-9E5C-FA71BC0D7733}"/>
              </a:ext>
            </a:extLst>
          </p:cNvPr>
          <p:cNvCxnSpPr>
            <a:cxnSpLocks/>
          </p:cNvCxnSpPr>
          <p:nvPr userDrawn="1"/>
        </p:nvCxnSpPr>
        <p:spPr>
          <a:xfrm>
            <a:off x="3616325" y="179619"/>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DE2553-0A96-BE4B-BB2B-76B1728C21C7}"/>
              </a:ext>
            </a:extLst>
          </p:cNvPr>
          <p:cNvCxnSpPr>
            <a:cxnSpLocks/>
          </p:cNvCxnSpPr>
          <p:nvPr userDrawn="1"/>
        </p:nvCxnSpPr>
        <p:spPr>
          <a:xfrm flipH="1">
            <a:off x="6096000" y="2044995"/>
            <a:ext cx="614299" cy="614299"/>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E8CBB6-B3C4-D14C-8D91-B662FC73557E}"/>
              </a:ext>
            </a:extLst>
          </p:cNvPr>
          <p:cNvCxnSpPr>
            <a:cxnSpLocks/>
          </p:cNvCxnSpPr>
          <p:nvPr userDrawn="1"/>
        </p:nvCxnSpPr>
        <p:spPr>
          <a:xfrm>
            <a:off x="8572595" y="177511"/>
            <a:ext cx="1669323" cy="1669323"/>
          </a:xfrm>
          <a:prstGeom prst="line">
            <a:avLst/>
          </a:prstGeom>
          <a:ln>
            <a:gradFill>
              <a:gsLst>
                <a:gs pos="100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8D380F66-B4D5-184D-94DB-90D0CF1B87FE}"/>
              </a:ext>
            </a:extLst>
          </p:cNvPr>
          <p:cNvSpPr>
            <a:spLocks noGrp="1"/>
          </p:cNvSpPr>
          <p:nvPr>
            <p:ph type="pic" sz="quarter" idx="12" hasCustomPrompt="1"/>
          </p:nvPr>
        </p:nvSpPr>
        <p:spPr>
          <a:xfrm>
            <a:off x="1385078" y="694722"/>
            <a:ext cx="4462492" cy="4462492"/>
          </a:xfrm>
          <a:prstGeom prst="diamond">
            <a:avLst/>
          </a:prstGeom>
          <a:ln>
            <a:gradFill>
              <a:gsLst>
                <a:gs pos="100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a:t>Insert picture</a:t>
            </a:r>
          </a:p>
        </p:txBody>
      </p:sp>
      <p:pic>
        <p:nvPicPr>
          <p:cNvPr id="15" name="Graphic 14">
            <a:extLst>
              <a:ext uri="{FF2B5EF4-FFF2-40B4-BE49-F238E27FC236}">
                <a16:creationId xmlns:a16="http://schemas.microsoft.com/office/drawing/2014/main" id="{BD90AA33-3B20-3886-AA59-59B13EC8BB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180063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0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6.sv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theme" Target="../theme/theme3.xml"/><Relationship Id="rId20"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8.sv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7.png"/><Relationship Id="rId2" Type="http://schemas.openxmlformats.org/officeDocument/2006/relationships/slideLayout" Target="../slideLayouts/slideLayout38.xml"/><Relationship Id="rId16" Type="http://schemas.openxmlformats.org/officeDocument/2006/relationships/theme" Target="../theme/theme4.xml"/><Relationship Id="rId20"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61D5C"/>
            </a:gs>
            <a:gs pos="98000">
              <a:srgbClr val="200C3B"/>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C1D87-411E-BFD4-C010-B40B10B65285}"/>
              </a:ext>
            </a:extLst>
          </p:cNvPr>
          <p:cNvPicPr>
            <a:picLocks noChangeAspect="1"/>
          </p:cNvPicPr>
          <p:nvPr userDrawn="1"/>
        </p:nvPicPr>
        <p:blipFill>
          <a:blip r:embed="rId17"/>
          <a:stretch>
            <a:fillRect/>
          </a:stretch>
        </p:blipFill>
        <p:spPr>
          <a:xfrm>
            <a:off x="-132372" y="0"/>
            <a:ext cx="88900" cy="6858000"/>
          </a:xfrm>
          <a:prstGeom prst="rect">
            <a:avLst/>
          </a:prstGeom>
        </p:spPr>
      </p:pic>
      <p:pic>
        <p:nvPicPr>
          <p:cNvPr id="5" name="Picture 4">
            <a:extLst>
              <a:ext uri="{FF2B5EF4-FFF2-40B4-BE49-F238E27FC236}">
                <a16:creationId xmlns:a16="http://schemas.microsoft.com/office/drawing/2014/main" id="{9C763751-87D5-0F64-4D3A-94B82F873706}"/>
              </a:ext>
            </a:extLst>
          </p:cNvPr>
          <p:cNvPicPr>
            <a:picLocks noChangeAspect="1"/>
          </p:cNvPicPr>
          <p:nvPr userDrawn="1"/>
        </p:nvPicPr>
        <p:blipFill>
          <a:blip r:embed="rId18"/>
          <a:srcRect/>
          <a:stretch/>
        </p:blipFill>
        <p:spPr>
          <a:xfrm>
            <a:off x="12235472" y="0"/>
            <a:ext cx="88900" cy="6858000"/>
          </a:xfrm>
          <a:prstGeom prst="rect">
            <a:avLst/>
          </a:prstGeom>
        </p:spPr>
      </p:pic>
    </p:spTree>
    <p:extLst>
      <p:ext uri="{BB962C8B-B14F-4D97-AF65-F5344CB8AC3E}">
        <p14:creationId xmlns:p14="http://schemas.microsoft.com/office/powerpoint/2010/main" val="3283444625"/>
      </p:ext>
    </p:extLst>
  </p:cSld>
  <p:clrMap bg1="lt1" tx1="dk1" bg2="lt2" tx2="dk2" accent1="accent1" accent2="accent2" accent3="accent3" accent4="accent4" accent5="accent5" accent6="accent6" hlink="hlink" folHlink="folHlink"/>
  <p:sldLayoutIdLst>
    <p:sldLayoutId id="2147483705" r:id="rId1"/>
    <p:sldLayoutId id="2147483666" r:id="rId2"/>
    <p:sldLayoutId id="2147483667" r:id="rId3"/>
    <p:sldLayoutId id="2147483691" r:id="rId4"/>
    <p:sldLayoutId id="2147483706" r:id="rId5"/>
    <p:sldLayoutId id="2147483660" r:id="rId6"/>
    <p:sldLayoutId id="2147483661" r:id="rId7"/>
    <p:sldLayoutId id="2147483662" r:id="rId8"/>
    <p:sldLayoutId id="2147483649" r:id="rId9"/>
    <p:sldLayoutId id="2147483664" r:id="rId10"/>
    <p:sldLayoutId id="2147483665" r:id="rId11"/>
    <p:sldLayoutId id="2147483650" r:id="rId12"/>
    <p:sldLayoutId id="2147483651" r:id="rId13"/>
    <p:sldLayoutId id="2147483663" r:id="rId14"/>
    <p:sldLayoutId id="2147483713"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6A422-490E-68ED-166D-62606FAA1BF3}"/>
              </a:ext>
            </a:extLst>
          </p:cNvPr>
          <p:cNvPicPr>
            <a:picLocks noChangeAspect="1"/>
          </p:cNvPicPr>
          <p:nvPr userDrawn="1"/>
        </p:nvPicPr>
        <p:blipFill>
          <a:blip r:embed="rId8"/>
          <a:stretch>
            <a:fillRect/>
          </a:stretch>
        </p:blipFill>
        <p:spPr>
          <a:xfrm>
            <a:off x="-132372" y="0"/>
            <a:ext cx="88900" cy="6858000"/>
          </a:xfrm>
          <a:prstGeom prst="rect">
            <a:avLst/>
          </a:prstGeom>
        </p:spPr>
      </p:pic>
      <p:pic>
        <p:nvPicPr>
          <p:cNvPr id="4" name="Picture 3">
            <a:extLst>
              <a:ext uri="{FF2B5EF4-FFF2-40B4-BE49-F238E27FC236}">
                <a16:creationId xmlns:a16="http://schemas.microsoft.com/office/drawing/2014/main" id="{A6F2C9FD-5195-CC65-B7E7-C6E13A0379EF}"/>
              </a:ext>
            </a:extLst>
          </p:cNvPr>
          <p:cNvPicPr>
            <a:picLocks noChangeAspect="1"/>
          </p:cNvPicPr>
          <p:nvPr userDrawn="1"/>
        </p:nvPicPr>
        <p:blipFill>
          <a:blip r:embed="rId9"/>
          <a:srcRect/>
          <a:stretch/>
        </p:blipFill>
        <p:spPr>
          <a:xfrm>
            <a:off x="12235472" y="0"/>
            <a:ext cx="88900" cy="6858000"/>
          </a:xfrm>
          <a:prstGeom prst="rect">
            <a:avLst/>
          </a:prstGeom>
        </p:spPr>
      </p:pic>
    </p:spTree>
    <p:extLst>
      <p:ext uri="{BB962C8B-B14F-4D97-AF65-F5344CB8AC3E}">
        <p14:creationId xmlns:p14="http://schemas.microsoft.com/office/powerpoint/2010/main" val="517126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61D5C"/>
            </a:gs>
            <a:gs pos="99000">
              <a:srgbClr val="200C3B"/>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91C4C19A-0357-F8C2-A1CB-FAA6583E37C8}"/>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9A69F154-45FA-B773-BDF7-BE175E07F61B}"/>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3957519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707" r:id="rId5"/>
    <p:sldLayoutId id="2147483673" r:id="rId6"/>
    <p:sldLayoutId id="2147483674" r:id="rId7"/>
    <p:sldLayoutId id="2147483675" r:id="rId8"/>
    <p:sldLayoutId id="2147483676" r:id="rId9"/>
    <p:sldLayoutId id="2147483708" r:id="rId10"/>
    <p:sldLayoutId id="2147483677" r:id="rId11"/>
    <p:sldLayoutId id="2147483678" r:id="rId12"/>
    <p:sldLayoutId id="2147483679" r:id="rId13"/>
    <p:sldLayoutId id="2147483680" r:id="rId14"/>
    <p:sldLayoutId id="2147483709"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B6A676C9-CF98-086A-0B38-6B4EEA03177B}"/>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6E4B95C1-875E-3529-235E-A1765AF87032}"/>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213520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710" r:id="rId5"/>
    <p:sldLayoutId id="2147483697" r:id="rId6"/>
    <p:sldLayoutId id="2147483698" r:id="rId7"/>
    <p:sldLayoutId id="2147483699" r:id="rId8"/>
    <p:sldLayoutId id="2147483700" r:id="rId9"/>
    <p:sldLayoutId id="2147483711" r:id="rId10"/>
    <p:sldLayoutId id="2147483701" r:id="rId11"/>
    <p:sldLayoutId id="2147483702" r:id="rId12"/>
    <p:sldLayoutId id="2147483703" r:id="rId13"/>
    <p:sldLayoutId id="2147483704" r:id="rId14"/>
    <p:sldLayoutId id="2147483712"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6A422-490E-68ED-166D-62606FAA1BF3}"/>
              </a:ext>
            </a:extLst>
          </p:cNvPr>
          <p:cNvPicPr>
            <a:picLocks noChangeAspect="1"/>
          </p:cNvPicPr>
          <p:nvPr userDrawn="1"/>
        </p:nvPicPr>
        <p:blipFill>
          <a:blip r:embed="rId8"/>
          <a:stretch>
            <a:fillRect/>
          </a:stretch>
        </p:blipFill>
        <p:spPr>
          <a:xfrm>
            <a:off x="-132372" y="0"/>
            <a:ext cx="88900" cy="6858000"/>
          </a:xfrm>
          <a:prstGeom prst="rect">
            <a:avLst/>
          </a:prstGeom>
        </p:spPr>
      </p:pic>
      <p:pic>
        <p:nvPicPr>
          <p:cNvPr id="4" name="Picture 3">
            <a:extLst>
              <a:ext uri="{FF2B5EF4-FFF2-40B4-BE49-F238E27FC236}">
                <a16:creationId xmlns:a16="http://schemas.microsoft.com/office/drawing/2014/main" id="{A6F2C9FD-5195-CC65-B7E7-C6E13A0379EF}"/>
              </a:ext>
            </a:extLst>
          </p:cNvPr>
          <p:cNvPicPr>
            <a:picLocks noChangeAspect="1"/>
          </p:cNvPicPr>
          <p:nvPr userDrawn="1"/>
        </p:nvPicPr>
        <p:blipFill>
          <a:blip r:embed="rId9"/>
          <a:srcRect/>
          <a:stretch/>
        </p:blipFill>
        <p:spPr>
          <a:xfrm>
            <a:off x="12235472" y="0"/>
            <a:ext cx="88900" cy="6858000"/>
          </a:xfrm>
          <a:prstGeom prst="rect">
            <a:avLst/>
          </a:prstGeom>
        </p:spPr>
      </p:pic>
    </p:spTree>
    <p:extLst>
      <p:ext uri="{BB962C8B-B14F-4D97-AF65-F5344CB8AC3E}">
        <p14:creationId xmlns:p14="http://schemas.microsoft.com/office/powerpoint/2010/main" val="5171264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microsoft.com/en-us/azure/data-explorer/kusto/query/" TargetMode="External"/><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54.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azure.microsoft.com/pricing/details/monitor/" TargetMode="External"/><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F_12E58EBE.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1_431A490.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42_956DAE67.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8FFD38-451C-F728-D728-494550158B5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730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Collecting Data – </a:t>
            </a:r>
            <a:br>
              <a:rPr lang="en-US">
                <a:latin typeface="Segoe UI"/>
                <a:cs typeface="Segoe UI"/>
              </a:rPr>
            </a:br>
            <a:r>
              <a:rPr lang="en-US" b="0">
                <a:latin typeface="Segoe UI Semilight" panose="020B0402040204020203" pitchFamily="34" charset="0"/>
                <a:cs typeface="Segoe UI Semilight" panose="020B0402040204020203" pitchFamily="34" charset="0"/>
              </a:rPr>
              <a:t>Azure Application </a:t>
            </a:r>
            <a:br>
              <a:rPr lang="en-US" b="0">
                <a:latin typeface="Segoe UI Semilight" panose="020B0402040204020203" pitchFamily="34" charset="0"/>
                <a:cs typeface="Segoe UI Semilight" panose="020B0402040204020203" pitchFamily="34" charset="0"/>
              </a:rPr>
            </a:br>
            <a:r>
              <a:rPr lang="en-US" b="0">
                <a:latin typeface="Segoe UI Semilight" panose="020B0402040204020203" pitchFamily="34" charset="0"/>
                <a:cs typeface="Segoe UI Semilight" panose="020B0402040204020203" pitchFamily="34" charset="0"/>
              </a:rPr>
              <a:t>Insights Setup</a:t>
            </a:r>
          </a:p>
        </p:txBody>
      </p:sp>
      <p:pic>
        <p:nvPicPr>
          <p:cNvPr id="7" name="Picture 6">
            <a:extLst>
              <a:ext uri="{FF2B5EF4-FFF2-40B4-BE49-F238E27FC236}">
                <a16:creationId xmlns:a16="http://schemas.microsoft.com/office/drawing/2014/main" id="{FF108135-93FB-4474-8831-5C6A123CEE54}"/>
              </a:ext>
            </a:extLst>
          </p:cNvPr>
          <p:cNvPicPr>
            <a:picLocks noChangeAspect="1"/>
          </p:cNvPicPr>
          <p:nvPr/>
        </p:nvPicPr>
        <p:blipFill>
          <a:blip r:embed="rId3"/>
          <a:stretch>
            <a:fillRect/>
          </a:stretch>
        </p:blipFill>
        <p:spPr>
          <a:xfrm>
            <a:off x="1555489" y="3482229"/>
            <a:ext cx="2755505" cy="2779606"/>
          </a:xfrm>
          <a:prstGeom prst="rect">
            <a:avLst/>
          </a:prstGeom>
          <a:noFill/>
          <a:ln>
            <a:solidFill>
              <a:srgbClr val="7030A0"/>
            </a:solidFill>
          </a:ln>
        </p:spPr>
      </p:pic>
      <p:sp>
        <p:nvSpPr>
          <p:cNvPr id="12" name="Arrow: Left 11">
            <a:extLst>
              <a:ext uri="{FF2B5EF4-FFF2-40B4-BE49-F238E27FC236}">
                <a16:creationId xmlns:a16="http://schemas.microsoft.com/office/drawing/2014/main" id="{443A5404-F9F5-3C81-6E03-6BFD5CACAE18}"/>
              </a:ext>
            </a:extLst>
          </p:cNvPr>
          <p:cNvSpPr/>
          <p:nvPr/>
        </p:nvSpPr>
        <p:spPr>
          <a:xfrm rot="10800000">
            <a:off x="827371" y="4479255"/>
            <a:ext cx="837878" cy="326254"/>
          </a:xfrm>
          <a:prstGeom prst="leftArrow">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5" name="Group 4">
            <a:extLst>
              <a:ext uri="{FF2B5EF4-FFF2-40B4-BE49-F238E27FC236}">
                <a16:creationId xmlns:a16="http://schemas.microsoft.com/office/drawing/2014/main" id="{D7D24CF0-5A36-A113-8EE4-7A004E7A572A}"/>
              </a:ext>
            </a:extLst>
          </p:cNvPr>
          <p:cNvGrpSpPr/>
          <p:nvPr/>
        </p:nvGrpSpPr>
        <p:grpSpPr>
          <a:xfrm>
            <a:off x="1173104" y="3230203"/>
            <a:ext cx="602166" cy="602166"/>
            <a:chOff x="646771" y="4601737"/>
            <a:chExt cx="602166" cy="602166"/>
          </a:xfrm>
        </p:grpSpPr>
        <p:sp>
          <p:nvSpPr>
            <p:cNvPr id="3" name="Oval 2">
              <a:extLst>
                <a:ext uri="{FF2B5EF4-FFF2-40B4-BE49-F238E27FC236}">
                  <a16:creationId xmlns:a16="http://schemas.microsoft.com/office/drawing/2014/main" id="{E56197D9-91B6-F66D-B938-6884B5F7EAEB}"/>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5CAF79C6-CC57-DE83-4732-F90D755BC7B4}"/>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1</a:t>
              </a:r>
            </a:p>
          </p:txBody>
        </p:sp>
      </p:grpSp>
      <p:grpSp>
        <p:nvGrpSpPr>
          <p:cNvPr id="22" name="Group 21">
            <a:extLst>
              <a:ext uri="{FF2B5EF4-FFF2-40B4-BE49-F238E27FC236}">
                <a16:creationId xmlns:a16="http://schemas.microsoft.com/office/drawing/2014/main" id="{627B55D0-49D4-7DA1-B886-7ED332AC19AF}"/>
              </a:ext>
            </a:extLst>
          </p:cNvPr>
          <p:cNvGrpSpPr/>
          <p:nvPr/>
        </p:nvGrpSpPr>
        <p:grpSpPr>
          <a:xfrm>
            <a:off x="4714936" y="768721"/>
            <a:ext cx="3119106" cy="5493114"/>
            <a:chOff x="4714936" y="768721"/>
            <a:chExt cx="3119106" cy="5493114"/>
          </a:xfrm>
        </p:grpSpPr>
        <p:pic>
          <p:nvPicPr>
            <p:cNvPr id="13" name="Picture 12">
              <a:extLst>
                <a:ext uri="{FF2B5EF4-FFF2-40B4-BE49-F238E27FC236}">
                  <a16:creationId xmlns:a16="http://schemas.microsoft.com/office/drawing/2014/main" id="{33ABDE54-C442-ABBE-00AF-A07256CB2F74}"/>
                </a:ext>
              </a:extLst>
            </p:cNvPr>
            <p:cNvPicPr>
              <a:picLocks noChangeAspect="1"/>
            </p:cNvPicPr>
            <p:nvPr/>
          </p:nvPicPr>
          <p:blipFill>
            <a:blip r:embed="rId4"/>
            <a:stretch>
              <a:fillRect/>
            </a:stretch>
          </p:blipFill>
          <p:spPr>
            <a:xfrm>
              <a:off x="4714936" y="944892"/>
              <a:ext cx="2934801" cy="5316943"/>
            </a:xfrm>
            <a:prstGeom prst="rect">
              <a:avLst/>
            </a:prstGeom>
            <a:ln>
              <a:solidFill>
                <a:srgbClr val="7030A0"/>
              </a:solidFill>
            </a:ln>
          </p:spPr>
        </p:pic>
        <p:grpSp>
          <p:nvGrpSpPr>
            <p:cNvPr id="9" name="Group 8">
              <a:extLst>
                <a:ext uri="{FF2B5EF4-FFF2-40B4-BE49-F238E27FC236}">
                  <a16:creationId xmlns:a16="http://schemas.microsoft.com/office/drawing/2014/main" id="{07718102-9D8D-081A-CB4D-D70EF650DF4A}"/>
                </a:ext>
              </a:extLst>
            </p:cNvPr>
            <p:cNvGrpSpPr/>
            <p:nvPr/>
          </p:nvGrpSpPr>
          <p:grpSpPr>
            <a:xfrm>
              <a:off x="7231876" y="768721"/>
              <a:ext cx="602166" cy="602166"/>
              <a:chOff x="646771" y="4601737"/>
              <a:chExt cx="602166" cy="602166"/>
            </a:xfrm>
          </p:grpSpPr>
          <p:sp>
            <p:nvSpPr>
              <p:cNvPr id="10" name="Oval 9">
                <a:extLst>
                  <a:ext uri="{FF2B5EF4-FFF2-40B4-BE49-F238E27FC236}">
                    <a16:creationId xmlns:a16="http://schemas.microsoft.com/office/drawing/2014/main" id="{60663213-26E8-3A02-C355-7B507259947D}"/>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Box 10">
                <a:extLst>
                  <a:ext uri="{FF2B5EF4-FFF2-40B4-BE49-F238E27FC236}">
                    <a16:creationId xmlns:a16="http://schemas.microsoft.com/office/drawing/2014/main" id="{276C2E49-9FC7-CC21-2CCA-7698CCD3DAEE}"/>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2</a:t>
                </a:r>
              </a:p>
            </p:txBody>
          </p:sp>
        </p:grpSp>
      </p:grpSp>
      <p:grpSp>
        <p:nvGrpSpPr>
          <p:cNvPr id="27" name="Group 26">
            <a:extLst>
              <a:ext uri="{FF2B5EF4-FFF2-40B4-BE49-F238E27FC236}">
                <a16:creationId xmlns:a16="http://schemas.microsoft.com/office/drawing/2014/main" id="{EE60A2A2-7137-F198-D77D-67D3E2430912}"/>
              </a:ext>
            </a:extLst>
          </p:cNvPr>
          <p:cNvGrpSpPr/>
          <p:nvPr/>
        </p:nvGrpSpPr>
        <p:grpSpPr>
          <a:xfrm>
            <a:off x="8046438" y="776155"/>
            <a:ext cx="3723223" cy="2110632"/>
            <a:chOff x="8046438" y="776155"/>
            <a:chExt cx="3723223" cy="2110632"/>
          </a:xfrm>
        </p:grpSpPr>
        <p:pic>
          <p:nvPicPr>
            <p:cNvPr id="17" name="Picture 16">
              <a:extLst>
                <a:ext uri="{FF2B5EF4-FFF2-40B4-BE49-F238E27FC236}">
                  <a16:creationId xmlns:a16="http://schemas.microsoft.com/office/drawing/2014/main" id="{371921B4-5AFC-CE08-9EA1-C9F9A64C0DA5}"/>
                </a:ext>
              </a:extLst>
            </p:cNvPr>
            <p:cNvPicPr>
              <a:picLocks noChangeAspect="1"/>
            </p:cNvPicPr>
            <p:nvPr/>
          </p:nvPicPr>
          <p:blipFill>
            <a:blip r:embed="rId5"/>
            <a:stretch>
              <a:fillRect/>
            </a:stretch>
          </p:blipFill>
          <p:spPr>
            <a:xfrm>
              <a:off x="8046438" y="966342"/>
              <a:ext cx="3488935" cy="1920445"/>
            </a:xfrm>
            <a:prstGeom prst="rect">
              <a:avLst/>
            </a:prstGeom>
            <a:ln>
              <a:solidFill>
                <a:srgbClr val="7030A0"/>
              </a:solidFill>
            </a:ln>
          </p:spPr>
        </p:pic>
        <p:grpSp>
          <p:nvGrpSpPr>
            <p:cNvPr id="14" name="Group 13">
              <a:extLst>
                <a:ext uri="{FF2B5EF4-FFF2-40B4-BE49-F238E27FC236}">
                  <a16:creationId xmlns:a16="http://schemas.microsoft.com/office/drawing/2014/main" id="{0F7B7CDC-4FF0-B7D0-7852-2461338144CE}"/>
                </a:ext>
              </a:extLst>
            </p:cNvPr>
            <p:cNvGrpSpPr/>
            <p:nvPr/>
          </p:nvGrpSpPr>
          <p:grpSpPr>
            <a:xfrm>
              <a:off x="11167495" y="776155"/>
              <a:ext cx="602166" cy="602166"/>
              <a:chOff x="646771" y="4601737"/>
              <a:chExt cx="602166" cy="602166"/>
            </a:xfrm>
          </p:grpSpPr>
          <p:sp>
            <p:nvSpPr>
              <p:cNvPr id="15" name="Oval 14">
                <a:extLst>
                  <a:ext uri="{FF2B5EF4-FFF2-40B4-BE49-F238E27FC236}">
                    <a16:creationId xmlns:a16="http://schemas.microsoft.com/office/drawing/2014/main" id="{B287A7BF-E552-C1FA-E63B-D7637443F9F3}"/>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6" name="TextBox 15">
                <a:extLst>
                  <a:ext uri="{FF2B5EF4-FFF2-40B4-BE49-F238E27FC236}">
                    <a16:creationId xmlns:a16="http://schemas.microsoft.com/office/drawing/2014/main" id="{B526A10C-D59B-A5ED-777C-5E1A5C9BCAFD}"/>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3</a:t>
                </a:r>
              </a:p>
            </p:txBody>
          </p:sp>
        </p:grpSp>
      </p:grpSp>
      <p:grpSp>
        <p:nvGrpSpPr>
          <p:cNvPr id="28" name="Group 27">
            <a:extLst>
              <a:ext uri="{FF2B5EF4-FFF2-40B4-BE49-F238E27FC236}">
                <a16:creationId xmlns:a16="http://schemas.microsoft.com/office/drawing/2014/main" id="{082D4CB4-58BF-A158-A42E-BDADA8948F49}"/>
              </a:ext>
            </a:extLst>
          </p:cNvPr>
          <p:cNvGrpSpPr/>
          <p:nvPr/>
        </p:nvGrpSpPr>
        <p:grpSpPr>
          <a:xfrm>
            <a:off x="8874710" y="3190821"/>
            <a:ext cx="2660663" cy="3071014"/>
            <a:chOff x="8874710" y="3190821"/>
            <a:chExt cx="2660663" cy="3071014"/>
          </a:xfrm>
        </p:grpSpPr>
        <p:pic>
          <p:nvPicPr>
            <p:cNvPr id="19" name="Picture 18">
              <a:extLst>
                <a:ext uri="{FF2B5EF4-FFF2-40B4-BE49-F238E27FC236}">
                  <a16:creationId xmlns:a16="http://schemas.microsoft.com/office/drawing/2014/main" id="{75D3ADD1-9664-70BD-E673-F969AE396942}"/>
                </a:ext>
              </a:extLst>
            </p:cNvPr>
            <p:cNvPicPr>
              <a:picLocks noChangeAspect="1"/>
            </p:cNvPicPr>
            <p:nvPr/>
          </p:nvPicPr>
          <p:blipFill>
            <a:blip r:embed="rId6"/>
            <a:stretch>
              <a:fillRect/>
            </a:stretch>
          </p:blipFill>
          <p:spPr>
            <a:xfrm>
              <a:off x="8874710" y="3190821"/>
              <a:ext cx="2660663" cy="3071014"/>
            </a:xfrm>
            <a:prstGeom prst="rect">
              <a:avLst/>
            </a:prstGeom>
            <a:ln>
              <a:solidFill>
                <a:srgbClr val="7030A0"/>
              </a:solidFill>
            </a:ln>
          </p:spPr>
        </p:pic>
        <p:grpSp>
          <p:nvGrpSpPr>
            <p:cNvPr id="18" name="Group 17">
              <a:extLst>
                <a:ext uri="{FF2B5EF4-FFF2-40B4-BE49-F238E27FC236}">
                  <a16:creationId xmlns:a16="http://schemas.microsoft.com/office/drawing/2014/main" id="{CF905151-85E0-678A-B058-85A8725B2A2D}"/>
                </a:ext>
              </a:extLst>
            </p:cNvPr>
            <p:cNvGrpSpPr/>
            <p:nvPr/>
          </p:nvGrpSpPr>
          <p:grpSpPr>
            <a:xfrm>
              <a:off x="10720811" y="3366211"/>
              <a:ext cx="602166" cy="602166"/>
              <a:chOff x="646771" y="4601737"/>
              <a:chExt cx="602166" cy="602166"/>
            </a:xfrm>
          </p:grpSpPr>
          <p:sp>
            <p:nvSpPr>
              <p:cNvPr id="20" name="Oval 19">
                <a:extLst>
                  <a:ext uri="{FF2B5EF4-FFF2-40B4-BE49-F238E27FC236}">
                    <a16:creationId xmlns:a16="http://schemas.microsoft.com/office/drawing/2014/main" id="{9FD3E46A-894D-53B4-E8BD-32B508CA327C}"/>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1" name="TextBox 20">
                <a:extLst>
                  <a:ext uri="{FF2B5EF4-FFF2-40B4-BE49-F238E27FC236}">
                    <a16:creationId xmlns:a16="http://schemas.microsoft.com/office/drawing/2014/main" id="{763C384B-F9DA-E752-9A83-0CE49AB93271}"/>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4</a:t>
                </a:r>
              </a:p>
            </p:txBody>
          </p:sp>
        </p:grpSp>
      </p:grpSp>
    </p:spTree>
    <p:extLst>
      <p:ext uri="{BB962C8B-B14F-4D97-AF65-F5344CB8AC3E}">
        <p14:creationId xmlns:p14="http://schemas.microsoft.com/office/powerpoint/2010/main" val="12883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a:xfrm>
            <a:off x="412563" y="637283"/>
            <a:ext cx="11511418" cy="588637"/>
          </a:xfrm>
        </p:spPr>
        <p:txBody>
          <a:bodyPr>
            <a:normAutofit fontScale="90000"/>
          </a:bodyPr>
          <a:lstStyle/>
          <a:p>
            <a:r>
              <a:rPr lang="en-US">
                <a:latin typeface="Segoe UI"/>
                <a:cs typeface="Segoe UI"/>
              </a:rPr>
              <a:t>Collecting Data – </a:t>
            </a:r>
            <a:br>
              <a:rPr lang="en-US">
                <a:latin typeface="Segoe UI"/>
                <a:cs typeface="Segoe UI"/>
              </a:rPr>
            </a:br>
            <a:r>
              <a:rPr lang="en-US" b="0">
                <a:latin typeface="Segoe UI Semilight" panose="020B0402040204020203" pitchFamily="34" charset="0"/>
                <a:cs typeface="Segoe UI Semilight" panose="020B0402040204020203" pitchFamily="34" charset="0"/>
              </a:rPr>
              <a:t>Azure Application Insights Setup</a:t>
            </a:r>
          </a:p>
        </p:txBody>
      </p:sp>
      <p:pic>
        <p:nvPicPr>
          <p:cNvPr id="11" name="Picture 10">
            <a:extLst>
              <a:ext uri="{FF2B5EF4-FFF2-40B4-BE49-F238E27FC236}">
                <a16:creationId xmlns:a16="http://schemas.microsoft.com/office/drawing/2014/main" id="{28C1CE41-D259-856B-B0A0-7A4767965EFC}"/>
              </a:ext>
            </a:extLst>
          </p:cNvPr>
          <p:cNvPicPr>
            <a:picLocks noChangeAspect="1"/>
          </p:cNvPicPr>
          <p:nvPr/>
        </p:nvPicPr>
        <p:blipFill>
          <a:blip r:embed="rId3"/>
          <a:stretch>
            <a:fillRect/>
          </a:stretch>
        </p:blipFill>
        <p:spPr>
          <a:xfrm>
            <a:off x="412563" y="2201425"/>
            <a:ext cx="11282070" cy="2320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DF12239B-DC39-CF17-A608-61D30DA87C99}"/>
              </a:ext>
            </a:extLst>
          </p:cNvPr>
          <p:cNvSpPr/>
          <p:nvPr/>
        </p:nvSpPr>
        <p:spPr>
          <a:xfrm>
            <a:off x="8957700" y="2943740"/>
            <a:ext cx="2736933" cy="63390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TextBox 13">
            <a:extLst>
              <a:ext uri="{FF2B5EF4-FFF2-40B4-BE49-F238E27FC236}">
                <a16:creationId xmlns:a16="http://schemas.microsoft.com/office/drawing/2014/main" id="{70EFA584-8647-FDCB-3011-444AE0BEB45E}"/>
              </a:ext>
            </a:extLst>
          </p:cNvPr>
          <p:cNvSpPr txBox="1"/>
          <p:nvPr/>
        </p:nvSpPr>
        <p:spPr>
          <a:xfrm>
            <a:off x="2168185" y="4787707"/>
            <a:ext cx="7770825" cy="1631216"/>
          </a:xfrm>
          <a:prstGeom prst="rect">
            <a:avLst/>
          </a:prstGeom>
          <a:noFill/>
        </p:spPr>
        <p:txBody>
          <a:bodyPr wrap="square" rtlCol="0">
            <a:spAutoFit/>
          </a:bodyPr>
          <a:lstStyle/>
          <a:p>
            <a:pPr algn="ctr"/>
            <a:r>
              <a:rPr lang="en-MY" sz="2000">
                <a:latin typeface="Segoe UI" panose="020B0502040204020203" pitchFamily="34" charset="0"/>
                <a:cs typeface="Segoe UI" panose="020B0502040204020203" pitchFamily="34" charset="0"/>
              </a:rPr>
              <a:t>Instrumentation Key: BC 2019 </a:t>
            </a:r>
          </a:p>
          <a:p>
            <a:pPr algn="ctr"/>
            <a:r>
              <a:rPr lang="en-MY" sz="2000">
                <a:latin typeface="Segoe UI" panose="020B0502040204020203" pitchFamily="34" charset="0"/>
                <a:cs typeface="Segoe UI" panose="020B0502040204020203" pitchFamily="34" charset="0"/>
              </a:rPr>
              <a:t>release wave 2 to BC 2020 release wave 2</a:t>
            </a:r>
          </a:p>
          <a:p>
            <a:pPr algn="ctr"/>
            <a:endParaRPr lang="en-MY" sz="2000">
              <a:latin typeface="Segoe UI" panose="020B0502040204020203" pitchFamily="34" charset="0"/>
              <a:cs typeface="Segoe UI" panose="020B0502040204020203" pitchFamily="34" charset="0"/>
            </a:endParaRPr>
          </a:p>
          <a:p>
            <a:pPr algn="ctr"/>
            <a:r>
              <a:rPr lang="en-MY" sz="2000">
                <a:latin typeface="Segoe UI" panose="020B0502040204020203" pitchFamily="34" charset="0"/>
                <a:cs typeface="Segoe UI" panose="020B0502040204020203" pitchFamily="34" charset="0"/>
              </a:rPr>
              <a:t>Connection String: BC 2021 </a:t>
            </a:r>
          </a:p>
          <a:p>
            <a:pPr algn="ctr"/>
            <a:r>
              <a:rPr lang="en-MY" sz="2000">
                <a:latin typeface="Segoe UI" panose="020B0502040204020203" pitchFamily="34" charset="0"/>
                <a:cs typeface="Segoe UI" panose="020B0502040204020203" pitchFamily="34" charset="0"/>
              </a:rPr>
              <a:t>release wave 1 and onwards</a:t>
            </a:r>
          </a:p>
        </p:txBody>
      </p:sp>
    </p:spTree>
    <p:extLst>
      <p:ext uri="{BB962C8B-B14F-4D97-AF65-F5344CB8AC3E}">
        <p14:creationId xmlns:p14="http://schemas.microsoft.com/office/powerpoint/2010/main" val="413262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Collecting Data – </a:t>
            </a:r>
            <a:br>
              <a:rPr lang="en-US">
                <a:latin typeface="Segoe UI"/>
                <a:cs typeface="Segoe UI"/>
              </a:rPr>
            </a:br>
            <a:r>
              <a:rPr lang="en-US" b="0">
                <a:latin typeface="Segoe UI Semilight" panose="020B0402040204020203" pitchFamily="34" charset="0"/>
                <a:cs typeface="Segoe UI Semilight" panose="020B0402040204020203" pitchFamily="34" charset="0"/>
              </a:rPr>
              <a:t>Service Tier Setup (BC On-Prem)</a:t>
            </a:r>
          </a:p>
        </p:txBody>
      </p:sp>
      <p:pic>
        <p:nvPicPr>
          <p:cNvPr id="7" name="Picture 6">
            <a:extLst>
              <a:ext uri="{FF2B5EF4-FFF2-40B4-BE49-F238E27FC236}">
                <a16:creationId xmlns:a16="http://schemas.microsoft.com/office/drawing/2014/main" id="{25E501A9-F6BC-B952-43F4-7ACDCB65C7CA}"/>
              </a:ext>
            </a:extLst>
          </p:cNvPr>
          <p:cNvPicPr>
            <a:picLocks noChangeAspect="1"/>
          </p:cNvPicPr>
          <p:nvPr/>
        </p:nvPicPr>
        <p:blipFill>
          <a:blip r:embed="rId3"/>
          <a:stretch>
            <a:fillRect/>
          </a:stretch>
        </p:blipFill>
        <p:spPr>
          <a:xfrm>
            <a:off x="1376362" y="2210613"/>
            <a:ext cx="9439275" cy="32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405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a:xfrm>
            <a:off x="596869" y="674454"/>
            <a:ext cx="11864340" cy="588637"/>
          </a:xfrm>
        </p:spPr>
        <p:txBody>
          <a:bodyPr>
            <a:normAutofit fontScale="90000"/>
          </a:bodyPr>
          <a:lstStyle/>
          <a:p>
            <a:r>
              <a:rPr lang="en-US">
                <a:latin typeface="Segoe UI"/>
                <a:cs typeface="Segoe UI"/>
              </a:rPr>
              <a:t>Collecting Data – </a:t>
            </a:r>
            <a:br>
              <a:rPr lang="en-US">
                <a:latin typeface="Segoe UI"/>
                <a:cs typeface="Segoe UI"/>
              </a:rPr>
            </a:br>
            <a:r>
              <a:rPr lang="en-US" b="0">
                <a:latin typeface="Segoe UI Semilight" panose="020B0402040204020203" pitchFamily="34" charset="0"/>
                <a:cs typeface="Segoe UI Semilight" panose="020B0402040204020203" pitchFamily="34" charset="0"/>
              </a:rPr>
              <a:t>Service Tier Setup </a:t>
            </a:r>
            <a:br>
              <a:rPr lang="en-US" b="0">
                <a:latin typeface="Segoe UI Semilight" panose="020B0402040204020203" pitchFamily="34" charset="0"/>
                <a:cs typeface="Segoe UI Semilight" panose="020B0402040204020203" pitchFamily="34" charset="0"/>
              </a:rPr>
            </a:br>
            <a:r>
              <a:rPr lang="en-US" b="0">
                <a:latin typeface="Segoe UI Semilight" panose="020B0402040204020203" pitchFamily="34" charset="0"/>
                <a:cs typeface="Segoe UI Semilight" panose="020B0402040204020203" pitchFamily="34" charset="0"/>
              </a:rPr>
              <a:t>(LS Central SaaS)</a:t>
            </a:r>
          </a:p>
        </p:txBody>
      </p:sp>
      <p:grpSp>
        <p:nvGrpSpPr>
          <p:cNvPr id="3" name="Group 2">
            <a:extLst>
              <a:ext uri="{FF2B5EF4-FFF2-40B4-BE49-F238E27FC236}">
                <a16:creationId xmlns:a16="http://schemas.microsoft.com/office/drawing/2014/main" id="{3248A877-FF45-9A96-E675-F1E763D4256F}"/>
              </a:ext>
            </a:extLst>
          </p:cNvPr>
          <p:cNvGrpSpPr/>
          <p:nvPr/>
        </p:nvGrpSpPr>
        <p:grpSpPr>
          <a:xfrm>
            <a:off x="5092749" y="1553737"/>
            <a:ext cx="6737000" cy="4815662"/>
            <a:chOff x="2215877" y="1261570"/>
            <a:chExt cx="7145735" cy="5107829"/>
          </a:xfrm>
        </p:grpSpPr>
        <p:pic>
          <p:nvPicPr>
            <p:cNvPr id="4" name="Picture 3">
              <a:extLst>
                <a:ext uri="{FF2B5EF4-FFF2-40B4-BE49-F238E27FC236}">
                  <a16:creationId xmlns:a16="http://schemas.microsoft.com/office/drawing/2014/main" id="{07A132D2-90C8-C9AC-AD49-87811C01831A}"/>
                </a:ext>
              </a:extLst>
            </p:cNvPr>
            <p:cNvPicPr>
              <a:picLocks noChangeAspect="1"/>
            </p:cNvPicPr>
            <p:nvPr/>
          </p:nvPicPr>
          <p:blipFill>
            <a:blip r:embed="rId3"/>
            <a:stretch>
              <a:fillRect/>
            </a:stretch>
          </p:blipFill>
          <p:spPr>
            <a:xfrm>
              <a:off x="2215877" y="1261570"/>
              <a:ext cx="7145735" cy="5107829"/>
            </a:xfrm>
            <a:prstGeom prst="rect">
              <a:avLst/>
            </a:prstGeom>
            <a:ln>
              <a:solidFill>
                <a:srgbClr val="7030A0"/>
              </a:solidFill>
            </a:ln>
          </p:spPr>
        </p:pic>
        <p:sp>
          <p:nvSpPr>
            <p:cNvPr id="5" name="Rectangle 4">
              <a:extLst>
                <a:ext uri="{FF2B5EF4-FFF2-40B4-BE49-F238E27FC236}">
                  <a16:creationId xmlns:a16="http://schemas.microsoft.com/office/drawing/2014/main" id="{DF169386-EB45-1F89-30D2-42A85775139C}"/>
                </a:ext>
              </a:extLst>
            </p:cNvPr>
            <p:cNvSpPr/>
            <p:nvPr/>
          </p:nvSpPr>
          <p:spPr>
            <a:xfrm>
              <a:off x="5895917" y="4297119"/>
              <a:ext cx="2569295" cy="100976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extLst>
      <p:ext uri="{BB962C8B-B14F-4D97-AF65-F5344CB8AC3E}">
        <p14:creationId xmlns:p14="http://schemas.microsoft.com/office/powerpoint/2010/main" val="1471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Collecting Data – App</a:t>
            </a:r>
            <a:endParaRPr lang="en-US"/>
          </a:p>
        </p:txBody>
      </p:sp>
      <p:pic>
        <p:nvPicPr>
          <p:cNvPr id="6" name="Picture 5">
            <a:extLst>
              <a:ext uri="{FF2B5EF4-FFF2-40B4-BE49-F238E27FC236}">
                <a16:creationId xmlns:a16="http://schemas.microsoft.com/office/drawing/2014/main" id="{65952181-C09B-EFF2-2427-BD43ED20E502}"/>
              </a:ext>
            </a:extLst>
          </p:cNvPr>
          <p:cNvPicPr>
            <a:picLocks noChangeAspect="1"/>
          </p:cNvPicPr>
          <p:nvPr/>
        </p:nvPicPr>
        <p:blipFill>
          <a:blip r:embed="rId3"/>
          <a:stretch>
            <a:fillRect/>
          </a:stretch>
        </p:blipFill>
        <p:spPr>
          <a:xfrm>
            <a:off x="493662" y="1336447"/>
            <a:ext cx="7560045" cy="5032952"/>
          </a:xfrm>
          <a:prstGeom prst="rect">
            <a:avLst/>
          </a:prstGeom>
          <a:ln>
            <a:solidFill>
              <a:srgbClr val="7030A0"/>
            </a:solidFill>
          </a:ln>
        </p:spPr>
      </p:pic>
      <p:sp>
        <p:nvSpPr>
          <p:cNvPr id="7" name="Rectangle 6">
            <a:extLst>
              <a:ext uri="{FF2B5EF4-FFF2-40B4-BE49-F238E27FC236}">
                <a16:creationId xmlns:a16="http://schemas.microsoft.com/office/drawing/2014/main" id="{4B0F73BE-71E6-8EA6-80EC-B5F3F14E83CA}"/>
              </a:ext>
            </a:extLst>
          </p:cNvPr>
          <p:cNvSpPr/>
          <p:nvPr/>
        </p:nvSpPr>
        <p:spPr>
          <a:xfrm>
            <a:off x="1469773" y="5671524"/>
            <a:ext cx="6350310" cy="47683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9845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Collecting Data – Firewall</a:t>
            </a:r>
            <a:endParaRPr lang="en-US"/>
          </a:p>
        </p:txBody>
      </p:sp>
      <p:sp>
        <p:nvSpPr>
          <p:cNvPr id="6" name="TextBox 5">
            <a:extLst>
              <a:ext uri="{FF2B5EF4-FFF2-40B4-BE49-F238E27FC236}">
                <a16:creationId xmlns:a16="http://schemas.microsoft.com/office/drawing/2014/main" id="{1792D67A-1785-A3D8-757E-8D41F4B94D71}"/>
              </a:ext>
            </a:extLst>
          </p:cNvPr>
          <p:cNvSpPr txBox="1"/>
          <p:nvPr/>
        </p:nvSpPr>
        <p:spPr>
          <a:xfrm>
            <a:off x="258052" y="4487853"/>
            <a:ext cx="11691209" cy="877163"/>
          </a:xfrm>
          <a:prstGeom prst="rect">
            <a:avLst/>
          </a:prstGeom>
          <a:noFill/>
        </p:spPr>
        <p:txBody>
          <a:bodyPr wrap="square" rtlCol="0">
            <a:spAutoFit/>
          </a:bodyPr>
          <a:lstStyle/>
          <a:p>
            <a:r>
              <a:rPr lang="en-MY" sz="2300">
                <a:latin typeface="Segoe UI" panose="020B0502040204020203" pitchFamily="34" charset="0"/>
                <a:cs typeface="Segoe UI" panose="020B0502040204020203" pitchFamily="34" charset="0"/>
              </a:rPr>
              <a:t>Reference: https://learn.microsoft.com/en-us/azure/azure-monitor/app/ip-addresses</a:t>
            </a:r>
          </a:p>
          <a:p>
            <a:endParaRPr lang="en-MY" sz="2800">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A0BC6232-C129-FB4B-09D3-880D767E0126}"/>
              </a:ext>
            </a:extLst>
          </p:cNvPr>
          <p:cNvPicPr>
            <a:picLocks noChangeAspect="1"/>
          </p:cNvPicPr>
          <p:nvPr/>
        </p:nvPicPr>
        <p:blipFill>
          <a:blip r:embed="rId3"/>
          <a:stretch>
            <a:fillRect/>
          </a:stretch>
        </p:blipFill>
        <p:spPr>
          <a:xfrm>
            <a:off x="669904" y="1782006"/>
            <a:ext cx="10296305" cy="2359570"/>
          </a:xfrm>
          <a:prstGeom prst="rect">
            <a:avLst/>
          </a:prstGeom>
          <a:ln>
            <a:solidFill>
              <a:srgbClr val="7030A0"/>
            </a:solidFill>
          </a:ln>
        </p:spPr>
      </p:pic>
    </p:spTree>
    <p:extLst>
      <p:ext uri="{BB962C8B-B14F-4D97-AF65-F5344CB8AC3E}">
        <p14:creationId xmlns:p14="http://schemas.microsoft.com/office/powerpoint/2010/main" val="188869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AA7B50-75B6-6D21-91DC-0F6C233CF8B5}"/>
              </a:ext>
            </a:extLst>
          </p:cNvPr>
          <p:cNvSpPr txBox="1">
            <a:spLocks/>
          </p:cNvSpPr>
          <p:nvPr/>
        </p:nvSpPr>
        <p:spPr>
          <a:xfrm>
            <a:off x="505521" y="1962150"/>
            <a:ext cx="11485563" cy="5073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b="1">
                <a:solidFill>
                  <a:schemeClr val="bg1"/>
                </a:solidFill>
                <a:latin typeface="Segoe UI Black" panose="020B0502040204020203" pitchFamily="34" charset="0"/>
                <a:cs typeface="Segoe UI Black" panose="020B05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6" name="TextBox 5">
            <a:extLst>
              <a:ext uri="{FF2B5EF4-FFF2-40B4-BE49-F238E27FC236}">
                <a16:creationId xmlns:a16="http://schemas.microsoft.com/office/drawing/2014/main" id="{E525B602-0446-2DAB-342D-9AFD7B99F852}"/>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320896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a:xfrm>
            <a:off x="340291" y="756230"/>
            <a:ext cx="11511418" cy="588637"/>
          </a:xfrm>
        </p:spPr>
        <p:txBody>
          <a:bodyPr>
            <a:normAutofit fontScale="90000"/>
          </a:bodyPr>
          <a:lstStyle/>
          <a:p>
            <a:r>
              <a:rPr lang="en-US">
                <a:latin typeface="Segoe UI"/>
                <a:cs typeface="Segoe UI"/>
              </a:rPr>
              <a:t>Querying Data </a:t>
            </a:r>
            <a:br>
              <a:rPr lang="en-US">
                <a:latin typeface="Segoe UI"/>
                <a:cs typeface="Segoe UI"/>
              </a:rPr>
            </a:br>
            <a:r>
              <a:rPr lang="en-US" b="0">
                <a:latin typeface="Segoe UI Semilight" panose="020B0402040204020203" pitchFamily="34" charset="0"/>
                <a:cs typeface="Segoe UI Semilight" panose="020B0402040204020203" pitchFamily="34" charset="0"/>
              </a:rPr>
              <a:t>with Kusto Query </a:t>
            </a:r>
            <a:br>
              <a:rPr lang="en-US" b="0">
                <a:latin typeface="Segoe UI Semilight" panose="020B0402040204020203" pitchFamily="34" charset="0"/>
                <a:cs typeface="Segoe UI Semilight" panose="020B0402040204020203" pitchFamily="34" charset="0"/>
              </a:rPr>
            </a:br>
            <a:r>
              <a:rPr lang="en-US" b="0">
                <a:latin typeface="Segoe UI Semilight" panose="020B0402040204020203" pitchFamily="34" charset="0"/>
                <a:cs typeface="Segoe UI Semilight" panose="020B0402040204020203" pitchFamily="34" charset="0"/>
              </a:rPr>
              <a:t>Language (KQL)</a:t>
            </a:r>
          </a:p>
        </p:txBody>
      </p:sp>
      <p:sp>
        <p:nvSpPr>
          <p:cNvPr id="6" name="Text Placeholder 2">
            <a:extLst>
              <a:ext uri="{FF2B5EF4-FFF2-40B4-BE49-F238E27FC236}">
                <a16:creationId xmlns:a16="http://schemas.microsoft.com/office/drawing/2014/main" id="{1FFE54EE-D2E3-0961-2A9C-77FF7B683EC6}"/>
              </a:ext>
            </a:extLst>
          </p:cNvPr>
          <p:cNvSpPr>
            <a:spLocks noGrp="1"/>
          </p:cNvSpPr>
          <p:nvPr>
            <p:ph type="body" sz="quarter" idx="10"/>
          </p:nvPr>
        </p:nvSpPr>
        <p:spPr>
          <a:xfrm>
            <a:off x="340291" y="2571750"/>
            <a:ext cx="4982558" cy="1940777"/>
          </a:xfrm>
        </p:spPr>
        <p:txBody>
          <a:bodyPr lIns="91440" tIns="45720" rIns="91440" bIns="45720" anchor="t">
            <a:normAutofit/>
          </a:bodyPr>
          <a:lstStyle/>
          <a:p>
            <a:r>
              <a:rPr lang="en-US" sz="2400">
                <a:latin typeface="Segoe UI"/>
                <a:cs typeface="Segoe UI"/>
              </a:rPr>
              <a:t>Read-only request</a:t>
            </a:r>
          </a:p>
          <a:p>
            <a:r>
              <a:rPr lang="en-US" sz="2400">
                <a:latin typeface="Segoe UI"/>
                <a:cs typeface="Segoe UI"/>
              </a:rPr>
              <a:t>Request is stated in plain text</a:t>
            </a:r>
          </a:p>
          <a:p>
            <a:r>
              <a:rPr lang="en-US" sz="2400">
                <a:latin typeface="Segoe UI"/>
                <a:cs typeface="Segoe UI"/>
              </a:rPr>
              <a:t>Made of one or more statements</a:t>
            </a:r>
          </a:p>
          <a:p>
            <a:r>
              <a:rPr lang="en-US" sz="2400"/>
              <a:t>Case-sensitive</a:t>
            </a:r>
          </a:p>
        </p:txBody>
      </p:sp>
      <p:sp>
        <p:nvSpPr>
          <p:cNvPr id="4" name="TextBox 3">
            <a:extLst>
              <a:ext uri="{FF2B5EF4-FFF2-40B4-BE49-F238E27FC236}">
                <a16:creationId xmlns:a16="http://schemas.microsoft.com/office/drawing/2014/main" id="{02E349A1-0EA3-5DD0-C59B-15D452492DC5}"/>
              </a:ext>
            </a:extLst>
          </p:cNvPr>
          <p:cNvSpPr txBox="1"/>
          <p:nvPr/>
        </p:nvSpPr>
        <p:spPr>
          <a:xfrm>
            <a:off x="340291" y="6137277"/>
            <a:ext cx="8543514" cy="400110"/>
          </a:xfrm>
          <a:prstGeom prst="rect">
            <a:avLst/>
          </a:prstGeom>
          <a:noFill/>
        </p:spPr>
        <p:txBody>
          <a:bodyPr wrap="square">
            <a:spAutoFit/>
          </a:bodyPr>
          <a:lstStyle/>
          <a:p>
            <a:pPr marL="0" indent="0">
              <a:buNone/>
            </a:pPr>
            <a:r>
              <a:rPr lang="en-US" sz="2000">
                <a:latin typeface="Segoe UI" panose="020B0502040204020203" pitchFamily="34" charset="0"/>
                <a:cs typeface="Segoe UI" panose="020B0502040204020203" pitchFamily="34" charset="0"/>
              </a:rPr>
              <a:t>More: </a:t>
            </a:r>
            <a:r>
              <a:rPr lang="en-US" sz="2000">
                <a:latin typeface="Segoe UI" panose="020B0502040204020203" pitchFamily="34" charset="0"/>
                <a:cs typeface="Segoe UI" panose="020B0502040204020203" pitchFamily="34" charset="0"/>
                <a:hlinkClick r:id="rId3"/>
              </a:rPr>
              <a:t>https://learn.microsoft.com/en-us/azure/data-explorer/kusto/query/</a:t>
            </a:r>
            <a:endParaRPr lang="en-US" sz="2000">
              <a:latin typeface="Segoe UI" panose="020B0502040204020203" pitchFamily="34" charset="0"/>
              <a:cs typeface="Segoe UI" panose="020B0502040204020203" pitchFamily="34" charset="0"/>
            </a:endParaRPr>
          </a:p>
        </p:txBody>
      </p:sp>
      <p:pic>
        <p:nvPicPr>
          <p:cNvPr id="7" name="Picture 6" descr="A picture containing text&#10;&#10;Description automatically generated">
            <a:extLst>
              <a:ext uri="{FF2B5EF4-FFF2-40B4-BE49-F238E27FC236}">
                <a16:creationId xmlns:a16="http://schemas.microsoft.com/office/drawing/2014/main" id="{A6690BEB-75E8-2827-5F5F-05C93D632DB0}"/>
              </a:ext>
            </a:extLst>
          </p:cNvPr>
          <p:cNvPicPr>
            <a:picLocks noChangeAspect="1"/>
          </p:cNvPicPr>
          <p:nvPr/>
        </p:nvPicPr>
        <p:blipFill>
          <a:blip r:embed="rId4"/>
          <a:stretch>
            <a:fillRect/>
          </a:stretch>
        </p:blipFill>
        <p:spPr>
          <a:xfrm>
            <a:off x="4612048" y="621371"/>
            <a:ext cx="8092068" cy="5394712"/>
          </a:xfrm>
          <a:prstGeom prst="rect">
            <a:avLst/>
          </a:prstGeom>
        </p:spPr>
      </p:pic>
    </p:spTree>
    <p:extLst>
      <p:ext uri="{BB962C8B-B14F-4D97-AF65-F5344CB8AC3E}">
        <p14:creationId xmlns:p14="http://schemas.microsoft.com/office/powerpoint/2010/main" val="101928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E30C5E-A7B5-9BB5-0CD7-D4A2E03865B1}"/>
              </a:ext>
            </a:extLst>
          </p:cNvPr>
          <p:cNvPicPr>
            <a:picLocks noChangeAspect="1"/>
          </p:cNvPicPr>
          <p:nvPr/>
        </p:nvPicPr>
        <p:blipFill>
          <a:blip r:embed="rId3"/>
          <a:stretch>
            <a:fillRect/>
          </a:stretch>
        </p:blipFill>
        <p:spPr>
          <a:xfrm>
            <a:off x="285148" y="1292562"/>
            <a:ext cx="11015057" cy="4373851"/>
          </a:xfrm>
          <a:prstGeom prst="rect">
            <a:avLst/>
          </a:prstGeom>
          <a:solidFill>
            <a:schemeClr val="bg1"/>
          </a:solidFill>
          <a:ln>
            <a:solidFill>
              <a:srgbClr val="7030A0"/>
            </a:solidFill>
          </a:ln>
        </p:spPr>
      </p:pic>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Analyzing Data with Kusto Query Language (KQL)</a:t>
            </a:r>
            <a:endParaRPr lang="en-US"/>
          </a:p>
        </p:txBody>
      </p:sp>
      <p:sp>
        <p:nvSpPr>
          <p:cNvPr id="7" name="Rectangle 6">
            <a:extLst>
              <a:ext uri="{FF2B5EF4-FFF2-40B4-BE49-F238E27FC236}">
                <a16:creationId xmlns:a16="http://schemas.microsoft.com/office/drawing/2014/main" id="{A32D3CBD-159C-1824-8035-3C7F3AD59100}"/>
              </a:ext>
            </a:extLst>
          </p:cNvPr>
          <p:cNvSpPr/>
          <p:nvPr/>
        </p:nvSpPr>
        <p:spPr>
          <a:xfrm>
            <a:off x="373951" y="5166641"/>
            <a:ext cx="1101432" cy="28049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ectangle 8">
            <a:extLst>
              <a:ext uri="{FF2B5EF4-FFF2-40B4-BE49-F238E27FC236}">
                <a16:creationId xmlns:a16="http://schemas.microsoft.com/office/drawing/2014/main" id="{5285DCB8-A9F8-24D6-054A-95E2B32B33AA}"/>
              </a:ext>
            </a:extLst>
          </p:cNvPr>
          <p:cNvSpPr/>
          <p:nvPr/>
        </p:nvSpPr>
        <p:spPr>
          <a:xfrm>
            <a:off x="4691244" y="2019535"/>
            <a:ext cx="2304196" cy="153147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18676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FF95A-59FF-1315-F78C-DDDC34F9D8C5}"/>
              </a:ext>
            </a:extLst>
          </p:cNvPr>
          <p:cNvPicPr>
            <a:picLocks noChangeAspect="1"/>
          </p:cNvPicPr>
          <p:nvPr/>
        </p:nvPicPr>
        <p:blipFill>
          <a:blip r:embed="rId3"/>
          <a:stretch>
            <a:fillRect/>
          </a:stretch>
        </p:blipFill>
        <p:spPr>
          <a:xfrm>
            <a:off x="608022" y="1124397"/>
            <a:ext cx="11135192" cy="5245002"/>
          </a:xfrm>
          <a:prstGeom prst="rect">
            <a:avLst/>
          </a:prstGeom>
          <a:ln>
            <a:solidFill>
              <a:srgbClr val="7030A0"/>
            </a:solidFill>
          </a:ln>
        </p:spPr>
      </p:pic>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Analyzing Data with Kusto Query Language (KQL)</a:t>
            </a:r>
            <a:endParaRPr lang="en-US"/>
          </a:p>
        </p:txBody>
      </p:sp>
      <p:pic>
        <p:nvPicPr>
          <p:cNvPr id="6" name="Picture 5">
            <a:extLst>
              <a:ext uri="{FF2B5EF4-FFF2-40B4-BE49-F238E27FC236}">
                <a16:creationId xmlns:a16="http://schemas.microsoft.com/office/drawing/2014/main" id="{840CF808-B608-867A-B706-DCDDF3C54DE0}"/>
              </a:ext>
            </a:extLst>
          </p:cNvPr>
          <p:cNvPicPr>
            <a:picLocks noChangeAspect="1"/>
          </p:cNvPicPr>
          <p:nvPr/>
        </p:nvPicPr>
        <p:blipFill>
          <a:blip r:embed="rId4"/>
          <a:stretch>
            <a:fillRect/>
          </a:stretch>
        </p:blipFill>
        <p:spPr>
          <a:xfrm>
            <a:off x="3294772" y="4496436"/>
            <a:ext cx="8639175" cy="1304925"/>
          </a:xfrm>
          <a:prstGeom prst="rect">
            <a:avLst/>
          </a:prstGeom>
          <a:ln>
            <a:solidFill>
              <a:srgbClr val="7030A0"/>
            </a:solidFill>
          </a:ln>
        </p:spPr>
      </p:pic>
    </p:spTree>
    <p:extLst>
      <p:ext uri="{BB962C8B-B14F-4D97-AF65-F5344CB8AC3E}">
        <p14:creationId xmlns:p14="http://schemas.microsoft.com/office/powerpoint/2010/main" val="6792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11577-B682-143A-BE5A-411A21CE4D97}"/>
              </a:ext>
            </a:extLst>
          </p:cNvPr>
          <p:cNvPicPr>
            <a:picLocks noChangeAspect="1"/>
          </p:cNvPicPr>
          <p:nvPr/>
        </p:nvPicPr>
        <p:blipFill>
          <a:blip r:embed="rId3"/>
          <a:srcRect/>
          <a:stretch/>
        </p:blipFill>
        <p:spPr>
          <a:xfrm>
            <a:off x="2467" y="0"/>
            <a:ext cx="12187065" cy="6858000"/>
          </a:xfrm>
          <a:prstGeom prst="rect">
            <a:avLst/>
          </a:prstGeom>
        </p:spPr>
      </p:pic>
      <p:sp>
        <p:nvSpPr>
          <p:cNvPr id="2" name="TextBox 1">
            <a:extLst>
              <a:ext uri="{FF2B5EF4-FFF2-40B4-BE49-F238E27FC236}">
                <a16:creationId xmlns:a16="http://schemas.microsoft.com/office/drawing/2014/main" id="{BA979E06-AFC7-CE68-D3FF-87D8352AD2F1}"/>
              </a:ext>
            </a:extLst>
          </p:cNvPr>
          <p:cNvSpPr txBox="1"/>
          <p:nvPr/>
        </p:nvSpPr>
        <p:spPr>
          <a:xfrm>
            <a:off x="6838122" y="2721114"/>
            <a:ext cx="4512365" cy="707886"/>
          </a:xfrm>
          <a:prstGeom prst="rect">
            <a:avLst/>
          </a:prstGeom>
          <a:noFill/>
        </p:spPr>
        <p:txBody>
          <a:bodyPr wrap="square" lIns="91440" tIns="45720" rIns="91440" bIns="45720" rtlCol="0" anchor="t">
            <a:spAutoFit/>
          </a:bodyPr>
          <a:lstStyle/>
          <a:p>
            <a:pPr algn="ctr"/>
            <a:r>
              <a:rPr lang="en-IS" sz="4000" b="1">
                <a:solidFill>
                  <a:srgbClr val="361D5C"/>
                </a:solidFill>
                <a:latin typeface="Segoe UI"/>
                <a:cs typeface="Segoe UI"/>
              </a:rPr>
              <a:t>Telemetry</a:t>
            </a:r>
            <a:endParaRPr lang="en-IS" sz="4000" b="1">
              <a:solidFill>
                <a:srgbClr val="361D5C"/>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1E71BB8-9594-5376-6127-42A140041C69}"/>
              </a:ext>
            </a:extLst>
          </p:cNvPr>
          <p:cNvSpPr txBox="1"/>
          <p:nvPr/>
        </p:nvSpPr>
        <p:spPr>
          <a:xfrm>
            <a:off x="6838122" y="3409122"/>
            <a:ext cx="4512365" cy="830997"/>
          </a:xfrm>
          <a:prstGeom prst="rect">
            <a:avLst/>
          </a:prstGeom>
          <a:noFill/>
        </p:spPr>
        <p:txBody>
          <a:bodyPr wrap="square" lIns="91440" tIns="45720" rIns="91440" bIns="45720" rtlCol="0" anchor="t">
            <a:spAutoFit/>
          </a:bodyPr>
          <a:lstStyle/>
          <a:p>
            <a:pPr algn="ctr"/>
            <a:r>
              <a:rPr lang="en-US" sz="2400">
                <a:solidFill>
                  <a:srgbClr val="29B4A9"/>
                </a:solidFill>
                <a:latin typeface="Segoe UI"/>
                <a:cs typeface="Segoe UI"/>
              </a:rPr>
              <a:t>Monitoring and Analyzing Telemetry for Business Central</a:t>
            </a:r>
            <a:endParaRPr lang="en-US"/>
          </a:p>
        </p:txBody>
      </p:sp>
      <p:sp>
        <p:nvSpPr>
          <p:cNvPr id="5" name="TextBox 4">
            <a:extLst>
              <a:ext uri="{FF2B5EF4-FFF2-40B4-BE49-F238E27FC236}">
                <a16:creationId xmlns:a16="http://schemas.microsoft.com/office/drawing/2014/main" id="{E46AA7C5-8B12-DEFD-E337-94698AEADA6F}"/>
              </a:ext>
            </a:extLst>
          </p:cNvPr>
          <p:cNvSpPr txBox="1"/>
          <p:nvPr/>
        </p:nvSpPr>
        <p:spPr>
          <a:xfrm>
            <a:off x="6838121" y="4243001"/>
            <a:ext cx="4512365" cy="830997"/>
          </a:xfrm>
          <a:prstGeom prst="rect">
            <a:avLst/>
          </a:prstGeom>
          <a:noFill/>
        </p:spPr>
        <p:txBody>
          <a:bodyPr wrap="square" lIns="91440" tIns="45720" rIns="91440" bIns="45720" rtlCol="0" anchor="t">
            <a:spAutoFit/>
          </a:bodyPr>
          <a:lstStyle/>
          <a:p>
            <a:pPr algn="ctr"/>
            <a:r>
              <a:rPr lang="en-MY" sz="2400" b="1">
                <a:solidFill>
                  <a:srgbClr val="361D5C"/>
                </a:solidFill>
                <a:latin typeface="Segoe UI Semibold"/>
                <a:cs typeface="Segoe UI Semibold"/>
              </a:rPr>
              <a:t>Bryan Koh, Boon Leng &amp; Sahar Mehdizadeh</a:t>
            </a:r>
            <a:endParaRPr lang="en-IS" sz="2400" b="1">
              <a:solidFill>
                <a:srgbClr val="361D5C"/>
              </a:solidFill>
              <a:latin typeface="Segoe UI Semibold" panose="020B0502040204020203" pitchFamily="34" charset="0"/>
              <a:cs typeface="Segoe UI Semibold" panose="020B0502040204020203" pitchFamily="34" charset="0"/>
            </a:endParaRPr>
          </a:p>
        </p:txBody>
      </p:sp>
      <p:sp>
        <p:nvSpPr>
          <p:cNvPr id="6" name="TextBox 5">
            <a:extLst>
              <a:ext uri="{FF2B5EF4-FFF2-40B4-BE49-F238E27FC236}">
                <a16:creationId xmlns:a16="http://schemas.microsoft.com/office/drawing/2014/main" id="{6F1F48B8-0224-37FC-F01F-23D3D79CCD8A}"/>
              </a:ext>
            </a:extLst>
          </p:cNvPr>
          <p:cNvSpPr txBox="1"/>
          <p:nvPr/>
        </p:nvSpPr>
        <p:spPr>
          <a:xfrm>
            <a:off x="6758609" y="5054120"/>
            <a:ext cx="4512365" cy="461665"/>
          </a:xfrm>
          <a:prstGeom prst="rect">
            <a:avLst/>
          </a:prstGeom>
          <a:noFill/>
        </p:spPr>
        <p:txBody>
          <a:bodyPr wrap="square" lIns="91440" tIns="45720" rIns="91440" bIns="45720" rtlCol="0" anchor="t">
            <a:spAutoFit/>
          </a:bodyPr>
          <a:lstStyle/>
          <a:p>
            <a:pPr algn="ctr"/>
            <a:r>
              <a:rPr lang="en-IS" sz="2400">
                <a:solidFill>
                  <a:srgbClr val="29B4A9"/>
                </a:solidFill>
                <a:latin typeface="Segoe UI"/>
                <a:cs typeface="Segoe UI"/>
              </a:rPr>
              <a:t>Tech</a:t>
            </a:r>
            <a:r>
              <a:rPr lang="en-MY" sz="2400">
                <a:solidFill>
                  <a:srgbClr val="29B4A9"/>
                </a:solidFill>
                <a:latin typeface="Segoe UI"/>
                <a:cs typeface="Segoe UI"/>
              </a:rPr>
              <a:t>n</a:t>
            </a:r>
            <a:r>
              <a:rPr lang="en-IS" sz="2400">
                <a:solidFill>
                  <a:srgbClr val="29B4A9"/>
                </a:solidFill>
                <a:latin typeface="Segoe UI"/>
                <a:cs typeface="Segoe UI"/>
              </a:rPr>
              <a:t>ical Consultant</a:t>
            </a:r>
            <a:endParaRPr lang="en-US"/>
          </a:p>
        </p:txBody>
      </p:sp>
    </p:spTree>
    <p:extLst>
      <p:ext uri="{BB962C8B-B14F-4D97-AF65-F5344CB8AC3E}">
        <p14:creationId xmlns:p14="http://schemas.microsoft.com/office/powerpoint/2010/main" val="187487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AA7B50-75B6-6D21-91DC-0F6C233CF8B5}"/>
              </a:ext>
            </a:extLst>
          </p:cNvPr>
          <p:cNvSpPr txBox="1">
            <a:spLocks/>
          </p:cNvSpPr>
          <p:nvPr/>
        </p:nvSpPr>
        <p:spPr>
          <a:xfrm>
            <a:off x="505521" y="1962150"/>
            <a:ext cx="11485563" cy="5073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b="1">
                <a:solidFill>
                  <a:schemeClr val="bg1"/>
                </a:solidFill>
                <a:latin typeface="Segoe UI Black" panose="020B0502040204020203" pitchFamily="34" charset="0"/>
                <a:cs typeface="Segoe UI Black" panose="020B0502040204020203" pitchFamily="34" charset="0"/>
              </a:rPr>
              <a:t>Analyzing Data with </a:t>
            </a:r>
            <a:r>
              <a:rPr lang="en-US" b="1" err="1">
                <a:solidFill>
                  <a:schemeClr val="bg1"/>
                </a:solidFill>
                <a:latin typeface="Segoe UI Black" panose="020B0502040204020203" pitchFamily="34" charset="0"/>
                <a:cs typeface="Segoe UI Black" panose="020B0502040204020203" pitchFamily="34" charset="0"/>
              </a:rPr>
              <a:t>PowerBI</a:t>
            </a:r>
            <a:endParaRPr lang="en-US" b="1">
              <a:solidFill>
                <a:schemeClr val="bg1"/>
              </a:solidFill>
              <a:latin typeface="Segoe UI Black" panose="020B0502040204020203" pitchFamily="34" charset="0"/>
              <a:cs typeface="Segoe UI Black" panose="020B05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6" name="TextBox 5">
            <a:extLst>
              <a:ext uri="{FF2B5EF4-FFF2-40B4-BE49-F238E27FC236}">
                <a16:creationId xmlns:a16="http://schemas.microsoft.com/office/drawing/2014/main" id="{E525B602-0446-2DAB-342D-9AFD7B99F852}"/>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199814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Analyzing Data with </a:t>
            </a:r>
            <a:r>
              <a:rPr lang="en-US" err="1">
                <a:latin typeface="Segoe UI"/>
                <a:cs typeface="Segoe UI"/>
              </a:rPr>
              <a:t>PowerBI</a:t>
            </a:r>
            <a:endParaRPr lang="en-US"/>
          </a:p>
        </p:txBody>
      </p:sp>
      <p:pic>
        <p:nvPicPr>
          <p:cNvPr id="4" name="Picture 3">
            <a:extLst>
              <a:ext uri="{FF2B5EF4-FFF2-40B4-BE49-F238E27FC236}">
                <a16:creationId xmlns:a16="http://schemas.microsoft.com/office/drawing/2014/main" id="{BB0388A2-1654-13E7-9F45-2EB06ADC9317}"/>
              </a:ext>
            </a:extLst>
          </p:cNvPr>
          <p:cNvPicPr>
            <a:picLocks noChangeAspect="1"/>
          </p:cNvPicPr>
          <p:nvPr/>
        </p:nvPicPr>
        <p:blipFill>
          <a:blip r:embed="rId3"/>
          <a:stretch>
            <a:fillRect/>
          </a:stretch>
        </p:blipFill>
        <p:spPr>
          <a:xfrm>
            <a:off x="391110" y="1238746"/>
            <a:ext cx="10534650" cy="1990725"/>
          </a:xfrm>
          <a:prstGeom prst="rect">
            <a:avLst/>
          </a:prstGeom>
          <a:solidFill>
            <a:srgbClr val="7030A0"/>
          </a:solidFill>
          <a:ln>
            <a:solidFill>
              <a:srgbClr val="7030A0"/>
            </a:solidFill>
          </a:ln>
        </p:spPr>
      </p:pic>
      <p:sp>
        <p:nvSpPr>
          <p:cNvPr id="5" name="Rectangle 4">
            <a:extLst>
              <a:ext uri="{FF2B5EF4-FFF2-40B4-BE49-F238E27FC236}">
                <a16:creationId xmlns:a16="http://schemas.microsoft.com/office/drawing/2014/main" id="{807EB8AA-DB92-FD7D-61F5-9C518450ABE4}"/>
              </a:ext>
            </a:extLst>
          </p:cNvPr>
          <p:cNvSpPr/>
          <p:nvPr/>
        </p:nvSpPr>
        <p:spPr>
          <a:xfrm>
            <a:off x="8998145" y="1610017"/>
            <a:ext cx="1032206" cy="35902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5">
            <a:extLst>
              <a:ext uri="{FF2B5EF4-FFF2-40B4-BE49-F238E27FC236}">
                <a16:creationId xmlns:a16="http://schemas.microsoft.com/office/drawing/2014/main" id="{7E29266A-EB53-206B-283A-C795657D77BE}"/>
              </a:ext>
            </a:extLst>
          </p:cNvPr>
          <p:cNvSpPr/>
          <p:nvPr/>
        </p:nvSpPr>
        <p:spPr>
          <a:xfrm>
            <a:off x="9071072" y="2900275"/>
            <a:ext cx="1755873" cy="25244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8" name="Picture 7">
            <a:extLst>
              <a:ext uri="{FF2B5EF4-FFF2-40B4-BE49-F238E27FC236}">
                <a16:creationId xmlns:a16="http://schemas.microsoft.com/office/drawing/2014/main" id="{1FF12974-B61B-D0EC-87E0-FCA22AD81C2F}"/>
              </a:ext>
            </a:extLst>
          </p:cNvPr>
          <p:cNvPicPr>
            <a:picLocks noChangeAspect="1"/>
          </p:cNvPicPr>
          <p:nvPr/>
        </p:nvPicPr>
        <p:blipFill>
          <a:blip r:embed="rId4"/>
          <a:stretch>
            <a:fillRect/>
          </a:stretch>
        </p:blipFill>
        <p:spPr>
          <a:xfrm>
            <a:off x="391110" y="3407789"/>
            <a:ext cx="6139009" cy="3027640"/>
          </a:xfrm>
          <a:prstGeom prst="rect">
            <a:avLst/>
          </a:prstGeom>
          <a:ln>
            <a:solidFill>
              <a:srgbClr val="7030A0"/>
            </a:solidFill>
          </a:ln>
        </p:spPr>
      </p:pic>
    </p:spTree>
    <p:extLst>
      <p:ext uri="{BB962C8B-B14F-4D97-AF65-F5344CB8AC3E}">
        <p14:creationId xmlns:p14="http://schemas.microsoft.com/office/powerpoint/2010/main" val="113858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5691F-6439-3165-DEA6-3EE349D8523B}"/>
              </a:ext>
            </a:extLst>
          </p:cNvPr>
          <p:cNvPicPr>
            <a:picLocks noChangeAspect="1"/>
          </p:cNvPicPr>
          <p:nvPr/>
        </p:nvPicPr>
        <p:blipFill>
          <a:blip r:embed="rId3"/>
          <a:stretch>
            <a:fillRect/>
          </a:stretch>
        </p:blipFill>
        <p:spPr>
          <a:xfrm>
            <a:off x="1624041" y="1586170"/>
            <a:ext cx="8943917" cy="4611628"/>
          </a:xfrm>
          <a:prstGeom prst="rect">
            <a:avLst/>
          </a:prstGeom>
          <a:ln>
            <a:solidFill>
              <a:srgbClr val="7030A0"/>
            </a:solidFill>
          </a:ln>
        </p:spPr>
      </p:pic>
      <p:sp>
        <p:nvSpPr>
          <p:cNvPr id="6" name="Title 1">
            <a:extLst>
              <a:ext uri="{FF2B5EF4-FFF2-40B4-BE49-F238E27FC236}">
                <a16:creationId xmlns:a16="http://schemas.microsoft.com/office/drawing/2014/main" id="{98A0EA3F-8D8E-211D-F747-8F42BB462653}"/>
              </a:ext>
            </a:extLst>
          </p:cNvPr>
          <p:cNvSpPr txBox="1">
            <a:spLocks/>
          </p:cNvSpPr>
          <p:nvPr/>
        </p:nvSpPr>
        <p:spPr>
          <a:xfrm>
            <a:off x="340291" y="614981"/>
            <a:ext cx="11511418" cy="588637"/>
          </a:xfrm>
          <a:prstGeom prst="rect">
            <a:avLst/>
          </a:prstGeom>
        </p:spPr>
        <p:txBody>
          <a:bodyPr vert="horz" lIns="91440" tIns="45720" rIns="91440" bIns="45720" rtlCol="0" anchor="t" anchorCtr="0">
            <a:normAutofit fontScale="97500" lnSpcReduction="10000"/>
          </a:bodyPr>
          <a:lstStyle>
            <a:lvl1pPr algn="l" defTabSz="914400" rtl="0" eaLnBrk="1" latinLnBrk="0" hangingPunct="1">
              <a:lnSpc>
                <a:spcPct val="90000"/>
              </a:lnSpc>
              <a:spcBef>
                <a:spcPct val="0"/>
              </a:spcBef>
              <a:buNone/>
              <a:defRPr sz="4000" b="1" kern="1200">
                <a:solidFill>
                  <a:srgbClr val="361D5C"/>
                </a:solidFill>
                <a:latin typeface="Segoe UI" panose="020B0502040204020203" pitchFamily="34" charset="0"/>
                <a:ea typeface="+mj-ea"/>
                <a:cs typeface="Segoe UI" panose="020B0502040204020203" pitchFamily="34" charset="0"/>
              </a:defRPr>
            </a:lvl1pPr>
          </a:lstStyle>
          <a:p>
            <a:pPr algn="ctr"/>
            <a:r>
              <a:rPr lang="en-US">
                <a:latin typeface="Segoe UI"/>
                <a:cs typeface="Segoe UI"/>
              </a:rPr>
              <a:t>Analyzing Data with PowerBI</a:t>
            </a:r>
            <a:endParaRPr lang="en-US"/>
          </a:p>
        </p:txBody>
      </p:sp>
    </p:spTree>
    <p:extLst>
      <p:ext uri="{BB962C8B-B14F-4D97-AF65-F5344CB8AC3E}">
        <p14:creationId xmlns:p14="http://schemas.microsoft.com/office/powerpoint/2010/main" val="127141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a:xfrm>
            <a:off x="340291" y="614981"/>
            <a:ext cx="11511418" cy="588637"/>
          </a:xfrm>
        </p:spPr>
        <p:txBody>
          <a:bodyPr>
            <a:normAutofit fontScale="90000"/>
          </a:bodyPr>
          <a:lstStyle/>
          <a:p>
            <a:pPr algn="ctr"/>
            <a:r>
              <a:rPr lang="en-US">
                <a:latin typeface="Segoe UI"/>
                <a:cs typeface="Segoe UI"/>
              </a:rPr>
              <a:t>Analyzing Data with </a:t>
            </a:r>
            <a:r>
              <a:rPr lang="en-US" err="1">
                <a:latin typeface="Segoe UI"/>
                <a:cs typeface="Segoe UI"/>
              </a:rPr>
              <a:t>PowerBI</a:t>
            </a:r>
            <a:endParaRPr lang="en-US"/>
          </a:p>
        </p:txBody>
      </p:sp>
      <p:pic>
        <p:nvPicPr>
          <p:cNvPr id="4" name="Picture 3">
            <a:extLst>
              <a:ext uri="{FF2B5EF4-FFF2-40B4-BE49-F238E27FC236}">
                <a16:creationId xmlns:a16="http://schemas.microsoft.com/office/drawing/2014/main" id="{835F6EBA-5C9F-7BC9-01B1-938B5CD612C9}"/>
              </a:ext>
            </a:extLst>
          </p:cNvPr>
          <p:cNvPicPr>
            <a:picLocks noChangeAspect="1"/>
          </p:cNvPicPr>
          <p:nvPr/>
        </p:nvPicPr>
        <p:blipFill>
          <a:blip r:embed="rId3"/>
          <a:stretch>
            <a:fillRect/>
          </a:stretch>
        </p:blipFill>
        <p:spPr>
          <a:xfrm>
            <a:off x="1634356" y="1555113"/>
            <a:ext cx="8923287" cy="4600725"/>
          </a:xfrm>
          <a:prstGeom prst="rect">
            <a:avLst/>
          </a:prstGeom>
          <a:ln>
            <a:solidFill>
              <a:srgbClr val="7030A0"/>
            </a:solidFill>
          </a:ln>
        </p:spPr>
      </p:pic>
      <p:sp>
        <p:nvSpPr>
          <p:cNvPr id="5" name="Rectangle 4">
            <a:extLst>
              <a:ext uri="{FF2B5EF4-FFF2-40B4-BE49-F238E27FC236}">
                <a16:creationId xmlns:a16="http://schemas.microsoft.com/office/drawing/2014/main" id="{8C482C56-51CB-0999-A5CB-2623B852D7D1}"/>
              </a:ext>
            </a:extLst>
          </p:cNvPr>
          <p:cNvSpPr/>
          <p:nvPr/>
        </p:nvSpPr>
        <p:spPr>
          <a:xfrm>
            <a:off x="7214252" y="1982135"/>
            <a:ext cx="680658" cy="115562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88741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537913-5290-D2E6-51C4-8E30764FBD47}"/>
              </a:ext>
            </a:extLst>
          </p:cNvPr>
          <p:cNvPicPr>
            <a:picLocks noChangeAspect="1"/>
          </p:cNvPicPr>
          <p:nvPr/>
        </p:nvPicPr>
        <p:blipFill>
          <a:blip r:embed="rId3"/>
          <a:stretch>
            <a:fillRect/>
          </a:stretch>
        </p:blipFill>
        <p:spPr>
          <a:xfrm>
            <a:off x="340291" y="1923818"/>
            <a:ext cx="4486000" cy="3329985"/>
          </a:xfrm>
          <a:prstGeom prst="rect">
            <a:avLst/>
          </a:prstGeom>
          <a:ln>
            <a:solidFill>
              <a:srgbClr val="7030A0"/>
            </a:solidFill>
          </a:ln>
        </p:spPr>
      </p:pic>
      <p:pic>
        <p:nvPicPr>
          <p:cNvPr id="11" name="Picture 10">
            <a:extLst>
              <a:ext uri="{FF2B5EF4-FFF2-40B4-BE49-F238E27FC236}">
                <a16:creationId xmlns:a16="http://schemas.microsoft.com/office/drawing/2014/main" id="{493E2BC1-52C4-9234-FA10-9619B0D0C435}"/>
              </a:ext>
            </a:extLst>
          </p:cNvPr>
          <p:cNvPicPr>
            <a:picLocks noChangeAspect="1"/>
          </p:cNvPicPr>
          <p:nvPr/>
        </p:nvPicPr>
        <p:blipFill>
          <a:blip r:embed="rId4"/>
          <a:stretch>
            <a:fillRect/>
          </a:stretch>
        </p:blipFill>
        <p:spPr>
          <a:xfrm>
            <a:off x="5018989" y="1923817"/>
            <a:ext cx="6943002" cy="3329985"/>
          </a:xfrm>
          <a:prstGeom prst="rect">
            <a:avLst/>
          </a:prstGeom>
          <a:ln>
            <a:solidFill>
              <a:srgbClr val="7030A0"/>
            </a:solidFill>
          </a:ln>
        </p:spPr>
      </p:pic>
      <p:sp>
        <p:nvSpPr>
          <p:cNvPr id="9" name="Rectangle 8">
            <a:extLst>
              <a:ext uri="{FF2B5EF4-FFF2-40B4-BE49-F238E27FC236}">
                <a16:creationId xmlns:a16="http://schemas.microsoft.com/office/drawing/2014/main" id="{CE3064BA-98A9-6C39-9694-54ED820DECDE}"/>
              </a:ext>
            </a:extLst>
          </p:cNvPr>
          <p:cNvSpPr/>
          <p:nvPr/>
        </p:nvSpPr>
        <p:spPr>
          <a:xfrm>
            <a:off x="4946901" y="2299523"/>
            <a:ext cx="600250" cy="83586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itle 1">
            <a:extLst>
              <a:ext uri="{FF2B5EF4-FFF2-40B4-BE49-F238E27FC236}">
                <a16:creationId xmlns:a16="http://schemas.microsoft.com/office/drawing/2014/main" id="{832099C0-ED58-E0AE-2C0A-4C472AC64402}"/>
              </a:ext>
            </a:extLst>
          </p:cNvPr>
          <p:cNvSpPr txBox="1">
            <a:spLocks/>
          </p:cNvSpPr>
          <p:nvPr/>
        </p:nvSpPr>
        <p:spPr>
          <a:xfrm>
            <a:off x="340291" y="763664"/>
            <a:ext cx="11511418" cy="588637"/>
          </a:xfrm>
          <a:prstGeom prst="rect">
            <a:avLst/>
          </a:prstGeom>
        </p:spPr>
        <p:txBody>
          <a:bodyPr vert="horz" lIns="91440" tIns="45720" rIns="91440" bIns="45720" rtlCol="0" anchor="t" anchorCtr="0">
            <a:normAutofit fontScale="97500" lnSpcReduction="10000"/>
          </a:bodyPr>
          <a:lstStyle>
            <a:lvl1pPr algn="l" defTabSz="914400" rtl="0" eaLnBrk="1" latinLnBrk="0" hangingPunct="1">
              <a:lnSpc>
                <a:spcPct val="90000"/>
              </a:lnSpc>
              <a:spcBef>
                <a:spcPct val="0"/>
              </a:spcBef>
              <a:buNone/>
              <a:defRPr sz="4000" b="1" kern="1200">
                <a:solidFill>
                  <a:srgbClr val="361D5C"/>
                </a:solidFill>
                <a:latin typeface="Segoe UI" panose="020B0502040204020203" pitchFamily="34" charset="0"/>
                <a:ea typeface="+mj-ea"/>
                <a:cs typeface="Segoe UI" panose="020B0502040204020203" pitchFamily="34" charset="0"/>
              </a:defRPr>
            </a:lvl1pPr>
          </a:lstStyle>
          <a:p>
            <a:pPr algn="ctr"/>
            <a:r>
              <a:rPr lang="en-US">
                <a:latin typeface="Segoe UI"/>
                <a:cs typeface="Segoe UI"/>
              </a:rPr>
              <a:t>Analyzing Data with </a:t>
            </a:r>
            <a:r>
              <a:rPr lang="en-US" err="1">
                <a:latin typeface="Segoe UI"/>
                <a:cs typeface="Segoe UI"/>
              </a:rPr>
              <a:t>PowerBI</a:t>
            </a:r>
            <a:endParaRPr lang="en-US"/>
          </a:p>
        </p:txBody>
      </p:sp>
    </p:spTree>
    <p:extLst>
      <p:ext uri="{BB962C8B-B14F-4D97-AF65-F5344CB8AC3E}">
        <p14:creationId xmlns:p14="http://schemas.microsoft.com/office/powerpoint/2010/main" val="297884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BB1542-B594-100C-E58D-3EDC91FFB228}"/>
              </a:ext>
            </a:extLst>
          </p:cNvPr>
          <p:cNvPicPr>
            <a:picLocks noChangeAspect="1"/>
          </p:cNvPicPr>
          <p:nvPr/>
        </p:nvPicPr>
        <p:blipFill>
          <a:blip r:embed="rId3"/>
          <a:stretch>
            <a:fillRect/>
          </a:stretch>
        </p:blipFill>
        <p:spPr>
          <a:xfrm>
            <a:off x="430775" y="1940327"/>
            <a:ext cx="11296405" cy="4370012"/>
          </a:xfrm>
          <a:prstGeom prst="rect">
            <a:avLst/>
          </a:prstGeom>
        </p:spPr>
      </p:pic>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a:xfrm>
            <a:off x="340291" y="609552"/>
            <a:ext cx="11511418" cy="588637"/>
          </a:xfrm>
        </p:spPr>
        <p:txBody>
          <a:bodyPr>
            <a:normAutofit fontScale="90000"/>
          </a:bodyPr>
          <a:lstStyle/>
          <a:p>
            <a:r>
              <a:rPr lang="en-US">
                <a:latin typeface="Segoe UI"/>
                <a:cs typeface="Segoe UI"/>
              </a:rPr>
              <a:t>Analyzing Data </a:t>
            </a:r>
            <a:br>
              <a:rPr lang="en-US">
                <a:latin typeface="Segoe UI"/>
                <a:cs typeface="Segoe UI"/>
              </a:rPr>
            </a:br>
            <a:r>
              <a:rPr lang="en-US">
                <a:latin typeface="Segoe UI"/>
                <a:cs typeface="Segoe UI"/>
              </a:rPr>
              <a:t>with </a:t>
            </a:r>
            <a:r>
              <a:rPr lang="en-US" err="1">
                <a:latin typeface="Segoe UI"/>
                <a:cs typeface="Segoe UI"/>
              </a:rPr>
              <a:t>PowerBI</a:t>
            </a:r>
            <a:endParaRPr lang="en-US"/>
          </a:p>
        </p:txBody>
      </p:sp>
      <p:sp>
        <p:nvSpPr>
          <p:cNvPr id="5" name="Rectangle 4">
            <a:extLst>
              <a:ext uri="{FF2B5EF4-FFF2-40B4-BE49-F238E27FC236}">
                <a16:creationId xmlns:a16="http://schemas.microsoft.com/office/drawing/2014/main" id="{906EFB78-4773-1D62-05C3-C25A0F9CADE6}"/>
              </a:ext>
            </a:extLst>
          </p:cNvPr>
          <p:cNvSpPr/>
          <p:nvPr/>
        </p:nvSpPr>
        <p:spPr>
          <a:xfrm>
            <a:off x="10487335" y="3371892"/>
            <a:ext cx="1273890" cy="215417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02054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AA7B50-75B6-6D21-91DC-0F6C233CF8B5}"/>
              </a:ext>
            </a:extLst>
          </p:cNvPr>
          <p:cNvSpPr txBox="1">
            <a:spLocks/>
          </p:cNvSpPr>
          <p:nvPr/>
        </p:nvSpPr>
        <p:spPr>
          <a:xfrm>
            <a:off x="505521" y="1962150"/>
            <a:ext cx="11485563" cy="5073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b="1">
                <a:solidFill>
                  <a:schemeClr val="bg1"/>
                </a:solidFill>
                <a:latin typeface="Segoe UI Black" panose="020B0502040204020203" pitchFamily="34" charset="0"/>
                <a:cs typeface="Segoe UI Black" panose="020B05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6" name="TextBox 5">
            <a:extLst>
              <a:ext uri="{FF2B5EF4-FFF2-40B4-BE49-F238E27FC236}">
                <a16:creationId xmlns:a16="http://schemas.microsoft.com/office/drawing/2014/main" id="{E525B602-0446-2DAB-342D-9AFD7B99F852}"/>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23998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AA7B50-75B6-6D21-91DC-0F6C233CF8B5}"/>
              </a:ext>
            </a:extLst>
          </p:cNvPr>
          <p:cNvSpPr txBox="1">
            <a:spLocks/>
          </p:cNvSpPr>
          <p:nvPr/>
        </p:nvSpPr>
        <p:spPr>
          <a:xfrm>
            <a:off x="505521" y="1962150"/>
            <a:ext cx="11485563" cy="5073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b="1">
                <a:solidFill>
                  <a:schemeClr val="bg1"/>
                </a:solidFill>
                <a:latin typeface="Segoe UI Black" panose="020B0502040204020203" pitchFamily="34" charset="0"/>
                <a:cs typeface="Segoe UI Black" panose="020B0502040204020203" pitchFamily="34" charset="0"/>
              </a:rPr>
              <a:t>Telemetry Costs</a:t>
            </a:r>
          </a:p>
        </p:txBody>
      </p:sp>
      <p:sp>
        <p:nvSpPr>
          <p:cNvPr id="6" name="TextBox 5">
            <a:extLst>
              <a:ext uri="{FF2B5EF4-FFF2-40B4-BE49-F238E27FC236}">
                <a16:creationId xmlns:a16="http://schemas.microsoft.com/office/drawing/2014/main" id="{E525B602-0446-2DAB-342D-9AFD7B99F852}"/>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198272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Telemetry Costs</a:t>
            </a:r>
            <a:endParaRPr lang="en-US"/>
          </a:p>
        </p:txBody>
      </p:sp>
      <p:sp>
        <p:nvSpPr>
          <p:cNvPr id="7" name="Text Placeholder 2">
            <a:extLst>
              <a:ext uri="{FF2B5EF4-FFF2-40B4-BE49-F238E27FC236}">
                <a16:creationId xmlns:a16="http://schemas.microsoft.com/office/drawing/2014/main" id="{E7A2420B-5222-5A06-15E4-D1D422739343}"/>
              </a:ext>
            </a:extLst>
          </p:cNvPr>
          <p:cNvSpPr>
            <a:spLocks noGrp="1"/>
          </p:cNvSpPr>
          <p:nvPr>
            <p:ph type="body" sz="quarter" idx="10"/>
          </p:nvPr>
        </p:nvSpPr>
        <p:spPr>
          <a:xfrm>
            <a:off x="367431" y="1189865"/>
            <a:ext cx="5728570" cy="5073650"/>
          </a:xfrm>
        </p:spPr>
        <p:txBody>
          <a:bodyPr lIns="91440" tIns="45720" rIns="91440" bIns="45720" anchor="t">
            <a:normAutofit/>
          </a:bodyPr>
          <a:lstStyle/>
          <a:p>
            <a:r>
              <a:rPr lang="en-GB">
                <a:latin typeface="Segoe UI"/>
                <a:cs typeface="Segoe UI"/>
              </a:rPr>
              <a:t>Azure Application Insights is billed based on </a:t>
            </a:r>
          </a:p>
          <a:p>
            <a:pPr lvl="1"/>
            <a:r>
              <a:rPr lang="en-GB">
                <a:latin typeface="Segoe UI"/>
                <a:cs typeface="Segoe UI"/>
              </a:rPr>
              <a:t>Volume</a:t>
            </a:r>
          </a:p>
          <a:p>
            <a:pPr lvl="1"/>
            <a:r>
              <a:rPr lang="en-GB">
                <a:latin typeface="Segoe UI"/>
                <a:cs typeface="Segoe UI"/>
              </a:rPr>
              <a:t>Time</a:t>
            </a:r>
          </a:p>
          <a:p>
            <a:r>
              <a:rPr lang="en-GB">
                <a:latin typeface="Segoe UI"/>
                <a:cs typeface="Segoe UI"/>
              </a:rPr>
              <a:t>Pricing Tier</a:t>
            </a:r>
          </a:p>
          <a:p>
            <a:pPr lvl="1"/>
            <a:r>
              <a:rPr lang="en-GB">
                <a:latin typeface="Segoe UI"/>
                <a:cs typeface="Segoe UI"/>
              </a:rPr>
              <a:t>Pay-as-you-go</a:t>
            </a:r>
          </a:p>
          <a:p>
            <a:pPr lvl="1"/>
            <a:r>
              <a:rPr lang="en-GB">
                <a:latin typeface="Segoe UI"/>
                <a:cs typeface="Segoe UI"/>
              </a:rPr>
              <a:t>Commitment Tiers</a:t>
            </a:r>
          </a:p>
          <a:p>
            <a:pPr marL="0" indent="0">
              <a:buNone/>
            </a:pPr>
            <a:endParaRPr lang="en-US"/>
          </a:p>
        </p:txBody>
      </p:sp>
      <p:sp>
        <p:nvSpPr>
          <p:cNvPr id="4" name="TextBox 3">
            <a:extLst>
              <a:ext uri="{FF2B5EF4-FFF2-40B4-BE49-F238E27FC236}">
                <a16:creationId xmlns:a16="http://schemas.microsoft.com/office/drawing/2014/main" id="{97A9DC3F-845E-9FEC-BB88-279385546697}"/>
              </a:ext>
            </a:extLst>
          </p:cNvPr>
          <p:cNvSpPr txBox="1"/>
          <p:nvPr/>
        </p:nvSpPr>
        <p:spPr>
          <a:xfrm>
            <a:off x="340291" y="6169344"/>
            <a:ext cx="8186675" cy="400110"/>
          </a:xfrm>
          <a:prstGeom prst="rect">
            <a:avLst/>
          </a:prstGeom>
          <a:noFill/>
        </p:spPr>
        <p:txBody>
          <a:bodyPr wrap="square">
            <a:spAutoFit/>
          </a:bodyPr>
          <a:lstStyle/>
          <a:p>
            <a:r>
              <a:rPr lang="en-US" sz="2000">
                <a:latin typeface="Segoe UI" panose="020B0502040204020203" pitchFamily="34" charset="0"/>
                <a:cs typeface="Segoe UI" panose="020B0502040204020203" pitchFamily="34" charset="0"/>
              </a:rPr>
              <a:t>More: </a:t>
            </a:r>
            <a:r>
              <a:rPr lang="en-US" sz="2000">
                <a:latin typeface="Segoe UI" panose="020B0502040204020203" pitchFamily="34" charset="0"/>
                <a:cs typeface="Segoe UI" panose="020B0502040204020203" pitchFamily="34" charset="0"/>
                <a:hlinkClick r:id="rId3"/>
              </a:rPr>
              <a:t>https://azure.microsoft.com/pricing/details/monitor/</a:t>
            </a:r>
            <a:endParaRPr lang="en-US" sz="2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80062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AA7B50-75B6-6D21-91DC-0F6C233CF8B5}"/>
              </a:ext>
            </a:extLst>
          </p:cNvPr>
          <p:cNvSpPr txBox="1">
            <a:spLocks/>
          </p:cNvSpPr>
          <p:nvPr/>
        </p:nvSpPr>
        <p:spPr>
          <a:xfrm>
            <a:off x="505521" y="1962150"/>
            <a:ext cx="11485563" cy="5073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6" name="TextBox 5">
            <a:extLst>
              <a:ext uri="{FF2B5EF4-FFF2-40B4-BE49-F238E27FC236}">
                <a16:creationId xmlns:a16="http://schemas.microsoft.com/office/drawing/2014/main" id="{E525B602-0446-2DAB-342D-9AFD7B99F852}"/>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425331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FF2DD-6D8D-23AF-58A8-B769FF21E634}"/>
              </a:ext>
            </a:extLst>
          </p:cNvPr>
          <p:cNvSpPr>
            <a:spLocks noGrp="1"/>
          </p:cNvSpPr>
          <p:nvPr>
            <p:ph type="body" sz="quarter" idx="4294967295"/>
          </p:nvPr>
        </p:nvSpPr>
        <p:spPr>
          <a:xfrm>
            <a:off x="505521" y="1962150"/>
            <a:ext cx="11485563" cy="5073650"/>
          </a:xfrm>
          <a:prstGeom prst="rect">
            <a:avLst/>
          </a:prstGeom>
        </p:spPr>
        <p:txBody>
          <a:bodyPr lIns="91440" tIns="45720" rIns="91440" bIns="45720" anchor="t">
            <a:normAutofit/>
          </a:body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4" name="TextBox 3">
            <a:extLst>
              <a:ext uri="{FF2B5EF4-FFF2-40B4-BE49-F238E27FC236}">
                <a16:creationId xmlns:a16="http://schemas.microsoft.com/office/drawing/2014/main" id="{898909BB-6B87-F04A-86C1-8F65E9F0CE8A}"/>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317034174"/>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idx="4294967295"/>
          </p:nvPr>
        </p:nvSpPr>
        <p:spPr>
          <a:xfrm>
            <a:off x="340519" y="2842709"/>
            <a:ext cx="11510962" cy="973138"/>
          </a:xfrm>
          <a:prstGeom prst="rect">
            <a:avLst/>
          </a:prstGeom>
        </p:spPr>
        <p:txBody>
          <a:bodyPr>
            <a:noAutofit/>
          </a:bodyPr>
          <a:lstStyle/>
          <a:p>
            <a:pPr algn="ctr"/>
            <a:r>
              <a:rPr lang="en-US" sz="6000">
                <a:solidFill>
                  <a:srgbClr val="F6C36F"/>
                </a:solidFill>
                <a:latin typeface="Segoe UI"/>
                <a:cs typeface="Segoe UI"/>
              </a:rPr>
              <a:t>Q</a:t>
            </a:r>
            <a:r>
              <a:rPr lang="en-US" sz="5400">
                <a:solidFill>
                  <a:srgbClr val="F6C36F"/>
                </a:solidFill>
                <a:latin typeface="Segoe UI"/>
                <a:cs typeface="Segoe UI"/>
              </a:rPr>
              <a:t>&amp;</a:t>
            </a:r>
            <a:r>
              <a:rPr lang="en-US" sz="6000">
                <a:solidFill>
                  <a:srgbClr val="F6C36F"/>
                </a:solidFill>
                <a:latin typeface="Segoe UI"/>
                <a:cs typeface="Segoe UI"/>
              </a:rPr>
              <a:t>A</a:t>
            </a:r>
            <a:endParaRPr lang="en-US" sz="6000">
              <a:solidFill>
                <a:srgbClr val="F6C36F"/>
              </a:solidFill>
            </a:endParaRPr>
          </a:p>
        </p:txBody>
      </p:sp>
    </p:spTree>
    <p:extLst>
      <p:ext uri="{BB962C8B-B14F-4D97-AF65-F5344CB8AC3E}">
        <p14:creationId xmlns:p14="http://schemas.microsoft.com/office/powerpoint/2010/main" val="4140539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367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063D3-9154-3EE8-CA98-9A4DC143707F}"/>
              </a:ext>
            </a:extLst>
          </p:cNvPr>
          <p:cNvSpPr>
            <a:spLocks noGrp="1"/>
          </p:cNvSpPr>
          <p:nvPr>
            <p:ph type="body" sz="quarter" idx="10"/>
          </p:nvPr>
        </p:nvSpPr>
        <p:spPr/>
        <p:txBody>
          <a:bodyPr/>
          <a:lstStyle/>
          <a:p>
            <a:r>
              <a:rPr lang="en-IS"/>
              <a:t>Thank you</a:t>
            </a:r>
          </a:p>
        </p:txBody>
      </p:sp>
    </p:spTree>
    <p:extLst>
      <p:ext uri="{BB962C8B-B14F-4D97-AF65-F5344CB8AC3E}">
        <p14:creationId xmlns:p14="http://schemas.microsoft.com/office/powerpoint/2010/main" val="188124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FF2DD-6D8D-23AF-58A8-B769FF21E634}"/>
              </a:ext>
            </a:extLst>
          </p:cNvPr>
          <p:cNvSpPr>
            <a:spLocks noGrp="1"/>
          </p:cNvSpPr>
          <p:nvPr>
            <p:ph type="body" sz="quarter" idx="4294967295"/>
          </p:nvPr>
        </p:nvSpPr>
        <p:spPr>
          <a:xfrm>
            <a:off x="505521" y="1962150"/>
            <a:ext cx="11485563" cy="5073650"/>
          </a:xfrm>
          <a:prstGeom prst="rect">
            <a:avLst/>
          </a:prstGeom>
        </p:spPr>
        <p:txBody>
          <a:bodyPr lIns="91440" tIns="45720" rIns="91440" bIns="45720" anchor="t">
            <a:normAutofit/>
          </a:bodyPr>
          <a:lstStyle/>
          <a:p>
            <a:r>
              <a:rPr lang="en-US" b="1">
                <a:solidFill>
                  <a:schemeClr val="bg1"/>
                </a:solidFill>
                <a:latin typeface="Segoe UI Black" panose="020B0502040204020203" pitchFamily="34" charset="0"/>
                <a:cs typeface="Segoe UI Black" panose="020B0502040204020203" pitchFamily="34" charset="0"/>
              </a:rPr>
              <a:t>What, Why</a:t>
            </a:r>
          </a:p>
          <a:p>
            <a:r>
              <a:rPr lang="en-US">
                <a:solidFill>
                  <a:schemeClr val="bg1"/>
                </a:solidFill>
                <a:latin typeface="Segoe UI Semilight" panose="020B0402040204020203" pitchFamily="34" charset="0"/>
                <a:cs typeface="Segoe UI Semilight" panose="020B04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6" name="TextBox 5">
            <a:extLst>
              <a:ext uri="{FF2B5EF4-FFF2-40B4-BE49-F238E27FC236}">
                <a16:creationId xmlns:a16="http://schemas.microsoft.com/office/drawing/2014/main" id="{F15DCCDE-5649-EB4E-3D6C-CEB43197FF6C}"/>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7036225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What is Telemetry in Business Central?</a:t>
            </a:r>
            <a:endParaRPr lang="en-US"/>
          </a:p>
        </p:txBody>
      </p:sp>
      <p:pic>
        <p:nvPicPr>
          <p:cNvPr id="1028" name="Picture 4" descr="business-central-logo">
            <a:extLst>
              <a:ext uri="{FF2B5EF4-FFF2-40B4-BE49-F238E27FC236}">
                <a16:creationId xmlns:a16="http://schemas.microsoft.com/office/drawing/2014/main" id="{EFCB2252-2DB4-F9A1-4C3B-32332B595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878" y="1667486"/>
            <a:ext cx="3373237" cy="3373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56E283-EC7E-2388-5F06-F393D4C7D6A8}"/>
              </a:ext>
            </a:extLst>
          </p:cNvPr>
          <p:cNvSpPr txBox="1"/>
          <p:nvPr/>
        </p:nvSpPr>
        <p:spPr>
          <a:xfrm>
            <a:off x="7391726" y="5040723"/>
            <a:ext cx="3112583" cy="954107"/>
          </a:xfrm>
          <a:prstGeom prst="rect">
            <a:avLst/>
          </a:prstGeom>
          <a:noFill/>
        </p:spPr>
        <p:txBody>
          <a:bodyPr wrap="none" rtlCol="0">
            <a:spAutoFit/>
          </a:bodyPr>
          <a:lstStyle/>
          <a:p>
            <a:pPr algn="ctr"/>
            <a:r>
              <a:rPr lang="en-MY" sz="2800" b="1"/>
              <a:t>Azure </a:t>
            </a:r>
          </a:p>
          <a:p>
            <a:pPr algn="ctr"/>
            <a:r>
              <a:rPr lang="en-MY" sz="2800" b="1"/>
              <a:t>Application Insights</a:t>
            </a:r>
          </a:p>
        </p:txBody>
      </p:sp>
      <p:sp>
        <p:nvSpPr>
          <p:cNvPr id="5" name="TextBox 4">
            <a:extLst>
              <a:ext uri="{FF2B5EF4-FFF2-40B4-BE49-F238E27FC236}">
                <a16:creationId xmlns:a16="http://schemas.microsoft.com/office/drawing/2014/main" id="{0B03B7A1-E50B-5819-C7A9-0B2B7E9EBB64}"/>
              </a:ext>
            </a:extLst>
          </p:cNvPr>
          <p:cNvSpPr txBox="1"/>
          <p:nvPr/>
        </p:nvSpPr>
        <p:spPr>
          <a:xfrm>
            <a:off x="1531079" y="5040723"/>
            <a:ext cx="2622833" cy="954107"/>
          </a:xfrm>
          <a:prstGeom prst="rect">
            <a:avLst/>
          </a:prstGeom>
          <a:noFill/>
        </p:spPr>
        <p:txBody>
          <a:bodyPr wrap="none" rtlCol="0">
            <a:spAutoFit/>
          </a:bodyPr>
          <a:lstStyle/>
          <a:p>
            <a:pPr algn="ctr"/>
            <a:r>
              <a:rPr lang="en-MY" sz="2800" b="1"/>
              <a:t>Dynamics 365 </a:t>
            </a:r>
          </a:p>
          <a:p>
            <a:pPr algn="ctr"/>
            <a:r>
              <a:rPr lang="en-MY" sz="2800" b="1"/>
              <a:t>Business Central</a:t>
            </a:r>
          </a:p>
        </p:txBody>
      </p:sp>
      <p:sp>
        <p:nvSpPr>
          <p:cNvPr id="3" name="Notched Right Arrow 2">
            <a:extLst>
              <a:ext uri="{FF2B5EF4-FFF2-40B4-BE49-F238E27FC236}">
                <a16:creationId xmlns:a16="http://schemas.microsoft.com/office/drawing/2014/main" id="{BCFD3A1D-BC82-DEF1-8B09-6BA766D2E3B5}"/>
              </a:ext>
            </a:extLst>
          </p:cNvPr>
          <p:cNvSpPr/>
          <p:nvPr/>
        </p:nvSpPr>
        <p:spPr>
          <a:xfrm>
            <a:off x="5081881" y="2960709"/>
            <a:ext cx="1739589" cy="635741"/>
          </a:xfrm>
          <a:prstGeom prst="notchedRightArrow">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6" name="Picture 5">
            <a:extLst>
              <a:ext uri="{FF2B5EF4-FFF2-40B4-BE49-F238E27FC236}">
                <a16:creationId xmlns:a16="http://schemas.microsoft.com/office/drawing/2014/main" id="{B8845E89-6DD8-A3A1-8AB0-565AE1F43F2B}"/>
              </a:ext>
            </a:extLst>
          </p:cNvPr>
          <p:cNvPicPr>
            <a:picLocks noChangeAspect="1"/>
          </p:cNvPicPr>
          <p:nvPr/>
        </p:nvPicPr>
        <p:blipFill>
          <a:blip r:embed="rId4"/>
          <a:stretch>
            <a:fillRect/>
          </a:stretch>
        </p:blipFill>
        <p:spPr>
          <a:xfrm>
            <a:off x="7952678" y="1817277"/>
            <a:ext cx="1987225" cy="3164840"/>
          </a:xfrm>
          <a:prstGeom prst="rect">
            <a:avLst/>
          </a:prstGeom>
        </p:spPr>
      </p:pic>
    </p:spTree>
    <p:extLst>
      <p:ext uri="{BB962C8B-B14F-4D97-AF65-F5344CB8AC3E}">
        <p14:creationId xmlns:p14="http://schemas.microsoft.com/office/powerpoint/2010/main" val="194730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What is Telemetry in Business Central?</a:t>
            </a:r>
            <a:endParaRPr lang="en-US"/>
          </a:p>
        </p:txBody>
      </p:sp>
      <p:sp>
        <p:nvSpPr>
          <p:cNvPr id="7" name="Rectangle: Rounded Corners 6">
            <a:extLst>
              <a:ext uri="{FF2B5EF4-FFF2-40B4-BE49-F238E27FC236}">
                <a16:creationId xmlns:a16="http://schemas.microsoft.com/office/drawing/2014/main" id="{19A95CA4-5D6C-9A65-AD01-97AE8D52F884}"/>
              </a:ext>
            </a:extLst>
          </p:cNvPr>
          <p:cNvSpPr/>
          <p:nvPr/>
        </p:nvSpPr>
        <p:spPr>
          <a:xfrm>
            <a:off x="1358852" y="1500769"/>
            <a:ext cx="2950764" cy="456038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a:solidFill>
                  <a:schemeClr val="tx1"/>
                </a:solidFill>
              </a:rPr>
              <a:t>Business Central</a:t>
            </a:r>
          </a:p>
          <a:p>
            <a:pPr algn="ctr"/>
            <a:r>
              <a:rPr lang="en-MY" sz="2800" b="1">
                <a:solidFill>
                  <a:schemeClr val="tx1"/>
                </a:solidFill>
              </a:rPr>
              <a:t>On-Prem</a:t>
            </a:r>
          </a:p>
        </p:txBody>
      </p:sp>
      <p:sp>
        <p:nvSpPr>
          <p:cNvPr id="8" name="Rectangle: Rounded Corners 7">
            <a:extLst>
              <a:ext uri="{FF2B5EF4-FFF2-40B4-BE49-F238E27FC236}">
                <a16:creationId xmlns:a16="http://schemas.microsoft.com/office/drawing/2014/main" id="{B1255F22-3CEF-9A53-DBA0-8486A5C41FC7}"/>
              </a:ext>
            </a:extLst>
          </p:cNvPr>
          <p:cNvSpPr/>
          <p:nvPr/>
        </p:nvSpPr>
        <p:spPr>
          <a:xfrm>
            <a:off x="4658359" y="1500769"/>
            <a:ext cx="2950764" cy="456038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a:solidFill>
                  <a:schemeClr val="tx1"/>
                </a:solidFill>
              </a:rPr>
              <a:t>Business Central</a:t>
            </a:r>
          </a:p>
          <a:p>
            <a:pPr algn="ctr"/>
            <a:r>
              <a:rPr lang="en-MY" sz="2800" b="1">
                <a:solidFill>
                  <a:schemeClr val="tx1"/>
                </a:solidFill>
              </a:rPr>
              <a:t>SaaS</a:t>
            </a:r>
          </a:p>
        </p:txBody>
      </p:sp>
      <p:sp>
        <p:nvSpPr>
          <p:cNvPr id="9" name="Rectangle: Rounded Corners 8">
            <a:extLst>
              <a:ext uri="{FF2B5EF4-FFF2-40B4-BE49-F238E27FC236}">
                <a16:creationId xmlns:a16="http://schemas.microsoft.com/office/drawing/2014/main" id="{918CF660-2BFA-C71E-02F0-8222890E1CE9}"/>
              </a:ext>
            </a:extLst>
          </p:cNvPr>
          <p:cNvSpPr/>
          <p:nvPr/>
        </p:nvSpPr>
        <p:spPr>
          <a:xfrm>
            <a:off x="7850344" y="1500769"/>
            <a:ext cx="2950764" cy="456038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a:solidFill>
                  <a:schemeClr val="tx1"/>
                </a:solidFill>
              </a:rPr>
              <a:t>App</a:t>
            </a:r>
          </a:p>
        </p:txBody>
      </p:sp>
    </p:spTree>
    <p:extLst>
      <p:ext uri="{BB962C8B-B14F-4D97-AF65-F5344CB8AC3E}">
        <p14:creationId xmlns:p14="http://schemas.microsoft.com/office/powerpoint/2010/main" val="379173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8D9C25-CC5F-090D-223C-C54B1EE0DA65}"/>
              </a:ext>
            </a:extLst>
          </p:cNvPr>
          <p:cNvPicPr>
            <a:picLocks noChangeAspect="1"/>
          </p:cNvPicPr>
          <p:nvPr/>
        </p:nvPicPr>
        <p:blipFill>
          <a:blip r:embed="rId3"/>
          <a:stretch>
            <a:fillRect/>
          </a:stretch>
        </p:blipFill>
        <p:spPr>
          <a:xfrm>
            <a:off x="485775" y="1258686"/>
            <a:ext cx="11220450" cy="4340628"/>
          </a:xfrm>
          <a:prstGeom prst="rect">
            <a:avLst/>
          </a:prstGeom>
          <a:ln>
            <a:solidFill>
              <a:srgbClr val="7030A0"/>
            </a:solidFill>
          </a:ln>
        </p:spPr>
      </p:pic>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a:latin typeface="Segoe UI"/>
                <a:cs typeface="Segoe UI"/>
              </a:rPr>
              <a:t>Why?</a:t>
            </a:r>
            <a:endParaRPr lang="en-US"/>
          </a:p>
        </p:txBody>
      </p:sp>
      <p:pic>
        <p:nvPicPr>
          <p:cNvPr id="6" name="Picture 5">
            <a:extLst>
              <a:ext uri="{FF2B5EF4-FFF2-40B4-BE49-F238E27FC236}">
                <a16:creationId xmlns:a16="http://schemas.microsoft.com/office/drawing/2014/main" id="{7E3E8216-D8F2-CBEE-1DF5-A32C34787FF6}"/>
              </a:ext>
            </a:extLst>
          </p:cNvPr>
          <p:cNvPicPr>
            <a:picLocks noChangeAspect="1"/>
          </p:cNvPicPr>
          <p:nvPr/>
        </p:nvPicPr>
        <p:blipFill>
          <a:blip r:embed="rId4"/>
          <a:stretch>
            <a:fillRect/>
          </a:stretch>
        </p:blipFill>
        <p:spPr>
          <a:xfrm>
            <a:off x="4480560" y="3535732"/>
            <a:ext cx="7459980" cy="2917025"/>
          </a:xfrm>
          <a:prstGeom prst="rect">
            <a:avLst/>
          </a:prstGeom>
          <a:noFill/>
          <a:ln>
            <a:solidFill>
              <a:srgbClr val="7030A0"/>
            </a:solidFill>
          </a:ln>
        </p:spPr>
      </p:pic>
    </p:spTree>
    <p:extLst>
      <p:ext uri="{BB962C8B-B14F-4D97-AF65-F5344CB8AC3E}">
        <p14:creationId xmlns:p14="http://schemas.microsoft.com/office/powerpoint/2010/main" val="377782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AA7B50-75B6-6D21-91DC-0F6C233CF8B5}"/>
              </a:ext>
            </a:extLst>
          </p:cNvPr>
          <p:cNvSpPr txBox="1">
            <a:spLocks/>
          </p:cNvSpPr>
          <p:nvPr/>
        </p:nvSpPr>
        <p:spPr>
          <a:xfrm>
            <a:off x="505521" y="1962150"/>
            <a:ext cx="11485563" cy="507365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latin typeface="Segoe UI Semilight" panose="020B0402040204020203" pitchFamily="34" charset="0"/>
                <a:cs typeface="Segoe UI Semilight" panose="020B0402040204020203" pitchFamily="34" charset="0"/>
              </a:rPr>
              <a:t>What, Why</a:t>
            </a:r>
          </a:p>
          <a:p>
            <a:r>
              <a:rPr lang="en-US" b="1">
                <a:solidFill>
                  <a:schemeClr val="bg1"/>
                </a:solidFill>
                <a:latin typeface="Segoe UI Black" panose="020B0502040204020203" pitchFamily="34" charset="0"/>
                <a:cs typeface="Segoe UI Black" panose="020B0502040204020203" pitchFamily="34" charset="0"/>
              </a:rPr>
              <a:t>Collecting Data - Setup</a:t>
            </a:r>
          </a:p>
          <a:p>
            <a:r>
              <a:rPr lang="en-US">
                <a:solidFill>
                  <a:schemeClr val="bg1"/>
                </a:solidFill>
                <a:latin typeface="Segoe UI Semilight" panose="020B0402040204020203" pitchFamily="34" charset="0"/>
                <a:cs typeface="Segoe UI Semilight" panose="020B0402040204020203" pitchFamily="34" charset="0"/>
              </a:rPr>
              <a:t>Querying Data with KQL</a:t>
            </a:r>
          </a:p>
          <a:p>
            <a:r>
              <a:rPr lang="en-US">
                <a:solidFill>
                  <a:schemeClr val="bg1"/>
                </a:solidFill>
                <a:latin typeface="Segoe UI Semilight" panose="020B0402040204020203" pitchFamily="34" charset="0"/>
                <a:cs typeface="Segoe UI Semilight" panose="020B0402040204020203" pitchFamily="34" charset="0"/>
              </a:rPr>
              <a:t>Analyzing Data with </a:t>
            </a:r>
            <a:r>
              <a:rPr lang="en-US" err="1">
                <a:solidFill>
                  <a:schemeClr val="bg1"/>
                </a:solidFill>
                <a:latin typeface="Segoe UI Semilight" panose="020B0402040204020203" pitchFamily="34" charset="0"/>
                <a:cs typeface="Segoe UI Semilight" panose="020B0402040204020203" pitchFamily="34" charset="0"/>
              </a:rPr>
              <a:t>PowerBI</a:t>
            </a:r>
            <a:endParaRPr lang="en-US">
              <a:solidFill>
                <a:schemeClr val="bg1"/>
              </a:solidFill>
              <a:latin typeface="Segoe UI Semilight" panose="020B0402040204020203" pitchFamily="34" charset="0"/>
              <a:cs typeface="Segoe UI Semilight" panose="020B0402040204020203" pitchFamily="34" charset="0"/>
            </a:endParaRPr>
          </a:p>
          <a:p>
            <a:r>
              <a:rPr lang="en-US">
                <a:solidFill>
                  <a:schemeClr val="bg1"/>
                </a:solidFill>
                <a:latin typeface="Segoe UI Semilight" panose="020B0402040204020203" pitchFamily="34" charset="0"/>
                <a:cs typeface="Segoe UI Semilight" panose="020B0402040204020203" pitchFamily="34" charset="0"/>
              </a:rPr>
              <a:t>Demo</a:t>
            </a:r>
          </a:p>
          <a:p>
            <a:r>
              <a:rPr lang="en-US">
                <a:solidFill>
                  <a:schemeClr val="bg1"/>
                </a:solidFill>
                <a:latin typeface="Segoe UI Semilight" panose="020B0402040204020203" pitchFamily="34" charset="0"/>
                <a:cs typeface="Segoe UI Semilight" panose="020B0402040204020203" pitchFamily="34" charset="0"/>
              </a:rPr>
              <a:t>Telemetry Costs</a:t>
            </a:r>
          </a:p>
        </p:txBody>
      </p:sp>
      <p:sp>
        <p:nvSpPr>
          <p:cNvPr id="6" name="TextBox 5">
            <a:extLst>
              <a:ext uri="{FF2B5EF4-FFF2-40B4-BE49-F238E27FC236}">
                <a16:creationId xmlns:a16="http://schemas.microsoft.com/office/drawing/2014/main" id="{E525B602-0446-2DAB-342D-9AFD7B99F852}"/>
              </a:ext>
            </a:extLst>
          </p:cNvPr>
          <p:cNvSpPr txBox="1"/>
          <p:nvPr/>
        </p:nvSpPr>
        <p:spPr>
          <a:xfrm>
            <a:off x="505521" y="624689"/>
            <a:ext cx="6229814" cy="1200329"/>
          </a:xfrm>
          <a:prstGeom prst="rect">
            <a:avLst/>
          </a:prstGeom>
          <a:noFill/>
        </p:spPr>
        <p:txBody>
          <a:bodyPr wrap="square">
            <a:spAutoFit/>
          </a:bodyPr>
          <a:lstStyle/>
          <a:p>
            <a:r>
              <a:rPr lang="en-US" sz="3600" b="1">
                <a:solidFill>
                  <a:srgbClr val="F6C36F"/>
                </a:solidFill>
                <a:latin typeface="Segoe UI Black" panose="020B0502040204020203" pitchFamily="34" charset="0"/>
                <a:cs typeface="Segoe UI Black" panose="020B0502040204020203" pitchFamily="34" charset="0"/>
              </a:rPr>
              <a:t>Our 30 minutes </a:t>
            </a:r>
            <a:br>
              <a:rPr lang="en-US" sz="3600" b="1">
                <a:solidFill>
                  <a:srgbClr val="F6C36F"/>
                </a:solidFill>
                <a:latin typeface="Segoe UI Black" panose="020B0502040204020203" pitchFamily="34" charset="0"/>
                <a:cs typeface="Segoe UI Black" panose="020B0502040204020203" pitchFamily="34" charset="0"/>
              </a:rPr>
            </a:br>
            <a:r>
              <a:rPr lang="en-US" sz="3600" b="1">
                <a:solidFill>
                  <a:srgbClr val="F6C36F"/>
                </a:solidFill>
                <a:latin typeface="Segoe UI Black" panose="020B0502040204020203" pitchFamily="34" charset="0"/>
                <a:cs typeface="Segoe UI Black" panose="020B0502040204020203" pitchFamily="34" charset="0"/>
              </a:rPr>
              <a:t>journey together...</a:t>
            </a:r>
            <a:endParaRPr lang="en-IS" sz="3600" b="1">
              <a:latin typeface="Segoe UI Black" panose="020B0502040204020203" pitchFamily="34" charset="0"/>
              <a:cs typeface="Segoe UI Black" panose="020B0502040204020203" pitchFamily="34" charset="0"/>
            </a:endParaRPr>
          </a:p>
        </p:txBody>
      </p:sp>
    </p:spTree>
    <p:extLst>
      <p:ext uri="{BB962C8B-B14F-4D97-AF65-F5344CB8AC3E}">
        <p14:creationId xmlns:p14="http://schemas.microsoft.com/office/powerpoint/2010/main" val="250699325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a:xfrm>
            <a:off x="994496" y="957278"/>
            <a:ext cx="11511418" cy="588637"/>
          </a:xfrm>
        </p:spPr>
        <p:txBody>
          <a:bodyPr>
            <a:normAutofit fontScale="90000"/>
          </a:bodyPr>
          <a:lstStyle/>
          <a:p>
            <a:r>
              <a:rPr lang="en-US">
                <a:latin typeface="Segoe UI"/>
                <a:cs typeface="Segoe UI"/>
              </a:rPr>
              <a:t>Collecting Data – </a:t>
            </a:r>
            <a:br>
              <a:rPr lang="en-US">
                <a:latin typeface="Segoe UI"/>
                <a:cs typeface="Segoe UI"/>
              </a:rPr>
            </a:br>
            <a:r>
              <a:rPr lang="en-US" b="0">
                <a:latin typeface="Segoe UI Semilight" panose="020B0402040204020203" pitchFamily="34" charset="0"/>
                <a:cs typeface="Segoe UI Semilight" panose="020B0402040204020203" pitchFamily="34" charset="0"/>
              </a:rPr>
              <a:t>The Setup</a:t>
            </a:r>
          </a:p>
        </p:txBody>
      </p:sp>
      <p:sp>
        <p:nvSpPr>
          <p:cNvPr id="3" name="Text Placeholder 2">
            <a:extLst>
              <a:ext uri="{FF2B5EF4-FFF2-40B4-BE49-F238E27FC236}">
                <a16:creationId xmlns:a16="http://schemas.microsoft.com/office/drawing/2014/main" id="{2F0B6B27-F487-16AC-1E1C-B52FB3FD14B6}"/>
              </a:ext>
            </a:extLst>
          </p:cNvPr>
          <p:cNvSpPr>
            <a:spLocks noGrp="1"/>
          </p:cNvSpPr>
          <p:nvPr>
            <p:ph type="body" sz="quarter" idx="10"/>
          </p:nvPr>
        </p:nvSpPr>
        <p:spPr>
          <a:xfrm>
            <a:off x="994496" y="2257979"/>
            <a:ext cx="5101506" cy="3528575"/>
          </a:xfrm>
        </p:spPr>
        <p:txBody>
          <a:bodyPr lIns="91440" tIns="45720" rIns="91440" bIns="45720" anchor="t"/>
          <a:lstStyle/>
          <a:p>
            <a:r>
              <a:rPr lang="en-US" sz="2400"/>
              <a:t>Azure Application Insights</a:t>
            </a:r>
          </a:p>
          <a:p>
            <a:r>
              <a:rPr lang="en-US" sz="2400"/>
              <a:t>Business Central – On-Prem</a:t>
            </a:r>
          </a:p>
          <a:p>
            <a:r>
              <a:rPr lang="en-US" sz="2400"/>
              <a:t>Business Central – SaaS</a:t>
            </a:r>
          </a:p>
          <a:p>
            <a:r>
              <a:rPr lang="en-US" sz="2400"/>
              <a:t>Individual Apps</a:t>
            </a:r>
          </a:p>
          <a:p>
            <a:endParaRPr lang="en-US" sz="2400"/>
          </a:p>
        </p:txBody>
      </p:sp>
      <p:pic>
        <p:nvPicPr>
          <p:cNvPr id="5" name="Picture 4">
            <a:extLst>
              <a:ext uri="{FF2B5EF4-FFF2-40B4-BE49-F238E27FC236}">
                <a16:creationId xmlns:a16="http://schemas.microsoft.com/office/drawing/2014/main" id="{FBA0129C-D349-4C71-2DB7-072EB59A3A2B}"/>
              </a:ext>
            </a:extLst>
          </p:cNvPr>
          <p:cNvPicPr>
            <a:picLocks noChangeAspect="1"/>
          </p:cNvPicPr>
          <p:nvPr/>
        </p:nvPicPr>
        <p:blipFill>
          <a:blip r:embed="rId3"/>
          <a:stretch>
            <a:fillRect/>
          </a:stretch>
        </p:blipFill>
        <p:spPr>
          <a:xfrm>
            <a:off x="6897028" y="957278"/>
            <a:ext cx="3094465" cy="4928222"/>
          </a:xfrm>
          <a:prstGeom prst="rect">
            <a:avLst/>
          </a:prstGeom>
        </p:spPr>
      </p:pic>
    </p:spTree>
    <p:extLst>
      <p:ext uri="{BB962C8B-B14F-4D97-AF65-F5344CB8AC3E}">
        <p14:creationId xmlns:p14="http://schemas.microsoft.com/office/powerpoint/2010/main" val="1506717559"/>
      </p:ext>
    </p:extLst>
  </p:cSld>
  <p:clrMapOvr>
    <a:masterClrMapping/>
  </p:clrMapOvr>
</p:sld>
</file>

<file path=ppt/theme/theme1.xml><?xml version="1.0" encoding="utf-8"?>
<a:theme xmlns:a="http://schemas.openxmlformats.org/drawingml/2006/main" name="Purpl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3E5B1BA-CA92-7A49-AB5C-BC768B493E9E}" vid="{5C5FD05A-3634-F448-BDB5-C27CC61F903F}"/>
    </a:ext>
  </a:extLst>
</a:theme>
</file>

<file path=ppt/theme/theme2.xml><?xml version="1.0" encoding="utf-8"?>
<a:theme xmlns:a="http://schemas.openxmlformats.org/drawingml/2006/main" name="Whit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3E5B1BA-CA92-7A49-AB5C-BC768B493E9E}" vid="{71F9C1AD-5526-F144-A340-EF64AA228DFB}"/>
    </a:ext>
  </a:extLst>
</a:theme>
</file>

<file path=ppt/theme/theme3.xml><?xml version="1.0" encoding="utf-8"?>
<a:theme xmlns:a="http://schemas.openxmlformats.org/drawingml/2006/main" name="Purpl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3E5B1BA-CA92-7A49-AB5C-BC768B493E9E}" vid="{2E460B70-E7D2-EA41-B896-A43B50378A20}"/>
    </a:ext>
  </a:extLst>
</a:theme>
</file>

<file path=ppt/theme/theme4.xml><?xml version="1.0" encoding="utf-8"?>
<a:theme xmlns:a="http://schemas.openxmlformats.org/drawingml/2006/main" name="Whit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3E5B1BA-CA92-7A49-AB5C-BC768B493E9E}" vid="{232FC006-03AF-7746-8B1A-26A282BC4DC2}"/>
    </a:ext>
  </a:extLst>
</a:theme>
</file>

<file path=ppt/theme/theme5.xml><?xml version="1.0" encoding="utf-8"?>
<a:theme xmlns:a="http://schemas.openxmlformats.org/drawingml/2006/main" name="Whit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CE95A2B-0568-CC40-9C49-CC6F86C37A47}" vid="{2DBFB3F2-0F6C-7042-A020-E5DB933C8AD6}"/>
    </a:ext>
  </a:extLst>
</a:theme>
</file>

<file path=ppt/theme/theme6.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a525c2-d4eb-46fe-9b09-8f8634d7947d" xsi:nil="true"/>
    <lcf76f155ced4ddcb4097134ff3c332f xmlns="0ec22545-32f7-47c8-afbd-c0084660662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F778840D0E4448A76F7E32A9FBEAD5" ma:contentTypeVersion="13" ma:contentTypeDescription="Create a new document." ma:contentTypeScope="" ma:versionID="9aca5eb1bfdd2e13153c7ab7c9c59fe1">
  <xsd:schema xmlns:xsd="http://www.w3.org/2001/XMLSchema" xmlns:xs="http://www.w3.org/2001/XMLSchema" xmlns:p="http://schemas.microsoft.com/office/2006/metadata/properties" xmlns:ns2="0ec22545-32f7-47c8-afbd-c0084660662b" xmlns:ns3="a1a525c2-d4eb-46fe-9b09-8f8634d7947d" targetNamespace="http://schemas.microsoft.com/office/2006/metadata/properties" ma:root="true" ma:fieldsID="2fc9f7f1d559baa33c354898c7e47feb" ns2:_="" ns3:_="">
    <xsd:import namespace="0ec22545-32f7-47c8-afbd-c0084660662b"/>
    <xsd:import namespace="a1a525c2-d4eb-46fe-9b09-8f8634d794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22545-32f7-47c8-afbd-c00846606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b5d8dc-d837-4d45-bdf0-88d0e4b2b8c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a525c2-d4eb-46fe-9b09-8f8634d794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3107078-99da-4c67-8587-993427b28979}" ma:internalName="TaxCatchAll" ma:showField="CatchAllData" ma:web="a1a525c2-d4eb-46fe-9b09-8f8634d794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2B807-A264-48E4-B12E-CB13D82729FA}">
  <ds:schemaRefs>
    <ds:schemaRef ds:uri="http://schemas.microsoft.com/sharepoint/v3/contenttype/forms"/>
  </ds:schemaRefs>
</ds:datastoreItem>
</file>

<file path=customXml/itemProps2.xml><?xml version="1.0" encoding="utf-8"?>
<ds:datastoreItem xmlns:ds="http://schemas.openxmlformats.org/officeDocument/2006/customXml" ds:itemID="{B4CDAC53-A9DA-42AE-9568-111514231D4D}">
  <ds:schemaRefs>
    <ds:schemaRef ds:uri="0ec22545-32f7-47c8-afbd-c0084660662b"/>
    <ds:schemaRef ds:uri="a1a525c2-d4eb-46fe-9b09-8f8634d794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E4B59A-48D1-4E42-BB53-EDF1FAABA4B2}">
  <ds:schemaRefs>
    <ds:schemaRef ds:uri="0ec22545-32f7-47c8-afbd-c0084660662b"/>
    <ds:schemaRef ds:uri="a1a525c2-d4eb-46fe-9b09-8f8634d794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Purple slides</Template>
  <Application>Microsoft Office PowerPoint</Application>
  <PresentationFormat>Widescreen</PresentationFormat>
  <Slides>32</Slides>
  <Notes>29</Notes>
  <HiddenSlides>0</HiddenSlide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Purple slides</vt:lpstr>
      <vt:lpstr>White slides</vt:lpstr>
      <vt:lpstr>Purple product slides</vt:lpstr>
      <vt:lpstr>White product slides</vt:lpstr>
      <vt:lpstr>White slides</vt:lpstr>
      <vt:lpstr>PowerPoint Presentation</vt:lpstr>
      <vt:lpstr>PowerPoint Presentation</vt:lpstr>
      <vt:lpstr>PowerPoint Presentation</vt:lpstr>
      <vt:lpstr>PowerPoint Presentation</vt:lpstr>
      <vt:lpstr>What is Telemetry in Business Central?</vt:lpstr>
      <vt:lpstr>What is Telemetry in Business Central?</vt:lpstr>
      <vt:lpstr>Why?</vt:lpstr>
      <vt:lpstr>PowerPoint Presentation</vt:lpstr>
      <vt:lpstr>Collecting Data –  The Setup</vt:lpstr>
      <vt:lpstr>Collecting Data –  Azure Application  Insights Setup</vt:lpstr>
      <vt:lpstr>Collecting Data –  Azure Application Insights Setup</vt:lpstr>
      <vt:lpstr>Collecting Data –  Service Tier Setup (BC On-Prem)</vt:lpstr>
      <vt:lpstr>Collecting Data –  Service Tier Setup  (LS Central SaaS)</vt:lpstr>
      <vt:lpstr>Collecting Data – App</vt:lpstr>
      <vt:lpstr>Collecting Data – Firewall</vt:lpstr>
      <vt:lpstr>PowerPoint Presentation</vt:lpstr>
      <vt:lpstr>Querying Data  with Kusto Query  Language (KQL)</vt:lpstr>
      <vt:lpstr>Analyzing Data with Kusto Query Language (KQL)</vt:lpstr>
      <vt:lpstr>Analyzing Data with Kusto Query Language (KQL)</vt:lpstr>
      <vt:lpstr>PowerPoint Presentation</vt:lpstr>
      <vt:lpstr>Analyzing Data with PowerBI</vt:lpstr>
      <vt:lpstr>PowerPoint Presentation</vt:lpstr>
      <vt:lpstr>Analyzing Data with PowerBI</vt:lpstr>
      <vt:lpstr>PowerPoint Presentation</vt:lpstr>
      <vt:lpstr>Analyzing Data  with PowerBI</vt:lpstr>
      <vt:lpstr>PowerPoint Presentation</vt:lpstr>
      <vt:lpstr>PowerPoint Presentation</vt:lpstr>
      <vt:lpstr>Telemetry Costs</vt:lpstr>
      <vt:lpstr>PowerPoint Presentation</vt:lpstr>
      <vt:lpstr>Q&amp;A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variations and where to find them</dc:title>
  <dc:creator>Elias Johann Jonsson</dc:creator>
  <cp:revision>1</cp:revision>
  <dcterms:created xsi:type="dcterms:W3CDTF">2022-12-13T13:44:05Z</dcterms:created>
  <dcterms:modified xsi:type="dcterms:W3CDTF">2023-03-01T01:48:12Z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0x01010069F778840D0E4448A76F7E32A9FBEAD5</vt:lpwstr>
  </property>
  <property fmtid="{D5CDD505-2E9C-101B-9397-08002B2CF9AE}" pid="3" name="MediaServiceImageTags">
    <vt:lpwstr/>
  </property>
</Properties>
</file>