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681" r:id="rId5"/>
    <p:sldMasterId id="2147483668" r:id="rId6"/>
    <p:sldMasterId id="2147483692" r:id="rId7"/>
    <p:sldMasterId id="2147483734" r:id="rId8"/>
    <p:sldMasterId id="2147483750" r:id="rId9"/>
  </p:sldMasterIdLst>
  <p:notesMasterIdLst>
    <p:notesMasterId r:id="rId41"/>
  </p:notesMasterIdLst>
  <p:sldIdLst>
    <p:sldId id="2146845966" r:id="rId10"/>
    <p:sldId id="2146845909" r:id="rId11"/>
    <p:sldId id="2146845898" r:id="rId12"/>
    <p:sldId id="2146845899" r:id="rId13"/>
    <p:sldId id="2146845871" r:id="rId14"/>
    <p:sldId id="2146845900" r:id="rId15"/>
    <p:sldId id="2146845868" r:id="rId16"/>
    <p:sldId id="2146845979" r:id="rId17"/>
    <p:sldId id="2146845901" r:id="rId18"/>
    <p:sldId id="2146845969" r:id="rId19"/>
    <p:sldId id="2146845879" r:id="rId20"/>
    <p:sldId id="2146845902" r:id="rId21"/>
    <p:sldId id="2146845832" r:id="rId22"/>
    <p:sldId id="2146845970" r:id="rId23"/>
    <p:sldId id="2146845980" r:id="rId24"/>
    <p:sldId id="2146845903" r:id="rId25"/>
    <p:sldId id="2146845877" r:id="rId26"/>
    <p:sldId id="2146845971" r:id="rId27"/>
    <p:sldId id="2146845904" r:id="rId28"/>
    <p:sldId id="2146845881" r:id="rId29"/>
    <p:sldId id="2146845974" r:id="rId30"/>
    <p:sldId id="2146845975" r:id="rId31"/>
    <p:sldId id="2146845905" r:id="rId32"/>
    <p:sldId id="2146845976" r:id="rId33"/>
    <p:sldId id="2146845977" r:id="rId34"/>
    <p:sldId id="2146845978" r:id="rId35"/>
    <p:sldId id="2146845907" r:id="rId36"/>
    <p:sldId id="2146845857" r:id="rId37"/>
    <p:sldId id="2146845908" r:id="rId38"/>
    <p:sldId id="2146845820" r:id="rId39"/>
    <p:sldId id="2146845967" r:id="rId4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146845966"/>
            <p14:sldId id="2146845909"/>
            <p14:sldId id="2146845898"/>
            <p14:sldId id="2146845899"/>
            <p14:sldId id="2146845871"/>
            <p14:sldId id="2146845900"/>
            <p14:sldId id="2146845868"/>
            <p14:sldId id="2146845979"/>
            <p14:sldId id="2146845901"/>
            <p14:sldId id="2146845969"/>
            <p14:sldId id="2146845879"/>
            <p14:sldId id="2146845902"/>
            <p14:sldId id="2146845832"/>
            <p14:sldId id="2146845970"/>
            <p14:sldId id="2146845980"/>
            <p14:sldId id="2146845903"/>
            <p14:sldId id="2146845877"/>
            <p14:sldId id="2146845971"/>
            <p14:sldId id="2146845904"/>
            <p14:sldId id="2146845881"/>
            <p14:sldId id="2146845974"/>
            <p14:sldId id="2146845975"/>
            <p14:sldId id="2146845905"/>
            <p14:sldId id="2146845976"/>
            <p14:sldId id="2146845977"/>
            <p14:sldId id="2146845978"/>
            <p14:sldId id="2146845907"/>
            <p14:sldId id="2146845857"/>
            <p14:sldId id="2146845908"/>
            <p14:sldId id="2146845820"/>
            <p14:sldId id="21468459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267"/>
    <a:srgbClr val="323133"/>
    <a:srgbClr val="323F50"/>
    <a:srgbClr val="928BE8"/>
    <a:srgbClr val="C7DB80"/>
    <a:srgbClr val="94B465"/>
    <a:srgbClr val="29B4A9"/>
    <a:srgbClr val="361D5C"/>
    <a:srgbClr val="F6C36F"/>
    <a:srgbClr val="13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85306"/>
  </p:normalViewPr>
  <p:slideViewPr>
    <p:cSldViewPr snapToGrid="0" snapToObjects="1">
      <p:cViewPr varScale="1">
        <p:scale>
          <a:sx n="79" d="100"/>
          <a:sy n="79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ndl" userId="cfd6b6c4-d6a3-4947-8f99-87aee65d618f" providerId="ADAL" clId="{2235104A-FE13-4539-A6CA-3E37DF152199}"/>
    <pc:docChg chg="undo custSel addSld delSld modSld modSection">
      <pc:chgData name="Martin Kleindl" userId="cfd6b6c4-d6a3-4947-8f99-87aee65d618f" providerId="ADAL" clId="{2235104A-FE13-4539-A6CA-3E37DF152199}" dt="2023-05-19T09:39:08.014" v="536" actId="47"/>
      <pc:docMkLst>
        <pc:docMk/>
      </pc:docMkLst>
      <pc:sldChg chg="add">
        <pc:chgData name="Martin Kleindl" userId="cfd6b6c4-d6a3-4947-8f99-87aee65d618f" providerId="ADAL" clId="{2235104A-FE13-4539-A6CA-3E37DF152199}" dt="2023-05-19T09:25:13.195" v="23"/>
        <pc:sldMkLst>
          <pc:docMk/>
          <pc:sldMk cId="3872968877" sldId="2146845820"/>
        </pc:sldMkLst>
      </pc:sldChg>
      <pc:sldChg chg="del">
        <pc:chgData name="Martin Kleindl" userId="cfd6b6c4-d6a3-4947-8f99-87aee65d618f" providerId="ADAL" clId="{2235104A-FE13-4539-A6CA-3E37DF152199}" dt="2023-05-19T09:22:36.201" v="5" actId="47"/>
        <pc:sldMkLst>
          <pc:docMk/>
          <pc:sldMk cId="2466996341" sldId="2146845837"/>
        </pc:sldMkLst>
      </pc:sldChg>
      <pc:sldChg chg="del mod modShow">
        <pc:chgData name="Martin Kleindl" userId="cfd6b6c4-d6a3-4947-8f99-87aee65d618f" providerId="ADAL" clId="{2235104A-FE13-4539-A6CA-3E37DF152199}" dt="2023-05-19T09:39:08.014" v="536" actId="47"/>
        <pc:sldMkLst>
          <pc:docMk/>
          <pc:sldMk cId="3153887254" sldId="2146845848"/>
        </pc:sldMkLst>
      </pc:sldChg>
      <pc:sldChg chg="del mod modShow">
        <pc:chgData name="Martin Kleindl" userId="cfd6b6c4-d6a3-4947-8f99-87aee65d618f" providerId="ADAL" clId="{2235104A-FE13-4539-A6CA-3E37DF152199}" dt="2023-05-19T09:39:08.014" v="536" actId="47"/>
        <pc:sldMkLst>
          <pc:docMk/>
          <pc:sldMk cId="2869663603" sldId="2146845849"/>
        </pc:sldMkLst>
      </pc:sldChg>
      <pc:sldChg chg="del mod modShow">
        <pc:chgData name="Martin Kleindl" userId="cfd6b6c4-d6a3-4947-8f99-87aee65d618f" providerId="ADAL" clId="{2235104A-FE13-4539-A6CA-3E37DF152199}" dt="2023-05-19T09:39:08.014" v="536" actId="47"/>
        <pc:sldMkLst>
          <pc:docMk/>
          <pc:sldMk cId="2789918097" sldId="2146845858"/>
        </pc:sldMkLst>
      </pc:sldChg>
      <pc:sldChg chg="mod modShow">
        <pc:chgData name="Martin Kleindl" userId="cfd6b6c4-d6a3-4947-8f99-87aee65d618f" providerId="ADAL" clId="{2235104A-FE13-4539-A6CA-3E37DF152199}" dt="2023-05-19T09:27:27.217" v="27" actId="729"/>
        <pc:sldMkLst>
          <pc:docMk/>
          <pc:sldMk cId="4243643930" sldId="2146845876"/>
        </pc:sldMkLst>
      </pc:sldChg>
      <pc:sldChg chg="del">
        <pc:chgData name="Martin Kleindl" userId="cfd6b6c4-d6a3-4947-8f99-87aee65d618f" providerId="ADAL" clId="{2235104A-FE13-4539-A6CA-3E37DF152199}" dt="2023-05-19T09:24:50.980" v="22" actId="47"/>
        <pc:sldMkLst>
          <pc:docMk/>
          <pc:sldMk cId="1515192896" sldId="2146845896"/>
        </pc:sldMkLst>
      </pc:sldChg>
      <pc:sldChg chg="del">
        <pc:chgData name="Martin Kleindl" userId="cfd6b6c4-d6a3-4947-8f99-87aee65d618f" providerId="ADAL" clId="{2235104A-FE13-4539-A6CA-3E37DF152199}" dt="2023-05-19T09:22:06.934" v="1" actId="47"/>
        <pc:sldMkLst>
          <pc:docMk/>
          <pc:sldMk cId="3058592994" sldId="2146845897"/>
        </pc:sldMkLst>
      </pc:sldChg>
      <pc:sldChg chg="add del">
        <pc:chgData name="Martin Kleindl" userId="cfd6b6c4-d6a3-4947-8f99-87aee65d618f" providerId="ADAL" clId="{2235104A-FE13-4539-A6CA-3E37DF152199}" dt="2023-05-19T09:24:36.560" v="18" actId="47"/>
        <pc:sldMkLst>
          <pc:docMk/>
          <pc:sldMk cId="1203353061" sldId="2146845905"/>
        </pc:sldMkLst>
      </pc:sldChg>
      <pc:sldChg chg="add del">
        <pc:chgData name="Martin Kleindl" userId="cfd6b6c4-d6a3-4947-8f99-87aee65d618f" providerId="ADAL" clId="{2235104A-FE13-4539-A6CA-3E37DF152199}" dt="2023-05-19T09:23:23.080" v="10"/>
        <pc:sldMkLst>
          <pc:docMk/>
          <pc:sldMk cId="4070808702" sldId="2146845961"/>
        </pc:sldMkLst>
      </pc:sldChg>
      <pc:sldChg chg="del">
        <pc:chgData name="Martin Kleindl" userId="cfd6b6c4-d6a3-4947-8f99-87aee65d618f" providerId="ADAL" clId="{2235104A-FE13-4539-A6CA-3E37DF152199}" dt="2023-05-19T09:23:57.926" v="14" actId="47"/>
        <pc:sldMkLst>
          <pc:docMk/>
          <pc:sldMk cId="3135195568" sldId="2146845962"/>
        </pc:sldMkLst>
      </pc:sldChg>
      <pc:sldChg chg="del">
        <pc:chgData name="Martin Kleindl" userId="cfd6b6c4-d6a3-4947-8f99-87aee65d618f" providerId="ADAL" clId="{2235104A-FE13-4539-A6CA-3E37DF152199}" dt="2023-05-19T09:24:20.106" v="16" actId="47"/>
        <pc:sldMkLst>
          <pc:docMk/>
          <pc:sldMk cId="570545272" sldId="2146845963"/>
        </pc:sldMkLst>
      </pc:sldChg>
      <pc:sldChg chg="add">
        <pc:chgData name="Martin Kleindl" userId="cfd6b6c4-d6a3-4947-8f99-87aee65d618f" providerId="ADAL" clId="{2235104A-FE13-4539-A6CA-3E37DF152199}" dt="2023-05-19T09:22:04.470" v="0"/>
        <pc:sldMkLst>
          <pc:docMk/>
          <pc:sldMk cId="3421522018" sldId="2146845968"/>
        </pc:sldMkLst>
      </pc:sldChg>
      <pc:sldChg chg="add">
        <pc:chgData name="Martin Kleindl" userId="cfd6b6c4-d6a3-4947-8f99-87aee65d618f" providerId="ADAL" clId="{2235104A-FE13-4539-A6CA-3E37DF152199}" dt="2023-05-19T09:22:32.930" v="4"/>
        <pc:sldMkLst>
          <pc:docMk/>
          <pc:sldMk cId="355450091" sldId="2146845969"/>
        </pc:sldMkLst>
      </pc:sldChg>
      <pc:sldChg chg="add del">
        <pc:chgData name="Martin Kleindl" userId="cfd6b6c4-d6a3-4947-8f99-87aee65d618f" providerId="ADAL" clId="{2235104A-FE13-4539-A6CA-3E37DF152199}" dt="2023-05-19T09:22:32.891" v="3"/>
        <pc:sldMkLst>
          <pc:docMk/>
          <pc:sldMk cId="1893793715" sldId="2146845969"/>
        </pc:sldMkLst>
      </pc:sldChg>
      <pc:sldChg chg="add">
        <pc:chgData name="Martin Kleindl" userId="cfd6b6c4-d6a3-4947-8f99-87aee65d618f" providerId="ADAL" clId="{2235104A-FE13-4539-A6CA-3E37DF152199}" dt="2023-05-19T09:23:04.434" v="6"/>
        <pc:sldMkLst>
          <pc:docMk/>
          <pc:sldMk cId="2934865263" sldId="2146845970"/>
        </pc:sldMkLst>
      </pc:sldChg>
      <pc:sldChg chg="add del">
        <pc:chgData name="Martin Kleindl" userId="cfd6b6c4-d6a3-4947-8f99-87aee65d618f" providerId="ADAL" clId="{2235104A-FE13-4539-A6CA-3E37DF152199}" dt="2023-05-19T09:23:54.966" v="13"/>
        <pc:sldMkLst>
          <pc:docMk/>
          <pc:sldMk cId="2230923713" sldId="2146845971"/>
        </pc:sldMkLst>
      </pc:sldChg>
      <pc:sldChg chg="add del">
        <pc:chgData name="Martin Kleindl" userId="cfd6b6c4-d6a3-4947-8f99-87aee65d618f" providerId="ADAL" clId="{2235104A-FE13-4539-A6CA-3E37DF152199}" dt="2023-05-19T09:23:16.556" v="9" actId="47"/>
        <pc:sldMkLst>
          <pc:docMk/>
          <pc:sldMk cId="4171453790" sldId="2146845971"/>
        </pc:sldMkLst>
      </pc:sldChg>
      <pc:sldChg chg="add del">
        <pc:chgData name="Martin Kleindl" userId="cfd6b6c4-d6a3-4947-8f99-87aee65d618f" providerId="ADAL" clId="{2235104A-FE13-4539-A6CA-3E37DF152199}" dt="2023-05-19T09:23:54.920" v="12"/>
        <pc:sldMkLst>
          <pc:docMk/>
          <pc:sldMk cId="145459012" sldId="2146845972"/>
        </pc:sldMkLst>
      </pc:sldChg>
      <pc:sldChg chg="add">
        <pc:chgData name="Martin Kleindl" userId="cfd6b6c4-d6a3-4947-8f99-87aee65d618f" providerId="ADAL" clId="{2235104A-FE13-4539-A6CA-3E37DF152199}" dt="2023-05-19T09:23:54.966" v="13"/>
        <pc:sldMkLst>
          <pc:docMk/>
          <pc:sldMk cId="2941364138" sldId="2146845972"/>
        </pc:sldMkLst>
      </pc:sldChg>
      <pc:sldChg chg="add">
        <pc:chgData name="Martin Kleindl" userId="cfd6b6c4-d6a3-4947-8f99-87aee65d618f" providerId="ADAL" clId="{2235104A-FE13-4539-A6CA-3E37DF152199}" dt="2023-05-19T09:24:17.033" v="15"/>
        <pc:sldMkLst>
          <pc:docMk/>
          <pc:sldMk cId="514715800" sldId="2146845974"/>
        </pc:sldMkLst>
      </pc:sldChg>
      <pc:sldChg chg="add">
        <pc:chgData name="Martin Kleindl" userId="cfd6b6c4-d6a3-4947-8f99-87aee65d618f" providerId="ADAL" clId="{2235104A-FE13-4539-A6CA-3E37DF152199}" dt="2023-05-19T09:24:17.033" v="15"/>
        <pc:sldMkLst>
          <pc:docMk/>
          <pc:sldMk cId="218722025" sldId="2146845975"/>
        </pc:sldMkLst>
      </pc:sldChg>
      <pc:sldChg chg="add del">
        <pc:chgData name="Martin Kleindl" userId="cfd6b6c4-d6a3-4947-8f99-87aee65d618f" providerId="ADAL" clId="{2235104A-FE13-4539-A6CA-3E37DF152199}" dt="2023-05-19T09:24:43.785" v="20"/>
        <pc:sldMkLst>
          <pc:docMk/>
          <pc:sldMk cId="1883082480" sldId="2146845976"/>
        </pc:sldMkLst>
      </pc:sldChg>
      <pc:sldChg chg="add">
        <pc:chgData name="Martin Kleindl" userId="cfd6b6c4-d6a3-4947-8f99-87aee65d618f" providerId="ADAL" clId="{2235104A-FE13-4539-A6CA-3E37DF152199}" dt="2023-05-19T09:24:43.824" v="21"/>
        <pc:sldMkLst>
          <pc:docMk/>
          <pc:sldMk cId="2150849350" sldId="2146845976"/>
        </pc:sldMkLst>
      </pc:sldChg>
      <pc:sldChg chg="add del">
        <pc:chgData name="Martin Kleindl" userId="cfd6b6c4-d6a3-4947-8f99-87aee65d618f" providerId="ADAL" clId="{2235104A-FE13-4539-A6CA-3E37DF152199}" dt="2023-05-19T09:24:43.824" v="21"/>
        <pc:sldMkLst>
          <pc:docMk/>
          <pc:sldMk cId="2132346206" sldId="2146845977"/>
        </pc:sldMkLst>
      </pc:sldChg>
      <pc:sldChg chg="add del">
        <pc:chgData name="Martin Kleindl" userId="cfd6b6c4-d6a3-4947-8f99-87aee65d618f" providerId="ADAL" clId="{2235104A-FE13-4539-A6CA-3E37DF152199}" dt="2023-05-19T09:24:43.824" v="21"/>
        <pc:sldMkLst>
          <pc:docMk/>
          <pc:sldMk cId="2266107721" sldId="2146845978"/>
        </pc:sldMkLst>
      </pc:sldChg>
      <pc:sldChg chg="add">
        <pc:chgData name="Martin Kleindl" userId="cfd6b6c4-d6a3-4947-8f99-87aee65d618f" providerId="ADAL" clId="{2235104A-FE13-4539-A6CA-3E37DF152199}" dt="2023-05-19T09:26:24.859" v="26"/>
        <pc:sldMkLst>
          <pc:docMk/>
          <pc:sldMk cId="2243125516" sldId="2146845979"/>
        </pc:sldMkLst>
      </pc:sldChg>
      <pc:sldChg chg="add del">
        <pc:chgData name="Martin Kleindl" userId="cfd6b6c4-d6a3-4947-8f99-87aee65d618f" providerId="ADAL" clId="{2235104A-FE13-4539-A6CA-3E37DF152199}" dt="2023-05-19T09:26:24.835" v="25"/>
        <pc:sldMkLst>
          <pc:docMk/>
          <pc:sldMk cId="4005706029" sldId="2146845979"/>
        </pc:sldMkLst>
      </pc:sldChg>
      <pc:sldChg chg="addSp modSp add mod">
        <pc:chgData name="Martin Kleindl" userId="cfd6b6c4-d6a3-4947-8f99-87aee65d618f" providerId="ADAL" clId="{2235104A-FE13-4539-A6CA-3E37DF152199}" dt="2023-05-19T09:38:43.981" v="535" actId="20577"/>
        <pc:sldMkLst>
          <pc:docMk/>
          <pc:sldMk cId="2837362" sldId="2146845980"/>
        </pc:sldMkLst>
        <pc:spChg chg="mod">
          <ac:chgData name="Martin Kleindl" userId="cfd6b6c4-d6a3-4947-8f99-87aee65d618f" providerId="ADAL" clId="{2235104A-FE13-4539-A6CA-3E37DF152199}" dt="2023-05-19T09:38:43.981" v="535" actId="20577"/>
          <ac:spMkLst>
            <pc:docMk/>
            <pc:sldMk cId="2837362" sldId="2146845980"/>
            <ac:spMk id="3" creationId="{FE7CD847-0709-8C60-3EBC-14AF6C7E70B2}"/>
          </ac:spMkLst>
        </pc:spChg>
        <pc:spChg chg="mod">
          <ac:chgData name="Martin Kleindl" userId="cfd6b6c4-d6a3-4947-8f99-87aee65d618f" providerId="ADAL" clId="{2235104A-FE13-4539-A6CA-3E37DF152199}" dt="2023-05-19T09:31:54.028" v="46" actId="20577"/>
          <ac:spMkLst>
            <pc:docMk/>
            <pc:sldMk cId="2837362" sldId="2146845980"/>
            <ac:spMk id="4" creationId="{58F1EA99-19E7-D31A-2122-F46CCAB6D032}"/>
          </ac:spMkLst>
        </pc:spChg>
        <pc:spChg chg="add mod">
          <ac:chgData name="Martin Kleindl" userId="cfd6b6c4-d6a3-4947-8f99-87aee65d618f" providerId="ADAL" clId="{2235104A-FE13-4539-A6CA-3E37DF152199}" dt="2023-05-19T09:37:51.534" v="518" actId="2085"/>
          <ac:spMkLst>
            <pc:docMk/>
            <pc:sldMk cId="2837362" sldId="2146845980"/>
            <ac:spMk id="5" creationId="{1D542142-57AA-FC8F-5A52-09E4B307D2B1}"/>
          </ac:spMkLst>
        </pc:spChg>
        <pc:picChg chg="add mod">
          <ac:chgData name="Martin Kleindl" userId="cfd6b6c4-d6a3-4947-8f99-87aee65d618f" providerId="ADAL" clId="{2235104A-FE13-4539-A6CA-3E37DF152199}" dt="2023-05-19T09:37:25.543" v="513" actId="1076"/>
          <ac:picMkLst>
            <pc:docMk/>
            <pc:sldMk cId="2837362" sldId="2146845980"/>
            <ac:picMk id="2" creationId="{C9C79C26-C02A-279B-DDDD-A8868B27541A}"/>
          </ac:picMkLst>
        </pc:picChg>
        <pc:picChg chg="mod">
          <ac:chgData name="Martin Kleindl" userId="cfd6b6c4-d6a3-4947-8f99-87aee65d618f" providerId="ADAL" clId="{2235104A-FE13-4539-A6CA-3E37DF152199}" dt="2023-05-19T09:37:32.025" v="514" actId="1076"/>
          <ac:picMkLst>
            <pc:docMk/>
            <pc:sldMk cId="2837362" sldId="2146845980"/>
            <ac:picMk id="9" creationId="{12AE1F39-CD37-EB27-C6F6-74E5B6AE3F66}"/>
          </ac:picMkLst>
        </pc:picChg>
        <pc:picChg chg="mod">
          <ac:chgData name="Martin Kleindl" userId="cfd6b6c4-d6a3-4947-8f99-87aee65d618f" providerId="ADAL" clId="{2235104A-FE13-4539-A6CA-3E37DF152199}" dt="2023-05-19T09:37:36.091" v="515" actId="1076"/>
          <ac:picMkLst>
            <pc:docMk/>
            <pc:sldMk cId="2837362" sldId="2146845980"/>
            <ac:picMk id="10" creationId="{EB4D352D-274F-AFF8-B2AC-AC608556B286}"/>
          </ac:picMkLst>
        </pc:picChg>
      </pc:sldChg>
    </pc:docChg>
  </pc:docChgLst>
  <pc:docChgLst>
    <pc:chgData name="Bjorn Jonsson" userId="0ba677ab-dff8-4d69-911d-adef4ed2de49" providerId="ADAL" clId="{ADAD3EAA-A725-4C7C-802C-79F400C59832}"/>
    <pc:docChg chg="custSel delSld modSld modSection">
      <pc:chgData name="Bjorn Jonsson" userId="0ba677ab-dff8-4d69-911d-adef4ed2de49" providerId="ADAL" clId="{ADAD3EAA-A725-4C7C-802C-79F400C59832}" dt="2023-05-22T13:33:38.979" v="20" actId="368"/>
      <pc:docMkLst>
        <pc:docMk/>
      </pc:docMkLst>
      <pc:sldChg chg="del">
        <pc:chgData name="Bjorn Jonsson" userId="0ba677ab-dff8-4d69-911d-adef4ed2de49" providerId="ADAL" clId="{ADAD3EAA-A725-4C7C-802C-79F400C59832}" dt="2023-05-22T13:32:59.676" v="3" actId="47"/>
        <pc:sldMkLst>
          <pc:docMk/>
          <pc:sldMk cId="4243643930" sldId="2146845876"/>
        </pc:sldMkLst>
      </pc:sldChg>
      <pc:sldChg chg="del">
        <pc:chgData name="Bjorn Jonsson" userId="0ba677ab-dff8-4d69-911d-adef4ed2de49" providerId="ADAL" clId="{ADAD3EAA-A725-4C7C-802C-79F400C59832}" dt="2023-05-22T13:32:48.483" v="0" actId="47"/>
        <pc:sldMkLst>
          <pc:docMk/>
          <pc:sldMk cId="2874221457" sldId="2146845882"/>
        </pc:sldMkLst>
      </pc:sldChg>
      <pc:sldChg chg="modNotes">
        <pc:chgData name="Bjorn Jonsson" userId="0ba677ab-dff8-4d69-911d-adef4ed2de49" providerId="ADAL" clId="{ADAD3EAA-A725-4C7C-802C-79F400C59832}" dt="2023-05-22T13:33:38.971" v="18" actId="368"/>
        <pc:sldMkLst>
          <pc:docMk/>
          <pc:sldMk cId="2290690907" sldId="2146845898"/>
        </pc:sldMkLst>
      </pc:sldChg>
      <pc:sldChg chg="modNotes">
        <pc:chgData name="Bjorn Jonsson" userId="0ba677ab-dff8-4d69-911d-adef4ed2de49" providerId="ADAL" clId="{ADAD3EAA-A725-4C7C-802C-79F400C59832}" dt="2023-05-22T13:33:38.979" v="20" actId="368"/>
        <pc:sldMkLst>
          <pc:docMk/>
          <pc:sldMk cId="353620240" sldId="2146845899"/>
        </pc:sldMkLst>
      </pc:sldChg>
      <pc:sldChg chg="del">
        <pc:chgData name="Bjorn Jonsson" userId="0ba677ab-dff8-4d69-911d-adef4ed2de49" providerId="ADAL" clId="{ADAD3EAA-A725-4C7C-802C-79F400C59832}" dt="2023-05-22T13:32:57.118" v="2" actId="47"/>
        <pc:sldMkLst>
          <pc:docMk/>
          <pc:sldMk cId="4070808702" sldId="2146845961"/>
        </pc:sldMkLst>
      </pc:sldChg>
      <pc:sldChg chg="del">
        <pc:chgData name="Bjorn Jonsson" userId="0ba677ab-dff8-4d69-911d-adef4ed2de49" providerId="ADAL" clId="{ADAD3EAA-A725-4C7C-802C-79F400C59832}" dt="2023-05-22T13:33:07.409" v="5" actId="47"/>
        <pc:sldMkLst>
          <pc:docMk/>
          <pc:sldMk cId="129886127" sldId="2146845964"/>
        </pc:sldMkLst>
      </pc:sldChg>
      <pc:sldChg chg="modSp mod">
        <pc:chgData name="Bjorn Jonsson" userId="0ba677ab-dff8-4d69-911d-adef4ed2de49" providerId="ADAL" clId="{ADAD3EAA-A725-4C7C-802C-79F400C59832}" dt="2023-05-22T13:33:25.087" v="16" actId="1036"/>
        <pc:sldMkLst>
          <pc:docMk/>
          <pc:sldMk cId="937266468" sldId="2146845967"/>
        </pc:sldMkLst>
        <pc:spChg chg="mod">
          <ac:chgData name="Bjorn Jonsson" userId="0ba677ab-dff8-4d69-911d-adef4ed2de49" providerId="ADAL" clId="{ADAD3EAA-A725-4C7C-802C-79F400C59832}" dt="2023-05-22T13:33:25.087" v="16" actId="1036"/>
          <ac:spMkLst>
            <pc:docMk/>
            <pc:sldMk cId="937266468" sldId="2146845967"/>
            <ac:spMk id="2" creationId="{38F6A677-9017-C96B-FA69-30DE7A3EFAB4}"/>
          </ac:spMkLst>
        </pc:spChg>
      </pc:sldChg>
      <pc:sldChg chg="del">
        <pc:chgData name="Bjorn Jonsson" userId="0ba677ab-dff8-4d69-911d-adef4ed2de49" providerId="ADAL" clId="{ADAD3EAA-A725-4C7C-802C-79F400C59832}" dt="2023-05-22T13:32:52.064" v="1" actId="47"/>
        <pc:sldMkLst>
          <pc:docMk/>
          <pc:sldMk cId="3421522018" sldId="2146845968"/>
        </pc:sldMkLst>
      </pc:sldChg>
      <pc:sldChg chg="del">
        <pc:chgData name="Bjorn Jonsson" userId="0ba677ab-dff8-4d69-911d-adef4ed2de49" providerId="ADAL" clId="{ADAD3EAA-A725-4C7C-802C-79F400C59832}" dt="2023-05-22T13:33:02.064" v="4" actId="47"/>
        <pc:sldMkLst>
          <pc:docMk/>
          <pc:sldMk cId="2941364138" sldId="214684597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xfrm>
          <a:off x="10431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C4126C8A-197D-42D3-B7AC-55F06BCFB29C}">
      <dgm:prSet phldrT="[Text]" custT="1"/>
      <dgm:spPr>
        <a:xfrm>
          <a:off x="2502766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0210F0-7783-40D0-84D5-243F20D883F8}">
      <dgm:prSet phldrT="[Text]" custT="1"/>
      <dgm:spPr>
        <a:xfrm>
          <a:off x="499510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39DA3E-E2B3-4EF0-B6BF-02CB5A652648}">
      <dgm:prSet phldrT="[Text]" custT="1"/>
      <dgm:spPr>
        <a:xfrm>
          <a:off x="7487435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3329C1-B106-4190-9958-4860A3606D88}">
      <dgm:prSet phldrT="[Text]" custT="1"/>
      <dgm:spPr>
        <a:xfrm>
          <a:off x="997977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644AA3-F828-4460-AFD0-768AB9AE633E}">
      <dgm:prSet phldrT="[Text]" custT="1"/>
      <dgm:spPr>
        <a:xfrm>
          <a:off x="246639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452C72-9790-4930-82BB-03E6E5D38909}">
      <dgm:prSet phldrT="[Text]" custT="1"/>
      <dgm:spPr>
        <a:xfrm>
          <a:off x="273897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253F20-2FEA-43CF-B53E-07D7477037AB}">
      <dgm:prSet phldrT="[Text]" custT="1"/>
      <dgm:spPr>
        <a:xfrm>
          <a:off x="273897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DD6725-99B6-415D-A65E-FAEA305B1C13}">
      <dgm:prSet phldrT="[Text]" custT="1"/>
      <dgm:spPr>
        <a:xfrm>
          <a:off x="273897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E5F901-F7F1-4A92-AE2E-502500C09269}">
      <dgm:prSet phldrT="[Text]" custT="1"/>
      <dgm:spPr>
        <a:xfrm>
          <a:off x="273897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B3023D-B7A1-4DBC-A8A6-36CCFF2960B4}">
      <dgm:prSet phldrT="[Text]" custT="1"/>
      <dgm:spPr>
        <a:xfrm>
          <a:off x="5231308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EA6D67-81F2-433C-89CB-A5701D97CDB8}">
      <dgm:prSet phldrT="[Text]" custT="1"/>
      <dgm:spPr>
        <a:xfrm>
          <a:off x="5231308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BD09F3-2FBA-4E69-B8FD-92EA2390CDCF}">
      <dgm:prSet phldrT="[Text]" custT="1"/>
      <dgm:spPr>
        <a:xfrm>
          <a:off x="772364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1898C7-D7D3-431B-A572-21EBA373A457}">
      <dgm:prSet phldrT="[Text]" custT="1"/>
      <dgm:spPr>
        <a:xfrm>
          <a:off x="772364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171635-FDE3-4CB1-9E6A-D5E5495A1742}">
      <dgm:prSet phldrT="[Text]" custT="1"/>
      <dgm:spPr>
        <a:xfrm>
          <a:off x="772364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53C04-F03D-407B-9FC9-6A9FD4F6FDA3}">
      <dgm:prSet phldrT="[Text]" custT="1"/>
      <dgm:spPr>
        <a:xfrm>
          <a:off x="10215977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319F2B-F698-4576-87F2-C145AF5D92D1}">
      <dgm:prSet phldrT="[Text]" custT="1"/>
      <dgm:spPr>
        <a:xfrm>
          <a:off x="10215977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A9C290-17E6-44E3-A71E-719BFEE8183D}">
      <dgm:prSet phldrT="[Text]" custT="1"/>
      <dgm:spPr>
        <a:xfrm>
          <a:off x="10215977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55BD3-664B-444F-85C7-84CBBE2587DC}">
      <dgm:prSet phldrT="[Text]" custT="1"/>
      <dgm:spPr>
        <a:xfrm>
          <a:off x="10215977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D0FAE2-CE80-4424-98C8-AF022566EAD9}">
      <dgm:prSet phldrT="[Text]" custT="1"/>
      <dgm:spPr>
        <a:xfrm>
          <a:off x="246639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D852C2-C743-42C4-88B4-7C23DAF73396}">
      <dgm:prSet phldrT="[Text]" custT="1"/>
      <dgm:spPr>
        <a:xfrm>
          <a:off x="246639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ADD20-15DA-4938-A94D-1576ECB628BC}">
      <dgm:prSet phldrT="[Text]" custT="1"/>
      <dgm:spPr>
        <a:xfrm>
          <a:off x="246639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8BCE3F-BCFD-458D-BA9B-FEA662A07CFB}">
      <dgm:prSet phldrT="[Text]" custT="1"/>
      <dgm:spPr>
        <a:xfrm>
          <a:off x="5231308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BEB06A-D08F-4E46-879A-391787A9AADD}">
      <dgm:prSet phldrT="[Text]" custT="1"/>
      <dgm:spPr>
        <a:xfrm>
          <a:off x="5231308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925DA3-4B4F-433E-AE60-46443A693489}">
      <dgm:prSet phldrT="[Text]" custT="1"/>
      <dgm:spPr>
        <a:xfrm>
          <a:off x="772364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5E88A4-FE89-4394-B667-FB08655F6255}">
      <dgm:prSet phldrT="[Text]" custT="1"/>
      <dgm:spPr>
        <a:xfrm>
          <a:off x="772364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84F3E3-A68C-43B6-8B6A-DA5F555FAC08}">
      <dgm:prSet phldrT="[Text]" custT="1"/>
      <dgm:spPr>
        <a:xfrm>
          <a:off x="273897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6F0CC2-805A-4DA6-9607-C6BDCF46CD35}">
      <dgm:prSet phldrT="[Text]" custT="1"/>
      <dgm:spPr>
        <a:xfrm>
          <a:off x="5231308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FBEB26-5C14-471E-9541-FBCE996400A9}">
      <dgm:prSet phldrT="[Text]" custT="1"/>
      <dgm:spPr>
        <a:xfrm>
          <a:off x="10215977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885F-FC2C-42C4-B336-594A1FBA3D4D}">
      <dgm:prSet phldrT="[Text]" custT="1"/>
      <dgm:spPr>
        <a:xfrm>
          <a:off x="246639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 custLinFactNeighborX="3105" custLinFactNeighborY="25061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 custLinFactNeighborX="3105" custLinFactNeighborY="25061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 custLinFactNeighborX="3492" custLinFactNeighborY="4120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 custLinFactNeighborX="3492" custLinFactNeighborY="4120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 custLinFactNeighborX="3492" custLinFactNeighborY="477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 custLinFactNeighborX="3492" custLinFactNeighborY="4120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 custLinFactNeighborX="3492" custLinFactNeighborY="4120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 custLinFactNeighborX="3492" custLinFactNeighborY="4120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 custLinFactNeighborX="3492" custLinFactNeighborY="4120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 custLinFactNeighborX="3492" custLinFactNeighborY="477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 custLinFactNeighborX="3492" custLinFactNeighborY="4120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 custLinFactNeighborX="3492" custLinFactNeighborY="4120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 custLinFactNeighborX="3492" custLinFactNeighborY="4120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 custLinFactNeighborX="3492" custLinFactNeighborY="4120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 custLinFactNeighborX="3492" custLinFactNeighborY="477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 custLinFactNeighborX="3492" custLinFactNeighborY="4120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 custLinFactNeighborX="3492" custLinFactNeighborY="4120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 custLinFactNeighborX="3492" custLinFactNeighborY="4120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 custLinFactNeighborX="3492" custLinFactNeighborY="4120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 custLinFactNeighborX="3492" custLinFactNeighborY="477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 custLinFactNeighborX="3492" custLinFactNeighborY="4120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 custLinFactNeighborX="3492" custLinFactNeighborY="4120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 custLinFactNeighborX="3492" custLinFactNeighborY="4120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 custLinFactNeighborX="1746" custLinFactNeighborY="1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10040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sp:txBody>
      <dsp:txXfrm>
        <a:off x="45872" y="39631"/>
        <a:ext cx="2047566" cy="1151740"/>
      </dsp:txXfrm>
    </dsp:sp>
    <dsp:sp modelId="{2EC725F3-DAD0-4EA1-B3A7-D8118873D32A}">
      <dsp:nvSpPr>
        <dsp:cNvPr id="0" name=""/>
        <dsp:cNvSpPr/>
      </dsp:nvSpPr>
      <dsp:spPr>
        <a:xfrm>
          <a:off x="289074" y="134257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sp:txBody>
      <dsp:txXfrm>
        <a:off x="312415" y="1365915"/>
        <a:ext cx="1617848" cy="750246"/>
      </dsp:txXfrm>
    </dsp:sp>
    <dsp:sp modelId="{EA42623F-245E-40B6-9C7D-A5582791F827}">
      <dsp:nvSpPr>
        <dsp:cNvPr id="0" name=""/>
        <dsp:cNvSpPr/>
      </dsp:nvSpPr>
      <dsp:spPr>
        <a:xfrm>
          <a:off x="289074" y="223175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sp:txBody>
      <dsp:txXfrm>
        <a:off x="312415" y="2255094"/>
        <a:ext cx="1617848" cy="750246"/>
      </dsp:txXfrm>
    </dsp:sp>
    <dsp:sp modelId="{8F27B6EC-460C-4B84-BDAE-79B5944FDA19}">
      <dsp:nvSpPr>
        <dsp:cNvPr id="0" name=""/>
        <dsp:cNvSpPr/>
      </dsp:nvSpPr>
      <dsp:spPr>
        <a:xfrm>
          <a:off x="295515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3124955"/>
        <a:ext cx="1617848" cy="750246"/>
      </dsp:txXfrm>
    </dsp:sp>
    <dsp:sp modelId="{24103E84-5AB5-4E80-B5F0-3CEA23EA1C26}">
      <dsp:nvSpPr>
        <dsp:cNvPr id="0" name=""/>
        <dsp:cNvSpPr/>
      </dsp:nvSpPr>
      <dsp:spPr>
        <a:xfrm>
          <a:off x="295515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4014134"/>
        <a:ext cx="1617848" cy="750246"/>
      </dsp:txXfrm>
    </dsp:sp>
    <dsp:sp modelId="{4A09C608-7BCB-4D7B-98FF-5BC50DC6AA57}">
      <dsp:nvSpPr>
        <dsp:cNvPr id="0" name=""/>
        <dsp:cNvSpPr/>
      </dsp:nvSpPr>
      <dsp:spPr>
        <a:xfrm>
          <a:off x="295515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sp:txBody>
      <dsp:txXfrm>
        <a:off x="318856" y="4903312"/>
        <a:ext cx="1617848" cy="750246"/>
      </dsp:txXfrm>
    </dsp:sp>
    <dsp:sp modelId="{B4499C4D-28FC-4063-AB0C-F8516EEE3A7D}">
      <dsp:nvSpPr>
        <dsp:cNvPr id="0" name=""/>
        <dsp:cNvSpPr/>
      </dsp:nvSpPr>
      <dsp:spPr>
        <a:xfrm>
          <a:off x="2408912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2444744" y="39631"/>
        <a:ext cx="2047566" cy="1151740"/>
      </dsp:txXfrm>
    </dsp:sp>
    <dsp:sp modelId="{39B41411-A612-4835-9E0D-D21DDB591F73}">
      <dsp:nvSpPr>
        <dsp:cNvPr id="0" name=""/>
        <dsp:cNvSpPr/>
      </dsp:nvSpPr>
      <dsp:spPr>
        <a:xfrm>
          <a:off x="2694387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sp:txBody>
      <dsp:txXfrm>
        <a:off x="2717728" y="1346596"/>
        <a:ext cx="1617848" cy="750246"/>
      </dsp:txXfrm>
    </dsp:sp>
    <dsp:sp modelId="{4836F011-ABCB-4DFD-8FFC-CE3B02490F84}">
      <dsp:nvSpPr>
        <dsp:cNvPr id="0" name=""/>
        <dsp:cNvSpPr/>
      </dsp:nvSpPr>
      <dsp:spPr>
        <a:xfrm>
          <a:off x="2694387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sp:txBody>
      <dsp:txXfrm>
        <a:off x="2717728" y="2235776"/>
        <a:ext cx="1617848" cy="750246"/>
      </dsp:txXfrm>
    </dsp:sp>
    <dsp:sp modelId="{6638137D-FC9D-4D15-A1D2-C3425C9AFE8F}">
      <dsp:nvSpPr>
        <dsp:cNvPr id="0" name=""/>
        <dsp:cNvSpPr/>
      </dsp:nvSpPr>
      <dsp:spPr>
        <a:xfrm>
          <a:off x="2694387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sp:txBody>
      <dsp:txXfrm>
        <a:off x="2717728" y="3124955"/>
        <a:ext cx="1617848" cy="750246"/>
      </dsp:txXfrm>
    </dsp:sp>
    <dsp:sp modelId="{615FE7FD-5269-4D99-8785-BA5CB3DDA3F8}">
      <dsp:nvSpPr>
        <dsp:cNvPr id="0" name=""/>
        <dsp:cNvSpPr/>
      </dsp:nvSpPr>
      <dsp:spPr>
        <a:xfrm>
          <a:off x="2694387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sp:txBody>
      <dsp:txXfrm>
        <a:off x="2717728" y="4014134"/>
        <a:ext cx="1617848" cy="750246"/>
      </dsp:txXfrm>
    </dsp:sp>
    <dsp:sp modelId="{B00991B9-FB43-4630-97CC-320C9739A9E6}">
      <dsp:nvSpPr>
        <dsp:cNvPr id="0" name=""/>
        <dsp:cNvSpPr/>
      </dsp:nvSpPr>
      <dsp:spPr>
        <a:xfrm>
          <a:off x="2694387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sp:txBody>
      <dsp:txXfrm>
        <a:off x="2717728" y="4903312"/>
        <a:ext cx="1617848" cy="750246"/>
      </dsp:txXfrm>
    </dsp:sp>
    <dsp:sp modelId="{0C3E8D6A-E90C-40F0-A32D-21C1F54D47B8}">
      <dsp:nvSpPr>
        <dsp:cNvPr id="0" name=""/>
        <dsp:cNvSpPr/>
      </dsp:nvSpPr>
      <dsp:spPr>
        <a:xfrm>
          <a:off x="4807784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4843616" y="39631"/>
        <a:ext cx="2047566" cy="1151740"/>
      </dsp:txXfrm>
    </dsp:sp>
    <dsp:sp modelId="{AC25EF84-41F4-45EC-804F-509575878D06}">
      <dsp:nvSpPr>
        <dsp:cNvPr id="0" name=""/>
        <dsp:cNvSpPr/>
      </dsp:nvSpPr>
      <dsp:spPr>
        <a:xfrm>
          <a:off x="5093259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sp:txBody>
      <dsp:txXfrm>
        <a:off x="5116600" y="1346596"/>
        <a:ext cx="1617848" cy="750246"/>
      </dsp:txXfrm>
    </dsp:sp>
    <dsp:sp modelId="{88473963-1B37-4A6E-8B2D-22A37667C6A7}">
      <dsp:nvSpPr>
        <dsp:cNvPr id="0" name=""/>
        <dsp:cNvSpPr/>
      </dsp:nvSpPr>
      <dsp:spPr>
        <a:xfrm>
          <a:off x="5093259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2235776"/>
        <a:ext cx="1617848" cy="750246"/>
      </dsp:txXfrm>
    </dsp:sp>
    <dsp:sp modelId="{0D1B110A-D420-4A1B-9EF6-8B88714449ED}">
      <dsp:nvSpPr>
        <dsp:cNvPr id="0" name=""/>
        <dsp:cNvSpPr/>
      </dsp:nvSpPr>
      <dsp:spPr>
        <a:xfrm>
          <a:off x="5093259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3124955"/>
        <a:ext cx="1617848" cy="750246"/>
      </dsp:txXfrm>
    </dsp:sp>
    <dsp:sp modelId="{59F91316-2966-42FA-B587-7EEA246086BF}">
      <dsp:nvSpPr>
        <dsp:cNvPr id="0" name=""/>
        <dsp:cNvSpPr/>
      </dsp:nvSpPr>
      <dsp:spPr>
        <a:xfrm>
          <a:off x="5093259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sp:txBody>
      <dsp:txXfrm>
        <a:off x="5116600" y="4014134"/>
        <a:ext cx="1617848" cy="750246"/>
      </dsp:txXfrm>
    </dsp:sp>
    <dsp:sp modelId="{ACE92472-1851-4E19-BB88-6080375A5C85}">
      <dsp:nvSpPr>
        <dsp:cNvPr id="0" name=""/>
        <dsp:cNvSpPr/>
      </dsp:nvSpPr>
      <dsp:spPr>
        <a:xfrm>
          <a:off x="5093259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5116600" y="4903312"/>
        <a:ext cx="1617848" cy="750246"/>
      </dsp:txXfrm>
    </dsp:sp>
    <dsp:sp modelId="{EF80D122-96E0-4792-99F9-0A6ED5EB2E87}">
      <dsp:nvSpPr>
        <dsp:cNvPr id="0" name=""/>
        <dsp:cNvSpPr/>
      </dsp:nvSpPr>
      <dsp:spPr>
        <a:xfrm>
          <a:off x="7206656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242488" y="39631"/>
        <a:ext cx="2047566" cy="1151740"/>
      </dsp:txXfrm>
    </dsp:sp>
    <dsp:sp modelId="{9A597187-DE2B-4A2F-978C-051C387C6571}">
      <dsp:nvSpPr>
        <dsp:cNvPr id="0" name=""/>
        <dsp:cNvSpPr/>
      </dsp:nvSpPr>
      <dsp:spPr>
        <a:xfrm>
          <a:off x="7492131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sp:txBody>
      <dsp:txXfrm>
        <a:off x="7515472" y="1346596"/>
        <a:ext cx="1617848" cy="750246"/>
      </dsp:txXfrm>
    </dsp:sp>
    <dsp:sp modelId="{BE2EF285-9B7A-48DE-B3AE-6D1456C76F04}">
      <dsp:nvSpPr>
        <dsp:cNvPr id="0" name=""/>
        <dsp:cNvSpPr/>
      </dsp:nvSpPr>
      <dsp:spPr>
        <a:xfrm>
          <a:off x="7492131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sp:txBody>
      <dsp:txXfrm>
        <a:off x="7515472" y="2235776"/>
        <a:ext cx="1617848" cy="750246"/>
      </dsp:txXfrm>
    </dsp:sp>
    <dsp:sp modelId="{6DD4E472-9B53-4C4E-9B16-3E043CBFBA09}">
      <dsp:nvSpPr>
        <dsp:cNvPr id="0" name=""/>
        <dsp:cNvSpPr/>
      </dsp:nvSpPr>
      <dsp:spPr>
        <a:xfrm>
          <a:off x="7492131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sp:txBody>
      <dsp:txXfrm>
        <a:off x="7515472" y="3124955"/>
        <a:ext cx="1617848" cy="750246"/>
      </dsp:txXfrm>
    </dsp:sp>
    <dsp:sp modelId="{30BE999D-8625-4058-9980-64DBC24B289A}">
      <dsp:nvSpPr>
        <dsp:cNvPr id="0" name=""/>
        <dsp:cNvSpPr/>
      </dsp:nvSpPr>
      <dsp:spPr>
        <a:xfrm>
          <a:off x="7492131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515472" y="4014134"/>
        <a:ext cx="1617848" cy="750246"/>
      </dsp:txXfrm>
    </dsp:sp>
    <dsp:sp modelId="{617F52FD-EF3D-4BD6-A0E8-88151847AAFE}">
      <dsp:nvSpPr>
        <dsp:cNvPr id="0" name=""/>
        <dsp:cNvSpPr/>
      </dsp:nvSpPr>
      <dsp:spPr>
        <a:xfrm>
          <a:off x="7492131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sp:txBody>
      <dsp:txXfrm>
        <a:off x="7515472" y="4903312"/>
        <a:ext cx="1617848" cy="750246"/>
      </dsp:txXfrm>
    </dsp:sp>
    <dsp:sp modelId="{7F2ECC3B-CA27-4D36-8D36-A695B8C52102}">
      <dsp:nvSpPr>
        <dsp:cNvPr id="0" name=""/>
        <dsp:cNvSpPr/>
      </dsp:nvSpPr>
      <dsp:spPr>
        <a:xfrm>
          <a:off x="9605527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641359" y="39631"/>
        <a:ext cx="2047566" cy="1151740"/>
      </dsp:txXfrm>
    </dsp:sp>
    <dsp:sp modelId="{43EAEC1E-9F01-4BF0-A342-668B8851FB65}">
      <dsp:nvSpPr>
        <dsp:cNvPr id="0" name=""/>
        <dsp:cNvSpPr/>
      </dsp:nvSpPr>
      <dsp:spPr>
        <a:xfrm>
          <a:off x="9891003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sp:txBody>
      <dsp:txXfrm>
        <a:off x="9914344" y="1346596"/>
        <a:ext cx="1617848" cy="750246"/>
      </dsp:txXfrm>
    </dsp:sp>
    <dsp:sp modelId="{FBA2D90E-F7A0-4759-A540-0E4A3CBDD30A}">
      <dsp:nvSpPr>
        <dsp:cNvPr id="0" name=""/>
        <dsp:cNvSpPr/>
      </dsp:nvSpPr>
      <dsp:spPr>
        <a:xfrm>
          <a:off x="9891003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2235776"/>
        <a:ext cx="1617848" cy="750246"/>
      </dsp:txXfrm>
    </dsp:sp>
    <dsp:sp modelId="{2685F9F4-A71B-47EB-BB36-132E994629E4}">
      <dsp:nvSpPr>
        <dsp:cNvPr id="0" name=""/>
        <dsp:cNvSpPr/>
      </dsp:nvSpPr>
      <dsp:spPr>
        <a:xfrm>
          <a:off x="9891003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3124955"/>
        <a:ext cx="1617848" cy="750246"/>
      </dsp:txXfrm>
    </dsp:sp>
    <dsp:sp modelId="{629273CB-DC80-44ED-BFE3-4D1D1455228B}">
      <dsp:nvSpPr>
        <dsp:cNvPr id="0" name=""/>
        <dsp:cNvSpPr/>
      </dsp:nvSpPr>
      <dsp:spPr>
        <a:xfrm>
          <a:off x="9861940" y="39869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sp:txBody>
      <dsp:txXfrm>
        <a:off x="9885281" y="4010334"/>
        <a:ext cx="1617848" cy="750246"/>
      </dsp:txXfrm>
    </dsp:sp>
    <dsp:sp modelId="{042B6F11-7910-418F-8FE4-E41035C7B948}">
      <dsp:nvSpPr>
        <dsp:cNvPr id="0" name=""/>
        <dsp:cNvSpPr/>
      </dsp:nvSpPr>
      <dsp:spPr>
        <a:xfrm>
          <a:off x="9832877" y="4876172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sp:txBody>
      <dsp:txXfrm>
        <a:off x="9856218" y="4899513"/>
        <a:ext cx="1617848" cy="750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dirty="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A468E-DA26-BF40-A006-4B1A2CBA64F6}" type="datetimeFigureOut">
              <a:rPr lang="en-IS" smtClean="0"/>
              <a:t>05/22/2023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254AA-188E-314E-AB79-36D3E77F46C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773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58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237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82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33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3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6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5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152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8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36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126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12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93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0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76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09589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632464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0155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077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4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13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7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07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393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371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1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350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9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37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036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9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324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791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316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52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46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8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55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95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27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5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04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19.sv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1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17.sv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2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E41B09-CE4F-DFE4-7B10-D6069BFA30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3755" y="2726635"/>
            <a:ext cx="6703324" cy="2620617"/>
          </a:xfrm>
        </p:spPr>
        <p:txBody>
          <a:bodyPr/>
          <a:lstStyle/>
          <a:p>
            <a:r>
              <a:rPr lang="en-US" sz="4400" dirty="0"/>
              <a:t>Winter, Spring, </a:t>
            </a:r>
            <a:br>
              <a:rPr lang="en-US" sz="4400" dirty="0"/>
            </a:br>
            <a:r>
              <a:rPr lang="en-US" sz="4400" dirty="0"/>
              <a:t>Summer and Fall</a:t>
            </a:r>
          </a:p>
          <a:p>
            <a:r>
              <a:rPr lang="en-US" sz="3600" b="0" dirty="0"/>
              <a:t>Replenishment for fashion</a:t>
            </a:r>
            <a:endParaRPr lang="en-IS" sz="3600" b="0" dirty="0"/>
          </a:p>
          <a:p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0BEE7-D5BF-BA5B-2E00-B9117BEC6B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3269" y="5128591"/>
            <a:ext cx="6064295" cy="1192696"/>
          </a:xfrm>
        </p:spPr>
        <p:txBody>
          <a:bodyPr/>
          <a:lstStyle/>
          <a:p>
            <a:r>
              <a:rPr lang="en-IS" dirty="0"/>
              <a:t>Martin Kleindl</a:t>
            </a:r>
            <a:br>
              <a:rPr lang="en-IS" dirty="0"/>
            </a:br>
            <a:r>
              <a:rPr lang="en-IS" sz="2800" b="0" dirty="0"/>
              <a:t>Product Director</a:t>
            </a:r>
            <a:endParaRPr lang="en-IS" b="0" dirty="0"/>
          </a:p>
        </p:txBody>
      </p:sp>
    </p:spTree>
    <p:extLst>
      <p:ext uri="{BB962C8B-B14F-4D97-AF65-F5344CB8AC3E}">
        <p14:creationId xmlns:p14="http://schemas.microsoft.com/office/powerpoint/2010/main" val="3704461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ilhouette of a person holding a light saber&#10;&#10;Description automatically generated with low confidence">
            <a:extLst>
              <a:ext uri="{FF2B5EF4-FFF2-40B4-BE49-F238E27FC236}">
                <a16:creationId xmlns:a16="http://schemas.microsoft.com/office/drawing/2014/main" id="{FC625D5C-AB7D-EF83-7FF7-FAC61B27F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000" y="3143613"/>
            <a:ext cx="767595" cy="8729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0FD70-3485-3687-13DA-8BFD176E1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 for seasonal/one-time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Concepts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Plan/rule driven with Fashion Matrix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Push-principle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Allocation rules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stores)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ariant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weight curves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sizes, colors, …)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Allocation Plan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Buyer’s Push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Manual Purchase &amp; Transfer Orders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499259-8D7E-9C49-1740-D35C8FC8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replenishment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9FFA28-9F38-B0ED-EEAB-FA5EF580AB7D}"/>
              </a:ext>
            </a:extLst>
          </p:cNvPr>
          <p:cNvSpPr/>
          <p:nvPr/>
        </p:nvSpPr>
        <p:spPr>
          <a:xfrm>
            <a:off x="9040261" y="3602312"/>
            <a:ext cx="1298712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37704"/>
                </a:lnTo>
                <a:lnTo>
                  <a:pt x="1298712" y="737704"/>
                </a:lnTo>
                <a:lnTo>
                  <a:pt x="1298712" y="850176"/>
                </a:lnTo>
              </a:path>
            </a:pathLst>
          </a:custGeom>
          <a:noFill/>
          <a:ln>
            <a:solidFill>
              <a:srgbClr val="333F5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9A8903-EABD-8BBE-C1E2-329031A2B2F0}"/>
              </a:ext>
            </a:extLst>
          </p:cNvPr>
          <p:cNvSpPr/>
          <p:nvPr/>
        </p:nvSpPr>
        <p:spPr>
          <a:xfrm>
            <a:off x="8994541" y="3602312"/>
            <a:ext cx="91440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737704"/>
                </a:lnTo>
                <a:lnTo>
                  <a:pt x="52018" y="737704"/>
                </a:lnTo>
                <a:lnTo>
                  <a:pt x="52018" y="85017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60F01F-48C5-09A8-734B-331FAB4CFEAA}"/>
              </a:ext>
            </a:extLst>
          </p:cNvPr>
          <p:cNvSpPr/>
          <p:nvPr/>
        </p:nvSpPr>
        <p:spPr>
          <a:xfrm>
            <a:off x="7750453" y="3602312"/>
            <a:ext cx="1289807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89807" y="0"/>
                </a:moveTo>
                <a:lnTo>
                  <a:pt x="1289807" y="737704"/>
                </a:lnTo>
                <a:lnTo>
                  <a:pt x="0" y="737704"/>
                </a:lnTo>
                <a:lnTo>
                  <a:pt x="0" y="850176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1B6B06-C485-6D1C-5543-C22559B772BA}"/>
              </a:ext>
            </a:extLst>
          </p:cNvPr>
          <p:cNvSpPr/>
          <p:nvPr/>
        </p:nvSpPr>
        <p:spPr>
          <a:xfrm>
            <a:off x="8351515" y="1824322"/>
            <a:ext cx="1425374" cy="5355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265888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77" tIns="91128" rIns="79877" bIns="91128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Vendor 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BB7995-3C00-8D70-4E34-B39621615DFF}"/>
              </a:ext>
            </a:extLst>
          </p:cNvPr>
          <p:cNvSpPr/>
          <p:nvPr/>
        </p:nvSpPr>
        <p:spPr>
          <a:xfrm>
            <a:off x="8150940" y="3085019"/>
            <a:ext cx="1778643" cy="535581"/>
          </a:xfrm>
          <a:custGeom>
            <a:avLst/>
            <a:gdLst>
              <a:gd name="connsiteX0" fmla="*/ 0 w 1778643"/>
              <a:gd name="connsiteY0" fmla="*/ 0 h 535581"/>
              <a:gd name="connsiteX1" fmla="*/ 1778643 w 1778643"/>
              <a:gd name="connsiteY1" fmla="*/ 0 h 535581"/>
              <a:gd name="connsiteX2" fmla="*/ 1778643 w 1778643"/>
              <a:gd name="connsiteY2" fmla="*/ 535581 h 535581"/>
              <a:gd name="connsiteX3" fmla="*/ 0 w 1778643"/>
              <a:gd name="connsiteY3" fmla="*/ 535581 h 535581"/>
              <a:gd name="connsiteX4" fmla="*/ 0 w 1778643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643" h="535581">
                <a:moveTo>
                  <a:pt x="0" y="0"/>
                </a:moveTo>
                <a:lnTo>
                  <a:pt x="1778643" y="0"/>
                </a:lnTo>
                <a:lnTo>
                  <a:pt x="1778643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8497B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Warehouse 1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EC2D6A-1BBC-497B-E6D9-16B151722CE6}"/>
              </a:ext>
            </a:extLst>
          </p:cNvPr>
          <p:cNvSpPr/>
          <p:nvPr/>
        </p:nvSpPr>
        <p:spPr>
          <a:xfrm>
            <a:off x="721487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B93199-B97C-4965-E9EA-11A707E40964}"/>
              </a:ext>
            </a:extLst>
          </p:cNvPr>
          <p:cNvSpPr/>
          <p:nvPr/>
        </p:nvSpPr>
        <p:spPr>
          <a:xfrm>
            <a:off x="8510979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240BB16-DBA2-2462-7D74-7292450DF622}"/>
              </a:ext>
            </a:extLst>
          </p:cNvPr>
          <p:cNvSpPr/>
          <p:nvPr/>
        </p:nvSpPr>
        <p:spPr>
          <a:xfrm>
            <a:off x="980339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63F3FEE-D528-46CF-BFD2-EB2808867BE1}"/>
              </a:ext>
            </a:extLst>
          </p:cNvPr>
          <p:cNvSpPr/>
          <p:nvPr/>
        </p:nvSpPr>
        <p:spPr>
          <a:xfrm rot="5400000">
            <a:off x="8785887" y="2606105"/>
            <a:ext cx="508746" cy="199403"/>
          </a:xfrm>
          <a:prstGeom prst="rightArrow">
            <a:avLst/>
          </a:prstGeom>
          <a:solidFill>
            <a:srgbClr val="2658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DB96B7-93CB-DC39-6B4F-BA7B2E662B5C}"/>
              </a:ext>
            </a:extLst>
          </p:cNvPr>
          <p:cNvCxnSpPr/>
          <p:nvPr/>
        </p:nvCxnSpPr>
        <p:spPr>
          <a:xfrm>
            <a:off x="7841602" y="3146951"/>
            <a:ext cx="0" cy="872951"/>
          </a:xfrm>
          <a:prstGeom prst="straightConnector1">
            <a:avLst/>
          </a:prstGeom>
          <a:ln w="38100">
            <a:solidFill>
              <a:srgbClr val="D98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E1C6C0-0363-8889-819B-D157A618CD58}"/>
              </a:ext>
            </a:extLst>
          </p:cNvPr>
          <p:cNvSpPr txBox="1"/>
          <p:nvPr/>
        </p:nvSpPr>
        <p:spPr>
          <a:xfrm>
            <a:off x="7202978" y="2097490"/>
            <a:ext cx="109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and/or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Push</a:t>
            </a:r>
          </a:p>
        </p:txBody>
      </p:sp>
    </p:spTree>
    <p:extLst>
      <p:ext uri="{BB962C8B-B14F-4D97-AF65-F5344CB8AC3E}">
        <p14:creationId xmlns:p14="http://schemas.microsoft.com/office/powerpoint/2010/main" val="355450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F3C32B-E6AD-F8D0-0921-F3ADD7E3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371" y="488601"/>
            <a:ext cx="6638262" cy="588637"/>
          </a:xfrm>
        </p:spPr>
        <p:txBody>
          <a:bodyPr/>
          <a:lstStyle/>
          <a:p>
            <a:r>
              <a:rPr lang="en-US" dirty="0"/>
              <a:t>Allocation &amp; Variant Rules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55AA8-9E33-9175-BCB5-1BDDCAD44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2320" y="1352550"/>
            <a:ext cx="6978555" cy="5073650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Distribute items to stores based on store allocation rules and size/color weight curves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Calculation of size/color distribution from historical sales data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/>
            </a:endParaRPr>
          </a:p>
          <a:p>
            <a:pPr marL="804672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 on item categories and product groups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/>
            </a:endParaRPr>
          </a:p>
          <a:p>
            <a:pPr marL="804672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Geographical influence factors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curves on global stores and store groups level)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/>
            </a:endParaRPr>
          </a:p>
        </p:txBody>
      </p:sp>
      <p:pic>
        <p:nvPicPr>
          <p:cNvPr id="5" name="Picture Placeholder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987AE5B-634A-C4C1-A710-F04DC443BC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125" y="0"/>
            <a:ext cx="47625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3DCB8-6F4F-4366-374F-03714CA7F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4151" y="4459898"/>
            <a:ext cx="2718761" cy="11708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87BF9-7024-0A91-6ED8-01D939847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626" y="4459898"/>
            <a:ext cx="3398735" cy="21462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34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5274611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64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EA19-4348-DB1D-C7C8-19AF8B7FD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179432" cy="49611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For reoccurring items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Concepts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Demand driven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Pull-Principle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Multiple warehouses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Different item flows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Multiple calculation methods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Periodic calculation of stock and demand across the supply chain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Proposals for transfers and purchases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or manual document creation and processing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244177-9A12-E89D-FBA1-9FA788A8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replenishment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7C1F7A-9EAD-6F84-CD28-A4AF998ED2CC}"/>
              </a:ext>
            </a:extLst>
          </p:cNvPr>
          <p:cNvGrpSpPr/>
          <p:nvPr/>
        </p:nvGrpSpPr>
        <p:grpSpPr>
          <a:xfrm>
            <a:off x="4937360" y="1696993"/>
            <a:ext cx="6694556" cy="3671751"/>
            <a:chOff x="4937360" y="1696993"/>
            <a:chExt cx="6694556" cy="367175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DF13E284-2C7F-6D91-675C-411250C30685}"/>
                </a:ext>
              </a:extLst>
            </p:cNvPr>
            <p:cNvSpPr/>
            <p:nvPr/>
          </p:nvSpPr>
          <p:spPr>
            <a:xfrm rot="5400000">
              <a:off x="9956671" y="3710130"/>
              <a:ext cx="1725786" cy="290882"/>
            </a:xfrm>
            <a:prstGeom prst="rightArrow">
              <a:avLst/>
            </a:prstGeom>
            <a:solidFill>
              <a:srgbClr val="265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80A87F-3BDB-1303-B6A4-68E912060DA6}"/>
                </a:ext>
              </a:extLst>
            </p:cNvPr>
            <p:cNvGrpSpPr/>
            <p:nvPr/>
          </p:nvGrpSpPr>
          <p:grpSpPr>
            <a:xfrm>
              <a:off x="4937360" y="2407783"/>
              <a:ext cx="6694556" cy="2960961"/>
              <a:chOff x="4794485" y="2407783"/>
              <a:chExt cx="6694556" cy="2960961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0E028A3-1EC1-C0D5-9B89-A9BBB4FEAEF6}"/>
                  </a:ext>
                </a:extLst>
              </p:cNvPr>
              <p:cNvSpPr/>
              <p:nvPr/>
            </p:nvSpPr>
            <p:spPr>
              <a:xfrm>
                <a:off x="10458950" y="4090546"/>
                <a:ext cx="53608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536080" y="680445"/>
                    </a:lnTo>
                    <a:lnTo>
                      <a:pt x="53608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F522338-F11A-B984-84A1-29E91F316851}"/>
                  </a:ext>
                </a:extLst>
              </p:cNvPr>
              <p:cNvSpPr/>
              <p:nvPr/>
            </p:nvSpPr>
            <p:spPr>
              <a:xfrm>
                <a:off x="9867006" y="4090546"/>
                <a:ext cx="591943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591943" y="0"/>
                    </a:moveTo>
                    <a:lnTo>
                      <a:pt x="591943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25184E2-18F4-A26D-130F-ED08A2639817}"/>
                  </a:ext>
                </a:extLst>
              </p:cNvPr>
              <p:cNvSpPr/>
              <p:nvPr/>
            </p:nvSpPr>
            <p:spPr>
              <a:xfrm>
                <a:off x="7470185" y="4090546"/>
                <a:ext cx="1201315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1201315" y="680445"/>
                    </a:lnTo>
                    <a:lnTo>
                      <a:pt x="1201315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CCE678E-25EC-BFBE-1992-EF6BE868172B}"/>
                  </a:ext>
                </a:extLst>
              </p:cNvPr>
              <p:cNvSpPr/>
              <p:nvPr/>
            </p:nvSpPr>
            <p:spPr>
              <a:xfrm>
                <a:off x="7424465" y="4090546"/>
                <a:ext cx="9144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680445"/>
                    </a:lnTo>
                    <a:lnTo>
                      <a:pt x="51529" y="680445"/>
                    </a:lnTo>
                    <a:lnTo>
                      <a:pt x="51529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3BDFD6C-E110-16F4-2A50-1994129FEBB6}"/>
                  </a:ext>
                </a:extLst>
              </p:cNvPr>
              <p:cNvSpPr/>
              <p:nvPr/>
            </p:nvSpPr>
            <p:spPr>
              <a:xfrm>
                <a:off x="6280489" y="4090546"/>
                <a:ext cx="1189696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89696" y="0"/>
                    </a:moveTo>
                    <a:lnTo>
                      <a:pt x="1189696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F9F7D01-DD6C-4C52-B7D1-CD9A1C263E05}"/>
                  </a:ext>
                </a:extLst>
              </p:cNvPr>
              <p:cNvSpPr/>
              <p:nvPr/>
            </p:nvSpPr>
            <p:spPr>
              <a:xfrm>
                <a:off x="4794485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265888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Vendor A</a:t>
                </a: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1FCA5D9-2EBC-2259-9434-9EE43A8E46B7}"/>
                  </a:ext>
                </a:extLst>
              </p:cNvPr>
              <p:cNvSpPr/>
              <p:nvPr/>
            </p:nvSpPr>
            <p:spPr>
              <a:xfrm>
                <a:off x="6819523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265888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Vendor B</a:t>
                </a: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A7A8B50-F035-E80D-9CC7-73A4CE285895}"/>
                  </a:ext>
                </a:extLst>
              </p:cNvPr>
              <p:cNvSpPr/>
              <p:nvPr/>
            </p:nvSpPr>
            <p:spPr>
              <a:xfrm>
                <a:off x="9844341" y="2417826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265888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Vendor C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79B8B20-26BD-E234-BE95-D60839E23442}"/>
                  </a:ext>
                </a:extLst>
              </p:cNvPr>
              <p:cNvSpPr/>
              <p:nvPr/>
            </p:nvSpPr>
            <p:spPr>
              <a:xfrm>
                <a:off x="6649890" y="3596536"/>
                <a:ext cx="1640589" cy="494010"/>
              </a:xfrm>
              <a:custGeom>
                <a:avLst/>
                <a:gdLst>
                  <a:gd name="connsiteX0" fmla="*/ 0 w 1640589"/>
                  <a:gd name="connsiteY0" fmla="*/ 0 h 494010"/>
                  <a:gd name="connsiteX1" fmla="*/ 1640589 w 1640589"/>
                  <a:gd name="connsiteY1" fmla="*/ 0 h 494010"/>
                  <a:gd name="connsiteX2" fmla="*/ 1640589 w 1640589"/>
                  <a:gd name="connsiteY2" fmla="*/ 494010 h 494010"/>
                  <a:gd name="connsiteX3" fmla="*/ 0 w 1640589"/>
                  <a:gd name="connsiteY3" fmla="*/ 494010 h 494010"/>
                  <a:gd name="connsiteX4" fmla="*/ 0 w 1640589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89" h="494010">
                    <a:moveTo>
                      <a:pt x="0" y="0"/>
                    </a:moveTo>
                    <a:lnTo>
                      <a:pt x="1640589" y="0"/>
                    </a:lnTo>
                    <a:lnTo>
                      <a:pt x="1640589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Warehouse</a:t>
                </a: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 1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6843FC5-ED5A-8610-7720-2D5B9D905FF9}"/>
                  </a:ext>
                </a:extLst>
              </p:cNvPr>
              <p:cNvSpPr/>
              <p:nvPr/>
            </p:nvSpPr>
            <p:spPr>
              <a:xfrm>
                <a:off x="5786478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Store 1</a:t>
                </a: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2CE4F2A-229C-858A-4147-00DEAF67758B}"/>
                  </a:ext>
                </a:extLst>
              </p:cNvPr>
              <p:cNvSpPr/>
              <p:nvPr/>
            </p:nvSpPr>
            <p:spPr>
              <a:xfrm>
                <a:off x="6981984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Store 2</a:t>
                </a: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D32BC60-F5B8-0737-6CE8-583D2B9A726E}"/>
                  </a:ext>
                </a:extLst>
              </p:cNvPr>
              <p:cNvSpPr/>
              <p:nvPr/>
            </p:nvSpPr>
            <p:spPr>
              <a:xfrm>
                <a:off x="817749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Store 3</a:t>
                </a: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42757FD-5319-F461-9A2D-2FE3CB4B6944}"/>
                  </a:ext>
                </a:extLst>
              </p:cNvPr>
              <p:cNvSpPr/>
              <p:nvPr/>
            </p:nvSpPr>
            <p:spPr>
              <a:xfrm>
                <a:off x="9656113" y="3596536"/>
                <a:ext cx="1605673" cy="494010"/>
              </a:xfrm>
              <a:custGeom>
                <a:avLst/>
                <a:gdLst>
                  <a:gd name="connsiteX0" fmla="*/ 0 w 1605673"/>
                  <a:gd name="connsiteY0" fmla="*/ 0 h 494010"/>
                  <a:gd name="connsiteX1" fmla="*/ 1605673 w 1605673"/>
                  <a:gd name="connsiteY1" fmla="*/ 0 h 494010"/>
                  <a:gd name="connsiteX2" fmla="*/ 1605673 w 1605673"/>
                  <a:gd name="connsiteY2" fmla="*/ 494010 h 494010"/>
                  <a:gd name="connsiteX3" fmla="*/ 0 w 1605673"/>
                  <a:gd name="connsiteY3" fmla="*/ 494010 h 494010"/>
                  <a:gd name="connsiteX4" fmla="*/ 0 w 1605673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673" h="494010">
                    <a:moveTo>
                      <a:pt x="0" y="0"/>
                    </a:moveTo>
                    <a:lnTo>
                      <a:pt x="1605673" y="0"/>
                    </a:lnTo>
                    <a:lnTo>
                      <a:pt x="1605673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Warehouse</a:t>
                </a: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 2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9BA02E1-28F8-4812-F820-A2F79A7C2397}"/>
                  </a:ext>
                </a:extLst>
              </p:cNvPr>
              <p:cNvSpPr/>
              <p:nvPr/>
            </p:nvSpPr>
            <p:spPr>
              <a:xfrm>
                <a:off x="9372996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Store 4</a:t>
                </a: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C5F8A51-325F-74E3-9BE0-2A1574AA1E7D}"/>
                  </a:ext>
                </a:extLst>
              </p:cNvPr>
              <p:cNvSpPr/>
              <p:nvPr/>
            </p:nvSpPr>
            <p:spPr>
              <a:xfrm>
                <a:off x="1050102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Store 5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317EDE-9BFB-8B04-D9EA-E87B901CB5FB}"/>
                </a:ext>
              </a:extLst>
            </p:cNvPr>
            <p:cNvSpPr txBox="1"/>
            <p:nvPr/>
          </p:nvSpPr>
          <p:spPr>
            <a:xfrm>
              <a:off x="5031549" y="1835493"/>
              <a:ext cx="1050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To store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6FCFDC-9F80-81C4-99B9-E9217C265786}"/>
                </a:ext>
              </a:extLst>
            </p:cNvPr>
            <p:cNvSpPr txBox="1"/>
            <p:nvPr/>
          </p:nvSpPr>
          <p:spPr>
            <a:xfrm>
              <a:off x="6783096" y="1841029"/>
              <a:ext cx="1673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To warehouse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55C8F9-8420-D8FC-7AA2-FA1BA48D74C1}"/>
                </a:ext>
              </a:extLst>
            </p:cNvPr>
            <p:cNvSpPr txBox="1"/>
            <p:nvPr/>
          </p:nvSpPr>
          <p:spPr>
            <a:xfrm>
              <a:off x="9766221" y="1696993"/>
              <a:ext cx="1750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To warehouse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with </a:t>
              </a: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Xdocking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4C018CE-2090-E1BA-1B8D-59B6371F23EA}"/>
                </a:ext>
              </a:extLst>
            </p:cNvPr>
            <p:cNvSpPr/>
            <p:nvPr/>
          </p:nvSpPr>
          <p:spPr>
            <a:xfrm rot="4250541">
              <a:off x="5189151" y="3699346"/>
              <a:ext cx="1725786" cy="260576"/>
            </a:xfrm>
            <a:prstGeom prst="rightArrow">
              <a:avLst/>
            </a:prstGeom>
            <a:solidFill>
              <a:srgbClr val="265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23FEE1CF-20CE-0009-FB57-C5197B0012C4}"/>
                </a:ext>
              </a:extLst>
            </p:cNvPr>
            <p:cNvSpPr/>
            <p:nvPr/>
          </p:nvSpPr>
          <p:spPr>
            <a:xfrm rot="5400000">
              <a:off x="7352487" y="3138854"/>
              <a:ext cx="534302" cy="241949"/>
            </a:xfrm>
            <a:prstGeom prst="rightArrow">
              <a:avLst/>
            </a:prstGeom>
            <a:solidFill>
              <a:srgbClr val="265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C229EFDD-AC15-F45B-DEAC-3DC0A2996383}"/>
                </a:ext>
              </a:extLst>
            </p:cNvPr>
            <p:cNvSpPr/>
            <p:nvPr/>
          </p:nvSpPr>
          <p:spPr>
            <a:xfrm rot="5400000">
              <a:off x="7072200" y="4323443"/>
              <a:ext cx="534302" cy="275996"/>
            </a:xfrm>
            <a:prstGeom prst="rightArrow">
              <a:avLst/>
            </a:prstGeom>
            <a:solidFill>
              <a:srgbClr val="265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0704918D-94E3-B849-2ACA-FD19B9697DC9}"/>
                </a:ext>
              </a:extLst>
            </p:cNvPr>
            <p:cNvSpPr/>
            <p:nvPr/>
          </p:nvSpPr>
          <p:spPr>
            <a:xfrm rot="5400000">
              <a:off x="7548320" y="4323443"/>
              <a:ext cx="534302" cy="275996"/>
            </a:xfrm>
            <a:prstGeom prst="rightArrow">
              <a:avLst/>
            </a:prstGeom>
            <a:solidFill>
              <a:srgbClr val="265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97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865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CD847-0709-8C60-3EBC-14AF6C7E70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Planned Sales Demand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 future events that have a demand impact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Adjust expected sales and replenishment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Sales History Adjustment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Simulate sales history for new items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Simulate sales history for new stores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Correct biased sales history (peaks,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Out-of-Stock Management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Monitor and track Out-of-Stock situations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Consideration in demand forecasting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Handling of warehouse shortages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F1EA99-19E7-D31A-2122-F46CCAB6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concepts</a:t>
            </a:r>
          </a:p>
        </p:txBody>
      </p:sp>
      <p:pic>
        <p:nvPicPr>
          <p:cNvPr id="9" name="Picture 2" descr="Bildergebnis für out-of-stock fashion">
            <a:extLst>
              <a:ext uri="{FF2B5EF4-FFF2-40B4-BE49-F238E27FC236}">
                <a16:creationId xmlns:a16="http://schemas.microsoft.com/office/drawing/2014/main" id="{12AE1F39-CD37-EB27-C6F6-74E5B6AE3F66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89657" y="3037296"/>
            <a:ext cx="3035326" cy="38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ildergebnis fÃ¼r out of stock transparent">
            <a:extLst>
              <a:ext uri="{FF2B5EF4-FFF2-40B4-BE49-F238E27FC236}">
                <a16:creationId xmlns:a16="http://schemas.microsoft.com/office/drawing/2014/main" id="{EB4D352D-274F-AFF8-B2AC-AC608556B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636750">
            <a:off x="7494948" y="5418612"/>
            <a:ext cx="2844939" cy="7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79C26-C02A-279B-DDDD-A8868B275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538" y="1077238"/>
            <a:ext cx="3035326" cy="1823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542142-57AA-FC8F-5A52-09E4B307D2B1}"/>
              </a:ext>
            </a:extLst>
          </p:cNvPr>
          <p:cNvSpPr/>
          <p:nvPr/>
        </p:nvSpPr>
        <p:spPr>
          <a:xfrm>
            <a:off x="11324983" y="6243403"/>
            <a:ext cx="839385" cy="54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0535578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2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B1339-EA24-00FD-9FB4-3229FDCA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88601"/>
            <a:ext cx="5755707" cy="588637"/>
          </a:xfrm>
        </p:spPr>
        <p:txBody>
          <a:bodyPr/>
          <a:lstStyle/>
          <a:p>
            <a:r>
              <a:rPr lang="en-US" dirty="0"/>
              <a:t>Store stock redistribution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78667-5CC9-2798-033C-A5EA44F60F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1352550"/>
            <a:ext cx="5755707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Easy, simple, fast approach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Define allowed routes to avoid non efficient transfers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Calculation of overstocked and understocked stores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Selection of redistribution strategy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Proposal of optimal Transfer Order combinations with integration to Bing maps (route planning)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Elimination of non efficient proposals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Creation of Transfer Orders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ED0DD-09B1-7F29-B5A3-9D91879406AB}"/>
              </a:ext>
            </a:extLst>
          </p:cNvPr>
          <p:cNvGrpSpPr/>
          <p:nvPr/>
        </p:nvGrpSpPr>
        <p:grpSpPr>
          <a:xfrm>
            <a:off x="85533" y="0"/>
            <a:ext cx="5859508" cy="6858000"/>
            <a:chOff x="7108334" y="908050"/>
            <a:chExt cx="5083666" cy="5949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FF6B1A-F586-74F6-B2C9-1DD852936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8334" y="908050"/>
              <a:ext cx="5083666" cy="5949950"/>
            </a:xfrm>
            <a:prstGeom prst="rect">
              <a:avLst/>
            </a:prstGeom>
          </p:spPr>
        </p:pic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F385D4EE-F72B-990C-20D5-D04B16722476}"/>
                </a:ext>
              </a:extLst>
            </p:cNvPr>
            <p:cNvSpPr/>
            <p:nvPr/>
          </p:nvSpPr>
          <p:spPr>
            <a:xfrm>
              <a:off x="10121627" y="3519153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1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CDC845CD-0AD8-5426-E55E-01AE5EA288A9}"/>
                </a:ext>
              </a:extLst>
            </p:cNvPr>
            <p:cNvSpPr/>
            <p:nvPr/>
          </p:nvSpPr>
          <p:spPr>
            <a:xfrm>
              <a:off x="10684660" y="2356591"/>
              <a:ext cx="633620" cy="607686"/>
            </a:xfrm>
            <a:prstGeom prst="flowChartConnector">
              <a:avLst/>
            </a:prstGeom>
            <a:solidFill>
              <a:srgbClr val="20386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4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lowchart: Off-page Connector 7">
              <a:extLst>
                <a:ext uri="{FF2B5EF4-FFF2-40B4-BE49-F238E27FC236}">
                  <a16:creationId xmlns:a16="http://schemas.microsoft.com/office/drawing/2014/main" id="{D1074961-7F88-04CB-9025-ABC4BE167367}"/>
                </a:ext>
              </a:extLst>
            </p:cNvPr>
            <p:cNvSpPr/>
            <p:nvPr/>
          </p:nvSpPr>
          <p:spPr>
            <a:xfrm>
              <a:off x="7470221" y="1216145"/>
              <a:ext cx="633620" cy="626673"/>
            </a:xfrm>
            <a:prstGeom prst="flowChartOffpage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WHSE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5F4C8879-F924-98DB-3B06-BCE1E5A02854}"/>
                </a:ext>
              </a:extLst>
            </p:cNvPr>
            <p:cNvSpPr/>
            <p:nvPr/>
          </p:nvSpPr>
          <p:spPr>
            <a:xfrm>
              <a:off x="9747390" y="1271575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5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8D867C-C1FB-6EDC-0300-DCA9CD78B41B}"/>
                </a:ext>
              </a:extLst>
            </p:cNvPr>
            <p:cNvCxnSpPr>
              <a:cxnSpLocks/>
              <a:stCxn id="8" idx="2"/>
              <a:endCxn id="14" idx="0"/>
            </p:cNvCxnSpPr>
            <p:nvPr/>
          </p:nvCxnSpPr>
          <p:spPr>
            <a:xfrm>
              <a:off x="7787031" y="1842818"/>
              <a:ext cx="367023" cy="383078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C4087F-B1E7-2CF5-1E14-91E43B1BF197}"/>
                </a:ext>
              </a:extLst>
            </p:cNvPr>
            <p:cNvCxnSpPr>
              <a:cxnSpLocks/>
              <a:stCxn id="8" idx="2"/>
              <a:endCxn id="9" idx="2"/>
            </p:cNvCxnSpPr>
            <p:nvPr/>
          </p:nvCxnSpPr>
          <p:spPr>
            <a:xfrm flipV="1">
              <a:off x="7787031" y="1575418"/>
              <a:ext cx="1960359" cy="2674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AACA76-FD92-73D3-D4C8-89B52322A2AA}"/>
                </a:ext>
              </a:extLst>
            </p:cNvPr>
            <p:cNvCxnSpPr>
              <a:cxnSpLocks/>
              <a:stCxn id="8" idx="2"/>
              <a:endCxn id="7" idx="1"/>
            </p:cNvCxnSpPr>
            <p:nvPr/>
          </p:nvCxnSpPr>
          <p:spPr>
            <a:xfrm>
              <a:off x="7787031" y="1842818"/>
              <a:ext cx="2990421" cy="60276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CDCF13-CFA5-3E28-3183-59F8BE1B2DE8}"/>
                </a:ext>
              </a:extLst>
            </p:cNvPr>
            <p:cNvCxnSpPr>
              <a:cxnSpLocks/>
              <a:stCxn id="8" idx="2"/>
              <a:endCxn id="6" idx="1"/>
            </p:cNvCxnSpPr>
            <p:nvPr/>
          </p:nvCxnSpPr>
          <p:spPr>
            <a:xfrm>
              <a:off x="7787031" y="1842818"/>
              <a:ext cx="2427388" cy="176532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68B478E5-7C56-54F6-81B0-E377F86E2933}"/>
                </a:ext>
              </a:extLst>
            </p:cNvPr>
            <p:cNvSpPr/>
            <p:nvPr/>
          </p:nvSpPr>
          <p:spPr>
            <a:xfrm>
              <a:off x="7837244" y="5673602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3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8774CED-5CD7-C743-22F9-A67D646764F4}"/>
                </a:ext>
              </a:extLst>
            </p:cNvPr>
            <p:cNvSpPr/>
            <p:nvPr/>
          </p:nvSpPr>
          <p:spPr>
            <a:xfrm>
              <a:off x="8908102" y="5325291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6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4F2541E-2AE8-6EE4-D7E2-773C99EC5EB2}"/>
                </a:ext>
              </a:extLst>
            </p:cNvPr>
            <p:cNvSpPr/>
            <p:nvPr/>
          </p:nvSpPr>
          <p:spPr>
            <a:xfrm>
              <a:off x="7945081" y="6162203"/>
              <a:ext cx="830420" cy="29618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overstocked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B5E760-D7C5-2272-64F5-9CCA51D6298D}"/>
                </a:ext>
              </a:extLst>
            </p:cNvPr>
            <p:cNvSpPr/>
            <p:nvPr/>
          </p:nvSpPr>
          <p:spPr>
            <a:xfrm>
              <a:off x="10343980" y="4018740"/>
              <a:ext cx="904112" cy="296189"/>
            </a:xfrm>
            <a:prstGeom prst="roundRect">
              <a:avLst/>
            </a:prstGeom>
            <a:solidFill>
              <a:srgbClr val="99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understocked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8A012C-1BBE-0449-7F91-ACBDB3A8984A}"/>
                </a:ext>
              </a:extLst>
            </p:cNvPr>
            <p:cNvCxnSpPr>
              <a:cxnSpLocks/>
              <a:stCxn id="8" idx="2"/>
              <a:endCxn id="15" idx="1"/>
            </p:cNvCxnSpPr>
            <p:nvPr/>
          </p:nvCxnSpPr>
          <p:spPr>
            <a:xfrm>
              <a:off x="7787031" y="1842818"/>
              <a:ext cx="1213863" cy="357146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3CBBC9-5A88-F611-FA6F-35EF8451B584}"/>
                </a:ext>
              </a:extLst>
            </p:cNvPr>
            <p:cNvCxnSpPr>
              <a:cxnSpLocks/>
              <a:stCxn id="8" idx="2"/>
              <a:endCxn id="20" idx="1"/>
            </p:cNvCxnSpPr>
            <p:nvPr/>
          </p:nvCxnSpPr>
          <p:spPr>
            <a:xfrm>
              <a:off x="7787031" y="1842818"/>
              <a:ext cx="1006449" cy="198364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5443C31D-998E-CF83-3DE8-6631D4034EC6}"/>
                </a:ext>
              </a:extLst>
            </p:cNvPr>
            <p:cNvSpPr/>
            <p:nvPr/>
          </p:nvSpPr>
          <p:spPr>
            <a:xfrm>
              <a:off x="8700688" y="3737471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2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4C8C78F-3A91-76B7-9E5C-85A4F2D06752}"/>
                </a:ext>
              </a:extLst>
            </p:cNvPr>
            <p:cNvSpPr/>
            <p:nvPr/>
          </p:nvSpPr>
          <p:spPr>
            <a:xfrm>
              <a:off x="8775501" y="4259612"/>
              <a:ext cx="830420" cy="29618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overstocked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197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92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813272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F73EEF-342D-013A-F015-1398263864A8}"/>
              </a:ext>
            </a:extLst>
          </p:cNvPr>
          <p:cNvGrpSpPr/>
          <p:nvPr/>
        </p:nvGrpSpPr>
        <p:grpSpPr>
          <a:xfrm>
            <a:off x="-2" y="-693201"/>
            <a:ext cx="12192002" cy="8133566"/>
            <a:chOff x="1217559" y="119062"/>
            <a:chExt cx="9756880" cy="6509040"/>
          </a:xfrm>
        </p:grpSpPr>
        <p:pic>
          <p:nvPicPr>
            <p:cNvPr id="1026" name="Picture 2" descr="Best Time to Visit Austria | PlanetWare">
              <a:extLst>
                <a:ext uri="{FF2B5EF4-FFF2-40B4-BE49-F238E27FC236}">
                  <a16:creationId xmlns:a16="http://schemas.microsoft.com/office/drawing/2014/main" id="{9C98BD20-FA14-BEC1-4578-DBBE087B5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373582"/>
              <a:ext cx="4878439" cy="325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CD4F8FC-DC20-C9E8-FF08-1071CDA70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095997" y="119062"/>
              <a:ext cx="4878439" cy="325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Best Time to Visit Austria | Bookmundi">
              <a:extLst>
                <a:ext uri="{FF2B5EF4-FFF2-40B4-BE49-F238E27FC236}">
                  <a16:creationId xmlns:a16="http://schemas.microsoft.com/office/drawing/2014/main" id="{6E2B819C-7DC7-7DA5-364F-E7436C6B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560" y="3373582"/>
              <a:ext cx="4878439" cy="325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est Time to Visit Austria | PlanetWare">
              <a:extLst>
                <a:ext uri="{FF2B5EF4-FFF2-40B4-BE49-F238E27FC236}">
                  <a16:creationId xmlns:a16="http://schemas.microsoft.com/office/drawing/2014/main" id="{832602C9-51E5-AE82-3DFB-ECDE44244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559" y="119062"/>
              <a:ext cx="4878439" cy="325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9379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B2FA-33DC-18E7-5E04-DDA572965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goal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an overview of inventory, sell-through and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 availability for seasonal items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stock-outs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slow selling items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workflows</a:t>
            </a: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Block from purchasing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Apply new price or discount to increase sales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B3DC7-F581-2CBB-16F9-C8B38544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Lifecycle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A64EB-20F3-FCC6-8FB8-8850A64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31"/>
          <a:stretch/>
        </p:blipFill>
        <p:spPr>
          <a:xfrm>
            <a:off x="6408420" y="929544"/>
            <a:ext cx="5524438" cy="29035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Placeholder 11" descr="A picture containing yellow&#10;&#10;Description automatically generated">
            <a:extLst>
              <a:ext uri="{FF2B5EF4-FFF2-40B4-BE49-F238E27FC236}">
                <a16:creationId xmlns:a16="http://schemas.microsoft.com/office/drawing/2014/main" id="{DCEBC93C-69C3-6C24-7FED-971BA5004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812" y="4161228"/>
            <a:ext cx="2621710" cy="2567882"/>
          </a:xfrm>
          <a:prstGeom prst="rect">
            <a:avLst/>
          </a:prstGeom>
          <a:noFill/>
        </p:spPr>
      </p:pic>
      <p:pic>
        <p:nvPicPr>
          <p:cNvPr id="11" name="Picture 10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0342814-44F0-18BA-DB2C-814A42ED6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077" y="2073830"/>
            <a:ext cx="686022" cy="422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6A3385-5A43-B78B-2815-46E4ED939EA2}"/>
              </a:ext>
            </a:extLst>
          </p:cNvPr>
          <p:cNvSpPr txBox="1"/>
          <p:nvPr/>
        </p:nvSpPr>
        <p:spPr>
          <a:xfrm>
            <a:off x="9396000" y="5657671"/>
            <a:ext cx="1706173" cy="1193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SEASON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1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B2FA-33DC-18E7-5E04-DDA572965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goal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an overview of inventory, sell-through and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 availability for seasonal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6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stock-outs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slow selling items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workflows</a:t>
            </a: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Block from purchasing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Apply new price or discount to increase sales</a:t>
            </a:r>
          </a:p>
          <a:p>
            <a:endParaRPr lang="en-US">
              <a:solidFill>
                <a:srgbClr val="361D5C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B3DC7-F581-2CBB-16F9-C8B38544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Lifecycle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A64EB-20F3-FCC6-8FB8-8850A64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31"/>
          <a:stretch/>
        </p:blipFill>
        <p:spPr>
          <a:xfrm>
            <a:off x="447869" y="1170544"/>
            <a:ext cx="10387003" cy="5459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71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B2FA-33DC-18E7-5E04-DDA572965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goal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an overview of inventory, sell-through and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 availability for seasonal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6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stock-outs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slow selling items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workflows</a:t>
            </a: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Block from purchasing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Apply new price or discount to increase sales</a:t>
            </a:r>
          </a:p>
          <a:p>
            <a:endParaRPr lang="en-US">
              <a:solidFill>
                <a:srgbClr val="361D5C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B3DC7-F581-2CBB-16F9-C8B38544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Lifecycle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A64EB-20F3-FCC6-8FB8-8850A64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31"/>
          <a:stretch/>
        </p:blipFill>
        <p:spPr>
          <a:xfrm>
            <a:off x="447869" y="1170544"/>
            <a:ext cx="10387003" cy="5459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6194DB74-50B0-C135-904D-D0D20877966E}"/>
              </a:ext>
            </a:extLst>
          </p:cNvPr>
          <p:cNvSpPr/>
          <p:nvPr/>
        </p:nvSpPr>
        <p:spPr>
          <a:xfrm>
            <a:off x="6932645" y="488601"/>
            <a:ext cx="3013788" cy="863949"/>
          </a:xfrm>
          <a:prstGeom prst="wedgeRectCallout">
            <a:avLst>
              <a:gd name="adj1" fmla="val -205976"/>
              <a:gd name="adj2" fmla="val 70060"/>
            </a:avLst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Apply Discounts</a:t>
            </a:r>
          </a:p>
          <a:p>
            <a:pPr algn="ctr"/>
            <a:r>
              <a:rPr lang="en-US"/>
              <a:t>Apply new (lower) Prices</a:t>
            </a:r>
          </a:p>
        </p:txBody>
      </p:sp>
    </p:spTree>
    <p:extLst>
      <p:ext uri="{BB962C8B-B14F-4D97-AF65-F5344CB8AC3E}">
        <p14:creationId xmlns:p14="http://schemas.microsoft.com/office/powerpoint/2010/main" val="21872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6509935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53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0FD70-3485-3687-13DA-8BFD176E1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 for seasonal/one-time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Concepts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Plan/rule driven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Push-principle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Allocation rules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stores)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ariant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weight curves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sizes, colors, …)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Stock Recall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Manual Transfer Orders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499259-8D7E-9C49-1740-D35C8FC8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replenishment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9FFA28-9F38-B0ED-EEAB-FA5EF580AB7D}"/>
              </a:ext>
            </a:extLst>
          </p:cNvPr>
          <p:cNvSpPr/>
          <p:nvPr/>
        </p:nvSpPr>
        <p:spPr>
          <a:xfrm>
            <a:off x="9040261" y="3602312"/>
            <a:ext cx="1298712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37704"/>
                </a:lnTo>
                <a:lnTo>
                  <a:pt x="1298712" y="737704"/>
                </a:lnTo>
                <a:lnTo>
                  <a:pt x="1298712" y="850176"/>
                </a:lnTo>
              </a:path>
            </a:pathLst>
          </a:custGeom>
          <a:noFill/>
          <a:ln>
            <a:solidFill>
              <a:srgbClr val="333F5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9A8903-EABD-8BBE-C1E2-329031A2B2F0}"/>
              </a:ext>
            </a:extLst>
          </p:cNvPr>
          <p:cNvSpPr/>
          <p:nvPr/>
        </p:nvSpPr>
        <p:spPr>
          <a:xfrm>
            <a:off x="8994541" y="3602312"/>
            <a:ext cx="91440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737704"/>
                </a:lnTo>
                <a:lnTo>
                  <a:pt x="52018" y="737704"/>
                </a:lnTo>
                <a:lnTo>
                  <a:pt x="52018" y="85017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60F01F-48C5-09A8-734B-331FAB4CFEAA}"/>
              </a:ext>
            </a:extLst>
          </p:cNvPr>
          <p:cNvSpPr/>
          <p:nvPr/>
        </p:nvSpPr>
        <p:spPr>
          <a:xfrm>
            <a:off x="7750453" y="3602312"/>
            <a:ext cx="1289807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89807" y="0"/>
                </a:moveTo>
                <a:lnTo>
                  <a:pt x="1289807" y="737704"/>
                </a:lnTo>
                <a:lnTo>
                  <a:pt x="0" y="737704"/>
                </a:lnTo>
                <a:lnTo>
                  <a:pt x="0" y="850176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1B6B06-C485-6D1C-5543-C22559B772BA}"/>
              </a:ext>
            </a:extLst>
          </p:cNvPr>
          <p:cNvSpPr/>
          <p:nvPr/>
        </p:nvSpPr>
        <p:spPr>
          <a:xfrm>
            <a:off x="8351515" y="1824322"/>
            <a:ext cx="1425374" cy="5355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265888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77" tIns="91128" rIns="79877" bIns="91128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Vendor 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BB7995-3C00-8D70-4E34-B39621615DFF}"/>
              </a:ext>
            </a:extLst>
          </p:cNvPr>
          <p:cNvSpPr/>
          <p:nvPr/>
        </p:nvSpPr>
        <p:spPr>
          <a:xfrm>
            <a:off x="8150940" y="3085019"/>
            <a:ext cx="1778643" cy="535581"/>
          </a:xfrm>
          <a:custGeom>
            <a:avLst/>
            <a:gdLst>
              <a:gd name="connsiteX0" fmla="*/ 0 w 1778643"/>
              <a:gd name="connsiteY0" fmla="*/ 0 h 535581"/>
              <a:gd name="connsiteX1" fmla="*/ 1778643 w 1778643"/>
              <a:gd name="connsiteY1" fmla="*/ 0 h 535581"/>
              <a:gd name="connsiteX2" fmla="*/ 1778643 w 1778643"/>
              <a:gd name="connsiteY2" fmla="*/ 535581 h 535581"/>
              <a:gd name="connsiteX3" fmla="*/ 0 w 1778643"/>
              <a:gd name="connsiteY3" fmla="*/ 535581 h 535581"/>
              <a:gd name="connsiteX4" fmla="*/ 0 w 1778643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643" h="535581">
                <a:moveTo>
                  <a:pt x="0" y="0"/>
                </a:moveTo>
                <a:lnTo>
                  <a:pt x="1778643" y="0"/>
                </a:lnTo>
                <a:lnTo>
                  <a:pt x="1778643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8497B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Warehouse 1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EC2D6A-1BBC-497B-E6D9-16B151722CE6}"/>
              </a:ext>
            </a:extLst>
          </p:cNvPr>
          <p:cNvSpPr/>
          <p:nvPr/>
        </p:nvSpPr>
        <p:spPr>
          <a:xfrm>
            <a:off x="721487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B93199-B97C-4965-E9EA-11A707E40964}"/>
              </a:ext>
            </a:extLst>
          </p:cNvPr>
          <p:cNvSpPr/>
          <p:nvPr/>
        </p:nvSpPr>
        <p:spPr>
          <a:xfrm>
            <a:off x="8510979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240BB16-DBA2-2462-7D74-7292450DF622}"/>
              </a:ext>
            </a:extLst>
          </p:cNvPr>
          <p:cNvSpPr/>
          <p:nvPr/>
        </p:nvSpPr>
        <p:spPr>
          <a:xfrm>
            <a:off x="980339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63F3FEE-D528-46CF-BFD2-EB2808867BE1}"/>
              </a:ext>
            </a:extLst>
          </p:cNvPr>
          <p:cNvSpPr/>
          <p:nvPr/>
        </p:nvSpPr>
        <p:spPr>
          <a:xfrm rot="5400000">
            <a:off x="8785887" y="2606105"/>
            <a:ext cx="508746" cy="199403"/>
          </a:xfrm>
          <a:prstGeom prst="rightArrow">
            <a:avLst/>
          </a:prstGeom>
          <a:solidFill>
            <a:srgbClr val="2658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7CF2FC-D1F7-CECF-C2AB-C4B7C542B8B7}"/>
              </a:ext>
            </a:extLst>
          </p:cNvPr>
          <p:cNvCxnSpPr/>
          <p:nvPr/>
        </p:nvCxnSpPr>
        <p:spPr>
          <a:xfrm>
            <a:off x="10225924" y="3146950"/>
            <a:ext cx="0" cy="872951"/>
          </a:xfrm>
          <a:prstGeom prst="straightConnector1">
            <a:avLst/>
          </a:prstGeom>
          <a:ln w="38100">
            <a:solidFill>
              <a:srgbClr val="D87E7D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F4D52E-A2AF-D985-4D93-53AE2500AB0A}"/>
              </a:ext>
            </a:extLst>
          </p:cNvPr>
          <p:cNvSpPr txBox="1"/>
          <p:nvPr/>
        </p:nvSpPr>
        <p:spPr>
          <a:xfrm>
            <a:off x="10093438" y="2769615"/>
            <a:ext cx="796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Recall</a:t>
            </a:r>
          </a:p>
        </p:txBody>
      </p:sp>
      <p:pic>
        <p:nvPicPr>
          <p:cNvPr id="20" name="Picture 19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8B7FBFC9-E671-738C-0727-EDA7043B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466" y="3158336"/>
            <a:ext cx="559973" cy="8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49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88E4BF-CC18-BA41-BBD7-6238A69D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516085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Stock Recall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436FF-EED0-EDDA-DFD5-5B03E0FE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93" y="1184988"/>
            <a:ext cx="11246614" cy="56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4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88E4BF-CC18-BA41-BBD7-6238A69D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516085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Stock Recall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436FF-EED0-EDDA-DFD5-5B03E0FE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2" y="1184988"/>
            <a:ext cx="11246614" cy="5673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4E50A-B6C2-2C66-37B4-56E38F35F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822" y="1296116"/>
            <a:ext cx="5666355" cy="52751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6107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1329924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F3F7C2-59C7-1E34-83AF-2105B4B3BB3C}"/>
              </a:ext>
            </a:extLst>
          </p:cNvPr>
          <p:cNvGraphicFramePr/>
          <p:nvPr/>
        </p:nvGraphicFramePr>
        <p:xfrm>
          <a:off x="276160" y="1364224"/>
          <a:ext cx="11734799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Diagram group">
            <a:extLst>
              <a:ext uri="{FF2B5EF4-FFF2-40B4-BE49-F238E27FC236}">
                <a16:creationId xmlns:a16="http://schemas.microsoft.com/office/drawing/2014/main" id="{B4E30192-39CD-655D-4D7C-C1C56B1754F2}"/>
              </a:ext>
            </a:extLst>
          </p:cNvPr>
          <p:cNvGrpSpPr/>
          <p:nvPr/>
        </p:nvGrpSpPr>
        <p:grpSpPr>
          <a:xfrm>
            <a:off x="457200" y="922304"/>
            <a:ext cx="10513167" cy="1071125"/>
            <a:chOff x="10431" y="1450"/>
            <a:chExt cx="2201798" cy="1523087"/>
          </a:xfrm>
          <a:solidFill>
            <a:srgbClr val="138890"/>
          </a:solidFill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1091EF-0746-3871-8FB7-4ED6C29C2585}"/>
                </a:ext>
              </a:extLst>
            </p:cNvPr>
            <p:cNvGrpSpPr/>
            <p:nvPr/>
          </p:nvGrpSpPr>
          <p:grpSpPr>
            <a:xfrm>
              <a:off x="10431" y="1450"/>
              <a:ext cx="2201798" cy="1523087"/>
              <a:chOff x="10431" y="1450"/>
              <a:chExt cx="2201798" cy="1523087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3F4C812-89D3-E5EA-B56C-B92A4EEB7184}"/>
                  </a:ext>
                </a:extLst>
              </p:cNvPr>
              <p:cNvSpPr/>
              <p:nvPr/>
            </p:nvSpPr>
            <p:spPr>
              <a:xfrm>
                <a:off x="10431" y="1450"/>
                <a:ext cx="2201798" cy="1523087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sp3d prstMaterial="plastic">
                <a:bevelT w="50800" h="50800"/>
                <a:bevelB w="50800" h="50800"/>
              </a:sp3d>
            </p:spPr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4E40F818-D5BD-B2D9-CB5A-B726995345C2}"/>
                  </a:ext>
                </a:extLst>
              </p:cNvPr>
              <p:cNvSpPr txBox="1"/>
              <p:nvPr/>
            </p:nvSpPr>
            <p:spPr>
              <a:xfrm>
                <a:off x="55041" y="46060"/>
                <a:ext cx="2112578" cy="143386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Replenishment</a:t>
                </a:r>
                <a:endParaRPr kumimoji="0" lang="de-AT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8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912007-C1D1-1264-D26A-57C870F4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functionality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739017-8D00-1815-5FA9-855E26D5B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2400" b="1" dirty="0"/>
            </a:br>
            <a:r>
              <a:rPr lang="en-US" sz="2400" b="1" dirty="0"/>
              <a:t>Stock Coverage Management</a:t>
            </a:r>
            <a:br>
              <a:rPr lang="en-US" sz="2400" b="1" dirty="0"/>
            </a:br>
            <a:endParaRPr lang="en-US" sz="400" b="1" dirty="0"/>
          </a:p>
          <a:p>
            <a:pPr marL="0" indent="0">
              <a:buNone/>
            </a:pPr>
            <a:r>
              <a:rPr lang="en-US" sz="2400" b="1" dirty="0"/>
              <a:t>Capacity Management</a:t>
            </a:r>
          </a:p>
          <a:p>
            <a:pPr marL="0" indent="0">
              <a:buNone/>
            </a:pPr>
            <a:br>
              <a:rPr lang="en-US" sz="400" b="1" dirty="0"/>
            </a:br>
            <a:r>
              <a:rPr lang="en-US" sz="2400" b="1" dirty="0"/>
              <a:t>Item Import</a:t>
            </a:r>
          </a:p>
          <a:p>
            <a:pPr marL="0" indent="0">
              <a:buNone/>
            </a:pPr>
            <a:br>
              <a:rPr lang="en-US" sz="400" b="1" dirty="0"/>
            </a:br>
            <a:r>
              <a:rPr lang="en-US" sz="2400" b="1" dirty="0"/>
              <a:t>Vendor Performance Measurement</a:t>
            </a:r>
            <a:br>
              <a:rPr lang="en-US" sz="2400" b="1" dirty="0"/>
            </a:b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Roadmap</a:t>
            </a:r>
            <a:br>
              <a:rPr lang="en-US" sz="2400" b="1" dirty="0"/>
            </a:br>
            <a:endParaRPr lang="en-US" sz="1100" b="1" dirty="0"/>
          </a:p>
          <a:p>
            <a:pPr lvl="1"/>
            <a:r>
              <a:rPr lang="en-US" sz="2000" dirty="0"/>
              <a:t>Prepack improvements</a:t>
            </a:r>
          </a:p>
          <a:p>
            <a:pPr lvl="1"/>
            <a:r>
              <a:rPr lang="en-US" sz="2000" dirty="0"/>
              <a:t>Enhanced Season Management</a:t>
            </a:r>
          </a:p>
          <a:p>
            <a:endParaRPr lang="en-US"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4C6F11-566C-E212-56D0-76207D26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66" y1="37793" x2="57422" y2="5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47" y="4285386"/>
            <a:ext cx="789225" cy="78922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278408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59F0A-797C-692C-F5AA-1B6C0908F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A9FC1-892C-C497-B780-78AF1F405ED2}"/>
              </a:ext>
            </a:extLst>
          </p:cNvPr>
          <p:cNvSpPr txBox="1">
            <a:spLocks/>
          </p:cNvSpPr>
          <p:nvPr/>
        </p:nvSpPr>
        <p:spPr>
          <a:xfrm>
            <a:off x="393151" y="791893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959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course, you can!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38DF89-7974-F481-06C1-27283301DE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39250" y="791893"/>
            <a:ext cx="2733675" cy="4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68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F6A677-9017-C96B-FA69-30DE7A3EF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0" y="4574801"/>
            <a:ext cx="5614988" cy="1070095"/>
          </a:xfrm>
        </p:spPr>
        <p:txBody>
          <a:bodyPr/>
          <a:lstStyle/>
          <a:p>
            <a:r>
              <a:rPr lang="en-IS" dirty="0"/>
              <a:t>Thank you</a:t>
            </a:r>
            <a:br>
              <a:rPr lang="en-IS" dirty="0"/>
            </a:br>
            <a:endParaRPr lang="en-I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66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487441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98FA2-7483-2161-54FF-D21F7CC67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8290427" cy="49611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Budgets with limitless levels and top-down and bottom-up approach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Features: 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Calculate budgets from historical data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Master-child budget consolidation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Excel integration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Advanced copy features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 budget versions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breakdown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stores, items and days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 with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replenishment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Open-to-Buy calculation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1A45-72C2-99D9-5C69-351632D9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Budgets and open-to-buy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9547A76-029A-A396-8813-F8FBF933D4E5}"/>
              </a:ext>
            </a:extLst>
          </p:cNvPr>
          <p:cNvSpPr/>
          <p:nvPr/>
        </p:nvSpPr>
        <p:spPr>
          <a:xfrm rot="3061911">
            <a:off x="5506339" y="3053207"/>
            <a:ext cx="621777" cy="1613207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8BBA0-0F0A-28B9-CCAE-4E7EEB775BFB}"/>
              </a:ext>
            </a:extLst>
          </p:cNvPr>
          <p:cNvSpPr/>
          <p:nvPr/>
        </p:nvSpPr>
        <p:spPr>
          <a:xfrm>
            <a:off x="5401583" y="5002823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Cloth-Men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4E35A-3506-3466-2383-3DA5BACB8804}"/>
              </a:ext>
            </a:extLst>
          </p:cNvPr>
          <p:cNvSpPr/>
          <p:nvPr/>
        </p:nvSpPr>
        <p:spPr>
          <a:xfrm>
            <a:off x="6528760" y="5002823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Cloth-Women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0426B0-36B1-C8F3-F447-D5B3DE69DFB2}"/>
              </a:ext>
            </a:extLst>
          </p:cNvPr>
          <p:cNvSpPr/>
          <p:nvPr/>
        </p:nvSpPr>
        <p:spPr>
          <a:xfrm>
            <a:off x="5944488" y="4095404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Clothes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559289-D08E-8E97-C5F9-7FB3D5C64F1B}"/>
              </a:ext>
            </a:extLst>
          </p:cNvPr>
          <p:cNvSpPr/>
          <p:nvPr/>
        </p:nvSpPr>
        <p:spPr>
          <a:xfrm>
            <a:off x="7572483" y="4095404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Shoes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8504DB-5ED8-2449-B4E9-BAA4498ABF45}"/>
              </a:ext>
            </a:extLst>
          </p:cNvPr>
          <p:cNvSpPr/>
          <p:nvPr/>
        </p:nvSpPr>
        <p:spPr>
          <a:xfrm>
            <a:off x="6744800" y="3270818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1AC637-14DB-9FA2-2870-EE7F56CB256B}"/>
              </a:ext>
            </a:extLst>
          </p:cNvPr>
          <p:cNvCxnSpPr>
            <a:stCxn id="36" idx="2"/>
            <a:endCxn id="34" idx="0"/>
          </p:cNvCxnSpPr>
          <p:nvPr/>
        </p:nvCxnSpPr>
        <p:spPr>
          <a:xfrm flipH="1">
            <a:off x="6407503" y="3953287"/>
            <a:ext cx="800311" cy="142116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D6A141-B4A3-9AA2-926C-0A322F0DAE26}"/>
              </a:ext>
            </a:extLst>
          </p:cNvPr>
          <p:cNvCxnSpPr>
            <a:stCxn id="34" idx="2"/>
            <a:endCxn id="32" idx="0"/>
          </p:cNvCxnSpPr>
          <p:nvPr/>
        </p:nvCxnSpPr>
        <p:spPr>
          <a:xfrm flipH="1">
            <a:off x="5864597" y="4777873"/>
            <a:ext cx="542907" cy="224951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5C8B4D-1C2C-E213-0FDA-61B7DD168267}"/>
              </a:ext>
            </a:extLst>
          </p:cNvPr>
          <p:cNvCxnSpPr>
            <a:stCxn id="34" idx="2"/>
            <a:endCxn id="33" idx="0"/>
          </p:cNvCxnSpPr>
          <p:nvPr/>
        </p:nvCxnSpPr>
        <p:spPr>
          <a:xfrm>
            <a:off x="6407503" y="4777873"/>
            <a:ext cx="584271" cy="224951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C38E09-B1EA-24C2-CBB1-9CB2AB5B3694}"/>
              </a:ext>
            </a:extLst>
          </p:cNvPr>
          <p:cNvCxnSpPr>
            <a:stCxn id="36" idx="2"/>
            <a:endCxn id="35" idx="0"/>
          </p:cNvCxnSpPr>
          <p:nvPr/>
        </p:nvCxnSpPr>
        <p:spPr>
          <a:xfrm>
            <a:off x="7207816" y="3953287"/>
            <a:ext cx="827683" cy="142116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row: Up 40">
            <a:extLst>
              <a:ext uri="{FF2B5EF4-FFF2-40B4-BE49-F238E27FC236}">
                <a16:creationId xmlns:a16="http://schemas.microsoft.com/office/drawing/2014/main" id="{A835A733-8EEA-E561-39D5-29F7CCED2908}"/>
              </a:ext>
            </a:extLst>
          </p:cNvPr>
          <p:cNvSpPr/>
          <p:nvPr/>
        </p:nvSpPr>
        <p:spPr>
          <a:xfrm rot="5400000">
            <a:off x="8126203" y="3077295"/>
            <a:ext cx="330164" cy="1069516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A7B36B0-4D10-C675-0E16-C74498C57603}"/>
              </a:ext>
            </a:extLst>
          </p:cNvPr>
          <p:cNvSpPr/>
          <p:nvPr/>
        </p:nvSpPr>
        <p:spPr>
          <a:xfrm>
            <a:off x="8929751" y="3235714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3" name="Arrow: Up 42">
            <a:extLst>
              <a:ext uri="{FF2B5EF4-FFF2-40B4-BE49-F238E27FC236}">
                <a16:creationId xmlns:a16="http://schemas.microsoft.com/office/drawing/2014/main" id="{2C632B18-8A4F-6B15-2602-B107C77C9DB4}"/>
              </a:ext>
            </a:extLst>
          </p:cNvPr>
          <p:cNvSpPr/>
          <p:nvPr/>
        </p:nvSpPr>
        <p:spPr>
          <a:xfrm rot="10800000">
            <a:off x="9239789" y="4261543"/>
            <a:ext cx="366476" cy="302550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D9E8E2-931C-9503-42FC-4641E2C93B68}"/>
              </a:ext>
            </a:extLst>
          </p:cNvPr>
          <p:cNvSpPr/>
          <p:nvPr/>
        </p:nvSpPr>
        <p:spPr>
          <a:xfrm>
            <a:off x="8734425" y="4598461"/>
            <a:ext cx="1176710" cy="130676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Break down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 Stores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 Items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 Days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2E6975BA-71D5-A4C9-9472-C0774C2063C7}"/>
              </a:ext>
            </a:extLst>
          </p:cNvPr>
          <p:cNvSpPr/>
          <p:nvPr/>
        </p:nvSpPr>
        <p:spPr>
          <a:xfrm rot="5400000">
            <a:off x="9951479" y="4825369"/>
            <a:ext cx="450638" cy="353662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3EDD2954-9C98-D7B0-CDBD-701A8B55E783}"/>
              </a:ext>
            </a:extLst>
          </p:cNvPr>
          <p:cNvSpPr/>
          <p:nvPr/>
        </p:nvSpPr>
        <p:spPr>
          <a:xfrm rot="5400000">
            <a:off x="10000799" y="5332468"/>
            <a:ext cx="352001" cy="353662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A6CDF1-67AA-CCEE-8D95-9449B989549E}"/>
              </a:ext>
            </a:extLst>
          </p:cNvPr>
          <p:cNvSpPr txBox="1"/>
          <p:nvPr/>
        </p:nvSpPr>
        <p:spPr>
          <a:xfrm rot="19131527">
            <a:off x="5199151" y="3783282"/>
            <a:ext cx="95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Bottom-Up</a:t>
            </a:r>
            <a:b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(Consolidation)</a:t>
            </a:r>
            <a:endParaRPr kumimoji="0" lang="de-AT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F68585-E34F-2AF3-6A2C-855E667E2A76}"/>
              </a:ext>
            </a:extLst>
          </p:cNvPr>
          <p:cNvSpPr txBox="1"/>
          <p:nvPr/>
        </p:nvSpPr>
        <p:spPr>
          <a:xfrm>
            <a:off x="8960866" y="3865601"/>
            <a:ext cx="9621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Top-Down</a:t>
            </a:r>
            <a:b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(Break down</a:t>
            </a: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)</a:t>
            </a:r>
            <a:endParaRPr kumimoji="0" lang="de-AT" sz="8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2EF12D-440A-E7FB-1C7F-6411F29A9A01}"/>
              </a:ext>
            </a:extLst>
          </p:cNvPr>
          <p:cNvSpPr txBox="1"/>
          <p:nvPr/>
        </p:nvSpPr>
        <p:spPr>
          <a:xfrm>
            <a:off x="10608829" y="2848786"/>
            <a:ext cx="984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135043D-F28C-C0D5-A306-48D5D1197025}"/>
              </a:ext>
            </a:extLst>
          </p:cNvPr>
          <p:cNvSpPr/>
          <p:nvPr/>
        </p:nvSpPr>
        <p:spPr>
          <a:xfrm>
            <a:off x="10435328" y="3254626"/>
            <a:ext cx="1331503" cy="2650601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Replenishment</a:t>
            </a:r>
            <a:endParaRPr kumimoji="0" lang="de-AT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28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100992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1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98FA2-7483-2161-54FF-D21F7CC67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917098" cy="4961162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and powerful assortment management with top-down approach and inheritance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Drastically reduces effort and cost for maintaining assortments</a:t>
            </a: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Full transparency</a:t>
            </a: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Reduces risk of failure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 versions and assortment history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Supports grading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1A45-72C2-99D9-5C69-351632D9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Assortment management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1B16EB-6841-B761-3EA4-8B72D8DF52D9}"/>
              </a:ext>
            </a:extLst>
          </p:cNvPr>
          <p:cNvSpPr/>
          <p:nvPr/>
        </p:nvSpPr>
        <p:spPr>
          <a:xfrm>
            <a:off x="7844890" y="5191425"/>
            <a:ext cx="1083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</a:t>
            </a: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902A5-798D-7248-B048-DD94537199B3}"/>
              </a:ext>
            </a:extLst>
          </p:cNvPr>
          <p:cNvSpPr/>
          <p:nvPr/>
        </p:nvSpPr>
        <p:spPr>
          <a:xfrm>
            <a:off x="10589893" y="5191425"/>
            <a:ext cx="1083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Stores</a:t>
            </a: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ED39A57-0B99-8E18-B572-9CB013D64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61" y="1487953"/>
            <a:ext cx="806272" cy="806272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3900FCF-D5E4-6B2E-5EF8-7430AB2D1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094" y="1560296"/>
            <a:ext cx="798636" cy="7986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3BD024-7989-1E56-1451-0CFE0791837C}"/>
              </a:ext>
            </a:extLst>
          </p:cNvPr>
          <p:cNvGrpSpPr/>
          <p:nvPr/>
        </p:nvGrpSpPr>
        <p:grpSpPr>
          <a:xfrm>
            <a:off x="8303769" y="1877714"/>
            <a:ext cx="2327325" cy="3537255"/>
            <a:chOff x="8163226" y="1529677"/>
            <a:chExt cx="2070739" cy="31472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1EBD8DB-FBE0-CA0E-E47B-B5FC861D0F42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1529677"/>
              <a:ext cx="2070739" cy="7515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671AB8-3EAF-6790-25A7-369E7FFDD249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1529677"/>
              <a:ext cx="2070739" cy="107615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251C26-FBF5-B1E5-06B2-A4F448B0BDDE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1529677"/>
              <a:ext cx="2070739" cy="207716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014360-7E0F-E88A-1450-C247D04DD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1604830"/>
              <a:ext cx="2070739" cy="71087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7D8E2C-7E18-6D38-F3E7-7441333F291D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2315707"/>
              <a:ext cx="2070739" cy="29012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865AC2-05A6-9402-0194-2EE58D23303F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2315707"/>
              <a:ext cx="2070739" cy="129113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235DA7-7050-95FD-6E0C-2F8D941101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1604830"/>
              <a:ext cx="2070739" cy="149690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D81E4D-B557-DDFF-F440-E0E4CBA80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2605834"/>
              <a:ext cx="2070739" cy="49590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D4D1D1-0BA5-6ED0-135E-0863B60EE079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3101737"/>
              <a:ext cx="2070739" cy="50510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6329E89-7E1A-2C4F-149F-2A65CAE62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3606838"/>
              <a:ext cx="2070739" cy="28092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A434272-08F0-6F4C-152F-C003EFB8073F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3887766"/>
              <a:ext cx="2070739" cy="72007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378403-2648-A67B-4285-D26363DE46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3606838"/>
              <a:ext cx="2070739" cy="107011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77C3FA-7CE5-0162-5709-BA0A778287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4607843"/>
              <a:ext cx="2070739" cy="6910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189840B-22F0-72E6-180F-69A7598DAE28}"/>
              </a:ext>
            </a:extLst>
          </p:cNvPr>
          <p:cNvSpPr/>
          <p:nvPr/>
        </p:nvSpPr>
        <p:spPr>
          <a:xfrm>
            <a:off x="8464649" y="3441413"/>
            <a:ext cx="1903717" cy="39901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wrap="square" lIns="0" tIns="0" rIns="0" bIns="108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Assortment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9BE14430-D9E3-B077-48A5-C0BF2C119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497" y="4121206"/>
            <a:ext cx="806272" cy="806272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99FEF0F-02C0-E68E-D284-871E000CE5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61" y="3228627"/>
            <a:ext cx="806272" cy="80627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47868972-8645-33D2-1500-1382C4D0DB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61" y="2361660"/>
            <a:ext cx="806272" cy="806272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47BF0A4B-01E1-F199-AB5D-D720710299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497" y="5018342"/>
            <a:ext cx="806272" cy="806272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300A08D-5CC1-4B5E-C19D-8A3C25D49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110" y="2650160"/>
            <a:ext cx="798636" cy="79863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26B6CF7-F25C-A01E-9297-B083477AD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730" y="3795310"/>
            <a:ext cx="798636" cy="79863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182F4AF-8679-821D-4891-B80AF25AD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110" y="4878803"/>
            <a:ext cx="798636" cy="7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5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312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904376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9398"/>
      </p:ext>
    </p:extLst>
  </p:cSld>
  <p:clrMapOvr>
    <a:masterClrMapping/>
  </p:clrMapOvr>
</p:sld>
</file>

<file path=ppt/theme/theme1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BFCDD8-159E-4C3A-A901-2841407ED3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0ec22545-32f7-47c8-afbd-c0084660662b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a1a525c2-d4eb-46fe-9b09-8f8634d7947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46</TotalTime>
  <Words>1153</Words>
  <Application>Microsoft Office PowerPoint</Application>
  <PresentationFormat>Widescreen</PresentationFormat>
  <Paragraphs>289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Segoe UI</vt:lpstr>
      <vt:lpstr>Segoe UI Semibold</vt:lpstr>
      <vt:lpstr>conneXion EMEA slides</vt:lpstr>
      <vt:lpstr>White slides</vt:lpstr>
      <vt:lpstr>Purple product slides</vt:lpstr>
      <vt:lpstr>White product slides</vt:lpstr>
      <vt:lpstr>1_Purple slides</vt:lpstr>
      <vt:lpstr>1_White product slides</vt:lpstr>
      <vt:lpstr>PowerPoint Presentation</vt:lpstr>
      <vt:lpstr>PowerPoint Presentation</vt:lpstr>
      <vt:lpstr>PowerPoint Presentation</vt:lpstr>
      <vt:lpstr>PowerPoint Presentation</vt:lpstr>
      <vt:lpstr>Budgets and open-to-buy</vt:lpstr>
      <vt:lpstr>PowerPoint Presentation</vt:lpstr>
      <vt:lpstr>Assortment management</vt:lpstr>
      <vt:lpstr>PowerPoint Presentation</vt:lpstr>
      <vt:lpstr>PowerPoint Presentation</vt:lpstr>
      <vt:lpstr>Manual replenishment</vt:lpstr>
      <vt:lpstr>Allocation &amp; Variant Rules</vt:lpstr>
      <vt:lpstr>PowerPoint Presentation</vt:lpstr>
      <vt:lpstr>Automatic replenishment</vt:lpstr>
      <vt:lpstr>PowerPoint Presentation</vt:lpstr>
      <vt:lpstr>Important concepts</vt:lpstr>
      <vt:lpstr>PowerPoint Presentation</vt:lpstr>
      <vt:lpstr>Store stock redistribution</vt:lpstr>
      <vt:lpstr>PowerPoint Presentation</vt:lpstr>
      <vt:lpstr>PowerPoint Presentation</vt:lpstr>
      <vt:lpstr>Lifecycle worksheet</vt:lpstr>
      <vt:lpstr>Lifecycle worksheet</vt:lpstr>
      <vt:lpstr>Lifecycle worksheet</vt:lpstr>
      <vt:lpstr>PowerPoint Presentation</vt:lpstr>
      <vt:lpstr>Manual replenishment</vt:lpstr>
      <vt:lpstr>Stock Recall</vt:lpstr>
      <vt:lpstr>Stock Recall</vt:lpstr>
      <vt:lpstr>PowerPoint Presentation</vt:lpstr>
      <vt:lpstr>PowerPoint Presentation</vt:lpstr>
      <vt:lpstr>More functionality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1</cp:revision>
  <dcterms:created xsi:type="dcterms:W3CDTF">2023-05-08T14:00:23Z</dcterms:created>
  <dcterms:modified xsi:type="dcterms:W3CDTF">2023-05-22T13:33:51Z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