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omments/modernComment_17B_F10AD9B9.xml" ContentType="application/vnd.ms-powerpoint.comments+xml"/>
  <Override PartName="/ppt/comments/modernComment_193_69F1E93D.xml" ContentType="application/vnd.ms-powerpoint.comments+xml"/>
  <Override PartName="/ppt/authors.xml" ContentType="application/vnd.ms-powerpoint.author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4"/>
    <p:sldMasterId id="2147483752" r:id="rId5"/>
    <p:sldMasterId id="2147483775" r:id="rId6"/>
    <p:sldMasterId id="2147483800" r:id="rId7"/>
  </p:sldMasterIdLst>
  <p:notesMasterIdLst>
    <p:notesMasterId r:id="rId27"/>
  </p:notesMasterIdLst>
  <p:handoutMasterIdLst>
    <p:handoutMasterId r:id="rId28"/>
  </p:handoutMasterIdLst>
  <p:sldIdLst>
    <p:sldId id="410" r:id="rId8"/>
    <p:sldId id="405" r:id="rId9"/>
    <p:sldId id="378" r:id="rId10"/>
    <p:sldId id="408" r:id="rId11"/>
    <p:sldId id="379" r:id="rId12"/>
    <p:sldId id="399" r:id="rId13"/>
    <p:sldId id="380" r:id="rId14"/>
    <p:sldId id="381" r:id="rId15"/>
    <p:sldId id="404" r:id="rId16"/>
    <p:sldId id="384" r:id="rId17"/>
    <p:sldId id="401" r:id="rId18"/>
    <p:sldId id="337" r:id="rId19"/>
    <p:sldId id="386" r:id="rId20"/>
    <p:sldId id="390" r:id="rId21"/>
    <p:sldId id="388" r:id="rId22"/>
    <p:sldId id="402" r:id="rId23"/>
    <p:sldId id="394" r:id="rId24"/>
    <p:sldId id="403" r:id="rId25"/>
    <p:sldId id="40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peaker slides" id="{D6BA4260-533A-4742-A8FA-B380CF029357}">
          <p14:sldIdLst/>
        </p14:section>
        <p14:section name="Speaker slide examples" id="{1E4BA1A2-C20E-F347-A1A0-DF740B7DE8DE}">
          <p14:sldIdLst>
            <p14:sldId id="410"/>
            <p14:sldId id="405"/>
            <p14:sldId id="378"/>
            <p14:sldId id="408"/>
            <p14:sldId id="379"/>
            <p14:sldId id="399"/>
            <p14:sldId id="380"/>
            <p14:sldId id="381"/>
            <p14:sldId id="404"/>
            <p14:sldId id="384"/>
            <p14:sldId id="401"/>
            <p14:sldId id="337"/>
            <p14:sldId id="386"/>
            <p14:sldId id="390"/>
            <p14:sldId id="388"/>
            <p14:sldId id="402"/>
            <p14:sldId id="394"/>
            <p14:sldId id="403"/>
          </p14:sldIdLst>
        </p14:section>
        <p14:section name="End slides / questions slides" id="{6CE0294C-E795-2941-A597-20B692ADCED8}">
          <p14:sldIdLst>
            <p14:sldId id="400"/>
          </p14:sldIdLst>
        </p14:section>
        <p14:section name="Graphics" id="{99D94585-88D9-0447-BAF6-114DA5C518B6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86D68DD-4D22-A760-E019-9CC57C8FBB4F}" name="Anna Kristin Jeppesen" initials="AKJ" userId="S::annak@lsretail.com::83c4d678-a709-41e6-9342-fbc532d0ffe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2A31"/>
    <a:srgbClr val="EFCA48"/>
    <a:srgbClr val="253F50"/>
    <a:srgbClr val="B1C94B"/>
    <a:srgbClr val="5FCC50"/>
    <a:srgbClr val="E5B259"/>
    <a:srgbClr val="242D2F"/>
    <a:srgbClr val="0F4A87"/>
    <a:srgbClr val="BECFD4"/>
    <a:srgbClr val="8593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12E470-5270-8940-5975-43924A47B739}" v="1" dt="2022-05-16T13:13:43.520"/>
    <p1510:client id="{640D00EC-E5F9-463C-BBBB-0013C03AEEAE}" v="2810" dt="2022-05-14T14:12:10.402"/>
    <p1510:client id="{B9262247-B578-4F2F-A682-9B50044DAF4B}" v="1618" dt="2022-05-15T21:46:31.6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handoutMaster" Target="handoutMasters/handoutMaster1.xml"/><Relationship Id="rId36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ojciech Januszauskas" userId="283006d7-7365-4ce6-9b04-25a42527db96" providerId="ADAL" clId="{5E0E0779-428F-48CA-B1C8-6E17E6D49EFD}"/>
    <pc:docChg chg="undo custSel addSld delSld modSld modSection">
      <pc:chgData name="Wojciech Januszauskas" userId="283006d7-7365-4ce6-9b04-25a42527db96" providerId="ADAL" clId="{5E0E0779-428F-48CA-B1C8-6E17E6D49EFD}" dt="2022-05-14T16:00:43.586" v="328" actId="1076"/>
      <pc:docMkLst>
        <pc:docMk/>
      </pc:docMkLst>
      <pc:sldChg chg="del mod modShow">
        <pc:chgData name="Wojciech Januszauskas" userId="283006d7-7365-4ce6-9b04-25a42527db96" providerId="ADAL" clId="{5E0E0779-428F-48CA-B1C8-6E17E6D49EFD}" dt="2022-05-14T15:33:08.545" v="234" actId="47"/>
        <pc:sldMkLst>
          <pc:docMk/>
          <pc:sldMk cId="863809930" sldId="348"/>
        </pc:sldMkLst>
      </pc:sldChg>
      <pc:sldChg chg="del">
        <pc:chgData name="Wojciech Januszauskas" userId="283006d7-7365-4ce6-9b04-25a42527db96" providerId="ADAL" clId="{5E0E0779-428F-48CA-B1C8-6E17E6D49EFD}" dt="2022-05-14T13:37:51.527" v="210" actId="47"/>
        <pc:sldMkLst>
          <pc:docMk/>
          <pc:sldMk cId="1024130960" sldId="352"/>
        </pc:sldMkLst>
      </pc:sldChg>
      <pc:sldChg chg="del">
        <pc:chgData name="Wojciech Januszauskas" userId="283006d7-7365-4ce6-9b04-25a42527db96" providerId="ADAL" clId="{5E0E0779-428F-48CA-B1C8-6E17E6D49EFD}" dt="2022-05-14T13:37:51.527" v="210" actId="47"/>
        <pc:sldMkLst>
          <pc:docMk/>
          <pc:sldMk cId="213561983" sldId="353"/>
        </pc:sldMkLst>
      </pc:sldChg>
      <pc:sldChg chg="del">
        <pc:chgData name="Wojciech Januszauskas" userId="283006d7-7365-4ce6-9b04-25a42527db96" providerId="ADAL" clId="{5E0E0779-428F-48CA-B1C8-6E17E6D49EFD}" dt="2022-05-14T13:37:51.527" v="210" actId="47"/>
        <pc:sldMkLst>
          <pc:docMk/>
          <pc:sldMk cId="651442189" sldId="354"/>
        </pc:sldMkLst>
      </pc:sldChg>
      <pc:sldChg chg="del">
        <pc:chgData name="Wojciech Januszauskas" userId="283006d7-7365-4ce6-9b04-25a42527db96" providerId="ADAL" clId="{5E0E0779-428F-48CA-B1C8-6E17E6D49EFD}" dt="2022-05-14T13:37:51.527" v="210" actId="47"/>
        <pc:sldMkLst>
          <pc:docMk/>
          <pc:sldMk cId="998347218" sldId="355"/>
        </pc:sldMkLst>
      </pc:sldChg>
      <pc:sldChg chg="add del">
        <pc:chgData name="Wojciech Januszauskas" userId="283006d7-7365-4ce6-9b04-25a42527db96" providerId="ADAL" clId="{5E0E0779-428F-48CA-B1C8-6E17E6D49EFD}" dt="2022-05-14T13:38:22.245" v="221" actId="47"/>
        <pc:sldMkLst>
          <pc:docMk/>
          <pc:sldMk cId="3092435885" sldId="356"/>
        </pc:sldMkLst>
      </pc:sldChg>
      <pc:sldChg chg="del">
        <pc:chgData name="Wojciech Januszauskas" userId="283006d7-7365-4ce6-9b04-25a42527db96" providerId="ADAL" clId="{5E0E0779-428F-48CA-B1C8-6E17E6D49EFD}" dt="2022-05-14T13:37:51.527" v="210" actId="47"/>
        <pc:sldMkLst>
          <pc:docMk/>
          <pc:sldMk cId="579263059" sldId="357"/>
        </pc:sldMkLst>
      </pc:sldChg>
      <pc:sldChg chg="del">
        <pc:chgData name="Wojciech Januszauskas" userId="283006d7-7365-4ce6-9b04-25a42527db96" providerId="ADAL" clId="{5E0E0779-428F-48CA-B1C8-6E17E6D49EFD}" dt="2022-05-14T13:37:51.527" v="210" actId="47"/>
        <pc:sldMkLst>
          <pc:docMk/>
          <pc:sldMk cId="4052974204" sldId="358"/>
        </pc:sldMkLst>
      </pc:sldChg>
      <pc:sldChg chg="del">
        <pc:chgData name="Wojciech Januszauskas" userId="283006d7-7365-4ce6-9b04-25a42527db96" providerId="ADAL" clId="{5E0E0779-428F-48CA-B1C8-6E17E6D49EFD}" dt="2022-05-14T13:37:51.527" v="210" actId="47"/>
        <pc:sldMkLst>
          <pc:docMk/>
          <pc:sldMk cId="2689565391" sldId="361"/>
        </pc:sldMkLst>
      </pc:sldChg>
      <pc:sldChg chg="del">
        <pc:chgData name="Wojciech Januszauskas" userId="283006d7-7365-4ce6-9b04-25a42527db96" providerId="ADAL" clId="{5E0E0779-428F-48CA-B1C8-6E17E6D49EFD}" dt="2022-05-14T13:37:51.527" v="210" actId="47"/>
        <pc:sldMkLst>
          <pc:docMk/>
          <pc:sldMk cId="3201897537" sldId="362"/>
        </pc:sldMkLst>
      </pc:sldChg>
      <pc:sldChg chg="del">
        <pc:chgData name="Wojciech Januszauskas" userId="283006d7-7365-4ce6-9b04-25a42527db96" providerId="ADAL" clId="{5E0E0779-428F-48CA-B1C8-6E17E6D49EFD}" dt="2022-05-14T13:37:51.527" v="210" actId="47"/>
        <pc:sldMkLst>
          <pc:docMk/>
          <pc:sldMk cId="3643255810" sldId="363"/>
        </pc:sldMkLst>
      </pc:sldChg>
      <pc:sldChg chg="add del">
        <pc:chgData name="Wojciech Januszauskas" userId="283006d7-7365-4ce6-9b04-25a42527db96" providerId="ADAL" clId="{5E0E0779-428F-48CA-B1C8-6E17E6D49EFD}" dt="2022-05-14T13:38:12.470" v="218" actId="47"/>
        <pc:sldMkLst>
          <pc:docMk/>
          <pc:sldMk cId="2358584932" sldId="364"/>
        </pc:sldMkLst>
      </pc:sldChg>
      <pc:sldChg chg="add del">
        <pc:chgData name="Wojciech Januszauskas" userId="283006d7-7365-4ce6-9b04-25a42527db96" providerId="ADAL" clId="{5E0E0779-428F-48CA-B1C8-6E17E6D49EFD}" dt="2022-05-14T13:38:12.470" v="218" actId="47"/>
        <pc:sldMkLst>
          <pc:docMk/>
          <pc:sldMk cId="1161465190" sldId="365"/>
        </pc:sldMkLst>
      </pc:sldChg>
      <pc:sldChg chg="add del">
        <pc:chgData name="Wojciech Januszauskas" userId="283006d7-7365-4ce6-9b04-25a42527db96" providerId="ADAL" clId="{5E0E0779-428F-48CA-B1C8-6E17E6D49EFD}" dt="2022-05-14T13:38:12.470" v="218" actId="47"/>
        <pc:sldMkLst>
          <pc:docMk/>
          <pc:sldMk cId="3961338366" sldId="366"/>
        </pc:sldMkLst>
      </pc:sldChg>
      <pc:sldChg chg="add del">
        <pc:chgData name="Wojciech Januszauskas" userId="283006d7-7365-4ce6-9b04-25a42527db96" providerId="ADAL" clId="{5E0E0779-428F-48CA-B1C8-6E17E6D49EFD}" dt="2022-05-14T13:38:12.470" v="218" actId="47"/>
        <pc:sldMkLst>
          <pc:docMk/>
          <pc:sldMk cId="2823341848" sldId="367"/>
        </pc:sldMkLst>
      </pc:sldChg>
      <pc:sldChg chg="add del">
        <pc:chgData name="Wojciech Januszauskas" userId="283006d7-7365-4ce6-9b04-25a42527db96" providerId="ADAL" clId="{5E0E0779-428F-48CA-B1C8-6E17E6D49EFD}" dt="2022-05-14T13:38:12.470" v="218" actId="47"/>
        <pc:sldMkLst>
          <pc:docMk/>
          <pc:sldMk cId="1511332693" sldId="368"/>
        </pc:sldMkLst>
      </pc:sldChg>
      <pc:sldChg chg="add del">
        <pc:chgData name="Wojciech Januszauskas" userId="283006d7-7365-4ce6-9b04-25a42527db96" providerId="ADAL" clId="{5E0E0779-428F-48CA-B1C8-6E17E6D49EFD}" dt="2022-05-14T13:38:01.384" v="214" actId="47"/>
        <pc:sldMkLst>
          <pc:docMk/>
          <pc:sldMk cId="1371541012" sldId="371"/>
        </pc:sldMkLst>
      </pc:sldChg>
      <pc:sldChg chg="add del">
        <pc:chgData name="Wojciech Januszauskas" userId="283006d7-7365-4ce6-9b04-25a42527db96" providerId="ADAL" clId="{5E0E0779-428F-48CA-B1C8-6E17E6D49EFD}" dt="2022-05-14T13:38:07.136" v="216" actId="47"/>
        <pc:sldMkLst>
          <pc:docMk/>
          <pc:sldMk cId="1282869589" sldId="372"/>
        </pc:sldMkLst>
      </pc:sldChg>
      <pc:sldChg chg="add del">
        <pc:chgData name="Wojciech Januszauskas" userId="283006d7-7365-4ce6-9b04-25a42527db96" providerId="ADAL" clId="{5E0E0779-428F-48CA-B1C8-6E17E6D49EFD}" dt="2022-05-14T13:38:05.215" v="215" actId="47"/>
        <pc:sldMkLst>
          <pc:docMk/>
          <pc:sldMk cId="417519989" sldId="373"/>
        </pc:sldMkLst>
      </pc:sldChg>
      <pc:sldChg chg="add del">
        <pc:chgData name="Wojciech Januszauskas" userId="283006d7-7365-4ce6-9b04-25a42527db96" providerId="ADAL" clId="{5E0E0779-428F-48CA-B1C8-6E17E6D49EFD}" dt="2022-05-14T13:38:09.667" v="217" actId="47"/>
        <pc:sldMkLst>
          <pc:docMk/>
          <pc:sldMk cId="3253588628" sldId="374"/>
        </pc:sldMkLst>
      </pc:sldChg>
      <pc:sldChg chg="add del">
        <pc:chgData name="Wojciech Januszauskas" userId="283006d7-7365-4ce6-9b04-25a42527db96" providerId="ADAL" clId="{5E0E0779-428F-48CA-B1C8-6E17E6D49EFD}" dt="2022-05-14T13:38:01.384" v="214" actId="47"/>
        <pc:sldMkLst>
          <pc:docMk/>
          <pc:sldMk cId="2120634290" sldId="375"/>
        </pc:sldMkLst>
      </pc:sldChg>
      <pc:sldChg chg="addSp delSp modSp mod">
        <pc:chgData name="Wojciech Januszauskas" userId="283006d7-7365-4ce6-9b04-25a42527db96" providerId="ADAL" clId="{5E0E0779-428F-48CA-B1C8-6E17E6D49EFD}" dt="2022-05-14T15:34:07.696" v="241" actId="12"/>
        <pc:sldMkLst>
          <pc:docMk/>
          <pc:sldMk cId="2030095679" sldId="378"/>
        </pc:sldMkLst>
        <pc:spChg chg="del">
          <ac:chgData name="Wojciech Januszauskas" userId="283006d7-7365-4ce6-9b04-25a42527db96" providerId="ADAL" clId="{5E0E0779-428F-48CA-B1C8-6E17E6D49EFD}" dt="2022-05-14T12:45:38.582" v="20"/>
          <ac:spMkLst>
            <pc:docMk/>
            <pc:sldMk cId="2030095679" sldId="378"/>
            <ac:spMk id="2" creationId="{01C05C7B-7D63-4C7F-8DA9-E00B8F36D9F9}"/>
          </ac:spMkLst>
        </pc:spChg>
        <pc:spChg chg="del mod">
          <ac:chgData name="Wojciech Januszauskas" userId="283006d7-7365-4ce6-9b04-25a42527db96" providerId="ADAL" clId="{5E0E0779-428F-48CA-B1C8-6E17E6D49EFD}" dt="2022-05-14T13:00:23.852" v="68" actId="478"/>
          <ac:spMkLst>
            <pc:docMk/>
            <pc:sldMk cId="2030095679" sldId="378"/>
            <ac:spMk id="4" creationId="{A079DCB5-051E-43B0-82F6-B38AE6318C1D}"/>
          </ac:spMkLst>
        </pc:spChg>
        <pc:spChg chg="add del mod">
          <ac:chgData name="Wojciech Januszauskas" userId="283006d7-7365-4ce6-9b04-25a42527db96" providerId="ADAL" clId="{5E0E0779-428F-48CA-B1C8-6E17E6D49EFD}" dt="2022-05-14T13:00:26.268" v="70" actId="478"/>
          <ac:spMkLst>
            <pc:docMk/>
            <pc:sldMk cId="2030095679" sldId="378"/>
            <ac:spMk id="5" creationId="{8B4D1D6D-9086-69DA-3312-038108010463}"/>
          </ac:spMkLst>
        </pc:spChg>
        <pc:spChg chg="add mod">
          <ac:chgData name="Wojciech Januszauskas" userId="283006d7-7365-4ce6-9b04-25a42527db96" providerId="ADAL" clId="{5E0E0779-428F-48CA-B1C8-6E17E6D49EFD}" dt="2022-05-14T15:34:07.696" v="241" actId="12"/>
          <ac:spMkLst>
            <pc:docMk/>
            <pc:sldMk cId="2030095679" sldId="378"/>
            <ac:spMk id="7" creationId="{5212AB40-5AEF-4D4A-442A-9906E242BC8B}"/>
          </ac:spMkLst>
        </pc:spChg>
        <pc:picChg chg="add mod">
          <ac:chgData name="Wojciech Januszauskas" userId="283006d7-7365-4ce6-9b04-25a42527db96" providerId="ADAL" clId="{5E0E0779-428F-48CA-B1C8-6E17E6D49EFD}" dt="2022-05-14T12:45:48.651" v="25" actId="27614"/>
          <ac:picMkLst>
            <pc:docMk/>
            <pc:sldMk cId="2030095679" sldId="378"/>
            <ac:picMk id="6" creationId="{5DF75066-3A9B-0B93-11E0-B88D1DB52300}"/>
          </ac:picMkLst>
        </pc:picChg>
      </pc:sldChg>
      <pc:sldChg chg="modSp">
        <pc:chgData name="Wojciech Januszauskas" userId="283006d7-7365-4ce6-9b04-25a42527db96" providerId="ADAL" clId="{5E0E0779-428F-48CA-B1C8-6E17E6D49EFD}" dt="2022-05-14T15:35:07.146" v="248" actId="2711"/>
        <pc:sldMkLst>
          <pc:docMk/>
          <pc:sldMk cId="1427375383" sldId="380"/>
        </pc:sldMkLst>
        <pc:spChg chg="mod">
          <ac:chgData name="Wojciech Januszauskas" userId="283006d7-7365-4ce6-9b04-25a42527db96" providerId="ADAL" clId="{5E0E0779-428F-48CA-B1C8-6E17E6D49EFD}" dt="2022-05-14T15:35:07.146" v="248" actId="2711"/>
          <ac:spMkLst>
            <pc:docMk/>
            <pc:sldMk cId="1427375383" sldId="380"/>
            <ac:spMk id="7" creationId="{8839DC4F-33C7-4CC9-A326-3D21B83C79EA}"/>
          </ac:spMkLst>
        </pc:spChg>
        <pc:spChg chg="mod">
          <ac:chgData name="Wojciech Januszauskas" userId="283006d7-7365-4ce6-9b04-25a42527db96" providerId="ADAL" clId="{5E0E0779-428F-48CA-B1C8-6E17E6D49EFD}" dt="2022-05-14T15:34:53.717" v="245" actId="404"/>
          <ac:spMkLst>
            <pc:docMk/>
            <pc:sldMk cId="1427375383" sldId="380"/>
            <ac:spMk id="8" creationId="{4B407B58-4591-46FA-B4C4-2A80189C1018}"/>
          </ac:spMkLst>
        </pc:spChg>
      </pc:sldChg>
      <pc:sldChg chg="addSp modSp mod">
        <pc:chgData name="Wojciech Januszauskas" userId="283006d7-7365-4ce6-9b04-25a42527db96" providerId="ADAL" clId="{5E0E0779-428F-48CA-B1C8-6E17E6D49EFD}" dt="2022-05-14T15:38:10.050" v="287" actId="1076"/>
        <pc:sldMkLst>
          <pc:docMk/>
          <pc:sldMk cId="1619312228" sldId="381"/>
        </pc:sldMkLst>
        <pc:spChg chg="mod">
          <ac:chgData name="Wojciech Januszauskas" userId="283006d7-7365-4ce6-9b04-25a42527db96" providerId="ADAL" clId="{5E0E0779-428F-48CA-B1C8-6E17E6D49EFD}" dt="2022-05-14T15:35:36.217" v="257" actId="2710"/>
          <ac:spMkLst>
            <pc:docMk/>
            <pc:sldMk cId="1619312228" sldId="381"/>
            <ac:spMk id="4" creationId="{0266E7F3-1C5F-4753-9639-3DCD3788831B}"/>
          </ac:spMkLst>
        </pc:spChg>
        <pc:grpChg chg="add mod">
          <ac:chgData name="Wojciech Januszauskas" userId="283006d7-7365-4ce6-9b04-25a42527db96" providerId="ADAL" clId="{5E0E0779-428F-48CA-B1C8-6E17E6D49EFD}" dt="2022-05-14T15:38:10.050" v="287" actId="1076"/>
          <ac:grpSpMkLst>
            <pc:docMk/>
            <pc:sldMk cId="1619312228" sldId="381"/>
            <ac:grpSpMk id="8" creationId="{F4A3BD11-A2E6-C3B6-4B93-0AB75EE626A0}"/>
          </ac:grpSpMkLst>
        </pc:grpChg>
        <pc:picChg chg="add mod modCrop">
          <ac:chgData name="Wojciech Januszauskas" userId="283006d7-7365-4ce6-9b04-25a42527db96" providerId="ADAL" clId="{5E0E0779-428F-48CA-B1C8-6E17E6D49EFD}" dt="2022-05-14T15:37:46.669" v="283" actId="164"/>
          <ac:picMkLst>
            <pc:docMk/>
            <pc:sldMk cId="1619312228" sldId="381"/>
            <ac:picMk id="5" creationId="{21C24362-D4E7-89D1-7CB5-F510B79B179A}"/>
          </ac:picMkLst>
        </pc:picChg>
        <pc:picChg chg="add mod modCrop">
          <ac:chgData name="Wojciech Januszauskas" userId="283006d7-7365-4ce6-9b04-25a42527db96" providerId="ADAL" clId="{5E0E0779-428F-48CA-B1C8-6E17E6D49EFD}" dt="2022-05-14T15:37:46.669" v="283" actId="164"/>
          <ac:picMkLst>
            <pc:docMk/>
            <pc:sldMk cId="1619312228" sldId="381"/>
            <ac:picMk id="7" creationId="{530FE5F4-7801-E11F-4954-5B5CAA2C6F94}"/>
          </ac:picMkLst>
        </pc:picChg>
      </pc:sldChg>
      <pc:sldChg chg="addSp delSp modSp mod modClrScheme modAnim chgLayout">
        <pc:chgData name="Wojciech Januszauskas" userId="283006d7-7365-4ce6-9b04-25a42527db96" providerId="ADAL" clId="{5E0E0779-428F-48CA-B1C8-6E17E6D49EFD}" dt="2022-05-14T15:39:12.284" v="301" actId="1076"/>
        <pc:sldMkLst>
          <pc:docMk/>
          <pc:sldMk cId="1034583303" sldId="384"/>
        </pc:sldMkLst>
        <pc:spChg chg="mod ord">
          <ac:chgData name="Wojciech Januszauskas" userId="283006d7-7365-4ce6-9b04-25a42527db96" providerId="ADAL" clId="{5E0E0779-428F-48CA-B1C8-6E17E6D49EFD}" dt="2022-05-14T13:14:19.509" v="86" actId="21"/>
          <ac:spMkLst>
            <pc:docMk/>
            <pc:sldMk cId="1034583303" sldId="384"/>
            <ac:spMk id="3" creationId="{5C97CFC2-5EDC-4B2B-95B3-B50548A4E1EB}"/>
          </ac:spMkLst>
        </pc:spChg>
        <pc:spChg chg="mod ord">
          <ac:chgData name="Wojciech Januszauskas" userId="283006d7-7365-4ce6-9b04-25a42527db96" providerId="ADAL" clId="{5E0E0779-428F-48CA-B1C8-6E17E6D49EFD}" dt="2022-05-14T13:14:30.987" v="93" actId="962"/>
          <ac:spMkLst>
            <pc:docMk/>
            <pc:sldMk cId="1034583303" sldId="384"/>
            <ac:spMk id="4" creationId="{0266E7F3-1C5F-4753-9639-3DCD3788831B}"/>
          </ac:spMkLst>
        </pc:spChg>
        <pc:spChg chg="add del mod">
          <ac:chgData name="Wojciech Januszauskas" userId="283006d7-7365-4ce6-9b04-25a42527db96" providerId="ADAL" clId="{5E0E0779-428F-48CA-B1C8-6E17E6D49EFD}" dt="2022-05-14T13:07:35.903" v="72"/>
          <ac:spMkLst>
            <pc:docMk/>
            <pc:sldMk cId="1034583303" sldId="384"/>
            <ac:spMk id="5" creationId="{FD23D0EF-FA77-E9B9-B3CB-50363524179C}"/>
          </ac:spMkLst>
        </pc:spChg>
        <pc:spChg chg="add del mod">
          <ac:chgData name="Wojciech Januszauskas" userId="283006d7-7365-4ce6-9b04-25a42527db96" providerId="ADAL" clId="{5E0E0779-428F-48CA-B1C8-6E17E6D49EFD}" dt="2022-05-14T13:12:09.185" v="76"/>
          <ac:spMkLst>
            <pc:docMk/>
            <pc:sldMk cId="1034583303" sldId="384"/>
            <ac:spMk id="10" creationId="{84F6305C-9140-7338-811A-F660251BA40D}"/>
          </ac:spMkLst>
        </pc:spChg>
        <pc:spChg chg="add del mod">
          <ac:chgData name="Wojciech Januszauskas" userId="283006d7-7365-4ce6-9b04-25a42527db96" providerId="ADAL" clId="{5E0E0779-428F-48CA-B1C8-6E17E6D49EFD}" dt="2022-05-14T13:12:18.098" v="78"/>
          <ac:spMkLst>
            <pc:docMk/>
            <pc:sldMk cId="1034583303" sldId="384"/>
            <ac:spMk id="14" creationId="{40F71F14-8339-890A-2426-7FE875CED75D}"/>
          </ac:spMkLst>
        </pc:spChg>
        <pc:spChg chg="add del mod ord">
          <ac:chgData name="Wojciech Januszauskas" userId="283006d7-7365-4ce6-9b04-25a42527db96" providerId="ADAL" clId="{5E0E0779-428F-48CA-B1C8-6E17E6D49EFD}" dt="2022-05-14T13:14:11.532" v="82" actId="700"/>
          <ac:spMkLst>
            <pc:docMk/>
            <pc:sldMk cId="1034583303" sldId="384"/>
            <ac:spMk id="18" creationId="{493E9543-1F8C-CB04-C165-B8F723D0E630}"/>
          </ac:spMkLst>
        </pc:spChg>
        <pc:spChg chg="add del mod ord">
          <ac:chgData name="Wojciech Januszauskas" userId="283006d7-7365-4ce6-9b04-25a42527db96" providerId="ADAL" clId="{5E0E0779-428F-48CA-B1C8-6E17E6D49EFD}" dt="2022-05-14T13:14:24.776" v="89" actId="478"/>
          <ac:spMkLst>
            <pc:docMk/>
            <pc:sldMk cId="1034583303" sldId="384"/>
            <ac:spMk id="19" creationId="{84626BE6-D9B9-32F4-5A2D-63F7D9B94C76}"/>
          </ac:spMkLst>
        </pc:spChg>
        <pc:grpChg chg="add mod ord">
          <ac:chgData name="Wojciech Januszauskas" userId="283006d7-7365-4ce6-9b04-25a42527db96" providerId="ADAL" clId="{5E0E0779-428F-48CA-B1C8-6E17E6D49EFD}" dt="2022-05-14T15:39:04.545" v="299" actId="164"/>
          <ac:grpSpMkLst>
            <pc:docMk/>
            <pc:sldMk cId="1034583303" sldId="384"/>
            <ac:grpSpMk id="31" creationId="{8E1DC23D-DD3D-E4C0-73AA-B02CE877BE89}"/>
          </ac:grpSpMkLst>
        </pc:grpChg>
        <pc:grpChg chg="add mod">
          <ac:chgData name="Wojciech Januszauskas" userId="283006d7-7365-4ce6-9b04-25a42527db96" providerId="ADAL" clId="{5E0E0779-428F-48CA-B1C8-6E17E6D49EFD}" dt="2022-05-14T15:39:12.284" v="301" actId="1076"/>
          <ac:grpSpMkLst>
            <pc:docMk/>
            <pc:sldMk cId="1034583303" sldId="384"/>
            <ac:grpSpMk id="32" creationId="{E76CE84E-2F0F-84D4-0155-586156D968C7}"/>
          </ac:grpSpMkLst>
        </pc:grpChg>
        <pc:picChg chg="del">
          <ac:chgData name="Wojciech Januszauskas" userId="283006d7-7365-4ce6-9b04-25a42527db96" providerId="ADAL" clId="{5E0E0779-428F-48CA-B1C8-6E17E6D49EFD}" dt="2022-05-14T13:07:33.590" v="71" actId="478"/>
          <ac:picMkLst>
            <pc:docMk/>
            <pc:sldMk cId="1034583303" sldId="384"/>
            <ac:picMk id="6" creationId="{B069D13F-E315-4620-A2C9-209F1E775C51}"/>
          </ac:picMkLst>
        </pc:picChg>
        <pc:picChg chg="add del mod">
          <ac:chgData name="Wojciech Januszauskas" userId="283006d7-7365-4ce6-9b04-25a42527db96" providerId="ADAL" clId="{5E0E0779-428F-48CA-B1C8-6E17E6D49EFD}" dt="2022-05-14T13:07:38.436" v="75" actId="478"/>
          <ac:picMkLst>
            <pc:docMk/>
            <pc:sldMk cId="1034583303" sldId="384"/>
            <ac:picMk id="8" creationId="{9BBD557E-A9CD-A724-8991-2C4962C93657}"/>
          </ac:picMkLst>
        </pc:picChg>
        <pc:picChg chg="add del mod">
          <ac:chgData name="Wojciech Januszauskas" userId="283006d7-7365-4ce6-9b04-25a42527db96" providerId="ADAL" clId="{5E0E0779-428F-48CA-B1C8-6E17E6D49EFD}" dt="2022-05-14T13:12:12.054" v="77" actId="478"/>
          <ac:picMkLst>
            <pc:docMk/>
            <pc:sldMk cId="1034583303" sldId="384"/>
            <ac:picMk id="12" creationId="{F5C0A369-AEF9-887C-DA1F-9EEE7E2CE041}"/>
          </ac:picMkLst>
        </pc:picChg>
        <pc:picChg chg="add del mod">
          <ac:chgData name="Wojciech Januszauskas" userId="283006d7-7365-4ce6-9b04-25a42527db96" providerId="ADAL" clId="{5E0E0779-428F-48CA-B1C8-6E17E6D49EFD}" dt="2022-05-14T13:12:30.827" v="81" actId="478"/>
          <ac:picMkLst>
            <pc:docMk/>
            <pc:sldMk cId="1034583303" sldId="384"/>
            <ac:picMk id="16" creationId="{3B4FF545-74FB-B4E5-79A8-00BE14E77C7E}"/>
          </ac:picMkLst>
        </pc:picChg>
        <pc:picChg chg="add del mod">
          <ac:chgData name="Wojciech Januszauskas" userId="283006d7-7365-4ce6-9b04-25a42527db96" providerId="ADAL" clId="{5E0E0779-428F-48CA-B1C8-6E17E6D49EFD}" dt="2022-05-14T13:14:41.159" v="94" actId="478"/>
          <ac:picMkLst>
            <pc:docMk/>
            <pc:sldMk cId="1034583303" sldId="384"/>
            <ac:picMk id="21" creationId="{0D3A9361-0A41-B9F2-8A35-D9C03AF59B69}"/>
          </ac:picMkLst>
        </pc:picChg>
        <pc:picChg chg="add mod">
          <ac:chgData name="Wojciech Januszauskas" userId="283006d7-7365-4ce6-9b04-25a42527db96" providerId="ADAL" clId="{5E0E0779-428F-48CA-B1C8-6E17E6D49EFD}" dt="2022-05-14T15:38:36.271" v="292" actId="164"/>
          <ac:picMkLst>
            <pc:docMk/>
            <pc:sldMk cId="1034583303" sldId="384"/>
            <ac:picMk id="23" creationId="{951FC982-5DC3-1DA8-DBBE-FAFA7519253D}"/>
          </ac:picMkLst>
        </pc:picChg>
        <pc:picChg chg="add mod ord modCrop">
          <ac:chgData name="Wojciech Januszauskas" userId="283006d7-7365-4ce6-9b04-25a42527db96" providerId="ADAL" clId="{5E0E0779-428F-48CA-B1C8-6E17E6D49EFD}" dt="2022-05-14T15:39:04.545" v="299" actId="164"/>
          <ac:picMkLst>
            <pc:docMk/>
            <pc:sldMk cId="1034583303" sldId="384"/>
            <ac:picMk id="25" creationId="{88EB5025-D1F6-0A5D-83E2-8B8CF51A120C}"/>
          </ac:picMkLst>
        </pc:picChg>
        <pc:picChg chg="add mod ord">
          <ac:chgData name="Wojciech Januszauskas" userId="283006d7-7365-4ce6-9b04-25a42527db96" providerId="ADAL" clId="{5E0E0779-428F-48CA-B1C8-6E17E6D49EFD}" dt="2022-05-14T15:38:36.271" v="292" actId="164"/>
          <ac:picMkLst>
            <pc:docMk/>
            <pc:sldMk cId="1034583303" sldId="384"/>
            <ac:picMk id="26" creationId="{ADD564FB-6D34-8AA4-9146-2FA0270B21FE}"/>
          </ac:picMkLst>
        </pc:picChg>
        <pc:picChg chg="add del mod">
          <ac:chgData name="Wojciech Januszauskas" userId="283006d7-7365-4ce6-9b04-25a42527db96" providerId="ADAL" clId="{5E0E0779-428F-48CA-B1C8-6E17E6D49EFD}" dt="2022-05-14T13:17:53.849" v="142" actId="478"/>
          <ac:picMkLst>
            <pc:docMk/>
            <pc:sldMk cId="1034583303" sldId="384"/>
            <ac:picMk id="28" creationId="{2BEBFC8D-BE01-A76F-A980-21FBDC89C661}"/>
          </ac:picMkLst>
        </pc:picChg>
        <pc:picChg chg="add mod">
          <ac:chgData name="Wojciech Januszauskas" userId="283006d7-7365-4ce6-9b04-25a42527db96" providerId="ADAL" clId="{5E0E0779-428F-48CA-B1C8-6E17E6D49EFD}" dt="2022-05-14T15:38:25.690" v="289" actId="1076"/>
          <ac:picMkLst>
            <pc:docMk/>
            <pc:sldMk cId="1034583303" sldId="384"/>
            <ac:picMk id="30" creationId="{3D97A94C-9BA7-DECF-1985-8D458CF04843}"/>
          </ac:picMkLst>
        </pc:picChg>
      </pc:sldChg>
      <pc:sldChg chg="addSp modSp mod">
        <pc:chgData name="Wojciech Januszauskas" userId="283006d7-7365-4ce6-9b04-25a42527db96" providerId="ADAL" clId="{5E0E0779-428F-48CA-B1C8-6E17E6D49EFD}" dt="2022-05-14T15:54:17.903" v="312" actId="1076"/>
        <pc:sldMkLst>
          <pc:docMk/>
          <pc:sldMk cId="1519232977" sldId="386"/>
        </pc:sldMkLst>
        <pc:spChg chg="mod">
          <ac:chgData name="Wojciech Januszauskas" userId="283006d7-7365-4ce6-9b04-25a42527db96" providerId="ADAL" clId="{5E0E0779-428F-48CA-B1C8-6E17E6D49EFD}" dt="2022-05-14T15:54:13.735" v="310" actId="2710"/>
          <ac:spMkLst>
            <pc:docMk/>
            <pc:sldMk cId="1519232977" sldId="386"/>
            <ac:spMk id="4" creationId="{0266E7F3-1C5F-4753-9639-3DCD3788831B}"/>
          </ac:spMkLst>
        </pc:spChg>
        <pc:picChg chg="add mod">
          <ac:chgData name="Wojciech Januszauskas" userId="283006d7-7365-4ce6-9b04-25a42527db96" providerId="ADAL" clId="{5E0E0779-428F-48CA-B1C8-6E17E6D49EFD}" dt="2022-05-14T15:54:17.903" v="312" actId="1076"/>
          <ac:picMkLst>
            <pc:docMk/>
            <pc:sldMk cId="1519232977" sldId="386"/>
            <ac:picMk id="5" creationId="{AA268D66-A83E-215C-4973-C5AA79B193F6}"/>
          </ac:picMkLst>
        </pc:picChg>
      </pc:sldChg>
      <pc:sldChg chg="addSp delSp modSp mod modClrScheme chgLayout">
        <pc:chgData name="Wojciech Januszauskas" userId="283006d7-7365-4ce6-9b04-25a42527db96" providerId="ADAL" clId="{5E0E0779-428F-48CA-B1C8-6E17E6D49EFD}" dt="2022-05-14T16:00:43.586" v="328" actId="1076"/>
        <pc:sldMkLst>
          <pc:docMk/>
          <pc:sldMk cId="624397089" sldId="388"/>
        </pc:sldMkLst>
        <pc:spChg chg="mod ord">
          <ac:chgData name="Wojciech Januszauskas" userId="283006d7-7365-4ce6-9b04-25a42527db96" providerId="ADAL" clId="{5E0E0779-428F-48CA-B1C8-6E17E6D49EFD}" dt="2022-05-14T15:56:07.699" v="322" actId="700"/>
          <ac:spMkLst>
            <pc:docMk/>
            <pc:sldMk cId="624397089" sldId="388"/>
            <ac:spMk id="3" creationId="{5C97CFC2-5EDC-4B2B-95B3-B50548A4E1EB}"/>
          </ac:spMkLst>
        </pc:spChg>
        <pc:spChg chg="mod ord">
          <ac:chgData name="Wojciech Januszauskas" userId="283006d7-7365-4ce6-9b04-25a42527db96" providerId="ADAL" clId="{5E0E0779-428F-48CA-B1C8-6E17E6D49EFD}" dt="2022-05-14T16:00:35.721" v="323" actId="14100"/>
          <ac:spMkLst>
            <pc:docMk/>
            <pc:sldMk cId="624397089" sldId="388"/>
            <ac:spMk id="4" creationId="{0266E7F3-1C5F-4753-9639-3DCD3788831B}"/>
          </ac:spMkLst>
        </pc:spChg>
        <pc:spChg chg="add del mod">
          <ac:chgData name="Wojciech Januszauskas" userId="283006d7-7365-4ce6-9b04-25a42527db96" providerId="ADAL" clId="{5E0E0779-428F-48CA-B1C8-6E17E6D49EFD}" dt="2022-05-14T15:55:36.291" v="317"/>
          <ac:spMkLst>
            <pc:docMk/>
            <pc:sldMk cId="624397089" sldId="388"/>
            <ac:spMk id="5" creationId="{A749CFC0-05EA-3601-D65B-F5102ABCE0F5}"/>
          </ac:spMkLst>
        </pc:spChg>
        <pc:picChg chg="del mod ord modCrop">
          <ac:chgData name="Wojciech Januszauskas" userId="283006d7-7365-4ce6-9b04-25a42527db96" providerId="ADAL" clId="{5E0E0779-428F-48CA-B1C8-6E17E6D49EFD}" dt="2022-05-14T15:55:28.361" v="316" actId="478"/>
          <ac:picMkLst>
            <pc:docMk/>
            <pc:sldMk cId="624397089" sldId="388"/>
            <ac:picMk id="6" creationId="{E5B8BBA2-2213-403E-9270-B8848A91CD34}"/>
          </ac:picMkLst>
        </pc:picChg>
        <pc:picChg chg="add mod ord modCrop">
          <ac:chgData name="Wojciech Januszauskas" userId="283006d7-7365-4ce6-9b04-25a42527db96" providerId="ADAL" clId="{5E0E0779-428F-48CA-B1C8-6E17E6D49EFD}" dt="2022-05-14T15:56:07.699" v="322" actId="700"/>
          <ac:picMkLst>
            <pc:docMk/>
            <pc:sldMk cId="624397089" sldId="388"/>
            <ac:picMk id="8" creationId="{E1A62D86-CB5B-3EDB-476B-9D25452E8BE3}"/>
          </ac:picMkLst>
        </pc:picChg>
        <pc:picChg chg="add mod">
          <ac:chgData name="Wojciech Januszauskas" userId="283006d7-7365-4ce6-9b04-25a42527db96" providerId="ADAL" clId="{5E0E0779-428F-48CA-B1C8-6E17E6D49EFD}" dt="2022-05-14T16:00:43.586" v="328" actId="1076"/>
          <ac:picMkLst>
            <pc:docMk/>
            <pc:sldMk cId="624397089" sldId="388"/>
            <ac:picMk id="10" creationId="{8D6B261D-862C-A052-D5E0-C98D5736A3CB}"/>
          </ac:picMkLst>
        </pc:picChg>
      </pc:sldChg>
      <pc:sldChg chg="addSp delSp modSp del mod">
        <pc:chgData name="Wojciech Januszauskas" userId="283006d7-7365-4ce6-9b04-25a42527db96" providerId="ADAL" clId="{5E0E0779-428F-48CA-B1C8-6E17E6D49EFD}" dt="2022-05-14T12:51:57.053" v="54" actId="47"/>
        <pc:sldMkLst>
          <pc:docMk/>
          <pc:sldMk cId="3191764031" sldId="398"/>
        </pc:sldMkLst>
        <pc:spChg chg="del">
          <ac:chgData name="Wojciech Januszauskas" userId="283006d7-7365-4ce6-9b04-25a42527db96" providerId="ADAL" clId="{5E0E0779-428F-48CA-B1C8-6E17E6D49EFD}" dt="2022-05-14T12:42:39.845" v="0"/>
          <ac:spMkLst>
            <pc:docMk/>
            <pc:sldMk cId="3191764031" sldId="398"/>
            <ac:spMk id="6" creationId="{CC0CFCB3-D490-4372-AC10-C3F8A7F90B7A}"/>
          </ac:spMkLst>
        </pc:spChg>
        <pc:picChg chg="add mod">
          <ac:chgData name="Wojciech Januszauskas" userId="283006d7-7365-4ce6-9b04-25a42527db96" providerId="ADAL" clId="{5E0E0779-428F-48CA-B1C8-6E17E6D49EFD}" dt="2022-05-14T12:42:51.254" v="3" actId="27614"/>
          <ac:picMkLst>
            <pc:docMk/>
            <pc:sldMk cId="3191764031" sldId="398"/>
            <ac:picMk id="3" creationId="{B49F3FE4-5D4F-5DFA-88F1-C22B12B6D2BB}"/>
          </ac:picMkLst>
        </pc:picChg>
      </pc:sldChg>
      <pc:sldChg chg="modSp add mod">
        <pc:chgData name="Wojciech Januszauskas" userId="283006d7-7365-4ce6-9b04-25a42527db96" providerId="ADAL" clId="{5E0E0779-428F-48CA-B1C8-6E17E6D49EFD}" dt="2022-05-14T13:38:20.596" v="220"/>
        <pc:sldMkLst>
          <pc:docMk/>
          <pc:sldMk cId="227186224" sldId="400"/>
        </pc:sldMkLst>
        <pc:spChg chg="mod">
          <ac:chgData name="Wojciech Januszauskas" userId="283006d7-7365-4ce6-9b04-25a42527db96" providerId="ADAL" clId="{5E0E0779-428F-48CA-B1C8-6E17E6D49EFD}" dt="2022-05-14T13:38:20.596" v="220"/>
          <ac:spMkLst>
            <pc:docMk/>
            <pc:sldMk cId="227186224" sldId="400"/>
            <ac:spMk id="2" creationId="{77970D78-B821-F34A-9A77-D28F87E7534A}"/>
          </ac:spMkLst>
        </pc:spChg>
      </pc:sldChg>
      <pc:sldChg chg="addSp delSp modSp add del mod">
        <pc:chgData name="Wojciech Januszauskas" userId="283006d7-7365-4ce6-9b04-25a42527db96" providerId="ADAL" clId="{5E0E0779-428F-48CA-B1C8-6E17E6D49EFD}" dt="2022-05-14T13:00:00.950" v="66" actId="47"/>
        <pc:sldMkLst>
          <pc:docMk/>
          <pc:sldMk cId="1896507236" sldId="400"/>
        </pc:sldMkLst>
        <pc:spChg chg="del">
          <ac:chgData name="Wojciech Januszauskas" userId="283006d7-7365-4ce6-9b04-25a42527db96" providerId="ADAL" clId="{5E0E0779-428F-48CA-B1C8-6E17E6D49EFD}" dt="2022-05-14T12:51:05.763" v="43"/>
          <ac:spMkLst>
            <pc:docMk/>
            <pc:sldMk cId="1896507236" sldId="400"/>
            <ac:spMk id="2" creationId="{D95DBEFB-74B8-4CEF-AD18-22EEA67D1D00}"/>
          </ac:spMkLst>
        </pc:spChg>
        <pc:spChg chg="mod">
          <ac:chgData name="Wojciech Januszauskas" userId="283006d7-7365-4ce6-9b04-25a42527db96" providerId="ADAL" clId="{5E0E0779-428F-48CA-B1C8-6E17E6D49EFD}" dt="2022-05-14T12:51:28.399" v="53" actId="403"/>
          <ac:spMkLst>
            <pc:docMk/>
            <pc:sldMk cId="1896507236" sldId="400"/>
            <ac:spMk id="4" creationId="{B2DA5985-2D10-45C2-AEB3-70F1C989CDD8}"/>
          </ac:spMkLst>
        </pc:spChg>
        <pc:picChg chg="add mod">
          <ac:chgData name="Wojciech Januszauskas" userId="283006d7-7365-4ce6-9b04-25a42527db96" providerId="ADAL" clId="{5E0E0779-428F-48CA-B1C8-6E17E6D49EFD}" dt="2022-05-14T12:51:12.521" v="45" actId="27614"/>
          <ac:picMkLst>
            <pc:docMk/>
            <pc:sldMk cId="1896507236" sldId="400"/>
            <ac:picMk id="6" creationId="{F3921811-B7B3-D6F3-8EBA-39B6B24D30B3}"/>
          </ac:picMkLst>
        </pc:picChg>
      </pc:sldChg>
      <pc:sldChg chg="addSp delSp modSp mod modClrScheme modCm chgLayout">
        <pc:chgData name="Wojciech Januszauskas" userId="283006d7-7365-4ce6-9b04-25a42527db96" providerId="ADAL" clId="{5E0E0779-428F-48CA-B1C8-6E17E6D49EFD}" dt="2022-05-14T13:39:10.938" v="228"/>
        <pc:sldMkLst>
          <pc:docMk/>
          <pc:sldMk cId="1777461565" sldId="403"/>
        </pc:sldMkLst>
        <pc:spChg chg="del mod ord">
          <ac:chgData name="Wojciech Januszauskas" userId="283006d7-7365-4ce6-9b04-25a42527db96" providerId="ADAL" clId="{5E0E0779-428F-48CA-B1C8-6E17E6D49EFD}" dt="2022-05-14T12:54:11.074" v="55" actId="700"/>
          <ac:spMkLst>
            <pc:docMk/>
            <pc:sldMk cId="1777461565" sldId="403"/>
            <ac:spMk id="2" creationId="{FAC4BDD3-EB0E-795F-07BA-FD768FA581C1}"/>
          </ac:spMkLst>
        </pc:spChg>
        <pc:spChg chg="del">
          <ac:chgData name="Wojciech Januszauskas" userId="283006d7-7365-4ce6-9b04-25a42527db96" providerId="ADAL" clId="{5E0E0779-428F-48CA-B1C8-6E17E6D49EFD}" dt="2022-05-14T12:54:11.074" v="55" actId="700"/>
          <ac:spMkLst>
            <pc:docMk/>
            <pc:sldMk cId="1777461565" sldId="403"/>
            <ac:spMk id="3" creationId="{23019338-F817-E176-A779-077E0934686C}"/>
          </ac:spMkLst>
        </pc:spChg>
        <pc:spChg chg="del">
          <ac:chgData name="Wojciech Januszauskas" userId="283006d7-7365-4ce6-9b04-25a42527db96" providerId="ADAL" clId="{5E0E0779-428F-48CA-B1C8-6E17E6D49EFD}" dt="2022-05-14T12:54:11.074" v="55" actId="700"/>
          <ac:spMkLst>
            <pc:docMk/>
            <pc:sldMk cId="1777461565" sldId="403"/>
            <ac:spMk id="4" creationId="{343DD15B-A689-35D8-A7F7-B245CC5B04ED}"/>
          </ac:spMkLst>
        </pc:spChg>
        <pc:spChg chg="add del mod ord">
          <ac:chgData name="Wojciech Januszauskas" userId="283006d7-7365-4ce6-9b04-25a42527db96" providerId="ADAL" clId="{5E0E0779-428F-48CA-B1C8-6E17E6D49EFD}" dt="2022-05-14T12:54:21.069" v="56"/>
          <ac:spMkLst>
            <pc:docMk/>
            <pc:sldMk cId="1777461565" sldId="403"/>
            <ac:spMk id="5" creationId="{EC3895A6-1427-37E4-A3FE-A282207CCFA2}"/>
          </ac:spMkLst>
        </pc:spChg>
        <pc:picChg chg="add mod">
          <ac:chgData name="Wojciech Januszauskas" userId="283006d7-7365-4ce6-9b04-25a42527db96" providerId="ADAL" clId="{5E0E0779-428F-48CA-B1C8-6E17E6D49EFD}" dt="2022-05-14T12:54:26.342" v="57" actId="27614"/>
          <ac:picMkLst>
            <pc:docMk/>
            <pc:sldMk cId="1777461565" sldId="403"/>
            <ac:picMk id="7" creationId="{DF3F2DF3-7C23-3021-B42E-B1F129A0B73D}"/>
          </ac:picMkLst>
        </pc:picChg>
      </pc:sldChg>
      <pc:sldChg chg="modSp add mod">
        <pc:chgData name="Wojciech Januszauskas" userId="283006d7-7365-4ce6-9b04-25a42527db96" providerId="ADAL" clId="{5E0E0779-428F-48CA-B1C8-6E17E6D49EFD}" dt="2022-05-14T12:43:29.437" v="13" actId="1076"/>
        <pc:sldMkLst>
          <pc:docMk/>
          <pc:sldMk cId="3411844807" sldId="405"/>
        </pc:sldMkLst>
        <pc:spChg chg="mod">
          <ac:chgData name="Wojciech Januszauskas" userId="283006d7-7365-4ce6-9b04-25a42527db96" providerId="ADAL" clId="{5E0E0779-428F-48CA-B1C8-6E17E6D49EFD}" dt="2022-05-14T12:43:29.437" v="13" actId="1076"/>
          <ac:spMkLst>
            <pc:docMk/>
            <pc:sldMk cId="3411844807" sldId="405"/>
            <ac:spMk id="5" creationId="{762EF694-FAF2-483C-A1A0-2BFE493435BE}"/>
          </ac:spMkLst>
        </pc:spChg>
        <pc:picChg chg="mod ord modCrop">
          <ac:chgData name="Wojciech Januszauskas" userId="283006d7-7365-4ce6-9b04-25a42527db96" providerId="ADAL" clId="{5E0E0779-428F-48CA-B1C8-6E17E6D49EFD}" dt="2022-05-14T12:43:24.201" v="12" actId="732"/>
          <ac:picMkLst>
            <pc:docMk/>
            <pc:sldMk cId="3411844807" sldId="405"/>
            <ac:picMk id="3" creationId="{B49F3FE4-5D4F-5DFA-88F1-C22B12B6D2BB}"/>
          </ac:picMkLst>
        </pc:picChg>
      </pc:sldChg>
      <pc:sldChg chg="addSp delSp modSp add del mod">
        <pc:chgData name="Wojciech Januszauskas" userId="283006d7-7365-4ce6-9b04-25a42527db96" providerId="ADAL" clId="{5E0E0779-428F-48CA-B1C8-6E17E6D49EFD}" dt="2022-05-14T13:00:15.370" v="67" actId="47"/>
        <pc:sldMkLst>
          <pc:docMk/>
          <pc:sldMk cId="2199253074" sldId="406"/>
        </pc:sldMkLst>
        <pc:spChg chg="mod">
          <ac:chgData name="Wojciech Januszauskas" userId="283006d7-7365-4ce6-9b04-25a42527db96" providerId="ADAL" clId="{5E0E0779-428F-48CA-B1C8-6E17E6D49EFD}" dt="2022-05-14T12:46:25.869" v="33" actId="403"/>
          <ac:spMkLst>
            <pc:docMk/>
            <pc:sldMk cId="2199253074" sldId="406"/>
            <ac:spMk id="4" creationId="{A079DCB5-051E-43B0-82F6-B38AE6318C1D}"/>
          </ac:spMkLst>
        </pc:spChg>
        <pc:spChg chg="add del mod">
          <ac:chgData name="Wojciech Januszauskas" userId="283006d7-7365-4ce6-9b04-25a42527db96" providerId="ADAL" clId="{5E0E0779-428F-48CA-B1C8-6E17E6D49EFD}" dt="2022-05-14T12:45:50.234" v="26"/>
          <ac:spMkLst>
            <pc:docMk/>
            <pc:sldMk cId="2199253074" sldId="406"/>
            <ac:spMk id="8" creationId="{4D0EB084-B8A3-2734-4561-099DBD352800}"/>
          </ac:spMkLst>
        </pc:spChg>
        <pc:picChg chg="add del mod">
          <ac:chgData name="Wojciech Januszauskas" userId="283006d7-7365-4ce6-9b04-25a42527db96" providerId="ADAL" clId="{5E0E0779-428F-48CA-B1C8-6E17E6D49EFD}" dt="2022-05-14T12:45:48.556" v="24" actId="478"/>
          <ac:picMkLst>
            <pc:docMk/>
            <pc:sldMk cId="2199253074" sldId="406"/>
            <ac:picMk id="5" creationId="{75387E44-63CD-617E-C943-E8B1AF369570}"/>
          </ac:picMkLst>
        </pc:picChg>
        <pc:picChg chg="del">
          <ac:chgData name="Wojciech Januszauskas" userId="283006d7-7365-4ce6-9b04-25a42527db96" providerId="ADAL" clId="{5E0E0779-428F-48CA-B1C8-6E17E6D49EFD}" dt="2022-05-14T12:45:47.684" v="23" actId="478"/>
          <ac:picMkLst>
            <pc:docMk/>
            <pc:sldMk cId="2199253074" sldId="406"/>
            <ac:picMk id="6" creationId="{5DF75066-3A9B-0B93-11E0-B88D1DB52300}"/>
          </ac:picMkLst>
        </pc:picChg>
        <pc:picChg chg="add mod">
          <ac:chgData name="Wojciech Januszauskas" userId="283006d7-7365-4ce6-9b04-25a42527db96" providerId="ADAL" clId="{5E0E0779-428F-48CA-B1C8-6E17E6D49EFD}" dt="2022-05-14T12:45:53.837" v="27" actId="27614"/>
          <ac:picMkLst>
            <pc:docMk/>
            <pc:sldMk cId="2199253074" sldId="406"/>
            <ac:picMk id="10" creationId="{A6AF7862-05D6-829D-66F4-6100D3870E5F}"/>
          </ac:picMkLst>
        </pc:picChg>
      </pc:sldChg>
      <pc:sldChg chg="addSp delSp modSp add mod modShow">
        <pc:chgData name="Wojciech Januszauskas" userId="283006d7-7365-4ce6-9b04-25a42527db96" providerId="ADAL" clId="{5E0E0779-428F-48CA-B1C8-6E17E6D49EFD}" dt="2022-05-14T15:34:22.850" v="243" actId="729"/>
        <pc:sldMkLst>
          <pc:docMk/>
          <pc:sldMk cId="4100675" sldId="407"/>
        </pc:sldMkLst>
        <pc:spChg chg="mod">
          <ac:chgData name="Wojciech Januszauskas" userId="283006d7-7365-4ce6-9b04-25a42527db96" providerId="ADAL" clId="{5E0E0779-428F-48CA-B1C8-6E17E6D49EFD}" dt="2022-05-14T15:34:14.349" v="242" actId="12"/>
          <ac:spMkLst>
            <pc:docMk/>
            <pc:sldMk cId="4100675" sldId="407"/>
            <ac:spMk id="4" creationId="{A079DCB5-051E-43B0-82F6-B38AE6318C1D}"/>
          </ac:spMkLst>
        </pc:spChg>
        <pc:spChg chg="add del mod">
          <ac:chgData name="Wojciech Januszauskas" userId="283006d7-7365-4ce6-9b04-25a42527db96" providerId="ADAL" clId="{5E0E0779-428F-48CA-B1C8-6E17E6D49EFD}" dt="2022-05-14T12:46:57.277" v="36"/>
          <ac:spMkLst>
            <pc:docMk/>
            <pc:sldMk cId="4100675" sldId="407"/>
            <ac:spMk id="5" creationId="{10D38E3A-FA3B-920E-7492-00F6387C1191}"/>
          </ac:spMkLst>
        </pc:spChg>
        <pc:picChg chg="add mod">
          <ac:chgData name="Wojciech Januszauskas" userId="283006d7-7365-4ce6-9b04-25a42527db96" providerId="ADAL" clId="{5E0E0779-428F-48CA-B1C8-6E17E6D49EFD}" dt="2022-05-14T12:47:03.076" v="37" actId="27614"/>
          <ac:picMkLst>
            <pc:docMk/>
            <pc:sldMk cId="4100675" sldId="407"/>
            <ac:picMk id="7" creationId="{340316CF-4E31-9C11-E54D-A2BC7885ACAF}"/>
          </ac:picMkLst>
        </pc:picChg>
        <pc:picChg chg="del">
          <ac:chgData name="Wojciech Januszauskas" userId="283006d7-7365-4ce6-9b04-25a42527db96" providerId="ADAL" clId="{5E0E0779-428F-48CA-B1C8-6E17E6D49EFD}" dt="2022-05-14T12:46:55.042" v="35" actId="478"/>
          <ac:picMkLst>
            <pc:docMk/>
            <pc:sldMk cId="4100675" sldId="407"/>
            <ac:picMk id="10" creationId="{A6AF7862-05D6-829D-66F4-6100D3870E5F}"/>
          </ac:picMkLst>
        </pc:picChg>
      </pc:sldChg>
      <pc:sldChg chg="addSp delSp modSp add del mod">
        <pc:chgData name="Wojciech Januszauskas" userId="283006d7-7365-4ce6-9b04-25a42527db96" providerId="ADAL" clId="{5E0E0779-428F-48CA-B1C8-6E17E6D49EFD}" dt="2022-05-14T12:55:50.521" v="59" actId="47"/>
        <pc:sldMkLst>
          <pc:docMk/>
          <pc:sldMk cId="2002737435" sldId="408"/>
        </pc:sldMkLst>
        <pc:spChg chg="add del mod">
          <ac:chgData name="Wojciech Januszauskas" userId="283006d7-7365-4ce6-9b04-25a42527db96" providerId="ADAL" clId="{5E0E0779-428F-48CA-B1C8-6E17E6D49EFD}" dt="2022-05-14T12:47:10.848" v="41"/>
          <ac:spMkLst>
            <pc:docMk/>
            <pc:sldMk cId="2002737435" sldId="408"/>
            <ac:spMk id="5" creationId="{CA4414BD-945F-7D4B-D001-EDF14655E1D9}"/>
          </ac:spMkLst>
        </pc:spChg>
        <pc:picChg chg="del">
          <ac:chgData name="Wojciech Januszauskas" userId="283006d7-7365-4ce6-9b04-25a42527db96" providerId="ADAL" clId="{5E0E0779-428F-48CA-B1C8-6E17E6D49EFD}" dt="2022-05-14T12:47:07.161" v="40" actId="478"/>
          <ac:picMkLst>
            <pc:docMk/>
            <pc:sldMk cId="2002737435" sldId="408"/>
            <ac:picMk id="7" creationId="{340316CF-4E31-9C11-E54D-A2BC7885ACAF}"/>
          </ac:picMkLst>
        </pc:picChg>
        <pc:picChg chg="add mod">
          <ac:chgData name="Wojciech Januszauskas" userId="283006d7-7365-4ce6-9b04-25a42527db96" providerId="ADAL" clId="{5E0E0779-428F-48CA-B1C8-6E17E6D49EFD}" dt="2022-05-14T12:47:19.216" v="42" actId="27614"/>
          <ac:picMkLst>
            <pc:docMk/>
            <pc:sldMk cId="2002737435" sldId="408"/>
            <ac:picMk id="8" creationId="{838EB51C-A9AA-E0A6-4475-FF7B806034C7}"/>
          </ac:picMkLst>
        </pc:picChg>
      </pc:sldChg>
      <pc:sldChg chg="addSp delSp modSp add mod">
        <pc:chgData name="Wojciech Januszauskas" userId="283006d7-7365-4ce6-9b04-25a42527db96" providerId="ADAL" clId="{5E0E0779-428F-48CA-B1C8-6E17E6D49EFD}" dt="2022-05-14T12:59:57.057" v="65" actId="27614"/>
        <pc:sldMkLst>
          <pc:docMk/>
          <pc:sldMk cId="3476285333" sldId="408"/>
        </pc:sldMkLst>
        <pc:spChg chg="add del mod">
          <ac:chgData name="Wojciech Januszauskas" userId="283006d7-7365-4ce6-9b04-25a42527db96" providerId="ADAL" clId="{5E0E0779-428F-48CA-B1C8-6E17E6D49EFD}" dt="2022-05-14T12:59:51.864" v="64"/>
          <ac:spMkLst>
            <pc:docMk/>
            <pc:sldMk cId="3476285333" sldId="408"/>
            <ac:spMk id="5" creationId="{28D0A11D-C6EB-7A08-5E91-27AE03D95CEC}"/>
          </ac:spMkLst>
        </pc:spChg>
        <pc:picChg chg="del">
          <ac:chgData name="Wojciech Januszauskas" userId="283006d7-7365-4ce6-9b04-25a42527db96" providerId="ADAL" clId="{5E0E0779-428F-48CA-B1C8-6E17E6D49EFD}" dt="2022-05-14T12:59:49.194" v="63" actId="478"/>
          <ac:picMkLst>
            <pc:docMk/>
            <pc:sldMk cId="3476285333" sldId="408"/>
            <ac:picMk id="6" creationId="{F3921811-B7B3-D6F3-8EBA-39B6B24D30B3}"/>
          </ac:picMkLst>
        </pc:picChg>
        <pc:picChg chg="add mod">
          <ac:chgData name="Wojciech Januszauskas" userId="283006d7-7365-4ce6-9b04-25a42527db96" providerId="ADAL" clId="{5E0E0779-428F-48CA-B1C8-6E17E6D49EFD}" dt="2022-05-14T12:59:57.057" v="65" actId="27614"/>
          <ac:picMkLst>
            <pc:docMk/>
            <pc:sldMk cId="3476285333" sldId="408"/>
            <ac:picMk id="8" creationId="{F625C782-6524-035D-6B79-A873AE1AFF8F}"/>
          </ac:picMkLst>
        </pc:picChg>
      </pc:sldChg>
      <pc:sldChg chg="addSp modSp add del mod">
        <pc:chgData name="Wojciech Januszauskas" userId="283006d7-7365-4ce6-9b04-25a42527db96" providerId="ADAL" clId="{5E0E0779-428F-48CA-B1C8-6E17E6D49EFD}" dt="2022-05-14T15:38:18.945" v="288" actId="47"/>
        <pc:sldMkLst>
          <pc:docMk/>
          <pc:sldMk cId="3997270894" sldId="409"/>
        </pc:sldMkLst>
        <pc:grpChg chg="add mod">
          <ac:chgData name="Wojciech Januszauskas" userId="283006d7-7365-4ce6-9b04-25a42527db96" providerId="ADAL" clId="{5E0E0779-428F-48CA-B1C8-6E17E6D49EFD}" dt="2022-05-14T13:19:57.097" v="170" actId="1076"/>
          <ac:grpSpMkLst>
            <pc:docMk/>
            <pc:sldMk cId="3997270894" sldId="409"/>
            <ac:grpSpMk id="2" creationId="{1E34BD24-10CA-FD10-99C6-491B66B055E2}"/>
          </ac:grpSpMkLst>
        </pc:grpChg>
        <pc:picChg chg="mod">
          <ac:chgData name="Wojciech Januszauskas" userId="283006d7-7365-4ce6-9b04-25a42527db96" providerId="ADAL" clId="{5E0E0779-428F-48CA-B1C8-6E17E6D49EFD}" dt="2022-05-14T13:19:48.478" v="164" actId="164"/>
          <ac:picMkLst>
            <pc:docMk/>
            <pc:sldMk cId="3997270894" sldId="409"/>
            <ac:picMk id="23" creationId="{951FC982-5DC3-1DA8-DBBE-FAFA7519253D}"/>
          </ac:picMkLst>
        </pc:picChg>
        <pc:picChg chg="mod modCrop">
          <ac:chgData name="Wojciech Januszauskas" userId="283006d7-7365-4ce6-9b04-25a42527db96" providerId="ADAL" clId="{5E0E0779-428F-48CA-B1C8-6E17E6D49EFD}" dt="2022-05-14T13:19:48.478" v="164" actId="164"/>
          <ac:picMkLst>
            <pc:docMk/>
            <pc:sldMk cId="3997270894" sldId="409"/>
            <ac:picMk id="25" creationId="{88EB5025-D1F6-0A5D-83E2-8B8CF51A120C}"/>
          </ac:picMkLst>
        </pc:picChg>
        <pc:picChg chg="mod modCrop">
          <ac:chgData name="Wojciech Januszauskas" userId="283006d7-7365-4ce6-9b04-25a42527db96" providerId="ADAL" clId="{5E0E0779-428F-48CA-B1C8-6E17E6D49EFD}" dt="2022-05-14T13:19:48.478" v="164" actId="164"/>
          <ac:picMkLst>
            <pc:docMk/>
            <pc:sldMk cId="3997270894" sldId="409"/>
            <ac:picMk id="26" creationId="{ADD564FB-6D34-8AA4-9146-2FA0270B21FE}"/>
          </ac:picMkLst>
        </pc:picChg>
        <pc:picChg chg="mod">
          <ac:chgData name="Wojciech Januszauskas" userId="283006d7-7365-4ce6-9b04-25a42527db96" providerId="ADAL" clId="{5E0E0779-428F-48CA-B1C8-6E17E6D49EFD}" dt="2022-05-14T13:20:20.161" v="173" actId="1076"/>
          <ac:picMkLst>
            <pc:docMk/>
            <pc:sldMk cId="3997270894" sldId="409"/>
            <ac:picMk id="30" creationId="{3D97A94C-9BA7-DECF-1985-8D458CF04843}"/>
          </ac:picMkLst>
        </pc:picChg>
      </pc:sldChg>
      <pc:sldChg chg="modSp add mod">
        <pc:chgData name="Wojciech Januszauskas" userId="283006d7-7365-4ce6-9b04-25a42527db96" providerId="ADAL" clId="{5E0E0779-428F-48CA-B1C8-6E17E6D49EFD}" dt="2022-05-14T15:33:21.817" v="240" actId="404"/>
        <pc:sldMkLst>
          <pc:docMk/>
          <pc:sldMk cId="936211840" sldId="410"/>
        </pc:sldMkLst>
        <pc:spChg chg="mod">
          <ac:chgData name="Wojciech Januszauskas" userId="283006d7-7365-4ce6-9b04-25a42527db96" providerId="ADAL" clId="{5E0E0779-428F-48CA-B1C8-6E17E6D49EFD}" dt="2022-05-14T15:33:21.817" v="240" actId="404"/>
          <ac:spMkLst>
            <pc:docMk/>
            <pc:sldMk cId="936211840" sldId="410"/>
            <ac:spMk id="2" creationId="{F7983B5A-7555-EB48-8C4B-D083F5010267}"/>
          </ac:spMkLst>
        </pc:spChg>
        <pc:spChg chg="mod">
          <ac:chgData name="Wojciech Januszauskas" userId="283006d7-7365-4ce6-9b04-25a42527db96" providerId="ADAL" clId="{5E0E0779-428F-48CA-B1C8-6E17E6D49EFD}" dt="2022-05-14T15:33:15.995" v="237" actId="403"/>
          <ac:spMkLst>
            <pc:docMk/>
            <pc:sldMk cId="936211840" sldId="410"/>
            <ac:spMk id="3" creationId="{27567580-0138-7947-9D30-50ED0C151177}"/>
          </ac:spMkLst>
        </pc:spChg>
        <pc:spChg chg="mod">
          <ac:chgData name="Wojciech Januszauskas" userId="283006d7-7365-4ce6-9b04-25a42527db96" providerId="ADAL" clId="{5E0E0779-428F-48CA-B1C8-6E17E6D49EFD}" dt="2022-05-14T13:38:50.217" v="226" actId="1076"/>
          <ac:spMkLst>
            <pc:docMk/>
            <pc:sldMk cId="936211840" sldId="410"/>
            <ac:spMk id="4" creationId="{9EB389F1-FC5B-E34D-B674-6260E6F8F529}"/>
          </ac:spMkLst>
        </pc:spChg>
        <pc:spChg chg="mod">
          <ac:chgData name="Wojciech Januszauskas" userId="283006d7-7365-4ce6-9b04-25a42527db96" providerId="ADAL" clId="{5E0E0779-428F-48CA-B1C8-6E17E6D49EFD}" dt="2022-05-14T13:38:50.217" v="226" actId="1076"/>
          <ac:spMkLst>
            <pc:docMk/>
            <pc:sldMk cId="936211840" sldId="410"/>
            <ac:spMk id="5" creationId="{806AE9C0-E944-8840-9760-CEE99F4AD2BE}"/>
          </ac:spMkLst>
        </pc:spChg>
        <pc:spChg chg="mod">
          <ac:chgData name="Wojciech Januszauskas" userId="283006d7-7365-4ce6-9b04-25a42527db96" providerId="ADAL" clId="{5E0E0779-428F-48CA-B1C8-6E17E6D49EFD}" dt="2022-05-14T13:38:44.086" v="223" actId="1076"/>
          <ac:spMkLst>
            <pc:docMk/>
            <pc:sldMk cId="936211840" sldId="410"/>
            <ac:spMk id="6" creationId="{DF2843AB-DFBB-A741-A15D-0B4137DA3891}"/>
          </ac:spMkLst>
        </pc:spChg>
        <pc:spChg chg="mod">
          <ac:chgData name="Wojciech Januszauskas" userId="283006d7-7365-4ce6-9b04-25a42527db96" providerId="ADAL" clId="{5E0E0779-428F-48CA-B1C8-6E17E6D49EFD}" dt="2022-05-14T13:38:44.086" v="223" actId="1076"/>
          <ac:spMkLst>
            <pc:docMk/>
            <pc:sldMk cId="936211840" sldId="410"/>
            <ac:spMk id="7" creationId="{F691CAF1-BD80-EA42-9D72-CA93E87E10CA}"/>
          </ac:spMkLst>
        </pc:spChg>
      </pc:sldChg>
      <pc:sldChg chg="addSp delSp modSp add del mod">
        <pc:chgData name="Wojciech Januszauskas" userId="283006d7-7365-4ce6-9b04-25a42527db96" providerId="ADAL" clId="{5E0E0779-428F-48CA-B1C8-6E17E6D49EFD}" dt="2022-05-14T13:46:28.652" v="233" actId="47"/>
        <pc:sldMkLst>
          <pc:docMk/>
          <pc:sldMk cId="2161472700" sldId="411"/>
        </pc:sldMkLst>
        <pc:spChg chg="add del mod">
          <ac:chgData name="Wojciech Januszauskas" userId="283006d7-7365-4ce6-9b04-25a42527db96" providerId="ADAL" clId="{5E0E0779-428F-48CA-B1C8-6E17E6D49EFD}" dt="2022-05-14T13:44:41.348" v="231"/>
          <ac:spMkLst>
            <pc:docMk/>
            <pc:sldMk cId="2161472700" sldId="411"/>
            <ac:spMk id="5" creationId="{66E50648-058B-B6CA-4086-9635165E2A9B}"/>
          </ac:spMkLst>
        </pc:spChg>
        <pc:spChg chg="add mod">
          <ac:chgData name="Wojciech Januszauskas" userId="283006d7-7365-4ce6-9b04-25a42527db96" providerId="ADAL" clId="{5E0E0779-428F-48CA-B1C8-6E17E6D49EFD}" dt="2022-05-14T13:44:45.540" v="232" actId="478"/>
          <ac:spMkLst>
            <pc:docMk/>
            <pc:sldMk cId="2161472700" sldId="411"/>
            <ac:spMk id="10" creationId="{4DECC3F0-9D2B-5BF3-B9DF-18EEC1009EC3}"/>
          </ac:spMkLst>
        </pc:spChg>
        <pc:picChg chg="del">
          <ac:chgData name="Wojciech Januszauskas" userId="283006d7-7365-4ce6-9b04-25a42527db96" providerId="ADAL" clId="{5E0E0779-428F-48CA-B1C8-6E17E6D49EFD}" dt="2022-05-14T13:44:36.534" v="230" actId="478"/>
          <ac:picMkLst>
            <pc:docMk/>
            <pc:sldMk cId="2161472700" sldId="411"/>
            <ac:picMk id="6" creationId="{A25C5B64-9E30-1192-F347-97275857F0E0}"/>
          </ac:picMkLst>
        </pc:picChg>
        <pc:picChg chg="add del mod">
          <ac:chgData name="Wojciech Januszauskas" userId="283006d7-7365-4ce6-9b04-25a42527db96" providerId="ADAL" clId="{5E0E0779-428F-48CA-B1C8-6E17E6D49EFD}" dt="2022-05-14T13:44:45.540" v="232" actId="478"/>
          <ac:picMkLst>
            <pc:docMk/>
            <pc:sldMk cId="2161472700" sldId="411"/>
            <ac:picMk id="8" creationId="{E40F531F-0D5A-A7FA-914E-A59F02E550C3}"/>
          </ac:picMkLst>
        </pc:picChg>
      </pc:sldChg>
      <pc:sldMasterChg chg="addSldLayout delSldLayout">
        <pc:chgData name="Wojciech Januszauskas" userId="283006d7-7365-4ce6-9b04-25a42527db96" providerId="ADAL" clId="{5E0E0779-428F-48CA-B1C8-6E17E6D49EFD}" dt="2022-05-14T13:38:05.215" v="215" actId="47"/>
        <pc:sldMasterMkLst>
          <pc:docMk/>
          <pc:sldMasterMk cId="1290336027" sldId="2147483775"/>
        </pc:sldMasterMkLst>
        <pc:sldLayoutChg chg="add del">
          <pc:chgData name="Wojciech Januszauskas" userId="283006d7-7365-4ce6-9b04-25a42527db96" providerId="ADAL" clId="{5E0E0779-428F-48CA-B1C8-6E17E6D49EFD}" dt="2022-05-14T13:38:05.215" v="215" actId="47"/>
          <pc:sldLayoutMkLst>
            <pc:docMk/>
            <pc:sldMasterMk cId="1290336027" sldId="2147483775"/>
            <pc:sldLayoutMk cId="3856800565" sldId="2147483829"/>
          </pc:sldLayoutMkLst>
        </pc:sldLayoutChg>
      </pc:sldMasterChg>
    </pc:docChg>
  </pc:docChgLst>
  <pc:docChgLst>
    <pc:chgData name="Gunnar Orn Thorsteinsson" userId="6ff5e4af-0863-4080-9179-e09f07ef459c" providerId="ADAL" clId="{2E49DEE0-3B9B-4D4C-A71E-5B9327E4E23D}"/>
    <pc:docChg chg="undo custSel modSld">
      <pc:chgData name="Gunnar Orn Thorsteinsson" userId="6ff5e4af-0863-4080-9179-e09f07ef459c" providerId="ADAL" clId="{2E49DEE0-3B9B-4D4C-A71E-5B9327E4E23D}" dt="2022-05-10T08:54:44.249" v="51" actId="1076"/>
      <pc:docMkLst>
        <pc:docMk/>
      </pc:docMkLst>
      <pc:sldChg chg="addSp delSp modSp mod">
        <pc:chgData name="Gunnar Orn Thorsteinsson" userId="6ff5e4af-0863-4080-9179-e09f07ef459c" providerId="ADAL" clId="{2E49DEE0-3B9B-4D4C-A71E-5B9327E4E23D}" dt="2022-05-10T08:54:44.249" v="51" actId="1076"/>
        <pc:sldMkLst>
          <pc:docMk/>
          <pc:sldMk cId="4044020153" sldId="379"/>
        </pc:sldMkLst>
        <pc:spChg chg="mod">
          <ac:chgData name="Gunnar Orn Thorsteinsson" userId="6ff5e4af-0863-4080-9179-e09f07ef459c" providerId="ADAL" clId="{2E49DEE0-3B9B-4D4C-A71E-5B9327E4E23D}" dt="2022-05-10T08:53:52.149" v="43" actId="20577"/>
          <ac:spMkLst>
            <pc:docMk/>
            <pc:sldMk cId="4044020153" sldId="379"/>
            <ac:spMk id="5" creationId="{7FAB3AF1-86E6-4130-AC37-2899E50F7DC4}"/>
          </ac:spMkLst>
        </pc:spChg>
        <pc:spChg chg="add del">
          <ac:chgData name="Gunnar Orn Thorsteinsson" userId="6ff5e4af-0863-4080-9179-e09f07ef459c" providerId="ADAL" clId="{2E49DEE0-3B9B-4D4C-A71E-5B9327E4E23D}" dt="2022-05-09T13:23:03.708" v="2" actId="478"/>
          <ac:spMkLst>
            <pc:docMk/>
            <pc:sldMk cId="4044020153" sldId="379"/>
            <ac:spMk id="6" creationId="{83196765-FC28-419F-88D4-E250295E7501}"/>
          </ac:spMkLst>
        </pc:spChg>
        <pc:picChg chg="add del mod ord modCrop">
          <ac:chgData name="Gunnar Orn Thorsteinsson" userId="6ff5e4af-0863-4080-9179-e09f07ef459c" providerId="ADAL" clId="{2E49DEE0-3B9B-4D4C-A71E-5B9327E4E23D}" dt="2022-05-09T13:23:02.393" v="1" actId="22"/>
          <ac:picMkLst>
            <pc:docMk/>
            <pc:sldMk cId="4044020153" sldId="379"/>
            <ac:picMk id="3" creationId="{8EAB01D2-3A12-DC4C-5D20-5230A3700262}"/>
          </ac:picMkLst>
        </pc:picChg>
        <pc:picChg chg="add mod">
          <ac:chgData name="Gunnar Orn Thorsteinsson" userId="6ff5e4af-0863-4080-9179-e09f07ef459c" providerId="ADAL" clId="{2E49DEE0-3B9B-4D4C-A71E-5B9327E4E23D}" dt="2022-05-10T08:54:44.249" v="51" actId="1076"/>
          <ac:picMkLst>
            <pc:docMk/>
            <pc:sldMk cId="4044020153" sldId="379"/>
            <ac:picMk id="7" creationId="{F74AF5D4-C3A7-6402-9426-D50337DC596C}"/>
          </ac:picMkLst>
        </pc:picChg>
      </pc:sldChg>
      <pc:sldChg chg="modSp mod">
        <pc:chgData name="Gunnar Orn Thorsteinsson" userId="6ff5e4af-0863-4080-9179-e09f07ef459c" providerId="ADAL" clId="{2E49DEE0-3B9B-4D4C-A71E-5B9327E4E23D}" dt="2022-05-10T08:53:58.020" v="50" actId="20577"/>
        <pc:sldMkLst>
          <pc:docMk/>
          <pc:sldMk cId="2201069735" sldId="399"/>
        </pc:sldMkLst>
        <pc:spChg chg="mod">
          <ac:chgData name="Gunnar Orn Thorsteinsson" userId="6ff5e4af-0863-4080-9179-e09f07ef459c" providerId="ADAL" clId="{2E49DEE0-3B9B-4D4C-A71E-5B9327E4E23D}" dt="2022-05-10T08:53:58.020" v="50" actId="20577"/>
          <ac:spMkLst>
            <pc:docMk/>
            <pc:sldMk cId="2201069735" sldId="399"/>
            <ac:spMk id="2" creationId="{EBA9A060-4A87-4789-BEDF-5442AE199BEA}"/>
          </ac:spMkLst>
        </pc:spChg>
      </pc:sldChg>
    </pc:docChg>
  </pc:docChgLst>
  <pc:docChgLst>
    <pc:chgData name="Anna Kristin Jeppesen" userId="83c4d678-a709-41e6-9342-fbc532d0ffeb" providerId="ADAL" clId="{A1F9A516-D59C-4803-9BD4-B9ADE879EE97}"/>
    <pc:docChg chg="undo custSel addSld delSld modSld sldOrd modSection">
      <pc:chgData name="Anna Kristin Jeppesen" userId="83c4d678-a709-41e6-9342-fbc532d0ffeb" providerId="ADAL" clId="{A1F9A516-D59C-4803-9BD4-B9ADE879EE97}" dt="2022-05-09T14:56:11.989" v="933" actId="20577"/>
      <pc:docMkLst>
        <pc:docMk/>
      </pc:docMkLst>
      <pc:sldChg chg="modNotesTx">
        <pc:chgData name="Anna Kristin Jeppesen" userId="83c4d678-a709-41e6-9342-fbc532d0ffeb" providerId="ADAL" clId="{A1F9A516-D59C-4803-9BD4-B9ADE879EE97}" dt="2022-05-09T13:18:48.884" v="755" actId="20577"/>
        <pc:sldMkLst>
          <pc:docMk/>
          <pc:sldMk cId="4044020153" sldId="379"/>
        </pc:sldMkLst>
      </pc:sldChg>
      <pc:sldChg chg="addSp delSp modSp mod modAnim">
        <pc:chgData name="Anna Kristin Jeppesen" userId="83c4d678-a709-41e6-9342-fbc532d0ffeb" providerId="ADAL" clId="{A1F9A516-D59C-4803-9BD4-B9ADE879EE97}" dt="2022-05-08T22:23:21.260" v="485"/>
        <pc:sldMkLst>
          <pc:docMk/>
          <pc:sldMk cId="1427375383" sldId="380"/>
        </pc:sldMkLst>
        <pc:spChg chg="add del">
          <ac:chgData name="Anna Kristin Jeppesen" userId="83c4d678-a709-41e6-9342-fbc532d0ffeb" providerId="ADAL" clId="{A1F9A516-D59C-4803-9BD4-B9ADE879EE97}" dt="2022-05-08T22:19:59.215" v="360" actId="478"/>
          <ac:spMkLst>
            <pc:docMk/>
            <pc:sldMk cId="1427375383" sldId="380"/>
            <ac:spMk id="3" creationId="{5C97CFC2-5EDC-4B2B-95B3-B50548A4E1EB}"/>
          </ac:spMkLst>
        </pc:spChg>
        <pc:spChg chg="mod">
          <ac:chgData name="Anna Kristin Jeppesen" userId="83c4d678-a709-41e6-9342-fbc532d0ffeb" providerId="ADAL" clId="{A1F9A516-D59C-4803-9BD4-B9ADE879EE97}" dt="2022-05-08T22:22:09.376" v="476" actId="12"/>
          <ac:spMkLst>
            <pc:docMk/>
            <pc:sldMk cId="1427375383" sldId="380"/>
            <ac:spMk id="4" creationId="{0266E7F3-1C5F-4753-9639-3DCD3788831B}"/>
          </ac:spMkLst>
        </pc:spChg>
        <pc:spChg chg="add del mod">
          <ac:chgData name="Anna Kristin Jeppesen" userId="83c4d678-a709-41e6-9342-fbc532d0ffeb" providerId="ADAL" clId="{A1F9A516-D59C-4803-9BD4-B9ADE879EE97}" dt="2022-05-08T22:19:59.215" v="360" actId="478"/>
          <ac:spMkLst>
            <pc:docMk/>
            <pc:sldMk cId="1427375383" sldId="380"/>
            <ac:spMk id="5" creationId="{D9D544DE-D6E0-4613-9836-C7396F53E143}"/>
          </ac:spMkLst>
        </pc:spChg>
        <pc:spChg chg="add mod">
          <ac:chgData name="Anna Kristin Jeppesen" userId="83c4d678-a709-41e6-9342-fbc532d0ffeb" providerId="ADAL" clId="{A1F9A516-D59C-4803-9BD4-B9ADE879EE97}" dt="2022-05-08T22:20:37.194" v="405" actId="1035"/>
          <ac:spMkLst>
            <pc:docMk/>
            <pc:sldMk cId="1427375383" sldId="380"/>
            <ac:spMk id="7" creationId="{8839DC4F-33C7-4CC9-A326-3D21B83C79EA}"/>
          </ac:spMkLst>
        </pc:spChg>
        <pc:spChg chg="add mod">
          <ac:chgData name="Anna Kristin Jeppesen" userId="83c4d678-a709-41e6-9342-fbc532d0ffeb" providerId="ADAL" clId="{A1F9A516-D59C-4803-9BD4-B9ADE879EE97}" dt="2022-05-08T22:20:55.369" v="443" actId="1076"/>
          <ac:spMkLst>
            <pc:docMk/>
            <pc:sldMk cId="1427375383" sldId="380"/>
            <ac:spMk id="8" creationId="{4B407B58-4591-46FA-B4C4-2A80189C1018}"/>
          </ac:spMkLst>
        </pc:spChg>
      </pc:sldChg>
      <pc:sldChg chg="modSp mod modNotesTx">
        <pc:chgData name="Anna Kristin Jeppesen" userId="83c4d678-a709-41e6-9342-fbc532d0ffeb" providerId="ADAL" clId="{A1F9A516-D59C-4803-9BD4-B9ADE879EE97}" dt="2022-05-09T14:16:23.065" v="807" actId="20577"/>
        <pc:sldMkLst>
          <pc:docMk/>
          <pc:sldMk cId="1619312228" sldId="381"/>
        </pc:sldMkLst>
        <pc:spChg chg="mod">
          <ac:chgData name="Anna Kristin Jeppesen" userId="83c4d678-a709-41e6-9342-fbc532d0ffeb" providerId="ADAL" clId="{A1F9A516-D59C-4803-9BD4-B9ADE879EE97}" dt="2022-04-19T11:25:39.999" v="104" actId="20577"/>
          <ac:spMkLst>
            <pc:docMk/>
            <pc:sldMk cId="1619312228" sldId="381"/>
            <ac:spMk id="4" creationId="{0266E7F3-1C5F-4753-9639-3DCD3788831B}"/>
          </ac:spMkLst>
        </pc:spChg>
      </pc:sldChg>
      <pc:sldChg chg="del">
        <pc:chgData name="Anna Kristin Jeppesen" userId="83c4d678-a709-41e6-9342-fbc532d0ffeb" providerId="ADAL" clId="{A1F9A516-D59C-4803-9BD4-B9ADE879EE97}" dt="2022-05-09T14:53:34.917" v="818" actId="47"/>
        <pc:sldMkLst>
          <pc:docMk/>
          <pc:sldMk cId="4233135428" sldId="382"/>
        </pc:sldMkLst>
      </pc:sldChg>
      <pc:sldChg chg="modSp mod modAnim modNotesTx">
        <pc:chgData name="Anna Kristin Jeppesen" userId="83c4d678-a709-41e6-9342-fbc532d0ffeb" providerId="ADAL" clId="{A1F9A516-D59C-4803-9BD4-B9ADE879EE97}" dt="2022-05-08T22:39:36.884" v="487"/>
        <pc:sldMkLst>
          <pc:docMk/>
          <pc:sldMk cId="1034583303" sldId="384"/>
        </pc:sldMkLst>
        <pc:spChg chg="mod">
          <ac:chgData name="Anna Kristin Jeppesen" userId="83c4d678-a709-41e6-9342-fbc532d0ffeb" providerId="ADAL" clId="{A1F9A516-D59C-4803-9BD4-B9ADE879EE97}" dt="2022-04-25T09:00:37.931" v="257" actId="20577"/>
          <ac:spMkLst>
            <pc:docMk/>
            <pc:sldMk cId="1034583303" sldId="384"/>
            <ac:spMk id="4" creationId="{0266E7F3-1C5F-4753-9639-3DCD3788831B}"/>
          </ac:spMkLst>
        </pc:spChg>
      </pc:sldChg>
      <pc:sldChg chg="addSp delSp modSp mod">
        <pc:chgData name="Anna Kristin Jeppesen" userId="83c4d678-a709-41e6-9342-fbc532d0ffeb" providerId="ADAL" clId="{A1F9A516-D59C-4803-9BD4-B9ADE879EE97}" dt="2022-04-19T11:23:15.207" v="29" actId="27614"/>
        <pc:sldMkLst>
          <pc:docMk/>
          <pc:sldMk cId="1519232977" sldId="386"/>
        </pc:sldMkLst>
        <pc:spChg chg="add del">
          <ac:chgData name="Anna Kristin Jeppesen" userId="83c4d678-a709-41e6-9342-fbc532d0ffeb" providerId="ADAL" clId="{A1F9A516-D59C-4803-9BD4-B9ADE879EE97}" dt="2022-04-19T11:23:12.858" v="28"/>
          <ac:spMkLst>
            <pc:docMk/>
            <pc:sldMk cId="1519232977" sldId="386"/>
            <ac:spMk id="2" creationId="{E8BE6AC5-CA27-4082-923A-BBAD82CFF3EA}"/>
          </ac:spMkLst>
        </pc:spChg>
        <pc:picChg chg="add del mod">
          <ac:chgData name="Anna Kristin Jeppesen" userId="83c4d678-a709-41e6-9342-fbc532d0ffeb" providerId="ADAL" clId="{A1F9A516-D59C-4803-9BD4-B9ADE879EE97}" dt="2022-04-19T11:23:10.436" v="27"/>
          <ac:picMkLst>
            <pc:docMk/>
            <pc:sldMk cId="1519232977" sldId="386"/>
            <ac:picMk id="6" creationId="{4D70C98F-12AD-4063-A460-56BAFDC1F9DC}"/>
          </ac:picMkLst>
        </pc:picChg>
        <pc:picChg chg="add del mod">
          <ac:chgData name="Anna Kristin Jeppesen" userId="83c4d678-a709-41e6-9342-fbc532d0ffeb" providerId="ADAL" clId="{A1F9A516-D59C-4803-9BD4-B9ADE879EE97}" dt="2022-04-19T11:23:05.012" v="22"/>
          <ac:picMkLst>
            <pc:docMk/>
            <pc:sldMk cId="1519232977" sldId="386"/>
            <ac:picMk id="8" creationId="{C07BAF0D-89B0-4827-A981-937A69AC5154}"/>
          </ac:picMkLst>
        </pc:picChg>
        <pc:picChg chg="add del mod">
          <ac:chgData name="Anna Kristin Jeppesen" userId="83c4d678-a709-41e6-9342-fbc532d0ffeb" providerId="ADAL" clId="{A1F9A516-D59C-4803-9BD4-B9ADE879EE97}" dt="2022-04-19T11:23:10.068" v="26"/>
          <ac:picMkLst>
            <pc:docMk/>
            <pc:sldMk cId="1519232977" sldId="386"/>
            <ac:picMk id="10" creationId="{77DF0E01-C426-40FD-A5BE-7165960CD385}"/>
          </ac:picMkLst>
        </pc:picChg>
        <pc:picChg chg="add mod">
          <ac:chgData name="Anna Kristin Jeppesen" userId="83c4d678-a709-41e6-9342-fbc532d0ffeb" providerId="ADAL" clId="{A1F9A516-D59C-4803-9BD4-B9ADE879EE97}" dt="2022-04-19T11:23:15.207" v="29" actId="27614"/>
          <ac:picMkLst>
            <pc:docMk/>
            <pc:sldMk cId="1519232977" sldId="386"/>
            <ac:picMk id="12" creationId="{E4051FA1-5F42-4CA0-9AA0-9922A8AE77AE}"/>
          </ac:picMkLst>
        </pc:picChg>
      </pc:sldChg>
      <pc:sldChg chg="del ord modNotesTx">
        <pc:chgData name="Anna Kristin Jeppesen" userId="83c4d678-a709-41e6-9342-fbc532d0ffeb" providerId="ADAL" clId="{A1F9A516-D59C-4803-9BD4-B9ADE879EE97}" dt="2022-04-19T11:31:04.609" v="148" actId="47"/>
        <pc:sldMkLst>
          <pc:docMk/>
          <pc:sldMk cId="1500236391" sldId="387"/>
        </pc:sldMkLst>
      </pc:sldChg>
      <pc:sldChg chg="addSp delSp modSp mod ord">
        <pc:chgData name="Anna Kristin Jeppesen" userId="83c4d678-a709-41e6-9342-fbc532d0ffeb" providerId="ADAL" clId="{A1F9A516-D59C-4803-9BD4-B9ADE879EE97}" dt="2022-05-09T14:51:53.710" v="813"/>
        <pc:sldMkLst>
          <pc:docMk/>
          <pc:sldMk cId="624397089" sldId="388"/>
        </pc:sldMkLst>
        <pc:spChg chg="del">
          <ac:chgData name="Anna Kristin Jeppesen" userId="83c4d678-a709-41e6-9342-fbc532d0ffeb" providerId="ADAL" clId="{A1F9A516-D59C-4803-9BD4-B9ADE879EE97}" dt="2022-04-19T11:29:35.248" v="110"/>
          <ac:spMkLst>
            <pc:docMk/>
            <pc:sldMk cId="624397089" sldId="388"/>
            <ac:spMk id="2" creationId="{E8BE6AC5-CA27-4082-923A-BBAD82CFF3EA}"/>
          </ac:spMkLst>
        </pc:spChg>
        <pc:spChg chg="mod">
          <ac:chgData name="Anna Kristin Jeppesen" userId="83c4d678-a709-41e6-9342-fbc532d0ffeb" providerId="ADAL" clId="{A1F9A516-D59C-4803-9BD4-B9ADE879EE97}" dt="2022-05-09T10:19:52.192" v="610" actId="20577"/>
          <ac:spMkLst>
            <pc:docMk/>
            <pc:sldMk cId="624397089" sldId="388"/>
            <ac:spMk id="3" creationId="{5C97CFC2-5EDC-4B2B-95B3-B50548A4E1EB}"/>
          </ac:spMkLst>
        </pc:spChg>
        <pc:spChg chg="mod">
          <ac:chgData name="Anna Kristin Jeppesen" userId="83c4d678-a709-41e6-9342-fbc532d0ffeb" providerId="ADAL" clId="{A1F9A516-D59C-4803-9BD4-B9ADE879EE97}" dt="2022-05-09T10:27:21.583" v="681" actId="20577"/>
          <ac:spMkLst>
            <pc:docMk/>
            <pc:sldMk cId="624397089" sldId="388"/>
            <ac:spMk id="4" creationId="{0266E7F3-1C5F-4753-9639-3DCD3788831B}"/>
          </ac:spMkLst>
        </pc:spChg>
        <pc:picChg chg="add mod">
          <ac:chgData name="Anna Kristin Jeppesen" userId="83c4d678-a709-41e6-9342-fbc532d0ffeb" providerId="ADAL" clId="{A1F9A516-D59C-4803-9BD4-B9ADE879EE97}" dt="2022-04-19T11:29:40.248" v="112" actId="962"/>
          <ac:picMkLst>
            <pc:docMk/>
            <pc:sldMk cId="624397089" sldId="388"/>
            <ac:picMk id="6" creationId="{E5B8BBA2-2213-403E-9270-B8848A91CD34}"/>
          </ac:picMkLst>
        </pc:picChg>
      </pc:sldChg>
      <pc:sldChg chg="addSp delSp modSp mod modNotesTx">
        <pc:chgData name="Anna Kristin Jeppesen" userId="83c4d678-a709-41e6-9342-fbc532d0ffeb" providerId="ADAL" clId="{A1F9A516-D59C-4803-9BD4-B9ADE879EE97}" dt="2022-05-09T10:37:25.898" v="686" actId="18131"/>
        <pc:sldMkLst>
          <pc:docMk/>
          <pc:sldMk cId="140870755" sldId="390"/>
        </pc:sldMkLst>
        <pc:spChg chg="del">
          <ac:chgData name="Anna Kristin Jeppesen" userId="83c4d678-a709-41e6-9342-fbc532d0ffeb" providerId="ADAL" clId="{A1F9A516-D59C-4803-9BD4-B9ADE879EE97}" dt="2022-05-09T10:37:06.630" v="682"/>
          <ac:spMkLst>
            <pc:docMk/>
            <pc:sldMk cId="140870755" sldId="390"/>
            <ac:spMk id="2" creationId="{E8BE6AC5-CA27-4082-923A-BBAD82CFF3EA}"/>
          </ac:spMkLst>
        </pc:spChg>
        <pc:picChg chg="add mod modCrop">
          <ac:chgData name="Anna Kristin Jeppesen" userId="83c4d678-a709-41e6-9342-fbc532d0ffeb" providerId="ADAL" clId="{A1F9A516-D59C-4803-9BD4-B9ADE879EE97}" dt="2022-05-09T10:37:25.898" v="686" actId="18131"/>
          <ac:picMkLst>
            <pc:docMk/>
            <pc:sldMk cId="140870755" sldId="390"/>
            <ac:picMk id="6" creationId="{9C7ED55A-4995-4172-A2DC-B0DA59476EBE}"/>
          </ac:picMkLst>
        </pc:picChg>
      </pc:sldChg>
      <pc:sldChg chg="del">
        <pc:chgData name="Anna Kristin Jeppesen" userId="83c4d678-a709-41e6-9342-fbc532d0ffeb" providerId="ADAL" clId="{A1F9A516-D59C-4803-9BD4-B9ADE879EE97}" dt="2022-05-09T14:53:47.225" v="819" actId="47"/>
        <pc:sldMkLst>
          <pc:docMk/>
          <pc:sldMk cId="3690631540" sldId="392"/>
        </pc:sldMkLst>
      </pc:sldChg>
      <pc:sldChg chg="del">
        <pc:chgData name="Anna Kristin Jeppesen" userId="83c4d678-a709-41e6-9342-fbc532d0ffeb" providerId="ADAL" clId="{A1F9A516-D59C-4803-9BD4-B9ADE879EE97}" dt="2022-05-09T14:53:22.430" v="815" actId="47"/>
        <pc:sldMkLst>
          <pc:docMk/>
          <pc:sldMk cId="3338335552" sldId="393"/>
        </pc:sldMkLst>
      </pc:sldChg>
      <pc:sldChg chg="modNotesTx">
        <pc:chgData name="Anna Kristin Jeppesen" userId="83c4d678-a709-41e6-9342-fbc532d0ffeb" providerId="ADAL" clId="{A1F9A516-D59C-4803-9BD4-B9ADE879EE97}" dt="2022-05-09T14:56:11.989" v="933" actId="20577"/>
        <pc:sldMkLst>
          <pc:docMk/>
          <pc:sldMk cId="3294930387" sldId="394"/>
        </pc:sldMkLst>
      </pc:sldChg>
      <pc:sldChg chg="del">
        <pc:chgData name="Anna Kristin Jeppesen" userId="83c4d678-a709-41e6-9342-fbc532d0ffeb" providerId="ADAL" clId="{A1F9A516-D59C-4803-9BD4-B9ADE879EE97}" dt="2022-05-09T14:53:31.649" v="817" actId="47"/>
        <pc:sldMkLst>
          <pc:docMk/>
          <pc:sldMk cId="2702919457" sldId="395"/>
        </pc:sldMkLst>
      </pc:sldChg>
      <pc:sldChg chg="del modNotesTx">
        <pc:chgData name="Anna Kristin Jeppesen" userId="83c4d678-a709-41e6-9342-fbc532d0ffeb" providerId="ADAL" clId="{A1F9A516-D59C-4803-9BD4-B9ADE879EE97}" dt="2022-05-09T14:53:27.721" v="816" actId="47"/>
        <pc:sldMkLst>
          <pc:docMk/>
          <pc:sldMk cId="2288994011" sldId="396"/>
        </pc:sldMkLst>
      </pc:sldChg>
      <pc:sldChg chg="modSp add del mod modNotesTx">
        <pc:chgData name="Anna Kristin Jeppesen" userId="83c4d678-a709-41e6-9342-fbc532d0ffeb" providerId="ADAL" clId="{A1F9A516-D59C-4803-9BD4-B9ADE879EE97}" dt="2022-05-09T14:52:03.179" v="814" actId="47"/>
        <pc:sldMkLst>
          <pc:docMk/>
          <pc:sldMk cId="3571969089" sldId="397"/>
        </pc:sldMkLst>
        <pc:spChg chg="mod">
          <ac:chgData name="Anna Kristin Jeppesen" userId="83c4d678-a709-41e6-9342-fbc532d0ffeb" providerId="ADAL" clId="{A1F9A516-D59C-4803-9BD4-B9ADE879EE97}" dt="2022-04-19T11:30:41.151" v="147" actId="20577"/>
          <ac:spMkLst>
            <pc:docMk/>
            <pc:sldMk cId="3571969089" sldId="397"/>
            <ac:spMk id="2" creationId="{A246B3C2-27B1-481B-8C57-746D4F5C7E6C}"/>
          </ac:spMkLst>
        </pc:spChg>
      </pc:sldChg>
      <pc:sldChg chg="new modNotesTx">
        <pc:chgData name="Anna Kristin Jeppesen" userId="83c4d678-a709-41e6-9342-fbc532d0ffeb" providerId="ADAL" clId="{A1F9A516-D59C-4803-9BD4-B9ADE879EE97}" dt="2022-05-09T13:11:05.891" v="710" actId="20577"/>
        <pc:sldMkLst>
          <pc:docMk/>
          <pc:sldMk cId="3191764031" sldId="398"/>
        </pc:sldMkLst>
      </pc:sldChg>
      <pc:sldChg chg="new modNotesTx">
        <pc:chgData name="Anna Kristin Jeppesen" userId="83c4d678-a709-41e6-9342-fbc532d0ffeb" providerId="ADAL" clId="{A1F9A516-D59C-4803-9BD4-B9ADE879EE97}" dt="2022-05-09T13:22:55.923" v="797" actId="20577"/>
        <pc:sldMkLst>
          <pc:docMk/>
          <pc:sldMk cId="2201069735" sldId="399"/>
        </pc:sldMkLst>
      </pc:sldChg>
    </pc:docChg>
  </pc:docChgLst>
  <pc:docChgLst>
    <pc:chgData name="Wojciech Januszauskas" userId="S::wojciechja@lsretail.com::283006d7-7365-4ce6-9b04-25a42527db96" providerId="AD" clId="Web-{7EAD6773-363B-1198-D348-D3BFE32B8475}"/>
    <pc:docChg chg="delSld modSection">
      <pc:chgData name="Wojciech Januszauskas" userId="S::wojciechja@lsretail.com::283006d7-7365-4ce6-9b04-25a42527db96" providerId="AD" clId="Web-{7EAD6773-363B-1198-D348-D3BFE32B8475}" dt="2022-05-14T12:31:24.671" v="14"/>
      <pc:docMkLst>
        <pc:docMk/>
      </pc:docMkLst>
      <pc:sldChg chg="del">
        <pc:chgData name="Wojciech Januszauskas" userId="S::wojciechja@lsretail.com::283006d7-7365-4ce6-9b04-25a42527db96" providerId="AD" clId="Web-{7EAD6773-363B-1198-D348-D3BFE32B8475}" dt="2022-05-14T12:31:15.108" v="12"/>
        <pc:sldMkLst>
          <pc:docMk/>
          <pc:sldMk cId="2966388701" sldId="334"/>
        </pc:sldMkLst>
      </pc:sldChg>
      <pc:sldChg chg="del">
        <pc:chgData name="Wojciech Januszauskas" userId="S::wojciechja@lsretail.com::283006d7-7365-4ce6-9b04-25a42527db96" providerId="AD" clId="Web-{7EAD6773-363B-1198-D348-D3BFE32B8475}" dt="2022-05-14T12:31:15.108" v="13"/>
        <pc:sldMkLst>
          <pc:docMk/>
          <pc:sldMk cId="1842499158" sldId="338"/>
        </pc:sldMkLst>
      </pc:sldChg>
      <pc:sldChg chg="del">
        <pc:chgData name="Wojciech Januszauskas" userId="S::wojciechja@lsretail.com::283006d7-7365-4ce6-9b04-25a42527db96" providerId="AD" clId="Web-{7EAD6773-363B-1198-D348-D3BFE32B8475}" dt="2022-05-14T12:31:15.108" v="10"/>
        <pc:sldMkLst>
          <pc:docMk/>
          <pc:sldMk cId="114055946" sldId="339"/>
        </pc:sldMkLst>
      </pc:sldChg>
      <pc:sldChg chg="del">
        <pc:chgData name="Wojciech Januszauskas" userId="S::wojciechja@lsretail.com::283006d7-7365-4ce6-9b04-25a42527db96" providerId="AD" clId="Web-{7EAD6773-363B-1198-D348-D3BFE32B8475}" dt="2022-05-14T12:31:15.108" v="9"/>
        <pc:sldMkLst>
          <pc:docMk/>
          <pc:sldMk cId="2480556026" sldId="340"/>
        </pc:sldMkLst>
      </pc:sldChg>
      <pc:sldChg chg="del">
        <pc:chgData name="Wojciech Januszauskas" userId="S::wojciechja@lsretail.com::283006d7-7365-4ce6-9b04-25a42527db96" providerId="AD" clId="Web-{7EAD6773-363B-1198-D348-D3BFE32B8475}" dt="2022-05-14T12:31:15.108" v="8"/>
        <pc:sldMkLst>
          <pc:docMk/>
          <pc:sldMk cId="4161439672" sldId="341"/>
        </pc:sldMkLst>
      </pc:sldChg>
      <pc:sldChg chg="del">
        <pc:chgData name="Wojciech Januszauskas" userId="S::wojciechja@lsretail.com::283006d7-7365-4ce6-9b04-25a42527db96" providerId="AD" clId="Web-{7EAD6773-363B-1198-D348-D3BFE32B8475}" dt="2022-05-14T12:31:15.092" v="6"/>
        <pc:sldMkLst>
          <pc:docMk/>
          <pc:sldMk cId="591271099" sldId="342"/>
        </pc:sldMkLst>
      </pc:sldChg>
      <pc:sldChg chg="del">
        <pc:chgData name="Wojciech Januszauskas" userId="S::wojciechja@lsretail.com::283006d7-7365-4ce6-9b04-25a42527db96" providerId="AD" clId="Web-{7EAD6773-363B-1198-D348-D3BFE32B8475}" dt="2022-05-14T12:31:15.092" v="4"/>
        <pc:sldMkLst>
          <pc:docMk/>
          <pc:sldMk cId="782372703" sldId="343"/>
        </pc:sldMkLst>
      </pc:sldChg>
      <pc:sldChg chg="del">
        <pc:chgData name="Wojciech Januszauskas" userId="S::wojciechja@lsretail.com::283006d7-7365-4ce6-9b04-25a42527db96" providerId="AD" clId="Web-{7EAD6773-363B-1198-D348-D3BFE32B8475}" dt="2022-05-14T12:31:15.092" v="2"/>
        <pc:sldMkLst>
          <pc:docMk/>
          <pc:sldMk cId="1434507743" sldId="344"/>
        </pc:sldMkLst>
      </pc:sldChg>
      <pc:sldChg chg="del">
        <pc:chgData name="Wojciech Januszauskas" userId="S::wojciechja@lsretail.com::283006d7-7365-4ce6-9b04-25a42527db96" providerId="AD" clId="Web-{7EAD6773-363B-1198-D348-D3BFE32B8475}" dt="2022-05-14T12:31:15.092" v="1"/>
        <pc:sldMkLst>
          <pc:docMk/>
          <pc:sldMk cId="3548139314" sldId="345"/>
        </pc:sldMkLst>
      </pc:sldChg>
      <pc:sldChg chg="del">
        <pc:chgData name="Wojciech Januszauskas" userId="S::wojciechja@lsretail.com::283006d7-7365-4ce6-9b04-25a42527db96" providerId="AD" clId="Web-{7EAD6773-363B-1198-D348-D3BFE32B8475}" dt="2022-05-14T12:31:15.108" v="11"/>
        <pc:sldMkLst>
          <pc:docMk/>
          <pc:sldMk cId="1372805596" sldId="346"/>
        </pc:sldMkLst>
      </pc:sldChg>
      <pc:sldChg chg="del">
        <pc:chgData name="Wojciech Januszauskas" userId="S::wojciechja@lsretail.com::283006d7-7365-4ce6-9b04-25a42527db96" providerId="AD" clId="Web-{7EAD6773-363B-1198-D348-D3BFE32B8475}" dt="2022-05-14T12:31:15.108" v="7"/>
        <pc:sldMkLst>
          <pc:docMk/>
          <pc:sldMk cId="1541697182" sldId="347"/>
        </pc:sldMkLst>
      </pc:sldChg>
      <pc:sldChg chg="del">
        <pc:chgData name="Wojciech Januszauskas" userId="S::wojciechja@lsretail.com::283006d7-7365-4ce6-9b04-25a42527db96" providerId="AD" clId="Web-{7EAD6773-363B-1198-D348-D3BFE32B8475}" dt="2022-05-14T12:31:15.092" v="5"/>
        <pc:sldMkLst>
          <pc:docMk/>
          <pc:sldMk cId="1155244674" sldId="349"/>
        </pc:sldMkLst>
      </pc:sldChg>
      <pc:sldChg chg="del">
        <pc:chgData name="Wojciech Januszauskas" userId="S::wojciechja@lsretail.com::283006d7-7365-4ce6-9b04-25a42527db96" providerId="AD" clId="Web-{7EAD6773-363B-1198-D348-D3BFE32B8475}" dt="2022-05-14T12:31:15.092" v="0"/>
        <pc:sldMkLst>
          <pc:docMk/>
          <pc:sldMk cId="4203248973" sldId="350"/>
        </pc:sldMkLst>
      </pc:sldChg>
      <pc:sldChg chg="del">
        <pc:chgData name="Wojciech Januszauskas" userId="S::wojciechja@lsretail.com::283006d7-7365-4ce6-9b04-25a42527db96" providerId="AD" clId="Web-{7EAD6773-363B-1198-D348-D3BFE32B8475}" dt="2022-05-14T12:31:15.092" v="3"/>
        <pc:sldMkLst>
          <pc:docMk/>
          <pc:sldMk cId="1768837694" sldId="351"/>
        </pc:sldMkLst>
      </pc:sldChg>
      <pc:sldChg chg="del">
        <pc:chgData name="Wojciech Januszauskas" userId="S::wojciechja@lsretail.com::283006d7-7365-4ce6-9b04-25a42527db96" providerId="AD" clId="Web-{7EAD6773-363B-1198-D348-D3BFE32B8475}" dt="2022-05-14T12:31:24.671" v="14"/>
        <pc:sldMkLst>
          <pc:docMk/>
          <pc:sldMk cId="543649933" sldId="376"/>
        </pc:sldMkLst>
      </pc:sldChg>
    </pc:docChg>
  </pc:docChgLst>
  <pc:docChgLst>
    <pc:chgData name="Anna Kristin Jeppesen" userId="S::annak@lsretail.com::83c4d678-a709-41e6-9342-fbc532d0ffeb" providerId="AD" clId="Web-{8BEB6349-B1BC-4F4D-BDDA-FAB72F8688A8}"/>
    <pc:docChg chg="modSld">
      <pc:chgData name="Anna Kristin Jeppesen" userId="S::annak@lsretail.com::83c4d678-a709-41e6-9342-fbc532d0ffeb" providerId="AD" clId="Web-{8BEB6349-B1BC-4F4D-BDDA-FAB72F8688A8}" dt="2022-05-04T14:56:38.349" v="0"/>
      <pc:docMkLst>
        <pc:docMk/>
      </pc:docMkLst>
      <pc:sldChg chg="mod modShow">
        <pc:chgData name="Anna Kristin Jeppesen" userId="S::annak@lsretail.com::83c4d678-a709-41e6-9342-fbc532d0ffeb" providerId="AD" clId="Web-{8BEB6349-B1BC-4F4D-BDDA-FAB72F8688A8}" dt="2022-05-04T14:56:38.349" v="0"/>
        <pc:sldMkLst>
          <pc:docMk/>
          <pc:sldMk cId="2842079625" sldId="377"/>
        </pc:sldMkLst>
      </pc:sldChg>
    </pc:docChg>
  </pc:docChgLst>
  <pc:docChgLst>
    <pc:chgData name="Wojciech Januszauskas" userId="S::wojciechja@lsretail.com::283006d7-7365-4ce6-9b04-25a42527db96" providerId="AD" clId="Web-{1E12E470-5270-8940-5975-43924A47B739}"/>
    <pc:docChg chg="delSld modSection">
      <pc:chgData name="Wojciech Januszauskas" userId="S::wojciechja@lsretail.com::283006d7-7365-4ce6-9b04-25a42527db96" providerId="AD" clId="Web-{1E12E470-5270-8940-5975-43924A47B739}" dt="2022-05-16T13:13:43.520" v="0"/>
      <pc:docMkLst>
        <pc:docMk/>
      </pc:docMkLst>
      <pc:sldChg chg="del">
        <pc:chgData name="Wojciech Januszauskas" userId="S::wojciechja@lsretail.com::283006d7-7365-4ce6-9b04-25a42527db96" providerId="AD" clId="Web-{1E12E470-5270-8940-5975-43924A47B739}" dt="2022-05-16T13:13:43.520" v="0"/>
        <pc:sldMkLst>
          <pc:docMk/>
          <pc:sldMk cId="4100675" sldId="407"/>
        </pc:sldMkLst>
      </pc:sldChg>
    </pc:docChg>
  </pc:docChgLst>
  <pc:docChgLst>
    <pc:chgData name="Anna Kristin Jeppesen" userId="83c4d678-a709-41e6-9342-fbc532d0ffeb" providerId="ADAL" clId="{B9262247-B578-4F2F-A682-9B50044DAF4B}"/>
    <pc:docChg chg="undo custSel addSld delSld modSld sldOrd addSection delSection modSection">
      <pc:chgData name="Anna Kristin Jeppesen" userId="83c4d678-a709-41e6-9342-fbc532d0ffeb" providerId="ADAL" clId="{B9262247-B578-4F2F-A682-9B50044DAF4B}" dt="2022-05-15T21:46:31.610" v="2105" actId="20577"/>
      <pc:docMkLst>
        <pc:docMk/>
      </pc:docMkLst>
      <pc:sldChg chg="mod modShow">
        <pc:chgData name="Anna Kristin Jeppesen" userId="83c4d678-a709-41e6-9342-fbc532d0ffeb" providerId="ADAL" clId="{B9262247-B578-4F2F-A682-9B50044DAF4B}" dt="2022-05-10T23:32:14.436" v="1002" actId="729"/>
        <pc:sldMkLst>
          <pc:docMk/>
          <pc:sldMk cId="2966388701" sldId="334"/>
        </pc:sldMkLst>
      </pc:sldChg>
      <pc:sldChg chg="mod modShow">
        <pc:chgData name="Anna Kristin Jeppesen" userId="83c4d678-a709-41e6-9342-fbc532d0ffeb" providerId="ADAL" clId="{B9262247-B578-4F2F-A682-9B50044DAF4B}" dt="2022-05-10T23:32:11.357" v="1001" actId="729"/>
        <pc:sldMkLst>
          <pc:docMk/>
          <pc:sldMk cId="1842499158" sldId="338"/>
        </pc:sldMkLst>
      </pc:sldChg>
      <pc:sldChg chg="mod modShow">
        <pc:chgData name="Anna Kristin Jeppesen" userId="83c4d678-a709-41e6-9342-fbc532d0ffeb" providerId="ADAL" clId="{B9262247-B578-4F2F-A682-9B50044DAF4B}" dt="2022-05-10T23:32:19.789" v="1004" actId="729"/>
        <pc:sldMkLst>
          <pc:docMk/>
          <pc:sldMk cId="114055946" sldId="339"/>
        </pc:sldMkLst>
      </pc:sldChg>
      <pc:sldChg chg="mod modShow">
        <pc:chgData name="Anna Kristin Jeppesen" userId="83c4d678-a709-41e6-9342-fbc532d0ffeb" providerId="ADAL" clId="{B9262247-B578-4F2F-A682-9B50044DAF4B}" dt="2022-05-10T23:30:49.287" v="888" actId="729"/>
        <pc:sldMkLst>
          <pc:docMk/>
          <pc:sldMk cId="2480556026" sldId="340"/>
        </pc:sldMkLst>
      </pc:sldChg>
      <pc:sldChg chg="mod modShow">
        <pc:chgData name="Anna Kristin Jeppesen" userId="83c4d678-a709-41e6-9342-fbc532d0ffeb" providerId="ADAL" clId="{B9262247-B578-4F2F-A682-9B50044DAF4B}" dt="2022-05-10T23:30:53.604" v="889" actId="729"/>
        <pc:sldMkLst>
          <pc:docMk/>
          <pc:sldMk cId="4161439672" sldId="341"/>
        </pc:sldMkLst>
      </pc:sldChg>
      <pc:sldChg chg="mod modShow">
        <pc:chgData name="Anna Kristin Jeppesen" userId="83c4d678-a709-41e6-9342-fbc532d0ffeb" providerId="ADAL" clId="{B9262247-B578-4F2F-A682-9B50044DAF4B}" dt="2022-05-10T23:32:17.143" v="1003" actId="729"/>
        <pc:sldMkLst>
          <pc:docMk/>
          <pc:sldMk cId="1372805596" sldId="346"/>
        </pc:sldMkLst>
      </pc:sldChg>
      <pc:sldChg chg="mod modShow">
        <pc:chgData name="Anna Kristin Jeppesen" userId="83c4d678-a709-41e6-9342-fbc532d0ffeb" providerId="ADAL" clId="{B9262247-B578-4F2F-A682-9B50044DAF4B}" dt="2022-05-10T23:30:58.689" v="890" actId="729"/>
        <pc:sldMkLst>
          <pc:docMk/>
          <pc:sldMk cId="1541697182" sldId="347"/>
        </pc:sldMkLst>
      </pc:sldChg>
      <pc:sldChg chg="modSp mod ord">
        <pc:chgData name="Anna Kristin Jeppesen" userId="83c4d678-a709-41e6-9342-fbc532d0ffeb" providerId="ADAL" clId="{B9262247-B578-4F2F-A682-9B50044DAF4B}" dt="2022-05-10T23:32:29.327" v="1010"/>
        <pc:sldMkLst>
          <pc:docMk/>
          <pc:sldMk cId="863809930" sldId="348"/>
        </pc:sldMkLst>
        <pc:spChg chg="mod">
          <ac:chgData name="Anna Kristin Jeppesen" userId="83c4d678-a709-41e6-9342-fbc532d0ffeb" providerId="ADAL" clId="{B9262247-B578-4F2F-A682-9B50044DAF4B}" dt="2022-05-10T23:31:20.848" v="907" actId="20577"/>
          <ac:spMkLst>
            <pc:docMk/>
            <pc:sldMk cId="863809930" sldId="348"/>
            <ac:spMk id="2" creationId="{6A9A4234-C529-4147-B55D-603EC8AE66BA}"/>
          </ac:spMkLst>
        </pc:spChg>
        <pc:spChg chg="mod">
          <ac:chgData name="Anna Kristin Jeppesen" userId="83c4d678-a709-41e6-9342-fbc532d0ffeb" providerId="ADAL" clId="{B9262247-B578-4F2F-A682-9B50044DAF4B}" dt="2022-05-10T23:31:32.616" v="938" actId="20577"/>
          <ac:spMkLst>
            <pc:docMk/>
            <pc:sldMk cId="863809930" sldId="348"/>
            <ac:spMk id="3" creationId="{8DD8335B-01A5-4547-99F0-1357C2C4FD74}"/>
          </ac:spMkLst>
        </pc:spChg>
        <pc:spChg chg="mod">
          <ac:chgData name="Anna Kristin Jeppesen" userId="83c4d678-a709-41e6-9342-fbc532d0ffeb" providerId="ADAL" clId="{B9262247-B578-4F2F-A682-9B50044DAF4B}" dt="2022-05-10T23:31:54.977" v="998" actId="20577"/>
          <ac:spMkLst>
            <pc:docMk/>
            <pc:sldMk cId="863809930" sldId="348"/>
            <ac:spMk id="4" creationId="{20F794DF-55E1-D64F-8F4C-113A075ADB4D}"/>
          </ac:spMkLst>
        </pc:spChg>
      </pc:sldChg>
      <pc:sldChg chg="mod modShow">
        <pc:chgData name="Anna Kristin Jeppesen" userId="83c4d678-a709-41e6-9342-fbc532d0ffeb" providerId="ADAL" clId="{B9262247-B578-4F2F-A682-9B50044DAF4B}" dt="2022-05-10T23:33:05.909" v="1017" actId="729"/>
        <pc:sldMkLst>
          <pc:docMk/>
          <pc:sldMk cId="1024130960" sldId="352"/>
        </pc:sldMkLst>
      </pc:sldChg>
      <pc:sldChg chg="mod modShow">
        <pc:chgData name="Anna Kristin Jeppesen" userId="83c4d678-a709-41e6-9342-fbc532d0ffeb" providerId="ADAL" clId="{B9262247-B578-4F2F-A682-9B50044DAF4B}" dt="2022-05-10T23:33:08.580" v="1018" actId="729"/>
        <pc:sldMkLst>
          <pc:docMk/>
          <pc:sldMk cId="213561983" sldId="353"/>
        </pc:sldMkLst>
      </pc:sldChg>
      <pc:sldChg chg="mod modShow">
        <pc:chgData name="Anna Kristin Jeppesen" userId="83c4d678-a709-41e6-9342-fbc532d0ffeb" providerId="ADAL" clId="{B9262247-B578-4F2F-A682-9B50044DAF4B}" dt="2022-05-10T23:33:10.793" v="1019" actId="729"/>
        <pc:sldMkLst>
          <pc:docMk/>
          <pc:sldMk cId="651442189" sldId="354"/>
        </pc:sldMkLst>
      </pc:sldChg>
      <pc:sldChg chg="mod modShow">
        <pc:chgData name="Anna Kristin Jeppesen" userId="83c4d678-a709-41e6-9342-fbc532d0ffeb" providerId="ADAL" clId="{B9262247-B578-4F2F-A682-9B50044DAF4B}" dt="2022-05-10T23:33:13.392" v="1020" actId="729"/>
        <pc:sldMkLst>
          <pc:docMk/>
          <pc:sldMk cId="998347218" sldId="355"/>
        </pc:sldMkLst>
      </pc:sldChg>
      <pc:sldChg chg="modSp mod ord">
        <pc:chgData name="Anna Kristin Jeppesen" userId="83c4d678-a709-41e6-9342-fbc532d0ffeb" providerId="ADAL" clId="{B9262247-B578-4F2F-A682-9B50044DAF4B}" dt="2022-05-10T23:33:50.862" v="1036" actId="14100"/>
        <pc:sldMkLst>
          <pc:docMk/>
          <pc:sldMk cId="3092435885" sldId="356"/>
        </pc:sldMkLst>
        <pc:spChg chg="mod">
          <ac:chgData name="Anna Kristin Jeppesen" userId="83c4d678-a709-41e6-9342-fbc532d0ffeb" providerId="ADAL" clId="{B9262247-B578-4F2F-A682-9B50044DAF4B}" dt="2022-05-10T23:33:50.862" v="1036" actId="14100"/>
          <ac:spMkLst>
            <pc:docMk/>
            <pc:sldMk cId="3092435885" sldId="356"/>
            <ac:spMk id="2" creationId="{6ECFCA55-F75D-DD45-9BB1-A0EF055F3AF4}"/>
          </ac:spMkLst>
        </pc:spChg>
      </pc:sldChg>
      <pc:sldChg chg="mod modShow">
        <pc:chgData name="Anna Kristin Jeppesen" userId="83c4d678-a709-41e6-9342-fbc532d0ffeb" providerId="ADAL" clId="{B9262247-B578-4F2F-A682-9B50044DAF4B}" dt="2022-05-10T23:32:54.503" v="1015" actId="729"/>
        <pc:sldMkLst>
          <pc:docMk/>
          <pc:sldMk cId="2689565391" sldId="361"/>
        </pc:sldMkLst>
      </pc:sldChg>
      <pc:sldChg chg="mod modShow">
        <pc:chgData name="Anna Kristin Jeppesen" userId="83c4d678-a709-41e6-9342-fbc532d0ffeb" providerId="ADAL" clId="{B9262247-B578-4F2F-A682-9B50044DAF4B}" dt="2022-05-10T23:32:58.674" v="1016" actId="729"/>
        <pc:sldMkLst>
          <pc:docMk/>
          <pc:sldMk cId="3201897537" sldId="362"/>
        </pc:sldMkLst>
      </pc:sldChg>
      <pc:sldChg chg="ord">
        <pc:chgData name="Anna Kristin Jeppesen" userId="83c4d678-a709-41e6-9342-fbc532d0ffeb" providerId="ADAL" clId="{B9262247-B578-4F2F-A682-9B50044DAF4B}" dt="2022-05-10T23:32:51.078" v="1014"/>
        <pc:sldMkLst>
          <pc:docMk/>
          <pc:sldMk cId="3643255810" sldId="363"/>
        </pc:sldMkLst>
      </pc:sldChg>
      <pc:sldChg chg="add del">
        <pc:chgData name="Anna Kristin Jeppesen" userId="83c4d678-a709-41e6-9342-fbc532d0ffeb" providerId="ADAL" clId="{B9262247-B578-4F2F-A682-9B50044DAF4B}" dt="2022-05-10T23:32:35.769" v="1012" actId="47"/>
        <pc:sldMkLst>
          <pc:docMk/>
          <pc:sldMk cId="543649933" sldId="376"/>
        </pc:sldMkLst>
      </pc:sldChg>
      <pc:sldChg chg="add del">
        <pc:chgData name="Anna Kristin Jeppesen" userId="83c4d678-a709-41e6-9342-fbc532d0ffeb" providerId="ADAL" clId="{B9262247-B578-4F2F-A682-9B50044DAF4B}" dt="2022-05-14T12:56:03.437" v="1370" actId="47"/>
        <pc:sldMkLst>
          <pc:docMk/>
          <pc:sldMk cId="2842079625" sldId="377"/>
        </pc:sldMkLst>
      </pc:sldChg>
      <pc:sldChg chg="modSp mod modNotesTx">
        <pc:chgData name="Anna Kristin Jeppesen" userId="83c4d678-a709-41e6-9342-fbc532d0ffeb" providerId="ADAL" clId="{B9262247-B578-4F2F-A682-9B50044DAF4B}" dt="2022-05-10T21:36:16.927" v="457" actId="6549"/>
        <pc:sldMkLst>
          <pc:docMk/>
          <pc:sldMk cId="2030095679" sldId="378"/>
        </pc:sldMkLst>
        <pc:spChg chg="mod">
          <ac:chgData name="Anna Kristin Jeppesen" userId="83c4d678-a709-41e6-9342-fbc532d0ffeb" providerId="ADAL" clId="{B9262247-B578-4F2F-A682-9B50044DAF4B}" dt="2022-05-10T11:30:08.933" v="133" actId="20577"/>
          <ac:spMkLst>
            <pc:docMk/>
            <pc:sldMk cId="2030095679" sldId="378"/>
            <ac:spMk id="3" creationId="{40B22190-7987-449E-B04B-2A3D9B78FF25}"/>
          </ac:spMkLst>
        </pc:spChg>
        <pc:spChg chg="mod">
          <ac:chgData name="Anna Kristin Jeppesen" userId="83c4d678-a709-41e6-9342-fbc532d0ffeb" providerId="ADAL" clId="{B9262247-B578-4F2F-A682-9B50044DAF4B}" dt="2022-05-10T11:29:49.607" v="83" actId="20577"/>
          <ac:spMkLst>
            <pc:docMk/>
            <pc:sldMk cId="2030095679" sldId="378"/>
            <ac:spMk id="4" creationId="{A079DCB5-051E-43B0-82F6-B38AE6318C1D}"/>
          </ac:spMkLst>
        </pc:spChg>
      </pc:sldChg>
      <pc:sldChg chg="addSp delSp modSp mod addCm">
        <pc:chgData name="Anna Kristin Jeppesen" userId="83c4d678-a709-41e6-9342-fbc532d0ffeb" providerId="ADAL" clId="{B9262247-B578-4F2F-A682-9B50044DAF4B}" dt="2022-05-10T11:38:54.697" v="408"/>
        <pc:sldMkLst>
          <pc:docMk/>
          <pc:sldMk cId="4044020153" sldId="379"/>
        </pc:sldMkLst>
        <pc:spChg chg="add del mod">
          <ac:chgData name="Anna Kristin Jeppesen" userId="83c4d678-a709-41e6-9342-fbc532d0ffeb" providerId="ADAL" clId="{B9262247-B578-4F2F-A682-9B50044DAF4B}" dt="2022-05-10T11:37:52.039" v="407" actId="478"/>
          <ac:spMkLst>
            <pc:docMk/>
            <pc:sldMk cId="4044020153" sldId="379"/>
            <ac:spMk id="2" creationId="{3D89A98D-C456-41D5-9D6B-F813146915CD}"/>
          </ac:spMkLst>
        </pc:spChg>
      </pc:sldChg>
      <pc:sldChg chg="modNotesTx">
        <pc:chgData name="Anna Kristin Jeppesen" userId="83c4d678-a709-41e6-9342-fbc532d0ffeb" providerId="ADAL" clId="{B9262247-B578-4F2F-A682-9B50044DAF4B}" dt="2022-05-15T21:42:45.464" v="2078" actId="20577"/>
        <pc:sldMkLst>
          <pc:docMk/>
          <pc:sldMk cId="1427375383" sldId="380"/>
        </pc:sldMkLst>
      </pc:sldChg>
      <pc:sldChg chg="modSp mod modNotesTx">
        <pc:chgData name="Anna Kristin Jeppesen" userId="83c4d678-a709-41e6-9342-fbc532d0ffeb" providerId="ADAL" clId="{B9262247-B578-4F2F-A682-9B50044DAF4B}" dt="2022-05-14T13:01:05.423" v="1414" actId="20577"/>
        <pc:sldMkLst>
          <pc:docMk/>
          <pc:sldMk cId="1619312228" sldId="381"/>
        </pc:sldMkLst>
        <pc:spChg chg="mod">
          <ac:chgData name="Anna Kristin Jeppesen" userId="83c4d678-a709-41e6-9342-fbc532d0ffeb" providerId="ADAL" clId="{B9262247-B578-4F2F-A682-9B50044DAF4B}" dt="2022-05-10T11:34:11.715" v="406" actId="12"/>
          <ac:spMkLst>
            <pc:docMk/>
            <pc:sldMk cId="1619312228" sldId="381"/>
            <ac:spMk id="4" creationId="{0266E7F3-1C5F-4753-9639-3DCD3788831B}"/>
          </ac:spMkLst>
        </pc:spChg>
      </pc:sldChg>
      <pc:sldChg chg="modSp modAnim modNotesTx">
        <pc:chgData name="Anna Kristin Jeppesen" userId="83c4d678-a709-41e6-9342-fbc532d0ffeb" providerId="ADAL" clId="{B9262247-B578-4F2F-A682-9B50044DAF4B}" dt="2022-05-15T21:46:31.610" v="2105" actId="20577"/>
        <pc:sldMkLst>
          <pc:docMk/>
          <pc:sldMk cId="1034583303" sldId="384"/>
        </pc:sldMkLst>
        <pc:spChg chg="mod">
          <ac:chgData name="Anna Kristin Jeppesen" userId="83c4d678-a709-41e6-9342-fbc532d0ffeb" providerId="ADAL" clId="{B9262247-B578-4F2F-A682-9B50044DAF4B}" dt="2022-05-12T14:38:41.370" v="1039" actId="20577"/>
          <ac:spMkLst>
            <pc:docMk/>
            <pc:sldMk cId="1034583303" sldId="384"/>
            <ac:spMk id="4" creationId="{0266E7F3-1C5F-4753-9639-3DCD3788831B}"/>
          </ac:spMkLst>
        </pc:spChg>
      </pc:sldChg>
      <pc:sldChg chg="modSp mod modNotesTx">
        <pc:chgData name="Anna Kristin Jeppesen" userId="83c4d678-a709-41e6-9342-fbc532d0ffeb" providerId="ADAL" clId="{B9262247-B578-4F2F-A682-9B50044DAF4B}" dt="2022-05-15T21:35:39.205" v="1870" actId="20577"/>
        <pc:sldMkLst>
          <pc:docMk/>
          <pc:sldMk cId="624397089" sldId="388"/>
        </pc:sldMkLst>
        <pc:spChg chg="mod">
          <ac:chgData name="Anna Kristin Jeppesen" userId="83c4d678-a709-41e6-9342-fbc532d0ffeb" providerId="ADAL" clId="{B9262247-B578-4F2F-A682-9B50044DAF4B}" dt="2022-05-14T11:36:38.569" v="1282" actId="20577"/>
          <ac:spMkLst>
            <pc:docMk/>
            <pc:sldMk cId="624397089" sldId="388"/>
            <ac:spMk id="3" creationId="{5C97CFC2-5EDC-4B2B-95B3-B50548A4E1EB}"/>
          </ac:spMkLst>
        </pc:spChg>
        <pc:spChg chg="mod">
          <ac:chgData name="Anna Kristin Jeppesen" userId="83c4d678-a709-41e6-9342-fbc532d0ffeb" providerId="ADAL" clId="{B9262247-B578-4F2F-A682-9B50044DAF4B}" dt="2022-05-14T11:37:17.802" v="1367" actId="20577"/>
          <ac:spMkLst>
            <pc:docMk/>
            <pc:sldMk cId="624397089" sldId="388"/>
            <ac:spMk id="4" creationId="{0266E7F3-1C5F-4753-9639-3DCD3788831B}"/>
          </ac:spMkLst>
        </pc:spChg>
      </pc:sldChg>
      <pc:sldChg chg="delSp modSp mod modClrScheme chgLayout">
        <pc:chgData name="Anna Kristin Jeppesen" userId="83c4d678-a709-41e6-9342-fbc532d0ffeb" providerId="ADAL" clId="{B9262247-B578-4F2F-A682-9B50044DAF4B}" dt="2022-05-12T14:39:28.950" v="1045" actId="700"/>
        <pc:sldMkLst>
          <pc:docMk/>
          <pc:sldMk cId="3294930387" sldId="394"/>
        </pc:sldMkLst>
        <pc:spChg chg="del">
          <ac:chgData name="Anna Kristin Jeppesen" userId="83c4d678-a709-41e6-9342-fbc532d0ffeb" providerId="ADAL" clId="{B9262247-B578-4F2F-A682-9B50044DAF4B}" dt="2022-05-12T14:39:28.950" v="1045" actId="700"/>
          <ac:spMkLst>
            <pc:docMk/>
            <pc:sldMk cId="3294930387" sldId="394"/>
            <ac:spMk id="2" creationId="{E8BE6AC5-CA27-4082-923A-BBAD82CFF3EA}"/>
          </ac:spMkLst>
        </pc:spChg>
        <pc:spChg chg="mod ord">
          <ac:chgData name="Anna Kristin Jeppesen" userId="83c4d678-a709-41e6-9342-fbc532d0ffeb" providerId="ADAL" clId="{B9262247-B578-4F2F-A682-9B50044DAF4B}" dt="2022-05-12T14:39:28.950" v="1045" actId="700"/>
          <ac:spMkLst>
            <pc:docMk/>
            <pc:sldMk cId="3294930387" sldId="394"/>
            <ac:spMk id="3" creationId="{5C97CFC2-5EDC-4B2B-95B3-B50548A4E1EB}"/>
          </ac:spMkLst>
        </pc:spChg>
        <pc:spChg chg="mod ord">
          <ac:chgData name="Anna Kristin Jeppesen" userId="83c4d678-a709-41e6-9342-fbc532d0ffeb" providerId="ADAL" clId="{B9262247-B578-4F2F-A682-9B50044DAF4B}" dt="2022-05-12T14:39:28.950" v="1045" actId="700"/>
          <ac:spMkLst>
            <pc:docMk/>
            <pc:sldMk cId="3294930387" sldId="394"/>
            <ac:spMk id="4" creationId="{0266E7F3-1C5F-4753-9639-3DCD3788831B}"/>
          </ac:spMkLst>
        </pc:spChg>
      </pc:sldChg>
      <pc:sldChg chg="addSp delSp modSp mod modClrScheme addCm modCm chgLayout modNotesTx">
        <pc:chgData name="Anna Kristin Jeppesen" userId="83c4d678-a709-41e6-9342-fbc532d0ffeb" providerId="ADAL" clId="{B9262247-B578-4F2F-A682-9B50044DAF4B}" dt="2022-05-13T18:08:16.565" v="1269"/>
        <pc:sldMkLst>
          <pc:docMk/>
          <pc:sldMk cId="3191764031" sldId="398"/>
        </pc:sldMkLst>
        <pc:spChg chg="del mod ord">
          <ac:chgData name="Anna Kristin Jeppesen" userId="83c4d678-a709-41e6-9342-fbc532d0ffeb" providerId="ADAL" clId="{B9262247-B578-4F2F-A682-9B50044DAF4B}" dt="2022-05-10T11:27:14.675" v="5" actId="700"/>
          <ac:spMkLst>
            <pc:docMk/>
            <pc:sldMk cId="3191764031" sldId="398"/>
            <ac:spMk id="2" creationId="{207F5B44-7D45-4076-81E6-EFA10C2EE34C}"/>
          </ac:spMkLst>
        </pc:spChg>
        <pc:spChg chg="del mod ord">
          <ac:chgData name="Anna Kristin Jeppesen" userId="83c4d678-a709-41e6-9342-fbc532d0ffeb" providerId="ADAL" clId="{B9262247-B578-4F2F-A682-9B50044DAF4B}" dt="2022-05-10T11:27:14.675" v="5" actId="700"/>
          <ac:spMkLst>
            <pc:docMk/>
            <pc:sldMk cId="3191764031" sldId="398"/>
            <ac:spMk id="3" creationId="{EF3AEE96-C473-4B3A-B4AF-D9AEC10C5972}"/>
          </ac:spMkLst>
        </pc:spChg>
        <pc:spChg chg="del">
          <ac:chgData name="Anna Kristin Jeppesen" userId="83c4d678-a709-41e6-9342-fbc532d0ffeb" providerId="ADAL" clId="{B9262247-B578-4F2F-A682-9B50044DAF4B}" dt="2022-05-10T11:27:14.675" v="5" actId="700"/>
          <ac:spMkLst>
            <pc:docMk/>
            <pc:sldMk cId="3191764031" sldId="398"/>
            <ac:spMk id="4" creationId="{8E0DAD0B-460C-4217-B34F-F125519B59D3}"/>
          </ac:spMkLst>
        </pc:spChg>
        <pc:spChg chg="add mod ord">
          <ac:chgData name="Anna Kristin Jeppesen" userId="83c4d678-a709-41e6-9342-fbc532d0ffeb" providerId="ADAL" clId="{B9262247-B578-4F2F-A682-9B50044DAF4B}" dt="2022-05-10T11:27:26.069" v="39" actId="20577"/>
          <ac:spMkLst>
            <pc:docMk/>
            <pc:sldMk cId="3191764031" sldId="398"/>
            <ac:spMk id="5" creationId="{762EF694-FAF2-483C-A1A0-2BFE493435BE}"/>
          </ac:spMkLst>
        </pc:spChg>
        <pc:spChg chg="add mod ord">
          <ac:chgData name="Anna Kristin Jeppesen" userId="83c4d678-a709-41e6-9342-fbc532d0ffeb" providerId="ADAL" clId="{B9262247-B578-4F2F-A682-9B50044DAF4B}" dt="2022-05-10T11:27:14.675" v="5" actId="700"/>
          <ac:spMkLst>
            <pc:docMk/>
            <pc:sldMk cId="3191764031" sldId="398"/>
            <ac:spMk id="6" creationId="{CC0CFCB3-D490-4372-AC10-C3F8A7F90B7A}"/>
          </ac:spMkLst>
        </pc:spChg>
      </pc:sldChg>
      <pc:sldChg chg="addSp delSp modSp mod">
        <pc:chgData name="Anna Kristin Jeppesen" userId="83c4d678-a709-41e6-9342-fbc532d0ffeb" providerId="ADAL" clId="{B9262247-B578-4F2F-A682-9B50044DAF4B}" dt="2022-05-12T14:38:14.040" v="1037" actId="478"/>
        <pc:sldMkLst>
          <pc:docMk/>
          <pc:sldMk cId="2201069735" sldId="399"/>
        </pc:sldMkLst>
        <pc:spChg chg="add del mod">
          <ac:chgData name="Anna Kristin Jeppesen" userId="83c4d678-a709-41e6-9342-fbc532d0ffeb" providerId="ADAL" clId="{B9262247-B578-4F2F-A682-9B50044DAF4B}" dt="2022-05-12T14:38:14.040" v="1037" actId="478"/>
          <ac:spMkLst>
            <pc:docMk/>
            <pc:sldMk cId="2201069735" sldId="399"/>
            <ac:spMk id="4" creationId="{77568438-6215-4757-915C-1FCC8B8BD13A}"/>
          </ac:spMkLst>
        </pc:spChg>
      </pc:sldChg>
      <pc:sldChg chg="modSp new mod modNotesTx">
        <pc:chgData name="Anna Kristin Jeppesen" userId="83c4d678-a709-41e6-9342-fbc532d0ffeb" providerId="ADAL" clId="{B9262247-B578-4F2F-A682-9B50044DAF4B}" dt="2022-05-10T11:31:06.279" v="303" actId="20577"/>
        <pc:sldMkLst>
          <pc:docMk/>
          <pc:sldMk cId="1896507236" sldId="400"/>
        </pc:sldMkLst>
        <pc:spChg chg="mod">
          <ac:chgData name="Anna Kristin Jeppesen" userId="83c4d678-a709-41e6-9342-fbc532d0ffeb" providerId="ADAL" clId="{B9262247-B578-4F2F-A682-9B50044DAF4B}" dt="2022-05-10T11:30:17.475" v="159" actId="20577"/>
          <ac:spMkLst>
            <pc:docMk/>
            <pc:sldMk cId="1896507236" sldId="400"/>
            <ac:spMk id="3" creationId="{AF23EB00-19DE-4573-85B2-F2D2C002BE21}"/>
          </ac:spMkLst>
        </pc:spChg>
        <pc:spChg chg="mod">
          <ac:chgData name="Anna Kristin Jeppesen" userId="83c4d678-a709-41e6-9342-fbc532d0ffeb" providerId="ADAL" clId="{B9262247-B578-4F2F-A682-9B50044DAF4B}" dt="2022-05-10T11:31:06.279" v="303" actId="20577"/>
          <ac:spMkLst>
            <pc:docMk/>
            <pc:sldMk cId="1896507236" sldId="400"/>
            <ac:spMk id="4" creationId="{B2DA5985-2D10-45C2-AEB3-70F1C989CDD8}"/>
          </ac:spMkLst>
        </pc:spChg>
      </pc:sldChg>
      <pc:sldChg chg="addSp delSp modSp new add del mod modClrScheme delAnim modAnim chgLayout modNotesTx">
        <pc:chgData name="Anna Kristin Jeppesen" userId="83c4d678-a709-41e6-9342-fbc532d0ffeb" providerId="ADAL" clId="{B9262247-B578-4F2F-A682-9B50044DAF4B}" dt="2022-05-13T21:32:43.910" v="1272" actId="1076"/>
        <pc:sldMkLst>
          <pc:docMk/>
          <pc:sldMk cId="916151064" sldId="401"/>
        </pc:sldMkLst>
        <pc:spChg chg="del">
          <ac:chgData name="Anna Kristin Jeppesen" userId="83c4d678-a709-41e6-9342-fbc532d0ffeb" providerId="ADAL" clId="{B9262247-B578-4F2F-A682-9B50044DAF4B}" dt="2022-05-10T22:12:03.110" v="737" actId="700"/>
          <ac:spMkLst>
            <pc:docMk/>
            <pc:sldMk cId="916151064" sldId="401"/>
            <ac:spMk id="2" creationId="{7C183B10-09FA-EA89-CD71-9509B2EF8004}"/>
          </ac:spMkLst>
        </pc:spChg>
        <pc:spChg chg="del">
          <ac:chgData name="Anna Kristin Jeppesen" userId="83c4d678-a709-41e6-9342-fbc532d0ffeb" providerId="ADAL" clId="{B9262247-B578-4F2F-A682-9B50044DAF4B}" dt="2022-05-10T22:12:03.110" v="737" actId="700"/>
          <ac:spMkLst>
            <pc:docMk/>
            <pc:sldMk cId="916151064" sldId="401"/>
            <ac:spMk id="3" creationId="{93D7A1D1-3F68-B7E7-3491-D4C92430F646}"/>
          </ac:spMkLst>
        </pc:spChg>
        <pc:spChg chg="del">
          <ac:chgData name="Anna Kristin Jeppesen" userId="83c4d678-a709-41e6-9342-fbc532d0ffeb" providerId="ADAL" clId="{B9262247-B578-4F2F-A682-9B50044DAF4B}" dt="2022-05-10T22:12:03.110" v="737" actId="700"/>
          <ac:spMkLst>
            <pc:docMk/>
            <pc:sldMk cId="916151064" sldId="401"/>
            <ac:spMk id="4" creationId="{9DDE9731-B9C6-C23A-1726-37110B07119E}"/>
          </ac:spMkLst>
        </pc:spChg>
        <pc:picChg chg="add mod">
          <ac:chgData name="Anna Kristin Jeppesen" userId="83c4d678-a709-41e6-9342-fbc532d0ffeb" providerId="ADAL" clId="{B9262247-B578-4F2F-A682-9B50044DAF4B}" dt="2022-05-13T21:32:43.910" v="1272" actId="1076"/>
          <ac:picMkLst>
            <pc:docMk/>
            <pc:sldMk cId="916151064" sldId="401"/>
            <ac:picMk id="2" creationId="{A75728C1-5B35-66EB-C857-F151F8719625}"/>
          </ac:picMkLst>
        </pc:picChg>
        <pc:picChg chg="add del mod">
          <ac:chgData name="Anna Kristin Jeppesen" userId="83c4d678-a709-41e6-9342-fbc532d0ffeb" providerId="ADAL" clId="{B9262247-B578-4F2F-A682-9B50044DAF4B}" dt="2022-05-10T23:29:50.821" v="883" actId="478"/>
          <ac:picMkLst>
            <pc:docMk/>
            <pc:sldMk cId="916151064" sldId="401"/>
            <ac:picMk id="5" creationId="{EC76C396-FF04-5784-5B1B-3323B72F15B7}"/>
          </ac:picMkLst>
        </pc:picChg>
        <pc:picChg chg="add del mod">
          <ac:chgData name="Anna Kristin Jeppesen" userId="83c4d678-a709-41e6-9342-fbc532d0ffeb" providerId="ADAL" clId="{B9262247-B578-4F2F-A682-9B50044DAF4B}" dt="2022-05-13T21:32:02.256" v="1270" actId="478"/>
          <ac:picMkLst>
            <pc:docMk/>
            <pc:sldMk cId="916151064" sldId="401"/>
            <ac:picMk id="6" creationId="{C95B6C0E-2BE1-CD29-3C33-C412C2917F87}"/>
          </ac:picMkLst>
        </pc:picChg>
        <pc:picChg chg="add del mod">
          <ac:chgData name="Anna Kristin Jeppesen" userId="83c4d678-a709-41e6-9342-fbc532d0ffeb" providerId="ADAL" clId="{B9262247-B578-4F2F-A682-9B50044DAF4B}" dt="2022-05-10T22:13:58.454" v="878" actId="478"/>
          <ac:picMkLst>
            <pc:docMk/>
            <pc:sldMk cId="916151064" sldId="401"/>
            <ac:picMk id="1026" creationId="{61524B9D-7528-C318-8F5E-01E3D693C665}"/>
          </ac:picMkLst>
        </pc:picChg>
      </pc:sldChg>
      <pc:sldChg chg="new del">
        <pc:chgData name="Anna Kristin Jeppesen" userId="83c4d678-a709-41e6-9342-fbc532d0ffeb" providerId="ADAL" clId="{B9262247-B578-4F2F-A682-9B50044DAF4B}" dt="2022-05-10T11:40:12.305" v="410" actId="680"/>
        <pc:sldMkLst>
          <pc:docMk/>
          <pc:sldMk cId="4205289687" sldId="401"/>
        </pc:sldMkLst>
      </pc:sldChg>
      <pc:sldChg chg="addSp delSp modSp new add del mod modClrScheme delAnim modAnim chgLayout modNotesTx">
        <pc:chgData name="Anna Kristin Jeppesen" userId="83c4d678-a709-41e6-9342-fbc532d0ffeb" providerId="ADAL" clId="{B9262247-B578-4F2F-A682-9B50044DAF4B}" dt="2022-05-15T21:33:50.315" v="1869" actId="1076"/>
        <pc:sldMkLst>
          <pc:docMk/>
          <pc:sldMk cId="1806173806" sldId="402"/>
        </pc:sldMkLst>
        <pc:spChg chg="del">
          <ac:chgData name="Anna Kristin Jeppesen" userId="83c4d678-a709-41e6-9342-fbc532d0ffeb" providerId="ADAL" clId="{B9262247-B578-4F2F-A682-9B50044DAF4B}" dt="2022-05-12T14:39:28.950" v="1045" actId="700"/>
          <ac:spMkLst>
            <pc:docMk/>
            <pc:sldMk cId="1806173806" sldId="402"/>
            <ac:spMk id="2" creationId="{90844C59-9B8C-53F5-3A3A-C97F5979588B}"/>
          </ac:spMkLst>
        </pc:spChg>
        <pc:spChg chg="del">
          <ac:chgData name="Anna Kristin Jeppesen" userId="83c4d678-a709-41e6-9342-fbc532d0ffeb" providerId="ADAL" clId="{B9262247-B578-4F2F-A682-9B50044DAF4B}" dt="2022-05-12T14:39:28.950" v="1045" actId="700"/>
          <ac:spMkLst>
            <pc:docMk/>
            <pc:sldMk cId="1806173806" sldId="402"/>
            <ac:spMk id="3" creationId="{472C2902-8AA2-D413-8B15-CB3FA2D88D45}"/>
          </ac:spMkLst>
        </pc:spChg>
        <pc:spChg chg="del">
          <ac:chgData name="Anna Kristin Jeppesen" userId="83c4d678-a709-41e6-9342-fbc532d0ffeb" providerId="ADAL" clId="{B9262247-B578-4F2F-A682-9B50044DAF4B}" dt="2022-05-12T14:39:28.950" v="1045" actId="700"/>
          <ac:spMkLst>
            <pc:docMk/>
            <pc:sldMk cId="1806173806" sldId="402"/>
            <ac:spMk id="4" creationId="{E98F0500-BB69-33F2-D289-1171467B3A7C}"/>
          </ac:spMkLst>
        </pc:spChg>
        <pc:picChg chg="add mod">
          <ac:chgData name="Anna Kristin Jeppesen" userId="83c4d678-a709-41e6-9342-fbc532d0ffeb" providerId="ADAL" clId="{B9262247-B578-4F2F-A682-9B50044DAF4B}" dt="2022-05-15T21:33:50.315" v="1869" actId="1076"/>
          <ac:picMkLst>
            <pc:docMk/>
            <pc:sldMk cId="1806173806" sldId="402"/>
            <ac:picMk id="2" creationId="{DFE5D2C5-A365-553A-3ED8-F5569EF60C09}"/>
          </ac:picMkLst>
        </pc:picChg>
        <pc:picChg chg="add del mod">
          <ac:chgData name="Anna Kristin Jeppesen" userId="83c4d678-a709-41e6-9342-fbc532d0ffeb" providerId="ADAL" clId="{B9262247-B578-4F2F-A682-9B50044DAF4B}" dt="2022-05-12T16:09:16.384" v="1064" actId="478"/>
          <ac:picMkLst>
            <pc:docMk/>
            <pc:sldMk cId="1806173806" sldId="402"/>
            <ac:picMk id="5" creationId="{D909D6F1-2E25-8AB6-1D08-0C2BC11D783E}"/>
          </ac:picMkLst>
        </pc:picChg>
        <pc:picChg chg="add del mod">
          <ac:chgData name="Anna Kristin Jeppesen" userId="83c4d678-a709-41e6-9342-fbc532d0ffeb" providerId="ADAL" clId="{B9262247-B578-4F2F-A682-9B50044DAF4B}" dt="2022-05-12T16:09:17.090" v="1065" actId="478"/>
          <ac:picMkLst>
            <pc:docMk/>
            <pc:sldMk cId="1806173806" sldId="402"/>
            <ac:picMk id="6" creationId="{C65B1D73-EE5B-A8F5-E470-4BF119C55142}"/>
          </ac:picMkLst>
        </pc:picChg>
        <pc:picChg chg="add del mod">
          <ac:chgData name="Anna Kristin Jeppesen" userId="83c4d678-a709-41e6-9342-fbc532d0ffeb" providerId="ADAL" clId="{B9262247-B578-4F2F-A682-9B50044DAF4B}" dt="2022-05-15T21:33:22.545" v="1865" actId="478"/>
          <ac:picMkLst>
            <pc:docMk/>
            <pc:sldMk cId="1806173806" sldId="402"/>
            <ac:picMk id="7" creationId="{A3871E34-2765-9A8A-F7D0-847875B23DBB}"/>
          </ac:picMkLst>
        </pc:picChg>
      </pc:sldChg>
      <pc:sldChg chg="new addCm modNotesTx">
        <pc:chgData name="Anna Kristin Jeppesen" userId="83c4d678-a709-41e6-9342-fbc532d0ffeb" providerId="ADAL" clId="{B9262247-B578-4F2F-A682-9B50044DAF4B}" dt="2022-05-14T13:15:37.719" v="1862" actId="20577"/>
        <pc:sldMkLst>
          <pc:docMk/>
          <pc:sldMk cId="1777461565" sldId="403"/>
        </pc:sldMkLst>
      </pc:sldChg>
      <pc:sldChg chg="new del">
        <pc:chgData name="Anna Kristin Jeppesen" userId="83c4d678-a709-41e6-9342-fbc532d0ffeb" providerId="ADAL" clId="{B9262247-B578-4F2F-A682-9B50044DAF4B}" dt="2022-05-12T14:39:16.413" v="1044" actId="680"/>
        <pc:sldMkLst>
          <pc:docMk/>
          <pc:sldMk cId="3497852565" sldId="403"/>
        </pc:sldMkLst>
      </pc:sldChg>
      <pc:sldChg chg="modNotesTx">
        <pc:chgData name="Anna Kristin Jeppesen" userId="83c4d678-a709-41e6-9342-fbc532d0ffeb" providerId="ADAL" clId="{B9262247-B578-4F2F-A682-9B50044DAF4B}" dt="2022-05-15T21:37:50.955" v="1878"/>
        <pc:sldMkLst>
          <pc:docMk/>
          <pc:sldMk cId="3411844807" sldId="405"/>
        </pc:sldMkLst>
      </pc:sldChg>
      <pc:sldChg chg="new del modNotesTx">
        <pc:chgData name="Anna Kristin Jeppesen" userId="83c4d678-a709-41e6-9342-fbc532d0ffeb" providerId="ADAL" clId="{B9262247-B578-4F2F-A682-9B50044DAF4B}" dt="2022-05-14T13:05:56.803" v="1633" actId="47"/>
        <pc:sldMkLst>
          <pc:docMk/>
          <pc:sldMk cId="584672897" sldId="409"/>
        </pc:sldMkLst>
      </pc:sldChg>
    </pc:docChg>
  </pc:docChgLst>
  <pc:docChgLst>
    <pc:chgData name="Gunnar Orn Thorsteinsson" userId="6ff5e4af-0863-4080-9179-e09f07ef459c" providerId="ADAL" clId="{640D00EC-E5F9-463C-BBBB-0013C03AEEAE}"/>
    <pc:docChg chg="undo custSel addSld delSld modSld modSection">
      <pc:chgData name="Gunnar Orn Thorsteinsson" userId="6ff5e4af-0863-4080-9179-e09f07ef459c" providerId="ADAL" clId="{640D00EC-E5F9-463C-BBBB-0013C03AEEAE}" dt="2022-05-14T14:12:10.402" v="2805" actId="478"/>
      <pc:docMkLst>
        <pc:docMk/>
      </pc:docMkLst>
      <pc:sldChg chg="modSp add">
        <pc:chgData name="Gunnar Orn Thorsteinsson" userId="6ff5e4af-0863-4080-9179-e09f07ef459c" providerId="ADAL" clId="{640D00EC-E5F9-463C-BBBB-0013C03AEEAE}" dt="2022-05-14T13:05:51.104" v="2803" actId="20577"/>
        <pc:sldMkLst>
          <pc:docMk/>
          <pc:sldMk cId="2179417954" sldId="337"/>
        </pc:sldMkLst>
        <pc:graphicFrameChg chg="mod">
          <ac:chgData name="Gunnar Orn Thorsteinsson" userId="6ff5e4af-0863-4080-9179-e09f07ef459c" providerId="ADAL" clId="{640D00EC-E5F9-463C-BBBB-0013C03AEEAE}" dt="2022-05-14T13:05:51.104" v="2803" actId="20577"/>
          <ac:graphicFrameMkLst>
            <pc:docMk/>
            <pc:sldMk cId="2179417954" sldId="337"/>
            <ac:graphicFrameMk id="5" creationId="{44BA155C-F8D6-4A41-AE55-F7E146AD0ED8}"/>
          </ac:graphicFrameMkLst>
        </pc:graphicFrameChg>
      </pc:sldChg>
      <pc:sldChg chg="modSp mod modNotesTx">
        <pc:chgData name="Gunnar Orn Thorsteinsson" userId="6ff5e4af-0863-4080-9179-e09f07ef459c" providerId="ADAL" clId="{640D00EC-E5F9-463C-BBBB-0013C03AEEAE}" dt="2022-05-14T11:38:36.637" v="2668" actId="20577"/>
        <pc:sldMkLst>
          <pc:docMk/>
          <pc:sldMk cId="1619312228" sldId="381"/>
        </pc:sldMkLst>
        <pc:spChg chg="mod">
          <ac:chgData name="Gunnar Orn Thorsteinsson" userId="6ff5e4af-0863-4080-9179-e09f07ef459c" providerId="ADAL" clId="{640D00EC-E5F9-463C-BBBB-0013C03AEEAE}" dt="2022-05-14T11:34:43.189" v="2244" actId="6549"/>
          <ac:spMkLst>
            <pc:docMk/>
            <pc:sldMk cId="1619312228" sldId="381"/>
            <ac:spMk id="4" creationId="{0266E7F3-1C5F-4753-9639-3DCD3788831B}"/>
          </ac:spMkLst>
        </pc:spChg>
      </pc:sldChg>
      <pc:sldChg chg="addSp delSp mod">
        <pc:chgData name="Gunnar Orn Thorsteinsson" userId="6ff5e4af-0863-4080-9179-e09f07ef459c" providerId="ADAL" clId="{640D00EC-E5F9-463C-BBBB-0013C03AEEAE}" dt="2022-05-14T14:12:10.402" v="2805" actId="478"/>
        <pc:sldMkLst>
          <pc:docMk/>
          <pc:sldMk cId="1034583303" sldId="384"/>
        </pc:sldMkLst>
        <pc:picChg chg="add del">
          <ac:chgData name="Gunnar Orn Thorsteinsson" userId="6ff5e4af-0863-4080-9179-e09f07ef459c" providerId="ADAL" clId="{640D00EC-E5F9-463C-BBBB-0013C03AEEAE}" dt="2022-05-14T14:12:10.402" v="2805" actId="478"/>
          <ac:picMkLst>
            <pc:docMk/>
            <pc:sldMk cId="1034583303" sldId="384"/>
            <ac:picMk id="26" creationId="{ADD564FB-6D34-8AA4-9146-2FA0270B21FE}"/>
          </ac:picMkLst>
        </pc:picChg>
      </pc:sldChg>
      <pc:sldChg chg="modSp mod modNotesTx">
        <pc:chgData name="Gunnar Orn Thorsteinsson" userId="6ff5e4af-0863-4080-9179-e09f07ef459c" providerId="ADAL" clId="{640D00EC-E5F9-463C-BBBB-0013C03AEEAE}" dt="2022-05-13T16:28:36.260" v="1243" actId="20577"/>
        <pc:sldMkLst>
          <pc:docMk/>
          <pc:sldMk cId="1519232977" sldId="386"/>
        </pc:sldMkLst>
        <pc:spChg chg="mod">
          <ac:chgData name="Gunnar Orn Thorsteinsson" userId="6ff5e4af-0863-4080-9179-e09f07ef459c" providerId="ADAL" clId="{640D00EC-E5F9-463C-BBBB-0013C03AEEAE}" dt="2022-05-13T16:01:06.522" v="574" actId="20577"/>
          <ac:spMkLst>
            <pc:docMk/>
            <pc:sldMk cId="1519232977" sldId="386"/>
            <ac:spMk id="4" creationId="{0266E7F3-1C5F-4753-9639-3DCD3788831B}"/>
          </ac:spMkLst>
        </pc:spChg>
      </pc:sldChg>
      <pc:sldChg chg="modSp mod modClrScheme chgLayout modNotesTx">
        <pc:chgData name="Gunnar Orn Thorsteinsson" userId="6ff5e4af-0863-4080-9179-e09f07ef459c" providerId="ADAL" clId="{640D00EC-E5F9-463C-BBBB-0013C03AEEAE}" dt="2022-05-13T16:54:12.355" v="1375" actId="20577"/>
        <pc:sldMkLst>
          <pc:docMk/>
          <pc:sldMk cId="140870755" sldId="390"/>
        </pc:sldMkLst>
        <pc:spChg chg="mod ord">
          <ac:chgData name="Gunnar Orn Thorsteinsson" userId="6ff5e4af-0863-4080-9179-e09f07ef459c" providerId="ADAL" clId="{640D00EC-E5F9-463C-BBBB-0013C03AEEAE}" dt="2022-05-13T16:54:12.355" v="1375" actId="20577"/>
          <ac:spMkLst>
            <pc:docMk/>
            <pc:sldMk cId="140870755" sldId="390"/>
            <ac:spMk id="3" creationId="{5C97CFC2-5EDC-4B2B-95B3-B50548A4E1EB}"/>
          </ac:spMkLst>
        </pc:spChg>
        <pc:spChg chg="mod ord">
          <ac:chgData name="Gunnar Orn Thorsteinsson" userId="6ff5e4af-0863-4080-9179-e09f07ef459c" providerId="ADAL" clId="{640D00EC-E5F9-463C-BBBB-0013C03AEEAE}" dt="2022-05-13T16:53:55.025" v="1361" actId="20577"/>
          <ac:spMkLst>
            <pc:docMk/>
            <pc:sldMk cId="140870755" sldId="390"/>
            <ac:spMk id="4" creationId="{0266E7F3-1C5F-4753-9639-3DCD3788831B}"/>
          </ac:spMkLst>
        </pc:spChg>
        <pc:picChg chg="mod ord modCrop">
          <ac:chgData name="Gunnar Orn Thorsteinsson" userId="6ff5e4af-0863-4080-9179-e09f07ef459c" providerId="ADAL" clId="{640D00EC-E5F9-463C-BBBB-0013C03AEEAE}" dt="2022-05-13T16:53:32.698" v="1338" actId="700"/>
          <ac:picMkLst>
            <pc:docMk/>
            <pc:sldMk cId="140870755" sldId="390"/>
            <ac:picMk id="6" creationId="{9C7ED55A-4995-4172-A2DC-B0DA59476EBE}"/>
          </ac:picMkLst>
        </pc:picChg>
      </pc:sldChg>
      <pc:sldChg chg="addSp delSp modSp mod modClrScheme chgLayout">
        <pc:chgData name="Gunnar Orn Thorsteinsson" userId="6ff5e4af-0863-4080-9179-e09f07ef459c" providerId="ADAL" clId="{640D00EC-E5F9-463C-BBBB-0013C03AEEAE}" dt="2022-05-13T16:32:51.105" v="1267"/>
        <pc:sldMkLst>
          <pc:docMk/>
          <pc:sldMk cId="3294930387" sldId="394"/>
        </pc:sldMkLst>
        <pc:spChg chg="add del mod ord">
          <ac:chgData name="Gunnar Orn Thorsteinsson" userId="6ff5e4af-0863-4080-9179-e09f07ef459c" providerId="ADAL" clId="{640D00EC-E5F9-463C-BBBB-0013C03AEEAE}" dt="2022-05-13T16:31:25.777" v="1245" actId="931"/>
          <ac:spMkLst>
            <pc:docMk/>
            <pc:sldMk cId="3294930387" sldId="394"/>
            <ac:spMk id="2" creationId="{F9F21B08-1730-02EA-8DB1-A203C1C1F1BD}"/>
          </ac:spMkLst>
        </pc:spChg>
        <pc:spChg chg="mod ord">
          <ac:chgData name="Gunnar Orn Thorsteinsson" userId="6ff5e4af-0863-4080-9179-e09f07ef459c" providerId="ADAL" clId="{640D00EC-E5F9-463C-BBBB-0013C03AEEAE}" dt="2022-05-13T16:31:34.900" v="1262" actId="20577"/>
          <ac:spMkLst>
            <pc:docMk/>
            <pc:sldMk cId="3294930387" sldId="394"/>
            <ac:spMk id="3" creationId="{5C97CFC2-5EDC-4B2B-95B3-B50548A4E1EB}"/>
          </ac:spMkLst>
        </pc:spChg>
        <pc:spChg chg="mod ord">
          <ac:chgData name="Gunnar Orn Thorsteinsson" userId="6ff5e4af-0863-4080-9179-e09f07ef459c" providerId="ADAL" clId="{640D00EC-E5F9-463C-BBBB-0013C03AEEAE}" dt="2022-05-13T16:32:51.105" v="1267"/>
          <ac:spMkLst>
            <pc:docMk/>
            <pc:sldMk cId="3294930387" sldId="394"/>
            <ac:spMk id="4" creationId="{0266E7F3-1C5F-4753-9639-3DCD3788831B}"/>
          </ac:spMkLst>
        </pc:spChg>
        <pc:picChg chg="add mod">
          <ac:chgData name="Gunnar Orn Thorsteinsson" userId="6ff5e4af-0863-4080-9179-e09f07ef459c" providerId="ADAL" clId="{640D00EC-E5F9-463C-BBBB-0013C03AEEAE}" dt="2022-05-13T16:31:29.019" v="1246" actId="27614"/>
          <ac:picMkLst>
            <pc:docMk/>
            <pc:sldMk cId="3294930387" sldId="394"/>
            <ac:picMk id="6" creationId="{A25C5B64-9E30-1192-F347-97275857F0E0}"/>
          </ac:picMkLst>
        </pc:picChg>
      </pc:sldChg>
      <pc:sldChg chg="addSp delSp modSp mod">
        <pc:chgData name="Gunnar Orn Thorsteinsson" userId="6ff5e4af-0863-4080-9179-e09f07ef459c" providerId="ADAL" clId="{640D00EC-E5F9-463C-BBBB-0013C03AEEAE}" dt="2022-05-12T17:18:02.556" v="3"/>
        <pc:sldMkLst>
          <pc:docMk/>
          <pc:sldMk cId="2201069735" sldId="399"/>
        </pc:sldMkLst>
        <pc:spChg chg="del">
          <ac:chgData name="Gunnar Orn Thorsteinsson" userId="6ff5e4af-0863-4080-9179-e09f07ef459c" providerId="ADAL" clId="{640D00EC-E5F9-463C-BBBB-0013C03AEEAE}" dt="2022-05-12T17:18:02.159" v="2" actId="478"/>
          <ac:spMkLst>
            <pc:docMk/>
            <pc:sldMk cId="2201069735" sldId="399"/>
            <ac:spMk id="3" creationId="{91183706-A9F9-4C8C-BF0F-FED9D28DFCC6}"/>
          </ac:spMkLst>
        </pc:spChg>
        <pc:picChg chg="add mod">
          <ac:chgData name="Gunnar Orn Thorsteinsson" userId="6ff5e4af-0863-4080-9179-e09f07ef459c" providerId="ADAL" clId="{640D00EC-E5F9-463C-BBBB-0013C03AEEAE}" dt="2022-05-12T17:18:02.556" v="3"/>
          <ac:picMkLst>
            <pc:docMk/>
            <pc:sldMk cId="2201069735" sldId="399"/>
            <ac:picMk id="4" creationId="{3D3272E9-210A-334D-FED1-3FBCA47256D8}"/>
          </ac:picMkLst>
        </pc:picChg>
      </pc:sldChg>
      <pc:sldChg chg="add del">
        <pc:chgData name="Gunnar Orn Thorsteinsson" userId="6ff5e4af-0863-4080-9179-e09f07ef459c" providerId="ADAL" clId="{640D00EC-E5F9-463C-BBBB-0013C03AEEAE}" dt="2022-05-12T17:17:55.743" v="1"/>
        <pc:sldMkLst>
          <pc:docMk/>
          <pc:sldMk cId="4079725531" sldId="403"/>
        </pc:sldMkLst>
      </pc:sldChg>
      <pc:sldChg chg="modSp add mod modShow modNotesTx">
        <pc:chgData name="Gunnar Orn Thorsteinsson" userId="6ff5e4af-0863-4080-9179-e09f07ef459c" providerId="ADAL" clId="{640D00EC-E5F9-463C-BBBB-0013C03AEEAE}" dt="2022-05-14T12:50:51.334" v="2784" actId="20577"/>
        <pc:sldMkLst>
          <pc:docMk/>
          <pc:sldMk cId="1820136112" sldId="404"/>
        </pc:sldMkLst>
        <pc:spChg chg="mod">
          <ac:chgData name="Gunnar Orn Thorsteinsson" userId="6ff5e4af-0863-4080-9179-e09f07ef459c" providerId="ADAL" clId="{640D00EC-E5F9-463C-BBBB-0013C03AEEAE}" dt="2022-05-14T11:42:31.270" v="2674" actId="20577"/>
          <ac:spMkLst>
            <pc:docMk/>
            <pc:sldMk cId="1820136112" sldId="404"/>
            <ac:spMk id="3" creationId="{5C97CFC2-5EDC-4B2B-95B3-B50548A4E1EB}"/>
          </ac:spMkLst>
        </pc:spChg>
        <pc:spChg chg="mod">
          <ac:chgData name="Gunnar Orn Thorsteinsson" userId="6ff5e4af-0863-4080-9179-e09f07ef459c" providerId="ADAL" clId="{640D00EC-E5F9-463C-BBBB-0013C03AEEAE}" dt="2022-05-14T12:50:51.334" v="2784" actId="20577"/>
          <ac:spMkLst>
            <pc:docMk/>
            <pc:sldMk cId="1820136112" sldId="404"/>
            <ac:spMk id="4" creationId="{0266E7F3-1C5F-4753-9639-3DCD3788831B}"/>
          </ac:spMkLst>
        </pc:spChg>
      </pc:sldChg>
    </pc:docChg>
  </pc:docChgLst>
  <pc:docChgLst>
    <pc:chgData name="Anna Kristin Jeppesen" userId="83c4d678-a709-41e6-9342-fbc532d0ffeb" providerId="ADAL" clId="{3577DF87-5F7B-4ADF-9484-FB959144628B}"/>
    <pc:docChg chg="custSel addSld delSld modSld modSection">
      <pc:chgData name="Anna Kristin Jeppesen" userId="83c4d678-a709-41e6-9342-fbc532d0ffeb" providerId="ADAL" clId="{3577DF87-5F7B-4ADF-9484-FB959144628B}" dt="2022-04-19T09:30:16.772" v="788" actId="20577"/>
      <pc:docMkLst>
        <pc:docMk/>
      </pc:docMkLst>
      <pc:sldChg chg="modSp mod">
        <pc:chgData name="Anna Kristin Jeppesen" userId="83c4d678-a709-41e6-9342-fbc532d0ffeb" providerId="ADAL" clId="{3577DF87-5F7B-4ADF-9484-FB959144628B}" dt="2022-04-19T09:07:32.115" v="562" actId="12"/>
        <pc:sldMkLst>
          <pc:docMk/>
          <pc:sldMk cId="1427375383" sldId="380"/>
        </pc:sldMkLst>
        <pc:spChg chg="mod">
          <ac:chgData name="Anna Kristin Jeppesen" userId="83c4d678-a709-41e6-9342-fbc532d0ffeb" providerId="ADAL" clId="{3577DF87-5F7B-4ADF-9484-FB959144628B}" dt="2022-04-19T09:07:32.115" v="562" actId="12"/>
          <ac:spMkLst>
            <pc:docMk/>
            <pc:sldMk cId="1427375383" sldId="380"/>
            <ac:spMk id="4" creationId="{0266E7F3-1C5F-4753-9639-3DCD3788831B}"/>
          </ac:spMkLst>
        </pc:spChg>
      </pc:sldChg>
      <pc:sldChg chg="addSp delSp modSp mod">
        <pc:chgData name="Anna Kristin Jeppesen" userId="83c4d678-a709-41e6-9342-fbc532d0ffeb" providerId="ADAL" clId="{3577DF87-5F7B-4ADF-9484-FB959144628B}" dt="2022-04-19T09:16:47.118" v="754" actId="20577"/>
        <pc:sldMkLst>
          <pc:docMk/>
          <pc:sldMk cId="1619312228" sldId="381"/>
        </pc:sldMkLst>
        <pc:spChg chg="del">
          <ac:chgData name="Anna Kristin Jeppesen" userId="83c4d678-a709-41e6-9342-fbc532d0ffeb" providerId="ADAL" clId="{3577DF87-5F7B-4ADF-9484-FB959144628B}" dt="2022-04-19T09:15:24.264" v="563"/>
          <ac:spMkLst>
            <pc:docMk/>
            <pc:sldMk cId="1619312228" sldId="381"/>
            <ac:spMk id="2" creationId="{E8BE6AC5-CA27-4082-923A-BBAD82CFF3EA}"/>
          </ac:spMkLst>
        </pc:spChg>
        <pc:spChg chg="mod">
          <ac:chgData name="Anna Kristin Jeppesen" userId="83c4d678-a709-41e6-9342-fbc532d0ffeb" providerId="ADAL" clId="{3577DF87-5F7B-4ADF-9484-FB959144628B}" dt="2022-04-19T09:16:47.118" v="754" actId="20577"/>
          <ac:spMkLst>
            <pc:docMk/>
            <pc:sldMk cId="1619312228" sldId="381"/>
            <ac:spMk id="4" creationId="{0266E7F3-1C5F-4753-9639-3DCD3788831B}"/>
          </ac:spMkLst>
        </pc:spChg>
        <pc:picChg chg="add mod">
          <ac:chgData name="Anna Kristin Jeppesen" userId="83c4d678-a709-41e6-9342-fbc532d0ffeb" providerId="ADAL" clId="{3577DF87-5F7B-4ADF-9484-FB959144628B}" dt="2022-04-19T09:15:30.955" v="564" actId="27614"/>
          <ac:picMkLst>
            <pc:docMk/>
            <pc:sldMk cId="1619312228" sldId="381"/>
            <ac:picMk id="6" creationId="{A3CBD6CD-8D77-4ED3-9A14-30C60434264F}"/>
          </ac:picMkLst>
        </pc:picChg>
      </pc:sldChg>
      <pc:sldChg chg="del">
        <pc:chgData name="Anna Kristin Jeppesen" userId="83c4d678-a709-41e6-9342-fbc532d0ffeb" providerId="ADAL" clId="{3577DF87-5F7B-4ADF-9484-FB959144628B}" dt="2022-04-19T09:17:17.162" v="756" actId="47"/>
        <pc:sldMkLst>
          <pc:docMk/>
          <pc:sldMk cId="3216934636" sldId="383"/>
        </pc:sldMkLst>
      </pc:sldChg>
      <pc:sldChg chg="addSp delSp modSp mod">
        <pc:chgData name="Anna Kristin Jeppesen" userId="83c4d678-a709-41e6-9342-fbc532d0ffeb" providerId="ADAL" clId="{3577DF87-5F7B-4ADF-9484-FB959144628B}" dt="2022-04-19T09:30:16.772" v="788" actId="20577"/>
        <pc:sldMkLst>
          <pc:docMk/>
          <pc:sldMk cId="1034583303" sldId="384"/>
        </pc:sldMkLst>
        <pc:spChg chg="del">
          <ac:chgData name="Anna Kristin Jeppesen" userId="83c4d678-a709-41e6-9342-fbc532d0ffeb" providerId="ADAL" clId="{3577DF87-5F7B-4ADF-9484-FB959144628B}" dt="2022-04-19T09:25:03.021" v="772"/>
          <ac:spMkLst>
            <pc:docMk/>
            <pc:sldMk cId="1034583303" sldId="384"/>
            <ac:spMk id="2" creationId="{E8BE6AC5-CA27-4082-923A-BBAD82CFF3EA}"/>
          </ac:spMkLst>
        </pc:spChg>
        <pc:spChg chg="mod">
          <ac:chgData name="Anna Kristin Jeppesen" userId="83c4d678-a709-41e6-9342-fbc532d0ffeb" providerId="ADAL" clId="{3577DF87-5F7B-4ADF-9484-FB959144628B}" dt="2022-04-19T09:30:16.772" v="788" actId="20577"/>
          <ac:spMkLst>
            <pc:docMk/>
            <pc:sldMk cId="1034583303" sldId="384"/>
            <ac:spMk id="4" creationId="{0266E7F3-1C5F-4753-9639-3DCD3788831B}"/>
          </ac:spMkLst>
        </pc:spChg>
        <pc:picChg chg="add mod">
          <ac:chgData name="Anna Kristin Jeppesen" userId="83c4d678-a709-41e6-9342-fbc532d0ffeb" providerId="ADAL" clId="{3577DF87-5F7B-4ADF-9484-FB959144628B}" dt="2022-04-19T09:25:08.662" v="773" actId="27614"/>
          <ac:picMkLst>
            <pc:docMk/>
            <pc:sldMk cId="1034583303" sldId="384"/>
            <ac:picMk id="6" creationId="{B069D13F-E315-4620-A2C9-209F1E775C51}"/>
          </ac:picMkLst>
        </pc:picChg>
      </pc:sldChg>
      <pc:sldChg chg="del">
        <pc:chgData name="Anna Kristin Jeppesen" userId="83c4d678-a709-41e6-9342-fbc532d0ffeb" providerId="ADAL" clId="{3577DF87-5F7B-4ADF-9484-FB959144628B}" dt="2022-04-19T09:25:10.657" v="774" actId="47"/>
        <pc:sldMkLst>
          <pc:docMk/>
          <pc:sldMk cId="831112261" sldId="385"/>
        </pc:sldMkLst>
      </pc:sldChg>
      <pc:sldChg chg="modSp add mod">
        <pc:chgData name="Anna Kristin Jeppesen" userId="83c4d678-a709-41e6-9342-fbc532d0ffeb" providerId="ADAL" clId="{3577DF87-5F7B-4ADF-9484-FB959144628B}" dt="2022-04-19T09:17:26.438" v="771" actId="20577"/>
        <pc:sldMkLst>
          <pc:docMk/>
          <pc:sldMk cId="2702919457" sldId="395"/>
        </pc:sldMkLst>
        <pc:spChg chg="mod">
          <ac:chgData name="Anna Kristin Jeppesen" userId="83c4d678-a709-41e6-9342-fbc532d0ffeb" providerId="ADAL" clId="{3577DF87-5F7B-4ADF-9484-FB959144628B}" dt="2022-04-19T09:17:26.438" v="771" actId="20577"/>
          <ac:spMkLst>
            <pc:docMk/>
            <pc:sldMk cId="2702919457" sldId="395"/>
            <ac:spMk id="2" creationId="{A246B3C2-27B1-481B-8C57-746D4F5C7E6C}"/>
          </ac:spMkLst>
        </pc:spChg>
      </pc:sldChg>
      <pc:sldChg chg="modSp add mod">
        <pc:chgData name="Anna Kristin Jeppesen" userId="83c4d678-a709-41e6-9342-fbc532d0ffeb" providerId="ADAL" clId="{3577DF87-5F7B-4ADF-9484-FB959144628B}" dt="2022-04-19T09:25:21.011" v="786" actId="20577"/>
        <pc:sldMkLst>
          <pc:docMk/>
          <pc:sldMk cId="2288994011" sldId="396"/>
        </pc:sldMkLst>
        <pc:spChg chg="mod">
          <ac:chgData name="Anna Kristin Jeppesen" userId="83c4d678-a709-41e6-9342-fbc532d0ffeb" providerId="ADAL" clId="{3577DF87-5F7B-4ADF-9484-FB959144628B}" dt="2022-04-19T09:25:21.011" v="786" actId="20577"/>
          <ac:spMkLst>
            <pc:docMk/>
            <pc:sldMk cId="2288994011" sldId="396"/>
            <ac:spMk id="2" creationId="{A246B3C2-27B1-481B-8C57-746D4F5C7E6C}"/>
          </ac:spMkLst>
        </pc:spChg>
      </pc:sldChg>
    </pc:docChg>
  </pc:docChgLst>
</pc:chgInfo>
</file>

<file path=ppt/comments/modernComment_17B_F10AD9B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89918EE-EA2E-4787-B15F-7D0744EEE106}" authorId="{E86D68DD-4D22-A760-E019-9CC57C8FBB4F}" created="2022-05-10T11:38:54.611">
    <pc:sldMkLst xmlns:pc="http://schemas.microsoft.com/office/powerpoint/2013/main/command">
      <pc:docMk/>
      <pc:sldMk cId="4044020153" sldId="379"/>
    </pc:sldMkLst>
    <p188:txBody>
      <a:bodyPr/>
      <a:lstStyle/>
      <a:p>
        <a:r>
          <a:rPr lang="en-US"/>
          <a:t>[@Wojciech Januszauskas] - it would be good to get a better image - The same goes for next slide</a:t>
        </a:r>
      </a:p>
    </p188:txBody>
  </p188:cm>
</p188:cmLst>
</file>

<file path=ppt/comments/modernComment_193_69F1E93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343ED75-1A49-4D8B-87E4-15147190F7EE}" authorId="{E86D68DD-4D22-A760-E019-9CC57C8FBB4F}" status="resolved" created="2022-05-13T17:57:49.457" complete="100000">
    <pc:sldMkLst xmlns:pc="http://schemas.microsoft.com/office/powerpoint/2013/main/command">
      <pc:docMk/>
      <pc:sldMk cId="1777461565" sldId="403"/>
    </pc:sldMkLst>
    <p188:txBody>
      <a:bodyPr/>
      <a:lstStyle/>
      <a:p>
        <a:r>
          <a:rPr lang="en-US"/>
          <a:t>[@Wojciech Januszauskas]
Final slide to tie it together with the first image… 
Perhaps a whole screen photo of happy people dining out? 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CAD9D8-EC52-4C8C-80D3-7419D2F1E314}" type="doc">
      <dgm:prSet loTypeId="urn:microsoft.com/office/officeart/2005/8/layout/chevron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DBA1E14-AACE-490F-BD41-095BB1CF43FB}">
      <dgm:prSet phldrT="[Text]"/>
      <dgm:spPr/>
      <dgm:t>
        <a:bodyPr/>
        <a:lstStyle/>
        <a:p>
          <a:r>
            <a:rPr lang="en-US"/>
            <a:t>LS Central 19.5</a:t>
          </a:r>
        </a:p>
      </dgm:t>
    </dgm:pt>
    <dgm:pt modelId="{DCCF900D-825F-46E2-9B30-E260FE822A46}" type="parTrans" cxnId="{457B9ADF-F695-4FA2-90C4-206AFFD754C0}">
      <dgm:prSet/>
      <dgm:spPr/>
      <dgm:t>
        <a:bodyPr/>
        <a:lstStyle/>
        <a:p>
          <a:endParaRPr lang="en-US"/>
        </a:p>
      </dgm:t>
    </dgm:pt>
    <dgm:pt modelId="{F16FC8CE-3D9B-451A-8A50-0931FB3A1308}" type="sibTrans" cxnId="{457B9ADF-F695-4FA2-90C4-206AFFD754C0}">
      <dgm:prSet/>
      <dgm:spPr/>
      <dgm:t>
        <a:bodyPr/>
        <a:lstStyle/>
        <a:p>
          <a:endParaRPr lang="en-US"/>
        </a:p>
      </dgm:t>
    </dgm:pt>
    <dgm:pt modelId="{31BB4D62-89B2-4FD0-80C8-161C28F9EED7}">
      <dgm:prSet phldrT="[Text]"/>
      <dgm:spPr/>
      <dgm:t>
        <a:bodyPr/>
        <a:lstStyle/>
        <a:p>
          <a:r>
            <a:rPr lang="en-US"/>
            <a:t>V1 of Self-Service Kiosk</a:t>
          </a:r>
        </a:p>
      </dgm:t>
    </dgm:pt>
    <dgm:pt modelId="{71F3B363-3DAA-45AF-8D3D-EFB38BD54CBE}" type="parTrans" cxnId="{EC1284A5-A4FD-40C5-B133-955EC8C53FCB}">
      <dgm:prSet/>
      <dgm:spPr/>
      <dgm:t>
        <a:bodyPr/>
        <a:lstStyle/>
        <a:p>
          <a:endParaRPr lang="en-US"/>
        </a:p>
      </dgm:t>
    </dgm:pt>
    <dgm:pt modelId="{007172BE-55C0-447B-840A-F123EF2F5C5B}" type="sibTrans" cxnId="{EC1284A5-A4FD-40C5-B133-955EC8C53FCB}">
      <dgm:prSet/>
      <dgm:spPr/>
      <dgm:t>
        <a:bodyPr/>
        <a:lstStyle/>
        <a:p>
          <a:endParaRPr lang="en-US"/>
        </a:p>
      </dgm:t>
    </dgm:pt>
    <dgm:pt modelId="{3DBBE692-A51A-4772-82A0-46E4646490BC}">
      <dgm:prSet phldrT="[Text]"/>
      <dgm:spPr/>
      <dgm:t>
        <a:bodyPr/>
        <a:lstStyle/>
        <a:p>
          <a:r>
            <a:rPr lang="en-US"/>
            <a:t>LS Central 20.0</a:t>
          </a:r>
        </a:p>
      </dgm:t>
    </dgm:pt>
    <dgm:pt modelId="{55DC52E3-6F24-44EA-8282-340B542278C4}" type="parTrans" cxnId="{E87895F9-7AD8-4C91-8555-55800CF00710}">
      <dgm:prSet/>
      <dgm:spPr/>
      <dgm:t>
        <a:bodyPr/>
        <a:lstStyle/>
        <a:p>
          <a:endParaRPr lang="en-US"/>
        </a:p>
      </dgm:t>
    </dgm:pt>
    <dgm:pt modelId="{F5D0D4BB-8403-4CC2-807D-08BAD77B82F2}" type="sibTrans" cxnId="{E87895F9-7AD8-4C91-8555-55800CF00710}">
      <dgm:prSet/>
      <dgm:spPr/>
      <dgm:t>
        <a:bodyPr/>
        <a:lstStyle/>
        <a:p>
          <a:endParaRPr lang="en-US"/>
        </a:p>
      </dgm:t>
    </dgm:pt>
    <dgm:pt modelId="{A8F8C983-BD1E-4C2A-A3DC-1F43FA0C39B1}">
      <dgm:prSet phldrT="[Text]"/>
      <dgm:spPr/>
      <dgm:t>
        <a:bodyPr/>
        <a:lstStyle/>
        <a:p>
          <a:r>
            <a:rPr lang="en-US"/>
            <a:t>May 2022</a:t>
          </a:r>
        </a:p>
      </dgm:t>
    </dgm:pt>
    <dgm:pt modelId="{1F814220-543A-486A-A8CD-B32A448D3D06}" type="parTrans" cxnId="{AF2802B0-E66D-4FBF-9C43-07E0984BEE03}">
      <dgm:prSet/>
      <dgm:spPr/>
      <dgm:t>
        <a:bodyPr/>
        <a:lstStyle/>
        <a:p>
          <a:endParaRPr lang="en-US"/>
        </a:p>
      </dgm:t>
    </dgm:pt>
    <dgm:pt modelId="{74B7E269-0803-4397-87AC-F9E4EFC50511}" type="sibTrans" cxnId="{AF2802B0-E66D-4FBF-9C43-07E0984BEE03}">
      <dgm:prSet/>
      <dgm:spPr/>
      <dgm:t>
        <a:bodyPr/>
        <a:lstStyle/>
        <a:p>
          <a:endParaRPr lang="en-US"/>
        </a:p>
      </dgm:t>
    </dgm:pt>
    <dgm:pt modelId="{AE1C3CBD-03E1-4D21-B317-C4460BD7FCF3}">
      <dgm:prSet phldrT="[Text]"/>
      <dgm:spPr/>
      <dgm:t>
        <a:bodyPr/>
        <a:lstStyle/>
        <a:p>
          <a:r>
            <a:rPr lang="en-US"/>
            <a:t>LS Central 20.1</a:t>
          </a:r>
        </a:p>
      </dgm:t>
    </dgm:pt>
    <dgm:pt modelId="{1A47D780-2CE3-47D1-865C-3A35650D1AC2}" type="parTrans" cxnId="{02E5A8FA-0AF4-4150-90C1-0EF7A0D270D5}">
      <dgm:prSet/>
      <dgm:spPr/>
      <dgm:t>
        <a:bodyPr/>
        <a:lstStyle/>
        <a:p>
          <a:endParaRPr lang="en-US"/>
        </a:p>
      </dgm:t>
    </dgm:pt>
    <dgm:pt modelId="{32E9B5F0-8FFD-489C-BF40-0120B3147653}" type="sibTrans" cxnId="{02E5A8FA-0AF4-4150-90C1-0EF7A0D270D5}">
      <dgm:prSet/>
      <dgm:spPr/>
      <dgm:t>
        <a:bodyPr/>
        <a:lstStyle/>
        <a:p>
          <a:endParaRPr lang="en-US"/>
        </a:p>
      </dgm:t>
    </dgm:pt>
    <dgm:pt modelId="{28F269D5-180B-40BE-B49B-1B156B90ED7A}">
      <dgm:prSet phldrT="[Text]"/>
      <dgm:spPr/>
      <dgm:t>
        <a:bodyPr/>
        <a:lstStyle/>
        <a:p>
          <a:r>
            <a:rPr lang="en-US"/>
            <a:t>June 2022</a:t>
          </a:r>
        </a:p>
      </dgm:t>
    </dgm:pt>
    <dgm:pt modelId="{B6634533-F2F0-45A0-AB80-2AE456FF08B4}" type="parTrans" cxnId="{4BB94AB7-79D3-49EE-B062-1CF418728FA9}">
      <dgm:prSet/>
      <dgm:spPr/>
      <dgm:t>
        <a:bodyPr/>
        <a:lstStyle/>
        <a:p>
          <a:endParaRPr lang="en-US"/>
        </a:p>
      </dgm:t>
    </dgm:pt>
    <dgm:pt modelId="{CA8CAB42-45B7-4869-AA43-CD833564F3E4}" type="sibTrans" cxnId="{4BB94AB7-79D3-49EE-B062-1CF418728FA9}">
      <dgm:prSet/>
      <dgm:spPr/>
      <dgm:t>
        <a:bodyPr/>
        <a:lstStyle/>
        <a:p>
          <a:endParaRPr lang="en-US"/>
        </a:p>
      </dgm:t>
    </dgm:pt>
    <dgm:pt modelId="{C64638C9-628E-4CB7-92DC-A575970AF4FF}">
      <dgm:prSet phldrT="[Text]"/>
      <dgm:spPr/>
      <dgm:t>
        <a:bodyPr/>
        <a:lstStyle/>
        <a:p>
          <a:r>
            <a:rPr lang="en-US"/>
            <a:t>LS Central 20.2</a:t>
          </a:r>
        </a:p>
      </dgm:t>
    </dgm:pt>
    <dgm:pt modelId="{54398FAE-FFC4-48B1-8F4A-DA01E770053F}" type="parTrans" cxnId="{722F8687-73C4-4C5A-9F5F-7F0CB5A22CD8}">
      <dgm:prSet/>
      <dgm:spPr/>
      <dgm:t>
        <a:bodyPr/>
        <a:lstStyle/>
        <a:p>
          <a:endParaRPr lang="en-US"/>
        </a:p>
      </dgm:t>
    </dgm:pt>
    <dgm:pt modelId="{69697240-F6FB-4C74-9739-A73F1BE02225}" type="sibTrans" cxnId="{722F8687-73C4-4C5A-9F5F-7F0CB5A22CD8}">
      <dgm:prSet/>
      <dgm:spPr/>
      <dgm:t>
        <a:bodyPr/>
        <a:lstStyle/>
        <a:p>
          <a:endParaRPr lang="en-US"/>
        </a:p>
      </dgm:t>
    </dgm:pt>
    <dgm:pt modelId="{54B6CCCA-AC9B-4E4E-8E8C-87F7AEA5218A}">
      <dgm:prSet phldrT="[Text]"/>
      <dgm:spPr/>
      <dgm:t>
        <a:bodyPr/>
        <a:lstStyle/>
        <a:p>
          <a:r>
            <a:rPr lang="en-US"/>
            <a:t>July 2022</a:t>
          </a:r>
        </a:p>
      </dgm:t>
    </dgm:pt>
    <dgm:pt modelId="{D349DA38-8B86-455C-BFF0-DCBC12192A0D}" type="parTrans" cxnId="{F7DDAE86-E00F-4DE6-8721-3919DB693433}">
      <dgm:prSet/>
      <dgm:spPr/>
      <dgm:t>
        <a:bodyPr/>
        <a:lstStyle/>
        <a:p>
          <a:endParaRPr lang="en-US"/>
        </a:p>
      </dgm:t>
    </dgm:pt>
    <dgm:pt modelId="{EDA97B12-A927-471C-815C-5A89D22D4A82}" type="sibTrans" cxnId="{F7DDAE86-E00F-4DE6-8721-3919DB693433}">
      <dgm:prSet/>
      <dgm:spPr/>
      <dgm:t>
        <a:bodyPr/>
        <a:lstStyle/>
        <a:p>
          <a:endParaRPr lang="en-US"/>
        </a:p>
      </dgm:t>
    </dgm:pt>
    <dgm:pt modelId="{146EFDD0-3FAA-4CEE-92D6-24CE69428039}">
      <dgm:prSet phldrT="[Text]"/>
      <dgm:spPr/>
      <dgm:t>
        <a:bodyPr/>
        <a:lstStyle/>
        <a:p>
          <a:r>
            <a:rPr lang="en-US"/>
            <a:t>LS Central 20.3</a:t>
          </a:r>
        </a:p>
      </dgm:t>
    </dgm:pt>
    <dgm:pt modelId="{A499B233-4BAF-4F86-83B7-4BF269091DD2}" type="parTrans" cxnId="{4E1D97F0-3D7D-4F67-9936-B2B9CB960779}">
      <dgm:prSet/>
      <dgm:spPr/>
      <dgm:t>
        <a:bodyPr/>
        <a:lstStyle/>
        <a:p>
          <a:endParaRPr lang="en-US"/>
        </a:p>
      </dgm:t>
    </dgm:pt>
    <dgm:pt modelId="{A76FB8DE-13DC-431A-9255-D1F6607A27F4}" type="sibTrans" cxnId="{4E1D97F0-3D7D-4F67-9936-B2B9CB960779}">
      <dgm:prSet/>
      <dgm:spPr/>
      <dgm:t>
        <a:bodyPr/>
        <a:lstStyle/>
        <a:p>
          <a:endParaRPr lang="en-US"/>
        </a:p>
      </dgm:t>
    </dgm:pt>
    <dgm:pt modelId="{BAEC2428-AD66-44D1-B6E8-0ECEE635D6B2}">
      <dgm:prSet phldrT="[Text]"/>
      <dgm:spPr/>
      <dgm:t>
        <a:bodyPr/>
        <a:lstStyle/>
        <a:p>
          <a:r>
            <a:rPr lang="en-US"/>
            <a:t>Cross-Selling (using same setup as in BC)</a:t>
          </a:r>
        </a:p>
      </dgm:t>
    </dgm:pt>
    <dgm:pt modelId="{778F556D-A51F-43A3-BE4F-719E44C7AB97}" type="parTrans" cxnId="{FFFCCF88-C222-45B5-9E65-E3ED3E3DF5BD}">
      <dgm:prSet/>
      <dgm:spPr/>
      <dgm:t>
        <a:bodyPr/>
        <a:lstStyle/>
        <a:p>
          <a:endParaRPr lang="en-US"/>
        </a:p>
      </dgm:t>
    </dgm:pt>
    <dgm:pt modelId="{D10B54DD-0C8F-4B3B-8833-50C8D990CE20}" type="sibTrans" cxnId="{FFFCCF88-C222-45B5-9E65-E3ED3E3DF5BD}">
      <dgm:prSet/>
      <dgm:spPr/>
      <dgm:t>
        <a:bodyPr/>
        <a:lstStyle/>
        <a:p>
          <a:endParaRPr lang="en-US"/>
        </a:p>
      </dgm:t>
    </dgm:pt>
    <dgm:pt modelId="{DC45768B-88B8-4268-A7D0-FED91286FFBF}">
      <dgm:prSet phldrT="[Text]"/>
      <dgm:spPr/>
      <dgm:t>
        <a:bodyPr/>
        <a:lstStyle/>
        <a:p>
          <a:r>
            <a:rPr lang="en-US"/>
            <a:t>April 2022</a:t>
          </a:r>
        </a:p>
      </dgm:t>
    </dgm:pt>
    <dgm:pt modelId="{8B348CEC-914C-44D3-B13D-9C481E5AF3B7}" type="parTrans" cxnId="{37BFAF80-3802-4127-80F8-2C8E1010EF44}">
      <dgm:prSet/>
      <dgm:spPr/>
      <dgm:t>
        <a:bodyPr/>
        <a:lstStyle/>
        <a:p>
          <a:endParaRPr lang="en-US"/>
        </a:p>
      </dgm:t>
    </dgm:pt>
    <dgm:pt modelId="{587A3331-4BD0-47F0-99E2-1E7222CCF712}" type="sibTrans" cxnId="{37BFAF80-3802-4127-80F8-2C8E1010EF44}">
      <dgm:prSet/>
      <dgm:spPr/>
      <dgm:t>
        <a:bodyPr/>
        <a:lstStyle/>
        <a:p>
          <a:endParaRPr lang="en-US"/>
        </a:p>
      </dgm:t>
    </dgm:pt>
    <dgm:pt modelId="{D93EEF9E-6DD0-4700-9613-A81779D09BFA}">
      <dgm:prSet phldrT="[Text]"/>
      <dgm:spPr/>
      <dgm:t>
        <a:bodyPr/>
        <a:lstStyle/>
        <a:p>
          <a:r>
            <a:rPr lang="en-US"/>
            <a:t>Enhanced ordering flow for deals/items</a:t>
          </a:r>
        </a:p>
      </dgm:t>
    </dgm:pt>
    <dgm:pt modelId="{B7E3F540-187C-48A3-9166-4B7C3ED125A4}" type="parTrans" cxnId="{A3D54EC8-F656-41A9-93CA-C533F950C92B}">
      <dgm:prSet/>
      <dgm:spPr/>
      <dgm:t>
        <a:bodyPr/>
        <a:lstStyle/>
        <a:p>
          <a:endParaRPr lang="en-US"/>
        </a:p>
      </dgm:t>
    </dgm:pt>
    <dgm:pt modelId="{BB4F3C1F-9128-474F-8B5F-68A9D4999129}" type="sibTrans" cxnId="{A3D54EC8-F656-41A9-93CA-C533F950C92B}">
      <dgm:prSet/>
      <dgm:spPr/>
      <dgm:t>
        <a:bodyPr/>
        <a:lstStyle/>
        <a:p>
          <a:endParaRPr lang="en-US"/>
        </a:p>
      </dgm:t>
    </dgm:pt>
    <dgm:pt modelId="{FED532F2-969D-4588-AA1C-44988725AAB7}">
      <dgm:prSet phldrT="[Text]"/>
      <dgm:spPr/>
      <dgm:t>
        <a:bodyPr/>
        <a:lstStyle/>
        <a:p>
          <a:r>
            <a:rPr lang="en-US"/>
            <a:t>Fixes and tuning</a:t>
          </a:r>
        </a:p>
      </dgm:t>
    </dgm:pt>
    <dgm:pt modelId="{1D176218-8CD3-4F2D-8D51-7E6038E2C525}" type="parTrans" cxnId="{D76D9EA7-3BA8-4989-8B7C-59714EB0E7A9}">
      <dgm:prSet/>
      <dgm:spPr/>
      <dgm:t>
        <a:bodyPr/>
        <a:lstStyle/>
        <a:p>
          <a:endParaRPr lang="en-US"/>
        </a:p>
      </dgm:t>
    </dgm:pt>
    <dgm:pt modelId="{94BB0CEC-67D8-497B-9231-0AAA0575FEB9}" type="sibTrans" cxnId="{D76D9EA7-3BA8-4989-8B7C-59714EB0E7A9}">
      <dgm:prSet/>
      <dgm:spPr/>
      <dgm:t>
        <a:bodyPr/>
        <a:lstStyle/>
        <a:p>
          <a:endParaRPr lang="en-US"/>
        </a:p>
      </dgm:t>
    </dgm:pt>
    <dgm:pt modelId="{2497B3F8-C1F9-4875-96CD-BAF6F88E347B}">
      <dgm:prSet phldrT="[Text]"/>
      <dgm:spPr/>
      <dgm:t>
        <a:bodyPr/>
        <a:lstStyle/>
        <a:p>
          <a:r>
            <a:rPr lang="en-US"/>
            <a:t>September 2022</a:t>
          </a:r>
        </a:p>
      </dgm:t>
    </dgm:pt>
    <dgm:pt modelId="{ACA19CAE-BB33-4DE7-8BDE-8156250F69FC}" type="parTrans" cxnId="{EFAB5604-9411-490A-95BB-FEEE7C4F0B43}">
      <dgm:prSet/>
      <dgm:spPr/>
      <dgm:t>
        <a:bodyPr/>
        <a:lstStyle/>
        <a:p>
          <a:endParaRPr lang="en-US"/>
        </a:p>
      </dgm:t>
    </dgm:pt>
    <dgm:pt modelId="{728FC167-353F-485A-980E-C04EA261CEC9}" type="sibTrans" cxnId="{EFAB5604-9411-490A-95BB-FEEE7C4F0B43}">
      <dgm:prSet/>
      <dgm:spPr/>
      <dgm:t>
        <a:bodyPr/>
        <a:lstStyle/>
        <a:p>
          <a:endParaRPr lang="en-US"/>
        </a:p>
      </dgm:t>
    </dgm:pt>
    <dgm:pt modelId="{9F005E99-0FED-4F1A-B8FD-BFBDDF3960C5}">
      <dgm:prSet phldrT="[Text]"/>
      <dgm:spPr/>
      <dgm:t>
        <a:bodyPr/>
        <a:lstStyle/>
        <a:p>
          <a:r>
            <a:rPr lang="en-US"/>
            <a:t>Scan item barcode</a:t>
          </a:r>
        </a:p>
      </dgm:t>
    </dgm:pt>
    <dgm:pt modelId="{9E3B0217-469C-4E92-BD22-63792D649F6F}" type="parTrans" cxnId="{6221B964-65EF-4812-B3E3-09EC4B1CE4E3}">
      <dgm:prSet/>
      <dgm:spPr/>
      <dgm:t>
        <a:bodyPr/>
        <a:lstStyle/>
        <a:p>
          <a:endParaRPr lang="en-US"/>
        </a:p>
      </dgm:t>
    </dgm:pt>
    <dgm:pt modelId="{E3B52041-98FA-4210-974A-68F676A48AC0}" type="sibTrans" cxnId="{6221B964-65EF-4812-B3E3-09EC4B1CE4E3}">
      <dgm:prSet/>
      <dgm:spPr/>
      <dgm:t>
        <a:bodyPr/>
        <a:lstStyle/>
        <a:p>
          <a:endParaRPr lang="en-US"/>
        </a:p>
      </dgm:t>
    </dgm:pt>
    <dgm:pt modelId="{30E3A8A2-335C-490D-BF55-D8D31A0366B2}">
      <dgm:prSet phldrT="[Text]"/>
      <dgm:spPr/>
      <dgm:t>
        <a:bodyPr/>
        <a:lstStyle/>
        <a:p>
          <a:r>
            <a:rPr lang="en-US"/>
            <a:t>Scan member card</a:t>
          </a:r>
        </a:p>
      </dgm:t>
    </dgm:pt>
    <dgm:pt modelId="{6B73DC8A-F2F4-41F7-BDF9-CDF74B6D5EFC}" type="parTrans" cxnId="{37F2D074-AA2A-427D-829F-FCE3B6723D5F}">
      <dgm:prSet/>
      <dgm:spPr/>
      <dgm:t>
        <a:bodyPr/>
        <a:lstStyle/>
        <a:p>
          <a:endParaRPr lang="en-US"/>
        </a:p>
      </dgm:t>
    </dgm:pt>
    <dgm:pt modelId="{84FD3A55-9D84-43B7-87AB-AED122768DB8}" type="sibTrans" cxnId="{37F2D074-AA2A-427D-829F-FCE3B6723D5F}">
      <dgm:prSet/>
      <dgm:spPr/>
      <dgm:t>
        <a:bodyPr/>
        <a:lstStyle/>
        <a:p>
          <a:endParaRPr lang="en-US"/>
        </a:p>
      </dgm:t>
    </dgm:pt>
    <dgm:pt modelId="{310DEA6E-ECF3-49D0-AA50-5046DD90680A}">
      <dgm:prSet phldrT="[Text]"/>
      <dgm:spPr/>
      <dgm:t>
        <a:bodyPr/>
        <a:lstStyle/>
        <a:p>
          <a:r>
            <a:rPr lang="en-US"/>
            <a:t>Languages</a:t>
          </a:r>
        </a:p>
      </dgm:t>
    </dgm:pt>
    <dgm:pt modelId="{E2EF683F-1D9E-4ACF-BE30-A762323B478C}" type="parTrans" cxnId="{3B742762-6406-44CE-B924-5D6232F88CD5}">
      <dgm:prSet/>
      <dgm:spPr/>
      <dgm:t>
        <a:bodyPr/>
        <a:lstStyle/>
        <a:p>
          <a:endParaRPr lang="en-US"/>
        </a:p>
      </dgm:t>
    </dgm:pt>
    <dgm:pt modelId="{12E29549-5D7D-40F5-8B3C-5140CD88A886}" type="sibTrans" cxnId="{3B742762-6406-44CE-B924-5D6232F88CD5}">
      <dgm:prSet/>
      <dgm:spPr/>
      <dgm:t>
        <a:bodyPr/>
        <a:lstStyle/>
        <a:p>
          <a:endParaRPr lang="en-US"/>
        </a:p>
      </dgm:t>
    </dgm:pt>
    <dgm:pt modelId="{08FDA3C2-07C3-47C9-8E3F-7ADA6D7CDC3C}">
      <dgm:prSet phldrT="[Text]"/>
      <dgm:spPr/>
      <dgm:t>
        <a:bodyPr/>
        <a:lstStyle/>
        <a:p>
          <a:r>
            <a:rPr lang="en-US"/>
            <a:t>Link top banner with image or video to selling item or deal</a:t>
          </a:r>
        </a:p>
      </dgm:t>
    </dgm:pt>
    <dgm:pt modelId="{0DF42301-4FCA-41DB-AFB3-1FB359A003FF}" type="parTrans" cxnId="{14472B4F-6B09-4739-B998-7639BD6B6511}">
      <dgm:prSet/>
      <dgm:spPr/>
      <dgm:t>
        <a:bodyPr/>
        <a:lstStyle/>
        <a:p>
          <a:endParaRPr lang="en-US"/>
        </a:p>
      </dgm:t>
    </dgm:pt>
    <dgm:pt modelId="{C01E9CD1-01BB-4715-878B-03CB2783D748}" type="sibTrans" cxnId="{14472B4F-6B09-4739-B998-7639BD6B6511}">
      <dgm:prSet/>
      <dgm:spPr/>
      <dgm:t>
        <a:bodyPr/>
        <a:lstStyle/>
        <a:p>
          <a:endParaRPr lang="en-US"/>
        </a:p>
      </dgm:t>
    </dgm:pt>
    <dgm:pt modelId="{707640B8-0BCD-4342-9ABB-22506FF4994A}">
      <dgm:prSet/>
      <dgm:spPr/>
      <dgm:t>
        <a:bodyPr/>
        <a:lstStyle/>
        <a:p>
          <a:r>
            <a:rPr lang="en-US"/>
            <a:t>Make it a meal – show possible deals for specific items when user clicks them</a:t>
          </a:r>
        </a:p>
      </dgm:t>
    </dgm:pt>
    <dgm:pt modelId="{733150D0-C024-4D57-A26C-C5E3C9361DD5}" type="parTrans" cxnId="{A1B18D07-EE4E-4827-83BE-5D838ED9BF42}">
      <dgm:prSet/>
      <dgm:spPr/>
      <dgm:t>
        <a:bodyPr/>
        <a:lstStyle/>
        <a:p>
          <a:endParaRPr lang="en-US"/>
        </a:p>
      </dgm:t>
    </dgm:pt>
    <dgm:pt modelId="{9AE785F0-774E-4850-BF57-356B376BE2AE}" type="sibTrans" cxnId="{A1B18D07-EE4E-4827-83BE-5D838ED9BF42}">
      <dgm:prSet/>
      <dgm:spPr/>
      <dgm:t>
        <a:bodyPr/>
        <a:lstStyle/>
        <a:p>
          <a:endParaRPr lang="en-US"/>
        </a:p>
      </dgm:t>
    </dgm:pt>
    <dgm:pt modelId="{33453E27-DCEE-44E4-80D0-69115BE57C28}">
      <dgm:prSet/>
      <dgm:spPr/>
      <dgm:t>
        <a:bodyPr/>
        <a:lstStyle/>
        <a:p>
          <a:r>
            <a:rPr lang="en-US"/>
            <a:t>Fixes and tuning</a:t>
          </a:r>
        </a:p>
      </dgm:t>
    </dgm:pt>
    <dgm:pt modelId="{8AD41E23-E837-4B6C-A131-818DCBDEFCE2}" type="parTrans" cxnId="{AA3E229B-AC2A-4FAA-B895-53EE19626214}">
      <dgm:prSet/>
      <dgm:spPr/>
      <dgm:t>
        <a:bodyPr/>
        <a:lstStyle/>
        <a:p>
          <a:endParaRPr lang="en-US"/>
        </a:p>
      </dgm:t>
    </dgm:pt>
    <dgm:pt modelId="{2CC092CF-177E-4AA1-A831-CBBDA7B84207}" type="sibTrans" cxnId="{AA3E229B-AC2A-4FAA-B895-53EE19626214}">
      <dgm:prSet/>
      <dgm:spPr/>
      <dgm:t>
        <a:bodyPr/>
        <a:lstStyle/>
        <a:p>
          <a:endParaRPr lang="en-US"/>
        </a:p>
      </dgm:t>
    </dgm:pt>
    <dgm:pt modelId="{E3B45C7C-3758-40A1-B8C2-47DE1640031B}">
      <dgm:prSet phldrT="[Text]"/>
      <dgm:spPr/>
      <dgm:t>
        <a:bodyPr/>
        <a:lstStyle/>
        <a:p>
          <a:endParaRPr lang="en-US"/>
        </a:p>
      </dgm:t>
    </dgm:pt>
    <dgm:pt modelId="{C5840A29-90EC-466E-9C52-468045AD7A5B}" type="sibTrans" cxnId="{0F6A4CED-27D3-4ED2-A0D8-954016A736F2}">
      <dgm:prSet/>
      <dgm:spPr/>
      <dgm:t>
        <a:bodyPr/>
        <a:lstStyle/>
        <a:p>
          <a:endParaRPr lang="en-US"/>
        </a:p>
      </dgm:t>
    </dgm:pt>
    <dgm:pt modelId="{B16F49C4-C5D5-4A72-88B5-F82587B40101}" type="parTrans" cxnId="{0F6A4CED-27D3-4ED2-A0D8-954016A736F2}">
      <dgm:prSet/>
      <dgm:spPr/>
      <dgm:t>
        <a:bodyPr/>
        <a:lstStyle/>
        <a:p>
          <a:endParaRPr lang="en-US"/>
        </a:p>
      </dgm:t>
    </dgm:pt>
    <dgm:pt modelId="{05B800D8-39A7-409D-AA91-83218C8DB924}">
      <dgm:prSet phldrT="[Text]"/>
      <dgm:spPr/>
      <dgm:t>
        <a:bodyPr/>
        <a:lstStyle/>
        <a:p>
          <a:endParaRPr lang="en-US"/>
        </a:p>
      </dgm:t>
    </dgm:pt>
    <dgm:pt modelId="{32191A18-AC48-493E-AA40-0A2FD17D0527}" type="parTrans" cxnId="{1B5A417B-E593-4282-A16F-C7F2BCA1C24A}">
      <dgm:prSet/>
      <dgm:spPr/>
      <dgm:t>
        <a:bodyPr/>
        <a:lstStyle/>
        <a:p>
          <a:endParaRPr lang="en-US"/>
        </a:p>
      </dgm:t>
    </dgm:pt>
    <dgm:pt modelId="{F42BFDE8-05BA-4B3F-AD06-BF957A70B1AA}" type="sibTrans" cxnId="{1B5A417B-E593-4282-A16F-C7F2BCA1C24A}">
      <dgm:prSet/>
      <dgm:spPr/>
      <dgm:t>
        <a:bodyPr/>
        <a:lstStyle/>
        <a:p>
          <a:endParaRPr lang="en-US"/>
        </a:p>
      </dgm:t>
    </dgm:pt>
    <dgm:pt modelId="{D8C57988-AE38-4924-892C-9F24334A2E48}">
      <dgm:prSet phldrT="[Text]"/>
      <dgm:spPr/>
      <dgm:t>
        <a:bodyPr/>
        <a:lstStyle/>
        <a:p>
          <a:r>
            <a:rPr lang="en-US"/>
            <a:t>Fixes and tuning</a:t>
          </a:r>
        </a:p>
      </dgm:t>
    </dgm:pt>
    <dgm:pt modelId="{8B3BE90F-5E6D-417B-829C-7244A36B398A}" type="parTrans" cxnId="{E614CF3A-A679-4840-BF15-381E6CE4CD48}">
      <dgm:prSet/>
      <dgm:spPr/>
      <dgm:t>
        <a:bodyPr/>
        <a:lstStyle/>
        <a:p>
          <a:endParaRPr lang="en-US"/>
        </a:p>
      </dgm:t>
    </dgm:pt>
    <dgm:pt modelId="{A4EAFB03-464F-429B-8549-94A1B27E697D}" type="sibTrans" cxnId="{E614CF3A-A679-4840-BF15-381E6CE4CD48}">
      <dgm:prSet/>
      <dgm:spPr/>
      <dgm:t>
        <a:bodyPr/>
        <a:lstStyle/>
        <a:p>
          <a:endParaRPr lang="en-US"/>
        </a:p>
      </dgm:t>
    </dgm:pt>
    <dgm:pt modelId="{1989C1CC-FD1A-40F6-8E6D-50FAA6C9CF69}">
      <dgm:prSet/>
      <dgm:spPr/>
      <dgm:t>
        <a:bodyPr/>
        <a:lstStyle/>
        <a:p>
          <a:r>
            <a:rPr lang="en-US"/>
            <a:t>Accessibility</a:t>
          </a:r>
        </a:p>
      </dgm:t>
    </dgm:pt>
    <dgm:pt modelId="{79148B4D-7A6F-40B8-8659-24C9D537597D}" type="parTrans" cxnId="{AAC33AB6-1C5B-47D4-8993-11DD0E7EDEA5}">
      <dgm:prSet/>
      <dgm:spPr/>
      <dgm:t>
        <a:bodyPr/>
        <a:lstStyle/>
        <a:p>
          <a:endParaRPr lang="en-US"/>
        </a:p>
      </dgm:t>
    </dgm:pt>
    <dgm:pt modelId="{CD9137FC-9200-4532-9946-F9FAD4F9B791}" type="sibTrans" cxnId="{AAC33AB6-1C5B-47D4-8993-11DD0E7EDEA5}">
      <dgm:prSet/>
      <dgm:spPr/>
      <dgm:t>
        <a:bodyPr/>
        <a:lstStyle/>
        <a:p>
          <a:endParaRPr lang="en-US"/>
        </a:p>
      </dgm:t>
    </dgm:pt>
    <dgm:pt modelId="{618EA3BC-214F-4FC1-BEEA-5B161EC59D8D}">
      <dgm:prSet/>
      <dgm:spPr/>
      <dgm:t>
        <a:bodyPr/>
        <a:lstStyle/>
        <a:p>
          <a:r>
            <a:rPr lang="en-US"/>
            <a:t>Responsive UI</a:t>
          </a:r>
        </a:p>
      </dgm:t>
    </dgm:pt>
    <dgm:pt modelId="{133BCB2C-C76A-495E-9C58-BBEA6A9AA1D4}" type="parTrans" cxnId="{3362DB71-2B12-4840-8989-C036392A70DB}">
      <dgm:prSet/>
      <dgm:spPr/>
      <dgm:t>
        <a:bodyPr/>
        <a:lstStyle/>
        <a:p>
          <a:endParaRPr lang="en-US"/>
        </a:p>
      </dgm:t>
    </dgm:pt>
    <dgm:pt modelId="{0215903A-A269-450D-B203-B86716FBD6E3}" type="sibTrans" cxnId="{3362DB71-2B12-4840-8989-C036392A70DB}">
      <dgm:prSet/>
      <dgm:spPr/>
      <dgm:t>
        <a:bodyPr/>
        <a:lstStyle/>
        <a:p>
          <a:endParaRPr lang="en-US"/>
        </a:p>
      </dgm:t>
    </dgm:pt>
    <dgm:pt modelId="{A95D6795-8DEF-4485-A433-D576A8095B0A}" type="pres">
      <dgm:prSet presAssocID="{80CAD9D8-EC52-4C8C-80D3-7419D2F1E31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C3688DB-0FAB-49D7-B74C-CCAC9E2E19B0}" type="pres">
      <dgm:prSet presAssocID="{9DBA1E14-AACE-490F-BD41-095BB1CF43FB}" presName="composite" presStyleCnt="0"/>
      <dgm:spPr/>
    </dgm:pt>
    <dgm:pt modelId="{725E178E-429A-476B-B6E3-699806717555}" type="pres">
      <dgm:prSet presAssocID="{9DBA1E14-AACE-490F-BD41-095BB1CF43FB}" presName="par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3E4663-92FC-49E8-868A-6481B413B298}" type="pres">
      <dgm:prSet presAssocID="{9DBA1E14-AACE-490F-BD41-095BB1CF43FB}" presName="desTx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EB5EEB-05B7-4579-8238-F7B0E756F5D5}" type="pres">
      <dgm:prSet presAssocID="{F16FC8CE-3D9B-451A-8A50-0931FB3A1308}" presName="space" presStyleCnt="0"/>
      <dgm:spPr/>
    </dgm:pt>
    <dgm:pt modelId="{11F398B0-5780-4EC5-AC0D-30CCB780F6E3}" type="pres">
      <dgm:prSet presAssocID="{3DBBE692-A51A-4772-82A0-46E4646490BC}" presName="composite" presStyleCnt="0"/>
      <dgm:spPr/>
    </dgm:pt>
    <dgm:pt modelId="{40A84024-9D93-414C-8A7E-C320B04AF3CE}" type="pres">
      <dgm:prSet presAssocID="{3DBBE692-A51A-4772-82A0-46E4646490BC}" presName="par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DB74E3-CBAF-463F-95E0-18E4F5E6FD8E}" type="pres">
      <dgm:prSet presAssocID="{3DBBE692-A51A-4772-82A0-46E4646490BC}" presName="desTx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273670-9460-4D19-A32F-CB3490C1FFD7}" type="pres">
      <dgm:prSet presAssocID="{F5D0D4BB-8403-4CC2-807D-08BAD77B82F2}" presName="space" presStyleCnt="0"/>
      <dgm:spPr/>
    </dgm:pt>
    <dgm:pt modelId="{AA363FB2-5F90-41AF-AAC0-0A3F3D19E86B}" type="pres">
      <dgm:prSet presAssocID="{AE1C3CBD-03E1-4D21-B317-C4460BD7FCF3}" presName="composite" presStyleCnt="0"/>
      <dgm:spPr/>
    </dgm:pt>
    <dgm:pt modelId="{B652AEA5-FC5D-4E2A-BF52-64698F92843E}" type="pres">
      <dgm:prSet presAssocID="{AE1C3CBD-03E1-4D21-B317-C4460BD7FCF3}" presName="par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3A564B-3007-436F-9C14-786D0F4C0242}" type="pres">
      <dgm:prSet presAssocID="{AE1C3CBD-03E1-4D21-B317-C4460BD7FCF3}" presName="desTx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F9338E-C499-488E-82AE-BD105BF3E56B}" type="pres">
      <dgm:prSet presAssocID="{32E9B5F0-8FFD-489C-BF40-0120B3147653}" presName="space" presStyleCnt="0"/>
      <dgm:spPr/>
    </dgm:pt>
    <dgm:pt modelId="{C5178766-D351-45D1-8421-3C033C8336B6}" type="pres">
      <dgm:prSet presAssocID="{C64638C9-628E-4CB7-92DC-A575970AF4FF}" presName="composite" presStyleCnt="0"/>
      <dgm:spPr/>
    </dgm:pt>
    <dgm:pt modelId="{B7C354A1-529B-469F-87A8-763AF7B283D1}" type="pres">
      <dgm:prSet presAssocID="{C64638C9-628E-4CB7-92DC-A575970AF4FF}" presName="par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EF171E-2742-4D82-B8B1-202CC818500A}" type="pres">
      <dgm:prSet presAssocID="{C64638C9-628E-4CB7-92DC-A575970AF4FF}" presName="desTx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1979A5-9AA6-4C7E-82FA-065179F68264}" type="pres">
      <dgm:prSet presAssocID="{69697240-F6FB-4C74-9739-A73F1BE02225}" presName="space" presStyleCnt="0"/>
      <dgm:spPr/>
    </dgm:pt>
    <dgm:pt modelId="{D58929EC-214F-47A5-A408-574609E7FEDA}" type="pres">
      <dgm:prSet presAssocID="{146EFDD0-3FAA-4CEE-92D6-24CE69428039}" presName="composite" presStyleCnt="0"/>
      <dgm:spPr/>
    </dgm:pt>
    <dgm:pt modelId="{21878B29-F4FE-4E5C-A78F-17EBAB30D0E9}" type="pres">
      <dgm:prSet presAssocID="{146EFDD0-3FAA-4CEE-92D6-24CE69428039}" presName="par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859E2A-44F0-41D6-AD15-79F7980CB0D8}" type="pres">
      <dgm:prSet presAssocID="{146EFDD0-3FAA-4CEE-92D6-24CE69428039}" presName="desTx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FAB5604-9411-490A-95BB-FEEE7C4F0B43}" srcId="{146EFDD0-3FAA-4CEE-92D6-24CE69428039}" destId="{2497B3F8-C1F9-4875-96CD-BAF6F88E347B}" srcOrd="0" destOrd="0" parTransId="{ACA19CAE-BB33-4DE7-8BDE-8156250F69FC}" sibTransId="{728FC167-353F-485A-980E-C04EA261CEC9}"/>
    <dgm:cxn modelId="{722F8687-73C4-4C5A-9F5F-7F0CB5A22CD8}" srcId="{80CAD9D8-EC52-4C8C-80D3-7419D2F1E314}" destId="{C64638C9-628E-4CB7-92DC-A575970AF4FF}" srcOrd="3" destOrd="0" parTransId="{54398FAE-FFC4-48B1-8F4A-DA01E770053F}" sibTransId="{69697240-F6FB-4C74-9739-A73F1BE02225}"/>
    <dgm:cxn modelId="{C81A8495-BA19-4D20-B8CA-D7D541260E24}" type="presOf" srcId="{AE1C3CBD-03E1-4D21-B317-C4460BD7FCF3}" destId="{B652AEA5-FC5D-4E2A-BF52-64698F92843E}" srcOrd="0" destOrd="0" presId="urn:microsoft.com/office/officeart/2005/8/layout/chevron1"/>
    <dgm:cxn modelId="{ADEFECB2-E242-4E54-83B8-C78FFDDBACD0}" type="presOf" srcId="{707640B8-0BCD-4342-9ABB-22506FF4994A}" destId="{11EF171E-2742-4D82-B8B1-202CC818500A}" srcOrd="0" destOrd="2" presId="urn:microsoft.com/office/officeart/2005/8/layout/chevron1"/>
    <dgm:cxn modelId="{4BB94AB7-79D3-49EE-B062-1CF418728FA9}" srcId="{AE1C3CBD-03E1-4D21-B317-C4460BD7FCF3}" destId="{28F269D5-180B-40BE-B49B-1B156B90ED7A}" srcOrd="0" destOrd="0" parTransId="{B6634533-F2F0-45A0-AB80-2AE456FF08B4}" sibTransId="{CA8CAB42-45B7-4869-AA43-CD833564F3E4}"/>
    <dgm:cxn modelId="{53FCBC8F-AE1D-4110-87A5-99A50B139DE3}" type="presOf" srcId="{146EFDD0-3FAA-4CEE-92D6-24CE69428039}" destId="{21878B29-F4FE-4E5C-A78F-17EBAB30D0E9}" srcOrd="0" destOrd="0" presId="urn:microsoft.com/office/officeart/2005/8/layout/chevron1"/>
    <dgm:cxn modelId="{E87895F9-7AD8-4C91-8555-55800CF00710}" srcId="{80CAD9D8-EC52-4C8C-80D3-7419D2F1E314}" destId="{3DBBE692-A51A-4772-82A0-46E4646490BC}" srcOrd="1" destOrd="0" parTransId="{55DC52E3-6F24-44EA-8282-340B542278C4}" sibTransId="{F5D0D4BB-8403-4CC2-807D-08BAD77B82F2}"/>
    <dgm:cxn modelId="{4CE19B50-E9CA-4500-A2E0-93B1BB32CF6C}" type="presOf" srcId="{08FDA3C2-07C3-47C9-8E3F-7ADA6D7CDC3C}" destId="{11EF171E-2742-4D82-B8B1-202CC818500A}" srcOrd="0" destOrd="1" presId="urn:microsoft.com/office/officeart/2005/8/layout/chevron1"/>
    <dgm:cxn modelId="{6919D3B2-1AF4-445C-A152-AB4C557BDF2F}" type="presOf" srcId="{80CAD9D8-EC52-4C8C-80D3-7419D2F1E314}" destId="{A95D6795-8DEF-4485-A433-D576A8095B0A}" srcOrd="0" destOrd="0" presId="urn:microsoft.com/office/officeart/2005/8/layout/chevron1"/>
    <dgm:cxn modelId="{BF70EC9B-5D67-4AF6-9C91-DBD07BB258B3}" type="presOf" srcId="{A8F8C983-BD1E-4C2A-A3DC-1F43FA0C39B1}" destId="{96DB74E3-CBAF-463F-95E0-18E4F5E6FD8E}" srcOrd="0" destOrd="0" presId="urn:microsoft.com/office/officeart/2005/8/layout/chevron1"/>
    <dgm:cxn modelId="{457B9ADF-F695-4FA2-90C4-206AFFD754C0}" srcId="{80CAD9D8-EC52-4C8C-80D3-7419D2F1E314}" destId="{9DBA1E14-AACE-490F-BD41-095BB1CF43FB}" srcOrd="0" destOrd="0" parTransId="{DCCF900D-825F-46E2-9B30-E260FE822A46}" sibTransId="{F16FC8CE-3D9B-451A-8A50-0931FB3A1308}"/>
    <dgm:cxn modelId="{D76D9EA7-3BA8-4989-8B7C-59714EB0E7A9}" srcId="{3DBBE692-A51A-4772-82A0-46E4646490BC}" destId="{FED532F2-969D-4588-AA1C-44988725AAB7}" srcOrd="1" destOrd="0" parTransId="{1D176218-8CD3-4F2D-8D51-7E6038E2C525}" sibTransId="{94BB0CEC-67D8-497B-9231-0AAA0575FEB9}"/>
    <dgm:cxn modelId="{E846FA52-A533-45ED-A3C1-A5BE903D26A4}" type="presOf" srcId="{31BB4D62-89B2-4FD0-80C8-161C28F9EED7}" destId="{EE3E4663-92FC-49E8-868A-6481B413B298}" srcOrd="0" destOrd="1" presId="urn:microsoft.com/office/officeart/2005/8/layout/chevron1"/>
    <dgm:cxn modelId="{EC1284A5-A4FD-40C5-B133-955EC8C53FCB}" srcId="{9DBA1E14-AACE-490F-BD41-095BB1CF43FB}" destId="{31BB4D62-89B2-4FD0-80C8-161C28F9EED7}" srcOrd="1" destOrd="0" parTransId="{71F3B363-3DAA-45AF-8D3D-EFB38BD54CBE}" sibTransId="{007172BE-55C0-447B-840A-F123EF2F5C5B}"/>
    <dgm:cxn modelId="{A1B18D07-EE4E-4827-83BE-5D838ED9BF42}" srcId="{C64638C9-628E-4CB7-92DC-A575970AF4FF}" destId="{707640B8-0BCD-4342-9ABB-22506FF4994A}" srcOrd="2" destOrd="0" parTransId="{733150D0-C024-4D57-A26C-C5E3C9361DD5}" sibTransId="{9AE785F0-774E-4850-BF57-356B376BE2AE}"/>
    <dgm:cxn modelId="{24681543-8491-4703-B1C1-F50B71413057}" type="presOf" srcId="{C64638C9-628E-4CB7-92DC-A575970AF4FF}" destId="{B7C354A1-529B-469F-87A8-763AF7B283D1}" srcOrd="0" destOrd="0" presId="urn:microsoft.com/office/officeart/2005/8/layout/chevron1"/>
    <dgm:cxn modelId="{F7DDAE86-E00F-4DE6-8721-3919DB693433}" srcId="{C64638C9-628E-4CB7-92DC-A575970AF4FF}" destId="{54B6CCCA-AC9B-4E4E-8E8C-87F7AEA5218A}" srcOrd="0" destOrd="0" parTransId="{D349DA38-8B86-455C-BFF0-DCBC12192A0D}" sibTransId="{EDA97B12-A927-471C-815C-5A89D22D4A82}"/>
    <dgm:cxn modelId="{37F2D074-AA2A-427D-829F-FCE3B6723D5F}" srcId="{AE1C3CBD-03E1-4D21-B317-C4460BD7FCF3}" destId="{30E3A8A2-335C-490D-BF55-D8D31A0366B2}" srcOrd="3" destOrd="0" parTransId="{6B73DC8A-F2F4-41F7-BDF9-CDF74B6D5EFC}" sibTransId="{84FD3A55-9D84-43B7-87AB-AED122768DB8}"/>
    <dgm:cxn modelId="{20F41D17-BB14-4DB4-8869-10AEE6F44799}" type="presOf" srcId="{DC45768B-88B8-4268-A7D0-FED91286FFBF}" destId="{EE3E4663-92FC-49E8-868A-6481B413B298}" srcOrd="0" destOrd="0" presId="urn:microsoft.com/office/officeart/2005/8/layout/chevron1"/>
    <dgm:cxn modelId="{4E1D97F0-3D7D-4F67-9936-B2B9CB960779}" srcId="{80CAD9D8-EC52-4C8C-80D3-7419D2F1E314}" destId="{146EFDD0-3FAA-4CEE-92D6-24CE69428039}" srcOrd="4" destOrd="0" parTransId="{A499B233-4BAF-4F86-83B7-4BF269091DD2}" sibTransId="{A76FB8DE-13DC-431A-9255-D1F6607A27F4}"/>
    <dgm:cxn modelId="{14472B4F-6B09-4739-B998-7639BD6B6511}" srcId="{C64638C9-628E-4CB7-92DC-A575970AF4FF}" destId="{08FDA3C2-07C3-47C9-8E3F-7ADA6D7CDC3C}" srcOrd="1" destOrd="0" parTransId="{0DF42301-4FCA-41DB-AFB3-1FB359A003FF}" sibTransId="{C01E9CD1-01BB-4715-878B-03CB2783D748}"/>
    <dgm:cxn modelId="{37BFAF80-3802-4127-80F8-2C8E1010EF44}" srcId="{9DBA1E14-AACE-490F-BD41-095BB1CF43FB}" destId="{DC45768B-88B8-4268-A7D0-FED91286FFBF}" srcOrd="0" destOrd="0" parTransId="{8B348CEC-914C-44D3-B13D-9C481E5AF3B7}" sibTransId="{587A3331-4BD0-47F0-99E2-1E7222CCF712}"/>
    <dgm:cxn modelId="{01220922-3279-40C9-9994-C2B42861FA49}" type="presOf" srcId="{BAEC2428-AD66-44D1-B6E8-0ECEE635D6B2}" destId="{41859E2A-44F0-41D6-AD15-79F7980CB0D8}" srcOrd="0" destOrd="1" presId="urn:microsoft.com/office/officeart/2005/8/layout/chevron1"/>
    <dgm:cxn modelId="{FFFCCF88-C222-45B5-9E65-E3ED3E3DF5BD}" srcId="{146EFDD0-3FAA-4CEE-92D6-24CE69428039}" destId="{BAEC2428-AD66-44D1-B6E8-0ECEE635D6B2}" srcOrd="1" destOrd="0" parTransId="{778F556D-A51F-43A3-BE4F-719E44C7AB97}" sibTransId="{D10B54DD-0C8F-4B3B-8833-50C8D990CE20}"/>
    <dgm:cxn modelId="{C0CBCBB9-2A81-483F-A030-05B77134F6E7}" type="presOf" srcId="{28F269D5-180B-40BE-B49B-1B156B90ED7A}" destId="{4D3A564B-3007-436F-9C14-786D0F4C0242}" srcOrd="0" destOrd="0" presId="urn:microsoft.com/office/officeart/2005/8/layout/chevron1"/>
    <dgm:cxn modelId="{3B742762-6406-44CE-B924-5D6232F88CD5}" srcId="{AE1C3CBD-03E1-4D21-B317-C4460BD7FCF3}" destId="{310DEA6E-ECF3-49D0-AA50-5046DD90680A}" srcOrd="4" destOrd="0" parTransId="{E2EF683F-1D9E-4ACF-BE30-A762323B478C}" sibTransId="{12E29549-5D7D-40F5-8B3C-5140CD88A886}"/>
    <dgm:cxn modelId="{A855F012-7B3A-45D3-B21B-C7362A941226}" type="presOf" srcId="{D8C57988-AE38-4924-892C-9F24334A2E48}" destId="{4D3A564B-3007-436F-9C14-786D0F4C0242}" srcOrd="0" destOrd="5" presId="urn:microsoft.com/office/officeart/2005/8/layout/chevron1"/>
    <dgm:cxn modelId="{1B5A417B-E593-4282-A16F-C7F2BCA1C24A}" srcId="{AE1C3CBD-03E1-4D21-B317-C4460BD7FCF3}" destId="{05B800D8-39A7-409D-AA91-83218C8DB924}" srcOrd="6" destOrd="0" parTransId="{32191A18-AC48-493E-AA40-0A2FD17D0527}" sibTransId="{F42BFDE8-05BA-4B3F-AD06-BF957A70B1AA}"/>
    <dgm:cxn modelId="{E614CF3A-A679-4840-BF15-381E6CE4CD48}" srcId="{AE1C3CBD-03E1-4D21-B317-C4460BD7FCF3}" destId="{D8C57988-AE38-4924-892C-9F24334A2E48}" srcOrd="5" destOrd="0" parTransId="{8B3BE90F-5E6D-417B-829C-7244A36B398A}" sibTransId="{A4EAFB03-464F-429B-8549-94A1B27E697D}"/>
    <dgm:cxn modelId="{3362DB71-2B12-4840-8989-C036392A70DB}" srcId="{C64638C9-628E-4CB7-92DC-A575970AF4FF}" destId="{618EA3BC-214F-4FC1-BEEA-5B161EC59D8D}" srcOrd="4" destOrd="0" parTransId="{133BCB2C-C76A-495E-9C58-BBEA6A9AA1D4}" sibTransId="{0215903A-A269-450D-B203-B86716FBD6E3}"/>
    <dgm:cxn modelId="{53F184F4-12C6-4AFC-9CD2-CB0A531D54C1}" type="presOf" srcId="{30E3A8A2-335C-490D-BF55-D8D31A0366B2}" destId="{4D3A564B-3007-436F-9C14-786D0F4C0242}" srcOrd="0" destOrd="3" presId="urn:microsoft.com/office/officeart/2005/8/layout/chevron1"/>
    <dgm:cxn modelId="{76E121E8-8C63-4987-B425-559FDB191F5E}" type="presOf" srcId="{3DBBE692-A51A-4772-82A0-46E4646490BC}" destId="{40A84024-9D93-414C-8A7E-C320B04AF3CE}" srcOrd="0" destOrd="0" presId="urn:microsoft.com/office/officeart/2005/8/layout/chevron1"/>
    <dgm:cxn modelId="{AAC33AB6-1C5B-47D4-8993-11DD0E7EDEA5}" srcId="{C64638C9-628E-4CB7-92DC-A575970AF4FF}" destId="{1989C1CC-FD1A-40F6-8E6D-50FAA6C9CF69}" srcOrd="3" destOrd="0" parTransId="{79148B4D-7A6F-40B8-8659-24C9D537597D}" sibTransId="{CD9137FC-9200-4532-9946-F9FAD4F9B791}"/>
    <dgm:cxn modelId="{02E5A8FA-0AF4-4150-90C1-0EF7A0D270D5}" srcId="{80CAD9D8-EC52-4C8C-80D3-7419D2F1E314}" destId="{AE1C3CBD-03E1-4D21-B317-C4460BD7FCF3}" srcOrd="2" destOrd="0" parTransId="{1A47D780-2CE3-47D1-865C-3A35650D1AC2}" sibTransId="{32E9B5F0-8FFD-489C-BF40-0120B3147653}"/>
    <dgm:cxn modelId="{0F6A4CED-27D3-4ED2-A0D8-954016A736F2}" srcId="{AE1C3CBD-03E1-4D21-B317-C4460BD7FCF3}" destId="{E3B45C7C-3758-40A1-B8C2-47DE1640031B}" srcOrd="7" destOrd="0" parTransId="{B16F49C4-C5D5-4A72-88B5-F82587B40101}" sibTransId="{C5840A29-90EC-466E-9C52-468045AD7A5B}"/>
    <dgm:cxn modelId="{296E49BB-C80A-4717-B00E-1EC333973341}" type="presOf" srcId="{2497B3F8-C1F9-4875-96CD-BAF6F88E347B}" destId="{41859E2A-44F0-41D6-AD15-79F7980CB0D8}" srcOrd="0" destOrd="0" presId="urn:microsoft.com/office/officeart/2005/8/layout/chevron1"/>
    <dgm:cxn modelId="{C0F99C66-EAD3-44C8-A552-DACFB40AA416}" type="presOf" srcId="{E3B45C7C-3758-40A1-B8C2-47DE1640031B}" destId="{4D3A564B-3007-436F-9C14-786D0F4C0242}" srcOrd="0" destOrd="7" presId="urn:microsoft.com/office/officeart/2005/8/layout/chevron1"/>
    <dgm:cxn modelId="{AA3E229B-AC2A-4FAA-B895-53EE19626214}" srcId="{C64638C9-628E-4CB7-92DC-A575970AF4FF}" destId="{33453E27-DCEE-44E4-80D0-69115BE57C28}" srcOrd="5" destOrd="0" parTransId="{8AD41E23-E837-4B6C-A131-818DCBDEFCE2}" sibTransId="{2CC092CF-177E-4AA1-A831-CBBDA7B84207}"/>
    <dgm:cxn modelId="{36162815-9F55-4E27-A2E2-CAEE67CA29E3}" type="presOf" srcId="{D93EEF9E-6DD0-4700-9613-A81779D09BFA}" destId="{4D3A564B-3007-436F-9C14-786D0F4C0242}" srcOrd="0" destOrd="1" presId="urn:microsoft.com/office/officeart/2005/8/layout/chevron1"/>
    <dgm:cxn modelId="{DB782BED-09C6-4C53-85F2-FD05F7E40AFA}" type="presOf" srcId="{05B800D8-39A7-409D-AA91-83218C8DB924}" destId="{4D3A564B-3007-436F-9C14-786D0F4C0242}" srcOrd="0" destOrd="6" presId="urn:microsoft.com/office/officeart/2005/8/layout/chevron1"/>
    <dgm:cxn modelId="{5652B335-DC3F-45BD-9734-ADA9F68C1560}" type="presOf" srcId="{1989C1CC-FD1A-40F6-8E6D-50FAA6C9CF69}" destId="{11EF171E-2742-4D82-B8B1-202CC818500A}" srcOrd="0" destOrd="3" presId="urn:microsoft.com/office/officeart/2005/8/layout/chevron1"/>
    <dgm:cxn modelId="{6221B964-65EF-4812-B3E3-09EC4B1CE4E3}" srcId="{AE1C3CBD-03E1-4D21-B317-C4460BD7FCF3}" destId="{9F005E99-0FED-4F1A-B8FD-BFBDDF3960C5}" srcOrd="2" destOrd="0" parTransId="{9E3B0217-469C-4E92-BD22-63792D649F6F}" sibTransId="{E3B52041-98FA-4210-974A-68F676A48AC0}"/>
    <dgm:cxn modelId="{074F9BD1-54BC-4E97-B17D-B12737DA8CFF}" type="presOf" srcId="{FED532F2-969D-4588-AA1C-44988725AAB7}" destId="{96DB74E3-CBAF-463F-95E0-18E4F5E6FD8E}" srcOrd="0" destOrd="1" presId="urn:microsoft.com/office/officeart/2005/8/layout/chevron1"/>
    <dgm:cxn modelId="{1951F746-CE20-4AD5-8D43-77D535BD4192}" type="presOf" srcId="{310DEA6E-ECF3-49D0-AA50-5046DD90680A}" destId="{4D3A564B-3007-436F-9C14-786D0F4C0242}" srcOrd="0" destOrd="4" presId="urn:microsoft.com/office/officeart/2005/8/layout/chevron1"/>
    <dgm:cxn modelId="{0F0E6B5D-85DA-4B37-B458-3C461CDD2B60}" type="presOf" srcId="{33453E27-DCEE-44E4-80D0-69115BE57C28}" destId="{11EF171E-2742-4D82-B8B1-202CC818500A}" srcOrd="0" destOrd="5" presId="urn:microsoft.com/office/officeart/2005/8/layout/chevron1"/>
    <dgm:cxn modelId="{AF2802B0-E66D-4FBF-9C43-07E0984BEE03}" srcId="{3DBBE692-A51A-4772-82A0-46E4646490BC}" destId="{A8F8C983-BD1E-4C2A-A3DC-1F43FA0C39B1}" srcOrd="0" destOrd="0" parTransId="{1F814220-543A-486A-A8CD-B32A448D3D06}" sibTransId="{74B7E269-0803-4397-87AC-F9E4EFC50511}"/>
    <dgm:cxn modelId="{A3D54EC8-F656-41A9-93CA-C533F950C92B}" srcId="{AE1C3CBD-03E1-4D21-B317-C4460BD7FCF3}" destId="{D93EEF9E-6DD0-4700-9613-A81779D09BFA}" srcOrd="1" destOrd="0" parTransId="{B7E3F540-187C-48A3-9166-4B7C3ED125A4}" sibTransId="{BB4F3C1F-9128-474F-8B5F-68A9D4999129}"/>
    <dgm:cxn modelId="{6563B53F-C83F-4A23-94B8-D9CB95E6F303}" type="presOf" srcId="{54B6CCCA-AC9B-4E4E-8E8C-87F7AEA5218A}" destId="{11EF171E-2742-4D82-B8B1-202CC818500A}" srcOrd="0" destOrd="0" presId="urn:microsoft.com/office/officeart/2005/8/layout/chevron1"/>
    <dgm:cxn modelId="{B7F0D82D-05C5-4F3F-B087-7470EFCD64D1}" type="presOf" srcId="{618EA3BC-214F-4FC1-BEEA-5B161EC59D8D}" destId="{11EF171E-2742-4D82-B8B1-202CC818500A}" srcOrd="0" destOrd="4" presId="urn:microsoft.com/office/officeart/2005/8/layout/chevron1"/>
    <dgm:cxn modelId="{AD9FBF3F-1E06-4235-9993-76F0E7E39615}" type="presOf" srcId="{9F005E99-0FED-4F1A-B8FD-BFBDDF3960C5}" destId="{4D3A564B-3007-436F-9C14-786D0F4C0242}" srcOrd="0" destOrd="2" presId="urn:microsoft.com/office/officeart/2005/8/layout/chevron1"/>
    <dgm:cxn modelId="{95C0EEC7-3D3F-4FA1-A8A6-4D8EEADAC183}" type="presOf" srcId="{9DBA1E14-AACE-490F-BD41-095BB1CF43FB}" destId="{725E178E-429A-476B-B6E3-699806717555}" srcOrd="0" destOrd="0" presId="urn:microsoft.com/office/officeart/2005/8/layout/chevron1"/>
    <dgm:cxn modelId="{A53CC0F6-5627-40CE-858B-639A6FBBC3B7}" type="presParOf" srcId="{A95D6795-8DEF-4485-A433-D576A8095B0A}" destId="{DC3688DB-0FAB-49D7-B74C-CCAC9E2E19B0}" srcOrd="0" destOrd="0" presId="urn:microsoft.com/office/officeart/2005/8/layout/chevron1"/>
    <dgm:cxn modelId="{885A9812-1888-4C98-8908-24D33605E547}" type="presParOf" srcId="{DC3688DB-0FAB-49D7-B74C-CCAC9E2E19B0}" destId="{725E178E-429A-476B-B6E3-699806717555}" srcOrd="0" destOrd="0" presId="urn:microsoft.com/office/officeart/2005/8/layout/chevron1"/>
    <dgm:cxn modelId="{A0552DC7-110F-4222-B413-9CCE538BC74E}" type="presParOf" srcId="{DC3688DB-0FAB-49D7-B74C-CCAC9E2E19B0}" destId="{EE3E4663-92FC-49E8-868A-6481B413B298}" srcOrd="1" destOrd="0" presId="urn:microsoft.com/office/officeart/2005/8/layout/chevron1"/>
    <dgm:cxn modelId="{CF898E36-61E0-485E-9459-14F5556E68CF}" type="presParOf" srcId="{A95D6795-8DEF-4485-A433-D576A8095B0A}" destId="{22EB5EEB-05B7-4579-8238-F7B0E756F5D5}" srcOrd="1" destOrd="0" presId="urn:microsoft.com/office/officeart/2005/8/layout/chevron1"/>
    <dgm:cxn modelId="{D2D0CAB0-831F-4D9A-87A0-4455B64A0842}" type="presParOf" srcId="{A95D6795-8DEF-4485-A433-D576A8095B0A}" destId="{11F398B0-5780-4EC5-AC0D-30CCB780F6E3}" srcOrd="2" destOrd="0" presId="urn:microsoft.com/office/officeart/2005/8/layout/chevron1"/>
    <dgm:cxn modelId="{79447E30-A612-40B1-9FC2-7EC48D6E1537}" type="presParOf" srcId="{11F398B0-5780-4EC5-AC0D-30CCB780F6E3}" destId="{40A84024-9D93-414C-8A7E-C320B04AF3CE}" srcOrd="0" destOrd="0" presId="urn:microsoft.com/office/officeart/2005/8/layout/chevron1"/>
    <dgm:cxn modelId="{678C7C0D-1DF7-42EE-9115-FB8D5B4CF75D}" type="presParOf" srcId="{11F398B0-5780-4EC5-AC0D-30CCB780F6E3}" destId="{96DB74E3-CBAF-463F-95E0-18E4F5E6FD8E}" srcOrd="1" destOrd="0" presId="urn:microsoft.com/office/officeart/2005/8/layout/chevron1"/>
    <dgm:cxn modelId="{D6F48A6C-893A-4340-9C76-60550E808C1C}" type="presParOf" srcId="{A95D6795-8DEF-4485-A433-D576A8095B0A}" destId="{9B273670-9460-4D19-A32F-CB3490C1FFD7}" srcOrd="3" destOrd="0" presId="urn:microsoft.com/office/officeart/2005/8/layout/chevron1"/>
    <dgm:cxn modelId="{63C5A14E-CFBE-4DE3-8200-013E624B2AEC}" type="presParOf" srcId="{A95D6795-8DEF-4485-A433-D576A8095B0A}" destId="{AA363FB2-5F90-41AF-AAC0-0A3F3D19E86B}" srcOrd="4" destOrd="0" presId="urn:microsoft.com/office/officeart/2005/8/layout/chevron1"/>
    <dgm:cxn modelId="{80B85BCD-DDD5-4881-BBDC-52D4EE5CE6D1}" type="presParOf" srcId="{AA363FB2-5F90-41AF-AAC0-0A3F3D19E86B}" destId="{B652AEA5-FC5D-4E2A-BF52-64698F92843E}" srcOrd="0" destOrd="0" presId="urn:microsoft.com/office/officeart/2005/8/layout/chevron1"/>
    <dgm:cxn modelId="{9695D5D9-9805-4873-8183-351045FEC08E}" type="presParOf" srcId="{AA363FB2-5F90-41AF-AAC0-0A3F3D19E86B}" destId="{4D3A564B-3007-436F-9C14-786D0F4C0242}" srcOrd="1" destOrd="0" presId="urn:microsoft.com/office/officeart/2005/8/layout/chevron1"/>
    <dgm:cxn modelId="{D08A6470-7CBE-4FCC-958B-0B7E2B72829A}" type="presParOf" srcId="{A95D6795-8DEF-4485-A433-D576A8095B0A}" destId="{2CF9338E-C499-488E-82AE-BD105BF3E56B}" srcOrd="5" destOrd="0" presId="urn:microsoft.com/office/officeart/2005/8/layout/chevron1"/>
    <dgm:cxn modelId="{9C16DFB1-20E7-4E86-8A39-5309C0744475}" type="presParOf" srcId="{A95D6795-8DEF-4485-A433-D576A8095B0A}" destId="{C5178766-D351-45D1-8421-3C033C8336B6}" srcOrd="6" destOrd="0" presId="urn:microsoft.com/office/officeart/2005/8/layout/chevron1"/>
    <dgm:cxn modelId="{40197713-BBC4-4510-8D88-EDFD7FC56F1C}" type="presParOf" srcId="{C5178766-D351-45D1-8421-3C033C8336B6}" destId="{B7C354A1-529B-469F-87A8-763AF7B283D1}" srcOrd="0" destOrd="0" presId="urn:microsoft.com/office/officeart/2005/8/layout/chevron1"/>
    <dgm:cxn modelId="{DAFF0FD0-E76B-454A-8A4F-CB4BF40142DC}" type="presParOf" srcId="{C5178766-D351-45D1-8421-3C033C8336B6}" destId="{11EF171E-2742-4D82-B8B1-202CC818500A}" srcOrd="1" destOrd="0" presId="urn:microsoft.com/office/officeart/2005/8/layout/chevron1"/>
    <dgm:cxn modelId="{F1F8495D-E2F7-43F0-B91B-080F7C11B364}" type="presParOf" srcId="{A95D6795-8DEF-4485-A433-D576A8095B0A}" destId="{8A1979A5-9AA6-4C7E-82FA-065179F68264}" srcOrd="7" destOrd="0" presId="urn:microsoft.com/office/officeart/2005/8/layout/chevron1"/>
    <dgm:cxn modelId="{2DDAD0EE-99E2-47B1-B273-0F994970CB91}" type="presParOf" srcId="{A95D6795-8DEF-4485-A433-D576A8095B0A}" destId="{D58929EC-214F-47A5-A408-574609E7FEDA}" srcOrd="8" destOrd="0" presId="urn:microsoft.com/office/officeart/2005/8/layout/chevron1"/>
    <dgm:cxn modelId="{6A67C168-FB9C-4879-9D00-E90DF5374599}" type="presParOf" srcId="{D58929EC-214F-47A5-A408-574609E7FEDA}" destId="{21878B29-F4FE-4E5C-A78F-17EBAB30D0E9}" srcOrd="0" destOrd="0" presId="urn:microsoft.com/office/officeart/2005/8/layout/chevron1"/>
    <dgm:cxn modelId="{C4417246-320F-440A-921F-E6D0C21621AA}" type="presParOf" srcId="{D58929EC-214F-47A5-A408-574609E7FEDA}" destId="{41859E2A-44F0-41D6-AD15-79F7980CB0D8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5E178E-429A-476B-B6E3-699806717555}">
      <dsp:nvSpPr>
        <dsp:cNvPr id="0" name=""/>
        <dsp:cNvSpPr/>
      </dsp:nvSpPr>
      <dsp:spPr>
        <a:xfrm>
          <a:off x="1005" y="217077"/>
          <a:ext cx="1694253" cy="67770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LS Central 19.5</a:t>
          </a:r>
        </a:p>
      </dsp:txBody>
      <dsp:txXfrm>
        <a:off x="339856" y="217077"/>
        <a:ext cx="1016552" cy="677701"/>
      </dsp:txXfrm>
    </dsp:sp>
    <dsp:sp modelId="{EE3E4663-92FC-49E8-868A-6481B413B298}">
      <dsp:nvSpPr>
        <dsp:cNvPr id="0" name=""/>
        <dsp:cNvSpPr/>
      </dsp:nvSpPr>
      <dsp:spPr>
        <a:xfrm>
          <a:off x="1005" y="979491"/>
          <a:ext cx="1355402" cy="427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/>
            <a:t>April 2022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/>
            <a:t>V1 of Self-Service Kiosk</a:t>
          </a:r>
        </a:p>
      </dsp:txBody>
      <dsp:txXfrm>
        <a:off x="1005" y="979491"/>
        <a:ext cx="1355402" cy="4275000"/>
      </dsp:txXfrm>
    </dsp:sp>
    <dsp:sp modelId="{40A84024-9D93-414C-8A7E-C320B04AF3CE}">
      <dsp:nvSpPr>
        <dsp:cNvPr id="0" name=""/>
        <dsp:cNvSpPr/>
      </dsp:nvSpPr>
      <dsp:spPr>
        <a:xfrm>
          <a:off x="1479259" y="217077"/>
          <a:ext cx="1694253" cy="67770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LS Central 20.0</a:t>
          </a:r>
        </a:p>
      </dsp:txBody>
      <dsp:txXfrm>
        <a:off x="1818110" y="217077"/>
        <a:ext cx="1016552" cy="677701"/>
      </dsp:txXfrm>
    </dsp:sp>
    <dsp:sp modelId="{96DB74E3-CBAF-463F-95E0-18E4F5E6FD8E}">
      <dsp:nvSpPr>
        <dsp:cNvPr id="0" name=""/>
        <dsp:cNvSpPr/>
      </dsp:nvSpPr>
      <dsp:spPr>
        <a:xfrm>
          <a:off x="1479259" y="979491"/>
          <a:ext cx="1355402" cy="427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/>
            <a:t>May 2022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/>
            <a:t>Fixes and tuning</a:t>
          </a:r>
        </a:p>
      </dsp:txBody>
      <dsp:txXfrm>
        <a:off x="1479259" y="979491"/>
        <a:ext cx="1355402" cy="4275000"/>
      </dsp:txXfrm>
    </dsp:sp>
    <dsp:sp modelId="{B652AEA5-FC5D-4E2A-BF52-64698F92843E}">
      <dsp:nvSpPr>
        <dsp:cNvPr id="0" name=""/>
        <dsp:cNvSpPr/>
      </dsp:nvSpPr>
      <dsp:spPr>
        <a:xfrm>
          <a:off x="2957512" y="217077"/>
          <a:ext cx="1694253" cy="67770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LS Central 20.1</a:t>
          </a:r>
        </a:p>
      </dsp:txBody>
      <dsp:txXfrm>
        <a:off x="3296363" y="217077"/>
        <a:ext cx="1016552" cy="677701"/>
      </dsp:txXfrm>
    </dsp:sp>
    <dsp:sp modelId="{4D3A564B-3007-436F-9C14-786D0F4C0242}">
      <dsp:nvSpPr>
        <dsp:cNvPr id="0" name=""/>
        <dsp:cNvSpPr/>
      </dsp:nvSpPr>
      <dsp:spPr>
        <a:xfrm>
          <a:off x="2957512" y="979491"/>
          <a:ext cx="1355402" cy="427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/>
            <a:t>June 2022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/>
            <a:t>Enhanced ordering flow for deals/items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/>
            <a:t>Scan item barcode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/>
            <a:t>Scan member card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/>
            <a:t>Languages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/>
            <a:t>Fixes and tuning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kern="1200"/>
        </a:p>
      </dsp:txBody>
      <dsp:txXfrm>
        <a:off x="2957512" y="979491"/>
        <a:ext cx="1355402" cy="4275000"/>
      </dsp:txXfrm>
    </dsp:sp>
    <dsp:sp modelId="{B7C354A1-529B-469F-87A8-763AF7B283D1}">
      <dsp:nvSpPr>
        <dsp:cNvPr id="0" name=""/>
        <dsp:cNvSpPr/>
      </dsp:nvSpPr>
      <dsp:spPr>
        <a:xfrm>
          <a:off x="4435766" y="217077"/>
          <a:ext cx="1694253" cy="67770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LS Central 20.2</a:t>
          </a:r>
        </a:p>
      </dsp:txBody>
      <dsp:txXfrm>
        <a:off x="4774617" y="217077"/>
        <a:ext cx="1016552" cy="677701"/>
      </dsp:txXfrm>
    </dsp:sp>
    <dsp:sp modelId="{11EF171E-2742-4D82-B8B1-202CC818500A}">
      <dsp:nvSpPr>
        <dsp:cNvPr id="0" name=""/>
        <dsp:cNvSpPr/>
      </dsp:nvSpPr>
      <dsp:spPr>
        <a:xfrm>
          <a:off x="4435766" y="979491"/>
          <a:ext cx="1355402" cy="427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/>
            <a:t>July 2022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/>
            <a:t>Link top banner with image or video to selling item or deal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/>
            <a:t>Make it a meal – show possible deals for specific items when user clicks them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/>
            <a:t>Accessibility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/>
            <a:t>Responsive UI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/>
            <a:t>Fixes and tuning</a:t>
          </a:r>
        </a:p>
      </dsp:txBody>
      <dsp:txXfrm>
        <a:off x="4435766" y="979491"/>
        <a:ext cx="1355402" cy="4275000"/>
      </dsp:txXfrm>
    </dsp:sp>
    <dsp:sp modelId="{21878B29-F4FE-4E5C-A78F-17EBAB30D0E9}">
      <dsp:nvSpPr>
        <dsp:cNvPr id="0" name=""/>
        <dsp:cNvSpPr/>
      </dsp:nvSpPr>
      <dsp:spPr>
        <a:xfrm>
          <a:off x="5914019" y="217077"/>
          <a:ext cx="1694253" cy="67770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LS Central 20.3</a:t>
          </a:r>
        </a:p>
      </dsp:txBody>
      <dsp:txXfrm>
        <a:off x="6252870" y="217077"/>
        <a:ext cx="1016552" cy="677701"/>
      </dsp:txXfrm>
    </dsp:sp>
    <dsp:sp modelId="{41859E2A-44F0-41D6-AD15-79F7980CB0D8}">
      <dsp:nvSpPr>
        <dsp:cNvPr id="0" name=""/>
        <dsp:cNvSpPr/>
      </dsp:nvSpPr>
      <dsp:spPr>
        <a:xfrm>
          <a:off x="5914019" y="979491"/>
          <a:ext cx="1355402" cy="427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/>
            <a:t>September 2022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/>
            <a:t>Cross-Selling (using same setup as in BC)</a:t>
          </a:r>
        </a:p>
      </dsp:txBody>
      <dsp:txXfrm>
        <a:off x="5914019" y="979491"/>
        <a:ext cx="1355402" cy="4275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D7585F7-C78C-4B44-9446-3B7E2E964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F77111-3B58-CA4A-8ED3-D7B5286800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64DC1-5083-EC49-9229-04C40CBA15FE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4F4983-52E6-364B-94F2-581781BFD0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561BEC-0FDC-7D4D-9EC6-CF38CAE42F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83D75-D1A3-454F-B0DF-9F0DDF9BA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65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58607-948F-B44A-BB9D-0850C6514688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234A6-D86D-574C-BED0-70D8EF22B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79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894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58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6598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0313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94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4490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929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822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343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325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599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067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3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814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025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1.sv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1.sv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1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0.png"/><Relationship Id="rId4" Type="http://schemas.openxmlformats.org/officeDocument/2006/relationships/image" Target="../media/image23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0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9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svg"/><Relationship Id="rId5" Type="http://schemas.openxmlformats.org/officeDocument/2006/relationships/image" Target="../media/image34.png"/><Relationship Id="rId4" Type="http://schemas.openxmlformats.org/officeDocument/2006/relationships/image" Target="../media/image23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svg"/><Relationship Id="rId5" Type="http://schemas.openxmlformats.org/officeDocument/2006/relationships/image" Target="../media/image34.png"/><Relationship Id="rId4" Type="http://schemas.openxmlformats.org/officeDocument/2006/relationships/image" Target="../media/image23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5.png"/><Relationship Id="rId4" Type="http://schemas.openxmlformats.org/officeDocument/2006/relationships/image" Target="../media/image23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23.emf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8.png"/><Relationship Id="rId5" Type="http://schemas.openxmlformats.org/officeDocument/2006/relationships/image" Target="../media/image37.png"/><Relationship Id="rId4" Type="http://schemas.openxmlformats.org/officeDocument/2006/relationships/image" Target="../media/image30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23.emf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8.png"/><Relationship Id="rId5" Type="http://schemas.openxmlformats.org/officeDocument/2006/relationships/image" Target="../media/image37.png"/><Relationship Id="rId4" Type="http://schemas.openxmlformats.org/officeDocument/2006/relationships/image" Target="../media/image30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3.emf"/><Relationship Id="rId4" Type="http://schemas.openxmlformats.org/officeDocument/2006/relationships/image" Target="../media/image28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3.svg"/><Relationship Id="rId5" Type="http://schemas.openxmlformats.org/officeDocument/2006/relationships/image" Target="../media/image38.png"/><Relationship Id="rId4" Type="http://schemas.openxmlformats.org/officeDocument/2006/relationships/image" Target="../media/image23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3.svg"/><Relationship Id="rId5" Type="http://schemas.openxmlformats.org/officeDocument/2006/relationships/image" Target="../media/image38.png"/><Relationship Id="rId4" Type="http://schemas.openxmlformats.org/officeDocument/2006/relationships/image" Target="../media/image23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9.png"/><Relationship Id="rId4" Type="http://schemas.openxmlformats.org/officeDocument/2006/relationships/image" Target="../media/image23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7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3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7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3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0.png"/><Relationship Id="rId4" Type="http://schemas.openxmlformats.org/officeDocument/2006/relationships/image" Target="../media/image23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itting, black, table&#10;&#10;Description automatically generated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759F07-1E39-C046-BF08-B4CD238AAC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96F11E4-F3EB-284A-BC49-E151C562D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05A5FD5-44DA-F947-BE33-F24126F76C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3955772"/>
            <a:ext cx="5973418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8ED5CC3-B58A-074C-8FDB-13269A07CC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37321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45464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speaker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41E035-64CA-714E-829B-B5A1570EE7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9AA3E6D-9D38-8445-9817-3F3C04EC5C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706" y="2205294"/>
            <a:ext cx="62227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1F8A625-E21A-EB43-A4DA-DE25984882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1706" y="2868971"/>
            <a:ext cx="62227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17D4ACD-033C-E145-A3BB-C63E21FC0B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706" y="4019346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546E714-BB5F-B94B-94F6-074431B98C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706" y="4383144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8FE9F43-27DA-4F49-99B7-2CA36D200A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84806" y="4019346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1838BAB-38AB-F04E-8BF1-71AE25D351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84806" y="4383144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831127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ake, sitting, table, bear&#10;&#10;Description automatically generated">
            <a:extLst>
              <a:ext uri="{FF2B5EF4-FFF2-40B4-BE49-F238E27FC236}">
                <a16:creationId xmlns:a16="http://schemas.microsoft.com/office/drawing/2014/main" id="{F9293D35-AEB4-3144-AC55-1479773D8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74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93D35-AEB4-3144-AC55-1479773D8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44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93D35-AEB4-3144-AC55-1479773D8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80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itting, black, table&#10;&#10;Description automatically generated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14400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58591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991" y="2922104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450015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2922104"/>
            <a:ext cx="7195931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138502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836" y="2922104"/>
            <a:ext cx="7085095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794225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6907696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25078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759F07-1E39-C046-BF08-B4CD238AAC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96F11E4-F3EB-284A-BC49-E151C562D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05A5FD5-44DA-F947-BE33-F24126F76C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3955772"/>
            <a:ext cx="5973418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8ED5CC3-B58A-074C-8FDB-13269A07CC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37321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521414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6907696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07552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42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327124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766107F-9B7D-5549-BFE5-2215D8B1F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643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092B2DA-6DCC-2C4D-97C8-27F0D07DCE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8900000">
            <a:off x="7103176" y="569433"/>
            <a:ext cx="1182831" cy="1274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43B423-E634-C044-A742-9CA382D10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9477" y="1407319"/>
            <a:ext cx="6453046" cy="4043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79F381-2A26-0744-B488-A1E5CADB0C74}"/>
              </a:ext>
            </a:extLst>
          </p:cNvPr>
          <p:cNvSpPr txBox="1"/>
          <p:nvPr userDrawn="1"/>
        </p:nvSpPr>
        <p:spPr>
          <a:xfrm>
            <a:off x="7059168" y="5359241"/>
            <a:ext cx="17990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53ADC09-CA31-5A43-B134-60099CCB56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869316" y="1013895"/>
            <a:ext cx="1774534" cy="54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61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1847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6741806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A51E97B-DBE7-3843-8135-C3455B991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40" y="1060316"/>
            <a:ext cx="11495098" cy="5435734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FE20AE-B2AC-4542-BEDE-2DF325DA0D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1" y="266459"/>
            <a:ext cx="1006416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4938236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BB264761-5EF5-6146-A38A-C0066B536F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817761F-E04C-F24A-B500-A1C58C7DC9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020D9B57-1EE4-F643-A334-2ED7F31D8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804078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resenter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38D9C70C-2730-4E44-B8CB-7C5FDCB47D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D990FC-00B3-A940-BB96-744101E43CD1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EBC132A-0922-974F-8A88-11F6B216298D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85B74DC6-C536-FC4C-95B0-863952CE43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055084" y="2931342"/>
            <a:ext cx="2195670" cy="67401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4830417" y="3187622"/>
            <a:ext cx="2817967" cy="245008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06BF8495-4172-0B43-B949-68A46D2C4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6372" y="2939080"/>
            <a:ext cx="2079961" cy="171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690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4183842-239F-3145-8DE1-C724966E93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585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6D4130B-40D2-E646-8871-FC218157ED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991" y="2454965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56B5A59-9B83-6744-AEE4-A7C862B508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99991" y="3140765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4BF754A-C8A0-1C42-9378-C71792F06B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99991" y="4432852"/>
            <a:ext cx="6867940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CAB2BEE-854D-AD42-88E3-E5B6ABB78C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9991" y="4850295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83241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EAFCBB06-2F42-9549-BC2C-0384FFBF55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15E8185-86B5-E640-B9F5-4C2A39F44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356B376F-8D5A-DE4A-862B-3D83D01482F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725A9FC-7DBA-3D45-A740-A26AD8F440B9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>
            <a:extLst>
              <a:ext uri="{FF2B5EF4-FFF2-40B4-BE49-F238E27FC236}">
                <a16:creationId xmlns:a16="http://schemas.microsoft.com/office/drawing/2014/main" id="{ACEA8362-64D4-EF45-82FE-7DB01A2F59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375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60461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00000">
            <a:off x="6807061" y="1508431"/>
            <a:ext cx="4417892" cy="384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02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gradient slide with log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5221884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8848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319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036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5465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298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7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8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9960025-D298-7147-911B-01B8825CF1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01817" y="2454965"/>
            <a:ext cx="7166114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B1C94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E3E530F-C7EE-D44E-954E-DADE39844D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1817" y="3140765"/>
            <a:ext cx="7166114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EBF26CD-2B84-184D-B0BF-B7D5D0B658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01817" y="4432852"/>
            <a:ext cx="7166114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64B6276-267F-1248-83BA-08E582FF48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1817" y="4850295"/>
            <a:ext cx="7166114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723242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038026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307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496907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65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256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349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43806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060435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612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51323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9960025-D298-7147-911B-01B8825CF1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37921" y="2454965"/>
            <a:ext cx="653000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E3E530F-C7EE-D44E-954E-DADE39844D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37921" y="3140765"/>
            <a:ext cx="653000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EBF26CD-2B84-184D-B0BF-B7D5D0B658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37921" y="4432852"/>
            <a:ext cx="6530009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64B6276-267F-1248-83BA-08E582FF48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37921" y="4850295"/>
            <a:ext cx="653000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BCFDF3-F494-814D-B1F3-0179EA904597}"/>
              </a:ext>
            </a:extLst>
          </p:cNvPr>
          <p:cNvSpPr/>
          <p:nvPr userDrawn="1"/>
        </p:nvSpPr>
        <p:spPr>
          <a:xfrm>
            <a:off x="6659217" y="477078"/>
            <a:ext cx="3170583" cy="1709531"/>
          </a:xfrm>
          <a:prstGeom prst="rect">
            <a:avLst/>
          </a:prstGeom>
          <a:solidFill>
            <a:srgbClr val="253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A0C00B-E0A8-8045-B983-51E5EB265F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7554" t="7681" r="22881" b="68406"/>
          <a:stretch/>
        </p:blipFill>
        <p:spPr>
          <a:xfrm>
            <a:off x="7310229" y="526774"/>
            <a:ext cx="2385391" cy="16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82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602301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311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756351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742792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62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768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82867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729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7808062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856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62531CC-2531-9A44-85F2-21F1FF016A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728D79A-386C-FB48-A4FC-4DAF553567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DFD6E4-2865-9146-B515-A65ABBC22C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4373218"/>
            <a:ext cx="6867939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B946AE1-E2A4-2A4D-BB86-EE8D70CF11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790661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03147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62531CC-2531-9A44-85F2-21F1FF016A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728D79A-386C-FB48-A4FC-4DAF553567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DFD6E4-2865-9146-B515-A65ABBC22C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4373218"/>
            <a:ext cx="6867939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B946AE1-E2A4-2A4D-BB86-EE8D70CF11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790661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93309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ue empty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1271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86E14D-3D67-D14E-986B-9AC95A403AB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692061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15.emf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14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image" Target="../media/image14.emf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image" Target="../media/image15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71225706-2CBE-1C4F-AD58-C23DD6181B3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38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50" r:id="rId2"/>
    <p:sldLayoutId id="2147483746" r:id="rId3"/>
    <p:sldLayoutId id="2147483747" r:id="rId4"/>
    <p:sldLayoutId id="2147483751" r:id="rId5"/>
    <p:sldLayoutId id="2147483748" r:id="rId6"/>
    <p:sldLayoutId id="2147483749" r:id="rId7"/>
    <p:sldLayoutId id="2147483787" r:id="rId8"/>
    <p:sldLayoutId id="2147483827" r:id="rId9"/>
    <p:sldLayoutId id="214748383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17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53" r:id="rId4"/>
    <p:sldLayoutId id="2147483754" r:id="rId5"/>
    <p:sldLayoutId id="2147483755" r:id="rId6"/>
    <p:sldLayoutId id="2147483756" r:id="rId7"/>
    <p:sldLayoutId id="2147483759" r:id="rId8"/>
    <p:sldLayoutId id="2147483757" r:id="rId9"/>
    <p:sldLayoutId id="2147483758" r:id="rId10"/>
    <p:sldLayoutId id="21474838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DA6B38-15F0-5F48-88B1-EBD49EC2DD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EE553C-8DB8-204E-9439-2DDB16BFD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36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A50B1-34F8-4C44-97DA-9823D6A97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82D55-C0FA-D64E-A9F5-F1FFE4A70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4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  <p:sldLayoutId id="2147483819" r:id="rId19"/>
    <p:sldLayoutId id="2147483820" r:id="rId20"/>
    <p:sldLayoutId id="2147483821" r:id="rId21"/>
    <p:sldLayoutId id="2147483822" r:id="rId22"/>
    <p:sldLayoutId id="2147483823" r:id="rId23"/>
    <p:sldLayoutId id="2147483824" r:id="rId24"/>
    <p:sldLayoutId id="2147483825" r:id="rId25"/>
    <p:sldLayoutId id="2147483826" r:id="rId26"/>
    <p:sldLayoutId id="2147483828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2.xml"/><Relationship Id="rId4" Type="http://schemas.microsoft.com/office/2018/10/relationships/comments" Target="../comments/modernComment_193_69F1E93D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4" Type="http://schemas.microsoft.com/office/2018/10/relationships/comments" Target="../comments/modernComment_17B_F10AD9B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983B5A-7555-EB48-8C4B-D083F50102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400" dirty="0"/>
              <a:t>Food &amp; </a:t>
            </a:r>
            <a:r>
              <a:rPr lang="en-US" sz="4400" dirty="0" smtClean="0"/>
              <a:t>Beverage</a:t>
            </a:r>
            <a:endParaRPr lang="en-IS" sz="4400" dirty="0"/>
          </a:p>
          <a:p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567580-0138-7947-9D30-50ED0C1511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With LS Central for Restaurants</a:t>
            </a:r>
            <a:endParaRPr lang="en-IS" dirty="0"/>
          </a:p>
          <a:p>
            <a:endParaRPr lang="en-I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B389F1-FC5B-E34D-B674-6260E6F8F5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43658" y="3860823"/>
            <a:ext cx="3185742" cy="348214"/>
          </a:xfrm>
        </p:spPr>
        <p:txBody>
          <a:bodyPr/>
          <a:lstStyle/>
          <a:p>
            <a:r>
              <a:rPr lang="en-US"/>
              <a:t>Gunnar </a:t>
            </a:r>
            <a:r>
              <a:rPr lang="en-US" err="1"/>
              <a:t>Örn</a:t>
            </a:r>
            <a:r>
              <a:rPr lang="en-US"/>
              <a:t> </a:t>
            </a:r>
            <a:r>
              <a:rPr lang="en-US" err="1"/>
              <a:t>Þorsteinsson</a:t>
            </a:r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6AE9C0-E944-8840-9760-CEE99F4AD2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1313" y="4224621"/>
            <a:ext cx="2662184" cy="348214"/>
          </a:xfrm>
        </p:spPr>
        <p:txBody>
          <a:bodyPr/>
          <a:lstStyle/>
          <a:p>
            <a:r>
              <a:rPr lang="en-US"/>
              <a:t>Product Director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F2843AB-DFBB-A741-A15D-0B4137DA38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3234" y="3860823"/>
            <a:ext cx="2662184" cy="348214"/>
          </a:xfrm>
        </p:spPr>
        <p:txBody>
          <a:bodyPr/>
          <a:lstStyle/>
          <a:p>
            <a:r>
              <a:rPr lang="en-US"/>
              <a:t>Anna </a:t>
            </a:r>
            <a:r>
              <a:rPr lang="en-US" err="1"/>
              <a:t>Kristín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91CAF1-BD80-EA42-9D72-CA93E87E10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3234" y="4224621"/>
            <a:ext cx="2662184" cy="348214"/>
          </a:xfrm>
        </p:spPr>
        <p:txBody>
          <a:bodyPr/>
          <a:lstStyle/>
          <a:p>
            <a:r>
              <a:rPr lang="en-US"/>
              <a:t>Product Owner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36211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E76CE84E-2F0F-84D4-0155-586156D968C7}"/>
              </a:ext>
            </a:extLst>
          </p:cNvPr>
          <p:cNvGrpSpPr/>
          <p:nvPr/>
        </p:nvGrpSpPr>
        <p:grpSpPr>
          <a:xfrm>
            <a:off x="5834429" y="1156568"/>
            <a:ext cx="11180251" cy="6192753"/>
            <a:chOff x="5802345" y="1208172"/>
            <a:chExt cx="11180251" cy="6192753"/>
          </a:xfrm>
        </p:grpSpPr>
        <p:pic>
          <p:nvPicPr>
            <p:cNvPr id="25" name="Picture 24" descr="A picture containing text, parking&#10;&#10;Description automatically generated">
              <a:extLst>
                <a:ext uri="{FF2B5EF4-FFF2-40B4-BE49-F238E27FC236}">
                  <a16:creationId xmlns:a16="http://schemas.microsoft.com/office/drawing/2014/main" id="{88EB5025-D1F6-0A5D-83E2-8B8CF51A12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0152" t="78364" r="-68914" b="-4494"/>
            <a:stretch/>
          </p:blipFill>
          <p:spPr>
            <a:xfrm>
              <a:off x="9420225" y="5237217"/>
              <a:ext cx="7562371" cy="2049408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E1DC23D-DD3D-E4C0-73AA-B02CE877BE89}"/>
                </a:ext>
              </a:extLst>
            </p:cNvPr>
            <p:cNvGrpSpPr/>
            <p:nvPr/>
          </p:nvGrpSpPr>
          <p:grpSpPr>
            <a:xfrm>
              <a:off x="5802345" y="1208172"/>
              <a:ext cx="8256076" cy="6192753"/>
              <a:chOff x="5802345" y="1208172"/>
              <a:chExt cx="8256076" cy="6192753"/>
            </a:xfrm>
          </p:grpSpPr>
          <p:pic>
            <p:nvPicPr>
              <p:cNvPr id="26" name="Picture 25" descr="A picture containing text, parking&#10;&#10;Description automatically generated">
                <a:extLst>
                  <a:ext uri="{FF2B5EF4-FFF2-40B4-BE49-F238E27FC236}">
                    <a16:creationId xmlns:a16="http://schemas.microsoft.com/office/drawing/2014/main" id="{ADD564FB-6D34-8AA4-9146-2FA0270B21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0152" t="78364" r="-68914" b="-4494"/>
              <a:stretch/>
            </p:blipFill>
            <p:spPr>
              <a:xfrm>
                <a:off x="6496050" y="5351517"/>
                <a:ext cx="7562371" cy="2049408"/>
              </a:xfrm>
              <a:prstGeom prst="rect">
                <a:avLst/>
              </a:prstGeom>
            </p:spPr>
          </p:pic>
          <p:pic>
            <p:nvPicPr>
              <p:cNvPr id="23" name="Picture 22" descr="A picture containing text, screenshot, parking&#10;&#10;Description automatically generated">
                <a:extLst>
                  <a:ext uri="{FF2B5EF4-FFF2-40B4-BE49-F238E27FC236}">
                    <a16:creationId xmlns:a16="http://schemas.microsoft.com/office/drawing/2014/main" id="{951FC982-5DC3-1DA8-DBBE-FAFA75192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02345" y="1208172"/>
                <a:ext cx="5977472" cy="5383370"/>
              </a:xfrm>
              <a:prstGeom prst="rect">
                <a:avLst/>
              </a:prstGeom>
            </p:spPr>
          </p:pic>
        </p:grp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97CFC2-5EDC-4B2B-95B3-B50548A4E1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Increases the restaurant's capacity to receive orders and serve more customers in less 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Reduced labor cost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Many customers love it</a:t>
            </a:r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66E7F3-1C5F-4753-9639-3DCD378883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/>
            <a:r>
              <a:rPr lang="en-US"/>
              <a:t>Self-Service Kiosk</a:t>
            </a:r>
          </a:p>
          <a:p>
            <a:pPr marL="0" indent="0"/>
            <a:endParaRPr lang="en-US"/>
          </a:p>
        </p:txBody>
      </p:sp>
      <p:pic>
        <p:nvPicPr>
          <p:cNvPr id="30" name="Picture 29" descr="A person and person kissing&#10;&#10;Description automatically generated with low confidence">
            <a:extLst>
              <a:ext uri="{FF2B5EF4-FFF2-40B4-BE49-F238E27FC236}">
                <a16:creationId xmlns:a16="http://schemas.microsoft.com/office/drawing/2014/main" id="{3D97A94C-9BA7-DECF-1985-8D458CF048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157" y="3056505"/>
            <a:ext cx="2481286" cy="326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83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lfService">
            <a:hlinkClick r:id="" action="ppaction://media"/>
            <a:extLst>
              <a:ext uri="{FF2B5EF4-FFF2-40B4-BE49-F238E27FC236}">
                <a16:creationId xmlns:a16="http://schemas.microsoft.com/office/drawing/2014/main" id="{A75728C1-5B35-66EB-C857-F151F87196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5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id="{67BD1169-34E9-4BDF-A7CA-341D5744BF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420" b="1420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C72908-B2B0-43F8-BEE3-BB6B6E9E58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Self Service Kiosk roadmap</a:t>
            </a:r>
            <a:r>
              <a:rPr lang="en-US" baseline="30000"/>
              <a:t>*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4BA155C-F8D6-4A41-AE55-F7E146AD0E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6840560"/>
              </p:ext>
            </p:extLst>
          </p:nvPr>
        </p:nvGraphicFramePr>
        <p:xfrm>
          <a:off x="4213913" y="1060316"/>
          <a:ext cx="7609279" cy="5471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08D5944-4FF7-4304-AA83-2CBD0FBDB2DD}"/>
              </a:ext>
            </a:extLst>
          </p:cNvPr>
          <p:cNvSpPr txBox="1"/>
          <p:nvPr/>
        </p:nvSpPr>
        <p:spPr>
          <a:xfrm>
            <a:off x="8957525" y="6531885"/>
            <a:ext cx="3234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* Dates and versions are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179417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icture containing indoor, food, meal&#10;&#10;Description automatically generated">
            <a:extLst>
              <a:ext uri="{FF2B5EF4-FFF2-40B4-BE49-F238E27FC236}">
                <a16:creationId xmlns:a16="http://schemas.microsoft.com/office/drawing/2014/main" id="{E4051FA1-5F42-4CA0-9AA0-9922A8AE77A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6563" r="6563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97CFC2-5EDC-4B2B-95B3-B50548A4E1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Take-out host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66E7F3-1C5F-4753-9639-3DCD378883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171450" lvl="0" indent="-34747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Typical for </a:t>
            </a:r>
            <a:r>
              <a:rPr lang="en-US" err="1"/>
              <a:t>eCom</a:t>
            </a:r>
            <a:r>
              <a:rPr lang="en-US"/>
              <a:t> orders</a:t>
            </a:r>
          </a:p>
          <a:p>
            <a:pPr marL="171450" lvl="0" indent="-34747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Paid or unpaid (if allowed)</a:t>
            </a:r>
          </a:p>
          <a:p>
            <a:pPr marL="171450" lvl="0" indent="-34747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Finalize orders</a:t>
            </a:r>
          </a:p>
          <a:p>
            <a:pPr marL="171450" lvl="0" indent="-34747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Kitchen Overview</a:t>
            </a:r>
          </a:p>
          <a:p>
            <a:pPr marL="171450" lvl="0" indent="-34747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Manage Pre-orders and No-Shows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/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/>
          </a:p>
          <a:p>
            <a:pPr lvl="0" indent="0">
              <a:lnSpc>
                <a:spcPct val="150000"/>
              </a:lnSpc>
            </a:pPr>
            <a:endParaRPr lang="en-US"/>
          </a:p>
          <a:p>
            <a:pPr>
              <a:lnSpc>
                <a:spcPct val="150000"/>
              </a:lnSpc>
            </a:pPr>
            <a:endParaRPr lang="en-US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AA268D66-A83E-215C-4973-C5AA79B19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3972" y="4437091"/>
            <a:ext cx="2767165" cy="201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232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97CFC2-5EDC-4B2B-95B3-B50548A4E1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Performance in your restaurant</a:t>
            </a:r>
          </a:p>
          <a:p>
            <a:r>
              <a:rPr lang="en-US"/>
              <a:t>Cost savings</a:t>
            </a:r>
          </a:p>
          <a:p>
            <a:r>
              <a:rPr lang="en-US"/>
              <a:t>Configurable workflows and styles</a:t>
            </a:r>
          </a:p>
          <a:p>
            <a:r>
              <a:rPr lang="en-US"/>
              <a:t>Kitchen Workflows</a:t>
            </a:r>
          </a:p>
          <a:p>
            <a:r>
              <a:rPr lang="en-US"/>
              <a:t>Display Station types</a:t>
            </a:r>
          </a:p>
          <a:p>
            <a:r>
              <a:rPr lang="en-US"/>
              <a:t>Display Station components</a:t>
            </a:r>
          </a:p>
          <a:p>
            <a:endParaRPr lang="en-US"/>
          </a:p>
        </p:txBody>
      </p:sp>
      <p:pic>
        <p:nvPicPr>
          <p:cNvPr id="6" name="Picture Placeholder 5" descr="A person cooking food on a stove&#10;&#10;Description automatically generated with low confidence">
            <a:extLst>
              <a:ext uri="{FF2B5EF4-FFF2-40B4-BE49-F238E27FC236}">
                <a16:creationId xmlns:a16="http://schemas.microsoft.com/office/drawing/2014/main" id="{9C7ED55A-4995-4172-A2DC-B0DA59476EB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10829" b="10829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66E7F3-1C5F-4753-9639-3DCD378883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Kitchen Display System</a:t>
            </a:r>
          </a:p>
        </p:txBody>
      </p:sp>
    </p:spTree>
    <p:extLst>
      <p:ext uri="{BB962C8B-B14F-4D97-AF65-F5344CB8AC3E}">
        <p14:creationId xmlns:p14="http://schemas.microsoft.com/office/powerpoint/2010/main" val="140870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erson holding a cell phone&#10;&#10;Description automatically generated with medium confidence">
            <a:extLst>
              <a:ext uri="{FF2B5EF4-FFF2-40B4-BE49-F238E27FC236}">
                <a16:creationId xmlns:a16="http://schemas.microsoft.com/office/drawing/2014/main" id="{E1A62D86-CB5B-3EDB-476B-9D25452E8BE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1384" r="11384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97CFC2-5EDC-4B2B-95B3-B50548A4E1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E-commerce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66E7F3-1C5F-4753-9639-3DCD378883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13913" y="1060317"/>
            <a:ext cx="7609279" cy="1384304"/>
          </a:xfrm>
        </p:spPr>
        <p:txBody>
          <a:bodyPr/>
          <a:lstStyle/>
          <a:p>
            <a:pPr marL="171450" lvl="0" indent="-347472">
              <a:buFont typeface="Arial" panose="020B0604020202020204" pitchFamily="34" charset="0"/>
              <a:buChar char="•"/>
            </a:pPr>
            <a:r>
              <a:rPr lang="en-US"/>
              <a:t>Takeaway or ordering from your table</a:t>
            </a:r>
          </a:p>
          <a:p>
            <a:pPr marL="171450" lvl="0" indent="-347472">
              <a:buFont typeface="Arial" panose="020B0604020202020204" pitchFamily="34" charset="0"/>
              <a:buChar char="•"/>
            </a:pPr>
            <a:r>
              <a:rPr lang="en-US"/>
              <a:t>Customer in control of ordering process</a:t>
            </a:r>
          </a:p>
          <a:p>
            <a:pPr marL="171450" lvl="0" indent="-347472">
              <a:buFont typeface="Arial" panose="020B0604020202020204" pitchFamily="34" charset="0"/>
              <a:buChar char="•"/>
            </a:pPr>
            <a:r>
              <a:rPr lang="en-US"/>
              <a:t>An easy way for the customer to find where to order </a:t>
            </a:r>
          </a:p>
          <a:p>
            <a:pPr marL="171450" lvl="0" indent="-347472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8D6B261D-862C-A052-D5E0-C98D5736A3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1972" y="2911607"/>
            <a:ext cx="3190098" cy="362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397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com-for slide">
            <a:hlinkClick r:id="" action="ppaction://media"/>
            <a:extLst>
              <a:ext uri="{FF2B5EF4-FFF2-40B4-BE49-F238E27FC236}">
                <a16:creationId xmlns:a16="http://schemas.microsoft.com/office/drawing/2014/main" id="{DFE5D2C5-A365-553A-3ED8-F5569EF60C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7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5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hand holding a pair of sunglasses&#10;&#10;Description automatically generated with low confidence">
            <a:extLst>
              <a:ext uri="{FF2B5EF4-FFF2-40B4-BE49-F238E27FC236}">
                <a16:creationId xmlns:a16="http://schemas.microsoft.com/office/drawing/2014/main" id="{A25C5B64-9E30-1192-F347-97275857F0E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0694" r="30694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97CFC2-5EDC-4B2B-95B3-B50548A4E1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/>
              <a:t>LS Hospitality focus areas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66E7F3-1C5F-4753-9639-3DCD378883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Performance enhancements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/>
              <a:t>Self-Service Kiosk enhancements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/>
              <a:t>eCom for Hospitality – Order and pay at table (PWA)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Split Table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/>
              <a:t>Table allocation for multiple reservations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/>
              <a:t>LS Central Hybrid enabled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/>
              <a:t>Allergies Management</a:t>
            </a:r>
          </a:p>
        </p:txBody>
      </p:sp>
    </p:spTree>
    <p:extLst>
      <p:ext uri="{BB962C8B-B14F-4D97-AF65-F5344CB8AC3E}">
        <p14:creationId xmlns:p14="http://schemas.microsoft.com/office/powerpoint/2010/main" val="3294930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eating food at a restaurant&#10;&#10;Description automatically generated with medium confidence">
            <a:extLst>
              <a:ext uri="{FF2B5EF4-FFF2-40B4-BE49-F238E27FC236}">
                <a16:creationId xmlns:a16="http://schemas.microsoft.com/office/drawing/2014/main" id="{DF3F2DF3-7C23-3021-B42E-B1F129A0B7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813" b="78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77461565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4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970D78-B821-F34A-9A77-D28F87E753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Questions</a:t>
            </a:r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7186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B49F3FE4-5D4F-5DFA-88F1-C22B12B6D2B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1397" t="15532" r="16894" b="15532"/>
          <a:stretch/>
        </p:blipFill>
        <p:spPr>
          <a:xfrm>
            <a:off x="0" y="0"/>
            <a:ext cx="12192000" cy="68580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2EF694-FAF2-483C-A1A0-2BFE493435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5525" y="5865119"/>
            <a:ext cx="9388797" cy="569997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Have you ever eaten out? </a:t>
            </a:r>
          </a:p>
        </p:txBody>
      </p:sp>
    </p:spTree>
    <p:extLst>
      <p:ext uri="{BB962C8B-B14F-4D97-AF65-F5344CB8AC3E}">
        <p14:creationId xmlns:p14="http://schemas.microsoft.com/office/powerpoint/2010/main" val="3411844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in a restaurant&#10;&#10;Description automatically generated with low confidence">
            <a:extLst>
              <a:ext uri="{FF2B5EF4-FFF2-40B4-BE49-F238E27FC236}">
                <a16:creationId xmlns:a16="http://schemas.microsoft.com/office/drawing/2014/main" id="{5DF75066-3A9B-0B93-11E0-B88D1DB5230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17313" b="17313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22190-7987-449E-B04B-2A3D9B78FF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Types of restaurants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212AB40-5AEF-4D4A-442A-9906E242BC8B}"/>
              </a:ext>
            </a:extLst>
          </p:cNvPr>
          <p:cNvSpPr txBox="1">
            <a:spLocks/>
          </p:cNvSpPr>
          <p:nvPr/>
        </p:nvSpPr>
        <p:spPr>
          <a:xfrm>
            <a:off x="6296609" y="1060315"/>
            <a:ext cx="5895391" cy="5064819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400">
                <a:latin typeface="Segoe UI Semibold" panose="020B0702040204020203" pitchFamily="34" charset="0"/>
                <a:cs typeface="Segoe UI Semibold" panose="020B0702040204020203" pitchFamily="34" charset="0"/>
              </a:rPr>
              <a:t>Types of hospitality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>
                <a:ea typeface="Calibri" panose="020F0502020204030204" pitchFamily="34" charset="0"/>
              </a:rPr>
              <a:t>Fine dining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>
                <a:ea typeface="Calibri" panose="020F0502020204030204" pitchFamily="34" charset="0"/>
              </a:rPr>
              <a:t>Casual dining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>
                <a:ea typeface="Calibri" panose="020F0502020204030204" pitchFamily="34" charset="0"/>
              </a:rPr>
              <a:t>Quick service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>
                <a:ea typeface="Calibri" panose="020F0502020204030204" pitchFamily="34" charset="0"/>
              </a:rPr>
              <a:t>Canteens 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>
                <a:ea typeface="Calibri" panose="020F0502020204030204" pitchFamily="34" charset="0"/>
              </a:rPr>
              <a:t>Food courts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>
                <a:ea typeface="Calibri" panose="020F0502020204030204" pitchFamily="34" charset="0"/>
              </a:rPr>
              <a:t>Cafés 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>
                <a:ea typeface="Calibri" panose="020F0502020204030204" pitchFamily="34" charset="0"/>
              </a:rPr>
              <a:t>Any combination</a:t>
            </a:r>
          </a:p>
        </p:txBody>
      </p:sp>
    </p:spTree>
    <p:extLst>
      <p:ext uri="{BB962C8B-B14F-4D97-AF65-F5344CB8AC3E}">
        <p14:creationId xmlns:p14="http://schemas.microsoft.com/office/powerpoint/2010/main" val="2030095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3EB00-19DE-4573-85B2-F2D2C002BE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Hospitality functionality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DA5985-2D10-45C2-AEB3-70F1C989CD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19216" y="1700463"/>
            <a:ext cx="5895391" cy="442467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Table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Open tab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Allergens and nutrient information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Kitchen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Recipes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Deals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Item modifiers</a:t>
            </a:r>
          </a:p>
        </p:txBody>
      </p:sp>
      <p:pic>
        <p:nvPicPr>
          <p:cNvPr id="8" name="Picture Placeholder 7" descr="A person holding a tablet&#10;&#10;Description automatically generated with medium confidence">
            <a:extLst>
              <a:ext uri="{FF2B5EF4-FFF2-40B4-BE49-F238E27FC236}">
                <a16:creationId xmlns:a16="http://schemas.microsoft.com/office/drawing/2014/main" id="{F625C782-6524-035D-6B79-A873AE1AFF8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7734" r="177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76285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AB3AF1-86E6-4130-AC37-2899E50F7D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LS Hospitality Architecture – On Prem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4AF5D4-C3A7-6402-9426-D50337DC5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257" y="1522831"/>
            <a:ext cx="10001482" cy="412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20153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4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A9A060-4A87-4789-BEDF-5442AE199B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LS Hospitality Architecture - SaaS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3272E9-210A-334D-FED1-3FBCA4725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179" y="1131530"/>
            <a:ext cx="10273641" cy="498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69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restaurant with tables and chairs&#10;&#10;Description automatically generated with low confidence">
            <a:extLst>
              <a:ext uri="{FF2B5EF4-FFF2-40B4-BE49-F238E27FC236}">
                <a16:creationId xmlns:a16="http://schemas.microsoft.com/office/drawing/2014/main" id="{EBDD9297-C276-4E1C-8A05-62A1E5FE189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1389" r="11389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97CFC2-5EDC-4B2B-95B3-B50548A4E1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Table Reservations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66E7F3-1C5F-4753-9639-3DCD378883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13913" y="1067687"/>
            <a:ext cx="7609279" cy="547156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to control the life cycle of the dining experience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get to know your customer</a:t>
            </a:r>
          </a:p>
          <a:p>
            <a:pPr marL="1028700" lvl="1" indent="-342900">
              <a:buFont typeface="Segoe UI" panose="020B0502040204020203" pitchFamily="34" charset="0"/>
              <a:buChar char="‑"/>
            </a:pPr>
            <a:r>
              <a:rPr lang="en-US"/>
              <a:t>preferences </a:t>
            </a:r>
          </a:p>
          <a:p>
            <a:pPr marL="1028700" lvl="1" indent="-342900">
              <a:buFont typeface="Segoe UI" panose="020B0502040204020203" pitchFamily="34" charset="0"/>
              <a:buChar char="‑"/>
            </a:pPr>
            <a:r>
              <a:rPr lang="en-US"/>
              <a:t>allergies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/>
              <a:t>plan depending on demand such as staff and purchasing</a:t>
            </a:r>
          </a:p>
          <a:p>
            <a:endParaRPr lang="en-US"/>
          </a:p>
          <a:p>
            <a:endParaRPr lang="en-US"/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/>
              <a:t>for flexible management of reservations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/>
          </a:p>
          <a:p>
            <a:pPr indent="0"/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to manage reservations for multiple restaurants</a:t>
            </a:r>
          </a:p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839DC4F-33C7-4CC9-A326-3D21B83C79EA}"/>
              </a:ext>
            </a:extLst>
          </p:cNvPr>
          <p:cNvSpPr txBox="1">
            <a:spLocks/>
          </p:cNvSpPr>
          <p:nvPr/>
        </p:nvSpPr>
        <p:spPr>
          <a:xfrm>
            <a:off x="4213913" y="3738155"/>
            <a:ext cx="6154454" cy="4284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>
                <a:solidFill>
                  <a:srgbClr val="004A87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Table Allocations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B407B58-4591-46FA-B4C4-2A80189C1018}"/>
              </a:ext>
            </a:extLst>
          </p:cNvPr>
          <p:cNvSpPr txBox="1">
            <a:spLocks/>
          </p:cNvSpPr>
          <p:nvPr/>
        </p:nvSpPr>
        <p:spPr>
          <a:xfrm>
            <a:off x="4213913" y="5097523"/>
            <a:ext cx="6154454" cy="4284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>
                <a:solidFill>
                  <a:srgbClr val="004A87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Reservation Desk</a:t>
            </a:r>
          </a:p>
        </p:txBody>
      </p:sp>
    </p:spTree>
    <p:extLst>
      <p:ext uri="{BB962C8B-B14F-4D97-AF65-F5344CB8AC3E}">
        <p14:creationId xmlns:p14="http://schemas.microsoft.com/office/powerpoint/2010/main" val="142737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lass of wine with a flower in it&#10;&#10;Description automatically generated with low confidence">
            <a:extLst>
              <a:ext uri="{FF2B5EF4-FFF2-40B4-BE49-F238E27FC236}">
                <a16:creationId xmlns:a16="http://schemas.microsoft.com/office/drawing/2014/main" id="{A3CBD6CD-8D77-4ED3-9A14-30C60434264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6558" r="6558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97CFC2-5EDC-4B2B-95B3-B50548A4E1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Coursing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66E7F3-1C5F-4753-9639-3DCD378883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1143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Control the pace of dining</a:t>
            </a:r>
          </a:p>
          <a:p>
            <a:pPr marL="1143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Configurable coursing flow</a:t>
            </a:r>
          </a:p>
          <a:p>
            <a:pPr marL="1143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Cater for collaboration between your service staff and kitchen</a:t>
            </a:r>
          </a:p>
          <a:p>
            <a:pPr marL="1143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Send comments to the kitchen</a:t>
            </a:r>
          </a:p>
          <a:p>
            <a:pPr marL="1143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Currently only with printers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4A3BD11-A2E6-C3B6-4B93-0AB75EE626A0}"/>
              </a:ext>
            </a:extLst>
          </p:cNvPr>
          <p:cNvGrpSpPr/>
          <p:nvPr/>
        </p:nvGrpSpPr>
        <p:grpSpPr>
          <a:xfrm>
            <a:off x="4542558" y="4976206"/>
            <a:ext cx="7339300" cy="1427342"/>
            <a:chOff x="4605717" y="4379495"/>
            <a:chExt cx="5982713" cy="1163514"/>
          </a:xfrm>
        </p:grpSpPr>
        <p:pic>
          <p:nvPicPr>
            <p:cNvPr id="5" name="Picture 4" descr="A picture containing text, blackboard&#10;&#10;Description automatically generated">
              <a:extLst>
                <a:ext uri="{FF2B5EF4-FFF2-40B4-BE49-F238E27FC236}">
                  <a16:creationId xmlns:a16="http://schemas.microsoft.com/office/drawing/2014/main" id="{21C24362-D4E7-89D1-7CB5-F510B79B17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48873"/>
            <a:stretch/>
          </p:blipFill>
          <p:spPr>
            <a:xfrm>
              <a:off x="4605717" y="4508531"/>
              <a:ext cx="2868272" cy="1034478"/>
            </a:xfrm>
            <a:prstGeom prst="rect">
              <a:avLst/>
            </a:prstGeom>
          </p:spPr>
        </p:pic>
        <p:pic>
          <p:nvPicPr>
            <p:cNvPr id="7" name="Picture 6" descr="A picture containing text, blackboard&#10;&#10;Description automatically generated">
              <a:extLst>
                <a:ext uri="{FF2B5EF4-FFF2-40B4-BE49-F238E27FC236}">
                  <a16:creationId xmlns:a16="http://schemas.microsoft.com/office/drawing/2014/main" id="{530FE5F4-7801-E11F-4954-5B5CAA2C6F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8873"/>
            <a:stretch/>
          </p:blipFill>
          <p:spPr>
            <a:xfrm>
              <a:off x="7720158" y="4379495"/>
              <a:ext cx="2868272" cy="10344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9312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lass of wine with a flower in it&#10;&#10;Description automatically generated with low confidence">
            <a:extLst>
              <a:ext uri="{FF2B5EF4-FFF2-40B4-BE49-F238E27FC236}">
                <a16:creationId xmlns:a16="http://schemas.microsoft.com/office/drawing/2014/main" id="{A3CBD6CD-8D77-4ED3-9A14-30C60434264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6558" r="6558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97CFC2-5EDC-4B2B-95B3-B50548A4E1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Coursing Demo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66E7F3-1C5F-4753-9639-3DCD378883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/>
              <a:t>Show coursing on POS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Coursing panel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/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/>
              <a:t>Show coursing setup in BO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/>
              <a:t>Show coursing</a:t>
            </a:r>
          </a:p>
        </p:txBody>
      </p:sp>
    </p:spTree>
    <p:extLst>
      <p:ext uri="{BB962C8B-B14F-4D97-AF65-F5344CB8AC3E}">
        <p14:creationId xmlns:p14="http://schemas.microsoft.com/office/powerpoint/2010/main" val="1820136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cXiceland speak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Iceland - Food and Beverage experiences with LS Central for Restaurants.potx" id="{36823D33-ECD6-4A2C-8DDB-E87A02189BEB}" vid="{9BDDCA35-8FD8-401D-9D08-3DFE80205981}"/>
    </a:ext>
  </a:extLst>
</a:theme>
</file>

<file path=ppt/theme/theme2.xml><?xml version="1.0" encoding="utf-8"?>
<a:theme xmlns:a="http://schemas.openxmlformats.org/drawingml/2006/main" name="end slide / questions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Iceland - Food and Beverage experiences with LS Central for Restaurants.potx" id="{36823D33-ECD6-4A2C-8DDB-E87A02189BEB}" vid="{6C331180-70B3-4162-9653-0101D7C99238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Iceland - Food and Beverage experiences with LS Central for Restaurants.potx" id="{36823D33-ECD6-4A2C-8DDB-E87A02189BEB}" vid="{B6D5A0F0-6973-456A-A6BA-604BBE536C46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Iceland - Food and Beverage experiences with LS Central for Restaurants.potx" id="{36823D33-ECD6-4A2C-8DDB-E87A02189BEB}" vid="{6A147CFC-DF3E-4FCA-B960-B3FEFC8AE4CC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33ca9cd-c846-4cf0-bc3f-68bfcec8a069">
      <UserInfo>
        <DisplayName>Anna Kristin Jeppesen</DisplayName>
        <AccountId>56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A98A4A7C6CD941951C85B97EAF02B9" ma:contentTypeVersion="13" ma:contentTypeDescription="Create a new document." ma:contentTypeScope="" ma:versionID="927cf8ba55fe3dc478d5f1eab3986660">
  <xsd:schema xmlns:xsd="http://www.w3.org/2001/XMLSchema" xmlns:xs="http://www.w3.org/2001/XMLSchema" xmlns:p="http://schemas.microsoft.com/office/2006/metadata/properties" xmlns:ns3="533ca9cd-c846-4cf0-bc3f-68bfcec8a069" xmlns:ns4="70ed98d0-eded-4eb1-977d-5a790563bc08" targetNamespace="http://schemas.microsoft.com/office/2006/metadata/properties" ma:root="true" ma:fieldsID="302b52f6d061c0125cd4af6522a43a46" ns3:_="" ns4:_="">
    <xsd:import namespace="533ca9cd-c846-4cf0-bc3f-68bfcec8a069"/>
    <xsd:import namespace="70ed98d0-eded-4eb1-977d-5a790563bc0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3ca9cd-c846-4cf0-bc3f-68bfcec8a06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ed98d0-eded-4eb1-977d-5a790563bc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CC844C-3611-4791-B7B4-2D71F4B54F8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EC04EF-F64E-4591-AE42-EEEA97FB941F}">
  <ds:schemaRefs>
    <ds:schemaRef ds:uri="http://purl.org/dc/terms/"/>
    <ds:schemaRef ds:uri="http://schemas.openxmlformats.org/package/2006/metadata/core-properties"/>
    <ds:schemaRef ds:uri="70ed98d0-eded-4eb1-977d-5a790563bc08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533ca9cd-c846-4cf0-bc3f-68bfcec8a069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6296C61-DFB0-4BC2-8894-AD81F32FB5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3ca9cd-c846-4cf0-bc3f-68bfcec8a069"/>
    <ds:schemaRef ds:uri="70ed98d0-eded-4eb1-977d-5a790563bc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394</Words>
  <Application>Microsoft Office PowerPoint</Application>
  <PresentationFormat>Widescreen</PresentationFormat>
  <Paragraphs>125</Paragraphs>
  <Slides>19</Slides>
  <Notes>16</Notes>
  <HiddenSlides>1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Segoe UI</vt:lpstr>
      <vt:lpstr>Segoe UI Semibold</vt:lpstr>
      <vt:lpstr>cXiceland speaker slides</vt:lpstr>
      <vt:lpstr>end slide / questions slides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Elias Johann Jonsson</dc:creator>
  <cp:lastModifiedBy>Bjorn Jonsson</cp:lastModifiedBy>
  <cp:revision>4</cp:revision>
  <dcterms:created xsi:type="dcterms:W3CDTF">2022-01-26T10:12:26Z</dcterms:created>
  <dcterms:modified xsi:type="dcterms:W3CDTF">2022-05-24T16:47:50Z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0x01010080A98A4A7C6CD941951C85B97EAF02B9</vt:lpwstr>
  </property>
</Properties>
</file>