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</p:sldMasterIdLst>
  <p:notesMasterIdLst>
    <p:notesMasterId r:id="rId47"/>
  </p:notesMasterIdLst>
  <p:sldIdLst>
    <p:sldId id="281" r:id="rId9"/>
    <p:sldId id="2146845985" r:id="rId10"/>
    <p:sldId id="2146845986" r:id="rId11"/>
    <p:sldId id="2146845987" r:id="rId12"/>
    <p:sldId id="2146845988" r:id="rId13"/>
    <p:sldId id="2146845971" r:id="rId14"/>
    <p:sldId id="2146845825" r:id="rId15"/>
    <p:sldId id="2146845826" r:id="rId16"/>
    <p:sldId id="2146845778" r:id="rId17"/>
    <p:sldId id="2146845846" r:id="rId18"/>
    <p:sldId id="2146845967" r:id="rId19"/>
    <p:sldId id="2146845827" r:id="rId20"/>
    <p:sldId id="2146845801" r:id="rId21"/>
    <p:sldId id="2146845848" r:id="rId22"/>
    <p:sldId id="2146845849" r:id="rId23"/>
    <p:sldId id="2146845850" r:id="rId24"/>
    <p:sldId id="2146845851" r:id="rId25"/>
    <p:sldId id="2146845852" r:id="rId26"/>
    <p:sldId id="2146845853" r:id="rId27"/>
    <p:sldId id="371" r:id="rId28"/>
    <p:sldId id="2146845857" r:id="rId29"/>
    <p:sldId id="2146845975" r:id="rId30"/>
    <p:sldId id="2146845963" r:id="rId31"/>
    <p:sldId id="2146845977" r:id="rId32"/>
    <p:sldId id="2146845965" r:id="rId33"/>
    <p:sldId id="2146845854" r:id="rId34"/>
    <p:sldId id="2146845855" r:id="rId35"/>
    <p:sldId id="2146845966" r:id="rId36"/>
    <p:sldId id="2146845843" r:id="rId37"/>
    <p:sldId id="2146845928" r:id="rId38"/>
    <p:sldId id="2146845962" r:id="rId39"/>
    <p:sldId id="2146845984" r:id="rId40"/>
    <p:sldId id="2146845929" r:id="rId41"/>
    <p:sldId id="2146845980" r:id="rId42"/>
    <p:sldId id="2146845981" r:id="rId43"/>
    <p:sldId id="2146845982" r:id="rId44"/>
    <p:sldId id="2146845780" r:id="rId45"/>
    <p:sldId id="2146845983" r:id="rId46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81"/>
            <p14:sldId id="2146845985"/>
            <p14:sldId id="2146845986"/>
            <p14:sldId id="2146845987"/>
            <p14:sldId id="2146845988"/>
            <p14:sldId id="2146845971"/>
          </p14:sldIdLst>
        </p14:section>
        <p14:section name="Default" id="{1717138E-E308-C940-A345-391241ED4264}">
          <p14:sldIdLst>
            <p14:sldId id="2146845825"/>
            <p14:sldId id="2146845826"/>
            <p14:sldId id="2146845778"/>
            <p14:sldId id="2146845846"/>
            <p14:sldId id="2146845967"/>
            <p14:sldId id="2146845827"/>
            <p14:sldId id="2146845801"/>
            <p14:sldId id="2146845848"/>
            <p14:sldId id="2146845849"/>
            <p14:sldId id="2146845850"/>
            <p14:sldId id="2146845851"/>
            <p14:sldId id="2146845852"/>
            <p14:sldId id="2146845853"/>
            <p14:sldId id="371"/>
            <p14:sldId id="2146845857"/>
            <p14:sldId id="2146845975"/>
            <p14:sldId id="2146845963"/>
            <p14:sldId id="2146845977"/>
            <p14:sldId id="2146845965"/>
            <p14:sldId id="2146845854"/>
            <p14:sldId id="2146845855"/>
            <p14:sldId id="2146845966"/>
            <p14:sldId id="2146845843"/>
            <p14:sldId id="2146845928"/>
            <p14:sldId id="2146845962"/>
            <p14:sldId id="2146845984"/>
            <p14:sldId id="2146845929"/>
            <p14:sldId id="2146845980"/>
            <p14:sldId id="2146845981"/>
            <p14:sldId id="2146845982"/>
          </p14:sldIdLst>
        </p14:section>
        <p14:section name="How to get started" id="{AF6E203A-672A-463E-8DC4-938B85A7AC0C}">
          <p14:sldIdLst>
            <p14:sldId id="2146845780"/>
            <p14:sldId id="21468459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27B2A7"/>
    <a:srgbClr val="83CDC9"/>
    <a:srgbClr val="C6C2F5"/>
    <a:srgbClr val="F6C370"/>
    <a:srgbClr val="928BE8"/>
    <a:srgbClr val="943267"/>
    <a:srgbClr val="301853"/>
    <a:srgbClr val="F627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83"/>
    <p:restoredTop sz="96296"/>
  </p:normalViewPr>
  <p:slideViewPr>
    <p:cSldViewPr snapToGrid="0" snapToObjects="1">
      <p:cViewPr varScale="1">
        <p:scale>
          <a:sx n="88" d="100"/>
          <a:sy n="88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dur Olafsson" userId="35673f1e-1533-427a-a84f-da77feac3cd7" providerId="ADAL" clId="{0F35F96D-C70C-114B-BD60-12BBCFC92C6D}"/>
    <pc:docChg chg="addSld delSld modSld modSection">
      <pc:chgData name="Hordur Olafsson" userId="35673f1e-1533-427a-a84f-da77feac3cd7" providerId="ADAL" clId="{0F35F96D-C70C-114B-BD60-12BBCFC92C6D}" dt="2023-05-17T10:25:52.535" v="16" actId="2711"/>
      <pc:docMkLst>
        <pc:docMk/>
      </pc:docMkLst>
      <pc:sldChg chg="del">
        <pc:chgData name="Hordur Olafsson" userId="35673f1e-1533-427a-a84f-da77feac3cd7" providerId="ADAL" clId="{0F35F96D-C70C-114B-BD60-12BBCFC92C6D}" dt="2023-05-17T10:22:59.648" v="5" actId="2696"/>
        <pc:sldMkLst>
          <pc:docMk/>
          <pc:sldMk cId="4177505207" sldId="2146845836"/>
        </pc:sldMkLst>
      </pc:sldChg>
      <pc:sldChg chg="del">
        <pc:chgData name="Hordur Olafsson" userId="35673f1e-1533-427a-a84f-da77feac3cd7" providerId="ADAL" clId="{0F35F96D-C70C-114B-BD60-12BBCFC92C6D}" dt="2023-05-17T10:22:59.646" v="4" actId="2696"/>
        <pc:sldMkLst>
          <pc:docMk/>
          <pc:sldMk cId="2531215186" sldId="2146845961"/>
        </pc:sldMkLst>
      </pc:sldChg>
      <pc:sldChg chg="del">
        <pc:chgData name="Hordur Olafsson" userId="35673f1e-1533-427a-a84f-da77feac3cd7" providerId="ADAL" clId="{0F35F96D-C70C-114B-BD60-12BBCFC92C6D}" dt="2023-05-17T10:22:59.641" v="1" actId="2696"/>
        <pc:sldMkLst>
          <pc:docMk/>
          <pc:sldMk cId="2195196888" sldId="2146845970"/>
        </pc:sldMkLst>
      </pc:sldChg>
      <pc:sldChg chg="add del">
        <pc:chgData name="Hordur Olafsson" userId="35673f1e-1533-427a-a84f-da77feac3cd7" providerId="ADAL" clId="{0F35F96D-C70C-114B-BD60-12BBCFC92C6D}" dt="2023-05-17T10:23:07.057" v="8"/>
        <pc:sldMkLst>
          <pc:docMk/>
          <pc:sldMk cId="2970028491" sldId="2146845971"/>
        </pc:sldMkLst>
      </pc:sldChg>
      <pc:sldChg chg="del">
        <pc:chgData name="Hordur Olafsson" userId="35673f1e-1533-427a-a84f-da77feac3cd7" providerId="ADAL" clId="{0F35F96D-C70C-114B-BD60-12BBCFC92C6D}" dt="2023-05-17T10:22:59.645" v="3" actId="2696"/>
        <pc:sldMkLst>
          <pc:docMk/>
          <pc:sldMk cId="647773888" sldId="2146845972"/>
        </pc:sldMkLst>
      </pc:sldChg>
      <pc:sldChg chg="del">
        <pc:chgData name="Hordur Olafsson" userId="35673f1e-1533-427a-a84f-da77feac3cd7" providerId="ADAL" clId="{0F35F96D-C70C-114B-BD60-12BBCFC92C6D}" dt="2023-05-17T10:22:59.643" v="2" actId="2696"/>
        <pc:sldMkLst>
          <pc:docMk/>
          <pc:sldMk cId="4028029778" sldId="2146845973"/>
        </pc:sldMkLst>
      </pc:sldChg>
      <pc:sldChg chg="add del">
        <pc:chgData name="Hordur Olafsson" userId="35673f1e-1533-427a-a84f-da77feac3cd7" providerId="ADAL" clId="{0F35F96D-C70C-114B-BD60-12BBCFC92C6D}" dt="2023-05-17T10:23:07.057" v="8"/>
        <pc:sldMkLst>
          <pc:docMk/>
          <pc:sldMk cId="3768481412" sldId="2146845985"/>
        </pc:sldMkLst>
      </pc:sldChg>
      <pc:sldChg chg="modSp add del mod">
        <pc:chgData name="Hordur Olafsson" userId="35673f1e-1533-427a-a84f-da77feac3cd7" providerId="ADAL" clId="{0F35F96D-C70C-114B-BD60-12BBCFC92C6D}" dt="2023-05-17T10:24:48.475" v="13" actId="1076"/>
        <pc:sldMkLst>
          <pc:docMk/>
          <pc:sldMk cId="2913097854" sldId="2146845986"/>
        </pc:sldMkLst>
        <pc:spChg chg="mod">
          <ac:chgData name="Hordur Olafsson" userId="35673f1e-1533-427a-a84f-da77feac3cd7" providerId="ADAL" clId="{0F35F96D-C70C-114B-BD60-12BBCFC92C6D}" dt="2023-05-17T10:24:45.864" v="11" actId="1076"/>
          <ac:spMkLst>
            <pc:docMk/>
            <pc:sldMk cId="2913097854" sldId="2146845986"/>
            <ac:spMk id="2" creationId="{BB5C8525-7F53-6562-5E59-205B97FD0679}"/>
          </ac:spMkLst>
        </pc:spChg>
        <pc:picChg chg="mod">
          <ac:chgData name="Hordur Olafsson" userId="35673f1e-1533-427a-a84f-da77feac3cd7" providerId="ADAL" clId="{0F35F96D-C70C-114B-BD60-12BBCFC92C6D}" dt="2023-05-17T10:24:48.475" v="13" actId="1076"/>
          <ac:picMkLst>
            <pc:docMk/>
            <pc:sldMk cId="2913097854" sldId="2146845986"/>
            <ac:picMk id="2052" creationId="{B995E11A-2A78-0338-B40E-D43ED52DF1F8}"/>
          </ac:picMkLst>
        </pc:picChg>
      </pc:sldChg>
      <pc:sldChg chg="add del">
        <pc:chgData name="Hordur Olafsson" userId="35673f1e-1533-427a-a84f-da77feac3cd7" providerId="ADAL" clId="{0F35F96D-C70C-114B-BD60-12BBCFC92C6D}" dt="2023-05-17T10:23:07.057" v="8"/>
        <pc:sldMkLst>
          <pc:docMk/>
          <pc:sldMk cId="3870707174" sldId="2146845987"/>
        </pc:sldMkLst>
      </pc:sldChg>
      <pc:sldChg chg="modSp add del mod">
        <pc:chgData name="Hordur Olafsson" userId="35673f1e-1533-427a-a84f-da77feac3cd7" providerId="ADAL" clId="{0F35F96D-C70C-114B-BD60-12BBCFC92C6D}" dt="2023-05-17T10:24:24.720" v="10" actId="1076"/>
        <pc:sldMkLst>
          <pc:docMk/>
          <pc:sldMk cId="4038814476" sldId="2146845988"/>
        </pc:sldMkLst>
        <pc:picChg chg="mod">
          <ac:chgData name="Hordur Olafsson" userId="35673f1e-1533-427a-a84f-da77feac3cd7" providerId="ADAL" clId="{0F35F96D-C70C-114B-BD60-12BBCFC92C6D}" dt="2023-05-17T10:24:24.720" v="10" actId="1076"/>
          <ac:picMkLst>
            <pc:docMk/>
            <pc:sldMk cId="4038814476" sldId="2146845988"/>
            <ac:picMk id="4" creationId="{8DBCED91-0211-35A4-BCC4-FB2EA106D541}"/>
          </ac:picMkLst>
        </pc:picChg>
      </pc:sldChg>
      <pc:sldChg chg="modSp add mod">
        <pc:chgData name="Hordur Olafsson" userId="35673f1e-1533-427a-a84f-da77feac3cd7" providerId="ADAL" clId="{0F35F96D-C70C-114B-BD60-12BBCFC92C6D}" dt="2023-05-17T10:25:46.087" v="15" actId="2711"/>
        <pc:sldMkLst>
          <pc:docMk/>
          <pc:sldMk cId="4015444005" sldId="2146845989"/>
        </pc:sldMkLst>
        <pc:spChg chg="mod">
          <ac:chgData name="Hordur Olafsson" userId="35673f1e-1533-427a-a84f-da77feac3cd7" providerId="ADAL" clId="{0F35F96D-C70C-114B-BD60-12BBCFC92C6D}" dt="2023-05-17T10:25:46.087" v="15" actId="2711"/>
          <ac:spMkLst>
            <pc:docMk/>
            <pc:sldMk cId="4015444005" sldId="2146845989"/>
            <ac:spMk id="2" creationId="{329F9147-2608-F220-750B-FB913BB51F6F}"/>
          </ac:spMkLst>
        </pc:spChg>
      </pc:sldChg>
      <pc:sldChg chg="modSp add mod">
        <pc:chgData name="Hordur Olafsson" userId="35673f1e-1533-427a-a84f-da77feac3cd7" providerId="ADAL" clId="{0F35F96D-C70C-114B-BD60-12BBCFC92C6D}" dt="2023-05-17T10:25:52.535" v="16" actId="2711"/>
        <pc:sldMkLst>
          <pc:docMk/>
          <pc:sldMk cId="3758896201" sldId="2146845990"/>
        </pc:sldMkLst>
        <pc:spChg chg="mod">
          <ac:chgData name="Hordur Olafsson" userId="35673f1e-1533-427a-a84f-da77feac3cd7" providerId="ADAL" clId="{0F35F96D-C70C-114B-BD60-12BBCFC92C6D}" dt="2023-05-17T10:25:52.535" v="16" actId="2711"/>
          <ac:spMkLst>
            <pc:docMk/>
            <pc:sldMk cId="3758896201" sldId="2146845990"/>
            <ac:spMk id="2" creationId="{B1FC9352-D0ED-5563-1151-74414AA02A46}"/>
          </ac:spMkLst>
        </pc:spChg>
      </pc:sldChg>
    </pc:docChg>
  </pc:docChgLst>
  <pc:docChgLst>
    <pc:chgData name="Martin Kleindl" userId="cfd6b6c4-d6a3-4947-8f99-87aee65d618f" providerId="ADAL" clId="{7895AEAE-1A7A-4908-B0C3-DCA42BD80E64}"/>
    <pc:docChg chg="custSel addSld delSld modSld modSection">
      <pc:chgData name="Martin Kleindl" userId="cfd6b6c4-d6a3-4947-8f99-87aee65d618f" providerId="ADAL" clId="{7895AEAE-1A7A-4908-B0C3-DCA42BD80E64}" dt="2023-04-05T07:58:26.700" v="500" actId="478"/>
      <pc:docMkLst>
        <pc:docMk/>
      </pc:docMkLst>
      <pc:sldChg chg="addSp modSp mod">
        <pc:chgData name="Martin Kleindl" userId="cfd6b6c4-d6a3-4947-8f99-87aee65d618f" providerId="ADAL" clId="{7895AEAE-1A7A-4908-B0C3-DCA42BD80E64}" dt="2023-04-04T12:27:53.949" v="270" actId="1076"/>
        <pc:sldMkLst>
          <pc:docMk/>
          <pc:sldMk cId="4177505207" sldId="2146845836"/>
        </pc:sldMkLst>
        <pc:spChg chg="mod">
          <ac:chgData name="Martin Kleindl" userId="cfd6b6c4-d6a3-4947-8f99-87aee65d618f" providerId="ADAL" clId="{7895AEAE-1A7A-4908-B0C3-DCA42BD80E64}" dt="2023-04-04T12:27:53.949" v="270" actId="1076"/>
          <ac:spMkLst>
            <pc:docMk/>
            <pc:sldMk cId="4177505207" sldId="2146845836"/>
            <ac:spMk id="2" creationId="{A99DB218-4B3D-4178-329A-23091F64E753}"/>
          </ac:spMkLst>
        </pc:spChg>
        <pc:spChg chg="add mod">
          <ac:chgData name="Martin Kleindl" userId="cfd6b6c4-d6a3-4947-8f99-87aee65d618f" providerId="ADAL" clId="{7895AEAE-1A7A-4908-B0C3-DCA42BD80E64}" dt="2023-04-04T12:27:20.849" v="261" actId="1076"/>
          <ac:spMkLst>
            <pc:docMk/>
            <pc:sldMk cId="4177505207" sldId="2146845836"/>
            <ac:spMk id="3" creationId="{F1CF7366-EEF0-EE3F-BCA2-D8E8A49B647D}"/>
          </ac:spMkLst>
        </pc:spChg>
      </pc:sldChg>
      <pc:sldChg chg="modSp">
        <pc:chgData name="Martin Kleindl" userId="cfd6b6c4-d6a3-4947-8f99-87aee65d618f" providerId="ADAL" clId="{7895AEAE-1A7A-4908-B0C3-DCA42BD80E64}" dt="2023-04-04T12:18:03.804" v="75" actId="14100"/>
        <pc:sldMkLst>
          <pc:docMk/>
          <pc:sldMk cId="2531215186" sldId="2146845961"/>
        </pc:sldMkLst>
        <pc:picChg chg="mod">
          <ac:chgData name="Martin Kleindl" userId="cfd6b6c4-d6a3-4947-8f99-87aee65d618f" providerId="ADAL" clId="{7895AEAE-1A7A-4908-B0C3-DCA42BD80E64}" dt="2023-04-04T12:18:03.804" v="75" actId="14100"/>
          <ac:picMkLst>
            <pc:docMk/>
            <pc:sldMk cId="2531215186" sldId="2146845961"/>
            <ac:picMk id="1026" creationId="{06E7466A-059D-4DD8-1E3F-4A97D48D8104}"/>
          </ac:picMkLst>
        </pc:picChg>
      </pc:sldChg>
      <pc:sldChg chg="addSp modSp mod">
        <pc:chgData name="Martin Kleindl" userId="cfd6b6c4-d6a3-4947-8f99-87aee65d618f" providerId="ADAL" clId="{7895AEAE-1A7A-4908-B0C3-DCA42BD80E64}" dt="2023-04-05T07:45:50.881" v="465" actId="1076"/>
        <pc:sldMkLst>
          <pc:docMk/>
          <pc:sldMk cId="65398787" sldId="2146845968"/>
        </pc:sldMkLst>
        <pc:spChg chg="add mod">
          <ac:chgData name="Martin Kleindl" userId="cfd6b6c4-d6a3-4947-8f99-87aee65d618f" providerId="ADAL" clId="{7895AEAE-1A7A-4908-B0C3-DCA42BD80E64}" dt="2023-04-05T07:45:50.881" v="465" actId="1076"/>
          <ac:spMkLst>
            <pc:docMk/>
            <pc:sldMk cId="65398787" sldId="2146845968"/>
            <ac:spMk id="2" creationId="{329F9147-2608-F220-750B-FB913BB51F6F}"/>
          </ac:spMkLst>
        </pc:spChg>
        <pc:spChg chg="mod">
          <ac:chgData name="Martin Kleindl" userId="cfd6b6c4-d6a3-4947-8f99-87aee65d618f" providerId="ADAL" clId="{7895AEAE-1A7A-4908-B0C3-DCA42BD80E64}" dt="2023-04-04T12:49:47.865" v="442"/>
          <ac:spMkLst>
            <pc:docMk/>
            <pc:sldMk cId="65398787" sldId="2146845968"/>
            <ac:spMk id="6" creationId="{8DA9506E-506A-F4CF-5F34-CE4BBB5F7E06}"/>
          </ac:spMkLst>
        </pc:spChg>
      </pc:sldChg>
      <pc:sldChg chg="addSp delSp modSp del">
        <pc:chgData name="Martin Kleindl" userId="cfd6b6c4-d6a3-4947-8f99-87aee65d618f" providerId="ADAL" clId="{7895AEAE-1A7A-4908-B0C3-DCA42BD80E64}" dt="2023-04-04T12:26:44.842" v="257" actId="47"/>
        <pc:sldMkLst>
          <pc:docMk/>
          <pc:sldMk cId="440642533" sldId="2146845969"/>
        </pc:sldMkLst>
        <pc:picChg chg="add mod">
          <ac:chgData name="Martin Kleindl" userId="cfd6b6c4-d6a3-4947-8f99-87aee65d618f" providerId="ADAL" clId="{7895AEAE-1A7A-4908-B0C3-DCA42BD80E64}" dt="2023-04-04T12:11:47.449" v="16" actId="14100"/>
          <ac:picMkLst>
            <pc:docMk/>
            <pc:sldMk cId="440642533" sldId="2146845969"/>
            <ac:picMk id="2" creationId="{E199589E-CFB5-0C45-67C5-13299C112D13}"/>
          </ac:picMkLst>
        </pc:picChg>
        <pc:picChg chg="add mod">
          <ac:chgData name="Martin Kleindl" userId="cfd6b6c4-d6a3-4947-8f99-87aee65d618f" providerId="ADAL" clId="{7895AEAE-1A7A-4908-B0C3-DCA42BD80E64}" dt="2023-04-04T12:11:55.838" v="66" actId="1038"/>
          <ac:picMkLst>
            <pc:docMk/>
            <pc:sldMk cId="440642533" sldId="2146845969"/>
            <ac:picMk id="1028" creationId="{D5B05537-BC0E-8522-5A23-085F94D72B6F}"/>
          </ac:picMkLst>
        </pc:picChg>
        <pc:picChg chg="del mod">
          <ac:chgData name="Martin Kleindl" userId="cfd6b6c4-d6a3-4947-8f99-87aee65d618f" providerId="ADAL" clId="{7895AEAE-1A7A-4908-B0C3-DCA42BD80E64}" dt="2023-04-04T12:07:37.174" v="11" actId="478"/>
          <ac:picMkLst>
            <pc:docMk/>
            <pc:sldMk cId="440642533" sldId="2146845969"/>
            <ac:picMk id="2050" creationId="{C6E702A1-0DEC-DD5C-DCB4-C4250EB069C8}"/>
          </ac:picMkLst>
        </pc:picChg>
      </pc:sldChg>
      <pc:sldChg chg="addSp delSp modSp mod modShow">
        <pc:chgData name="Martin Kleindl" userId="cfd6b6c4-d6a3-4947-8f99-87aee65d618f" providerId="ADAL" clId="{7895AEAE-1A7A-4908-B0C3-DCA42BD80E64}" dt="2023-04-04T12:28:29.994" v="271" actId="729"/>
        <pc:sldMkLst>
          <pc:docMk/>
          <pc:sldMk cId="2195196888" sldId="2146845970"/>
        </pc:sldMkLst>
        <pc:spChg chg="del">
          <ac:chgData name="Martin Kleindl" userId="cfd6b6c4-d6a3-4947-8f99-87aee65d618f" providerId="ADAL" clId="{7895AEAE-1A7A-4908-B0C3-DCA42BD80E64}" dt="2023-04-04T12:21:17.219" v="243" actId="478"/>
          <ac:spMkLst>
            <pc:docMk/>
            <pc:sldMk cId="2195196888" sldId="2146845970"/>
            <ac:spMk id="2" creationId="{A99DB218-4B3D-4178-329A-23091F64E753}"/>
          </ac:spMkLst>
        </pc:spChg>
        <pc:picChg chg="add mod modCrop">
          <ac:chgData name="Martin Kleindl" userId="cfd6b6c4-d6a3-4947-8f99-87aee65d618f" providerId="ADAL" clId="{7895AEAE-1A7A-4908-B0C3-DCA42BD80E64}" dt="2023-04-04T12:26:04.709" v="256" actId="14100"/>
          <ac:picMkLst>
            <pc:docMk/>
            <pc:sldMk cId="2195196888" sldId="2146845970"/>
            <ac:picMk id="4" creationId="{5D45FC37-354A-AACB-EBC0-00F8A94CCD36}"/>
          </ac:picMkLst>
        </pc:picChg>
        <pc:picChg chg="del">
          <ac:chgData name="Martin Kleindl" userId="cfd6b6c4-d6a3-4947-8f99-87aee65d618f" providerId="ADAL" clId="{7895AEAE-1A7A-4908-B0C3-DCA42BD80E64}" dt="2023-04-04T12:24:47.653" v="249" actId="478"/>
          <ac:picMkLst>
            <pc:docMk/>
            <pc:sldMk cId="2195196888" sldId="2146845970"/>
            <ac:picMk id="1032" creationId="{0383EA72-30F8-E2B0-6230-99863F94C3E9}"/>
          </ac:picMkLst>
        </pc:picChg>
      </pc:sldChg>
      <pc:sldChg chg="addSp modSp mod modAnim">
        <pc:chgData name="Martin Kleindl" userId="cfd6b6c4-d6a3-4947-8f99-87aee65d618f" providerId="ADAL" clId="{7895AEAE-1A7A-4908-B0C3-DCA42BD80E64}" dt="2023-04-04T12:42:53.492" v="439" actId="20577"/>
        <pc:sldMkLst>
          <pc:docMk/>
          <pc:sldMk cId="2970028491" sldId="2146845971"/>
        </pc:sldMkLst>
        <pc:spChg chg="mod">
          <ac:chgData name="Martin Kleindl" userId="cfd6b6c4-d6a3-4947-8f99-87aee65d618f" providerId="ADAL" clId="{7895AEAE-1A7A-4908-B0C3-DCA42BD80E64}" dt="2023-04-04T12:42:53.492" v="439" actId="20577"/>
          <ac:spMkLst>
            <pc:docMk/>
            <pc:sldMk cId="2970028491" sldId="2146845971"/>
            <ac:spMk id="6" creationId="{8DA9506E-506A-F4CF-5F34-CE4BBB5F7E06}"/>
          </ac:spMkLst>
        </pc:spChg>
        <pc:picChg chg="add mod">
          <ac:chgData name="Martin Kleindl" userId="cfd6b6c4-d6a3-4947-8f99-87aee65d618f" providerId="ADAL" clId="{7895AEAE-1A7A-4908-B0C3-DCA42BD80E64}" dt="2023-04-04T12:42:41.878" v="420" actId="1076"/>
          <ac:picMkLst>
            <pc:docMk/>
            <pc:sldMk cId="2970028491" sldId="2146845971"/>
            <ac:picMk id="2" creationId="{289588E4-C9CD-867D-73FB-C64FEE852D5F}"/>
          </ac:picMkLst>
        </pc:picChg>
      </pc:sldChg>
      <pc:sldChg chg="addSp delSp modSp add">
        <pc:chgData name="Martin Kleindl" userId="cfd6b6c4-d6a3-4947-8f99-87aee65d618f" providerId="ADAL" clId="{7895AEAE-1A7A-4908-B0C3-DCA42BD80E64}" dt="2023-04-04T12:20:04.680" v="214" actId="1037"/>
        <pc:sldMkLst>
          <pc:docMk/>
          <pc:sldMk cId="647773888" sldId="2146845972"/>
        </pc:sldMkLst>
        <pc:picChg chg="add mod">
          <ac:chgData name="Martin Kleindl" userId="cfd6b6c4-d6a3-4947-8f99-87aee65d618f" providerId="ADAL" clId="{7895AEAE-1A7A-4908-B0C3-DCA42BD80E64}" dt="2023-04-04T12:20:04.680" v="214" actId="1037"/>
          <ac:picMkLst>
            <pc:docMk/>
            <pc:sldMk cId="647773888" sldId="2146845972"/>
            <ac:picMk id="2" creationId="{B6C084B2-6E32-52B3-7F42-CAC824D4A38A}"/>
          </ac:picMkLst>
        </pc:picChg>
        <pc:picChg chg="add mod">
          <ac:chgData name="Martin Kleindl" userId="cfd6b6c4-d6a3-4947-8f99-87aee65d618f" providerId="ADAL" clId="{7895AEAE-1A7A-4908-B0C3-DCA42BD80E64}" dt="2023-04-04T12:20:04.680" v="214" actId="1037"/>
          <ac:picMkLst>
            <pc:docMk/>
            <pc:sldMk cId="647773888" sldId="2146845972"/>
            <ac:picMk id="3" creationId="{67328B70-FE41-A19E-9294-E1F4A2A6C216}"/>
          </ac:picMkLst>
        </pc:picChg>
        <pc:picChg chg="del">
          <ac:chgData name="Martin Kleindl" userId="cfd6b6c4-d6a3-4947-8f99-87aee65d618f" providerId="ADAL" clId="{7895AEAE-1A7A-4908-B0C3-DCA42BD80E64}" dt="2023-04-04T12:19:05.221" v="170" actId="478"/>
          <ac:picMkLst>
            <pc:docMk/>
            <pc:sldMk cId="647773888" sldId="2146845972"/>
            <ac:picMk id="1026" creationId="{06E7466A-059D-4DD8-1E3F-4A97D48D8104}"/>
          </ac:picMkLst>
        </pc:picChg>
      </pc:sldChg>
      <pc:sldChg chg="add">
        <pc:chgData name="Martin Kleindl" userId="cfd6b6c4-d6a3-4947-8f99-87aee65d618f" providerId="ADAL" clId="{7895AEAE-1A7A-4908-B0C3-DCA42BD80E64}" dt="2023-04-04T12:25:24.050" v="252" actId="2890"/>
        <pc:sldMkLst>
          <pc:docMk/>
          <pc:sldMk cId="4028029778" sldId="2146845973"/>
        </pc:sldMkLst>
      </pc:sldChg>
      <pc:sldChg chg="addSp delSp modSp add mod modAnim">
        <pc:chgData name="Martin Kleindl" userId="cfd6b6c4-d6a3-4947-8f99-87aee65d618f" providerId="ADAL" clId="{7895AEAE-1A7A-4908-B0C3-DCA42BD80E64}" dt="2023-04-05T07:58:26.700" v="500" actId="478"/>
        <pc:sldMkLst>
          <pc:docMk/>
          <pc:sldMk cId="3731097856" sldId="2146845974"/>
        </pc:sldMkLst>
        <pc:spChg chg="add mod">
          <ac:chgData name="Martin Kleindl" userId="cfd6b6c4-d6a3-4947-8f99-87aee65d618f" providerId="ADAL" clId="{7895AEAE-1A7A-4908-B0C3-DCA42BD80E64}" dt="2023-04-05T07:49:05.383" v="484" actId="207"/>
          <ac:spMkLst>
            <pc:docMk/>
            <pc:sldMk cId="3731097856" sldId="2146845974"/>
            <ac:spMk id="2" creationId="{B1FC9352-D0ED-5563-1151-74414AA02A46}"/>
          </ac:spMkLst>
        </pc:spChg>
        <pc:spChg chg="mod">
          <ac:chgData name="Martin Kleindl" userId="cfd6b6c4-d6a3-4947-8f99-87aee65d618f" providerId="ADAL" clId="{7895AEAE-1A7A-4908-B0C3-DCA42BD80E64}" dt="2023-04-05T07:58:18.124" v="499" actId="6549"/>
          <ac:spMkLst>
            <pc:docMk/>
            <pc:sldMk cId="3731097856" sldId="2146845974"/>
            <ac:spMk id="6" creationId="{8DA9506E-506A-F4CF-5F34-CE4BBB5F7E06}"/>
          </ac:spMkLst>
        </pc:spChg>
        <pc:spChg chg="add del mod">
          <ac:chgData name="Martin Kleindl" userId="cfd6b6c4-d6a3-4947-8f99-87aee65d618f" providerId="ADAL" clId="{7895AEAE-1A7A-4908-B0C3-DCA42BD80E64}" dt="2023-04-04T12:37:48.724" v="375" actId="478"/>
          <ac:spMkLst>
            <pc:docMk/>
            <pc:sldMk cId="3731097856" sldId="2146845974"/>
            <ac:spMk id="7" creationId="{A5E9F94F-4AA7-DB41-6FEB-2F4447618BC3}"/>
          </ac:spMkLst>
        </pc:spChg>
        <pc:picChg chg="add mod modCrop">
          <ac:chgData name="Martin Kleindl" userId="cfd6b6c4-d6a3-4947-8f99-87aee65d618f" providerId="ADAL" clId="{7895AEAE-1A7A-4908-B0C3-DCA42BD80E64}" dt="2023-04-04T12:35:13.298" v="306" actId="732"/>
          <ac:picMkLst>
            <pc:docMk/>
            <pc:sldMk cId="3731097856" sldId="2146845974"/>
            <ac:picMk id="3" creationId="{A30A99D9-1036-2C10-B519-693FFEBFC9C3}"/>
          </ac:picMkLst>
        </pc:picChg>
        <pc:picChg chg="add del mod">
          <ac:chgData name="Martin Kleindl" userId="cfd6b6c4-d6a3-4947-8f99-87aee65d618f" providerId="ADAL" clId="{7895AEAE-1A7A-4908-B0C3-DCA42BD80E64}" dt="2023-04-05T07:58:26.700" v="500" actId="478"/>
          <ac:picMkLst>
            <pc:docMk/>
            <pc:sldMk cId="3731097856" sldId="2146845974"/>
            <ac:picMk id="4" creationId="{30885BE0-0493-9752-572B-1388E70FA1CA}"/>
          </ac:picMkLst>
        </pc:picChg>
        <pc:picChg chg="add mod">
          <ac:chgData name="Martin Kleindl" userId="cfd6b6c4-d6a3-4947-8f99-87aee65d618f" providerId="ADAL" clId="{7895AEAE-1A7A-4908-B0C3-DCA42BD80E64}" dt="2023-04-05T07:58:07.321" v="485" actId="1076"/>
          <ac:picMkLst>
            <pc:docMk/>
            <pc:sldMk cId="3731097856" sldId="2146845974"/>
            <ac:picMk id="2050" creationId="{7D729F79-53FA-543C-B5E9-02BD47F1D413}"/>
          </ac:picMkLst>
        </pc:picChg>
      </pc:sldChg>
    </pc:docChg>
  </pc:docChgLst>
  <pc:docChgLst>
    <pc:chgData name="Martin Kleindl" userId="cfd6b6c4-d6a3-4947-8f99-87aee65d618f" providerId="ADAL" clId="{20543C7C-89DB-4FB3-9930-612D3C87FCE1}"/>
    <pc:docChg chg="undo custSel delSld modSld modSection">
      <pc:chgData name="Martin Kleindl" userId="cfd6b6c4-d6a3-4947-8f99-87aee65d618f" providerId="ADAL" clId="{20543C7C-89DB-4FB3-9930-612D3C87FCE1}" dt="2023-05-19T09:18:59.429" v="49" actId="47"/>
      <pc:docMkLst>
        <pc:docMk/>
      </pc:docMkLst>
      <pc:sldChg chg="del">
        <pc:chgData name="Martin Kleindl" userId="cfd6b6c4-d6a3-4947-8f99-87aee65d618f" providerId="ADAL" clId="{20543C7C-89DB-4FB3-9930-612D3C87FCE1}" dt="2023-05-19T09:18:59.429" v="49" actId="47"/>
        <pc:sldMkLst>
          <pc:docMk/>
          <pc:sldMk cId="4216430952" sldId="2146845828"/>
        </pc:sldMkLst>
      </pc:sldChg>
      <pc:sldChg chg="del">
        <pc:chgData name="Martin Kleindl" userId="cfd6b6c4-d6a3-4947-8f99-87aee65d618f" providerId="ADAL" clId="{20543C7C-89DB-4FB3-9930-612D3C87FCE1}" dt="2023-05-19T09:18:49.752" v="48" actId="47"/>
        <pc:sldMkLst>
          <pc:docMk/>
          <pc:sldMk cId="240335855" sldId="2146845842"/>
        </pc:sldMkLst>
      </pc:sldChg>
      <pc:sldChg chg="del">
        <pc:chgData name="Martin Kleindl" userId="cfd6b6c4-d6a3-4947-8f99-87aee65d618f" providerId="ADAL" clId="{20543C7C-89DB-4FB3-9930-612D3C87FCE1}" dt="2023-05-19T09:18:38.510" v="46" actId="47"/>
        <pc:sldMkLst>
          <pc:docMk/>
          <pc:sldMk cId="65398787" sldId="2146845968"/>
        </pc:sldMkLst>
      </pc:sldChg>
      <pc:sldChg chg="del">
        <pc:chgData name="Martin Kleindl" userId="cfd6b6c4-d6a3-4947-8f99-87aee65d618f" providerId="ADAL" clId="{20543C7C-89DB-4FB3-9930-612D3C87FCE1}" dt="2023-05-19T09:18:40.908" v="47" actId="47"/>
        <pc:sldMkLst>
          <pc:docMk/>
          <pc:sldMk cId="3731097856" sldId="2146845974"/>
        </pc:sldMkLst>
      </pc:sldChg>
      <pc:sldChg chg="delSp modSp mod modShow">
        <pc:chgData name="Martin Kleindl" userId="cfd6b6c4-d6a3-4947-8f99-87aee65d618f" providerId="ADAL" clId="{20543C7C-89DB-4FB3-9930-612D3C87FCE1}" dt="2023-05-19T09:15:19.484" v="10" actId="1076"/>
        <pc:sldMkLst>
          <pc:docMk/>
          <pc:sldMk cId="3442472492" sldId="2146845975"/>
        </pc:sldMkLst>
        <pc:spChg chg="mod">
          <ac:chgData name="Martin Kleindl" userId="cfd6b6c4-d6a3-4947-8f99-87aee65d618f" providerId="ADAL" clId="{20543C7C-89DB-4FB3-9930-612D3C87FCE1}" dt="2023-05-19T09:15:12.189" v="8" actId="20577"/>
          <ac:spMkLst>
            <pc:docMk/>
            <pc:sldMk cId="3442472492" sldId="2146845975"/>
            <ac:spMk id="4" creationId="{DC221444-9843-4EBA-5511-247E35CAC16B}"/>
          </ac:spMkLst>
        </pc:spChg>
        <pc:picChg chg="mod">
          <ac:chgData name="Martin Kleindl" userId="cfd6b6c4-d6a3-4947-8f99-87aee65d618f" providerId="ADAL" clId="{20543C7C-89DB-4FB3-9930-612D3C87FCE1}" dt="2023-05-19T09:15:19.484" v="10" actId="1076"/>
          <ac:picMkLst>
            <pc:docMk/>
            <pc:sldMk cId="3442472492" sldId="2146845975"/>
            <ac:picMk id="6" creationId="{B7072F2D-FBAA-C68F-F4FE-AED122475A1C}"/>
          </ac:picMkLst>
        </pc:picChg>
        <pc:picChg chg="mod">
          <ac:chgData name="Martin Kleindl" userId="cfd6b6c4-d6a3-4947-8f99-87aee65d618f" providerId="ADAL" clId="{20543C7C-89DB-4FB3-9930-612D3C87FCE1}" dt="2023-05-19T09:15:16.375" v="9" actId="1076"/>
          <ac:picMkLst>
            <pc:docMk/>
            <pc:sldMk cId="3442472492" sldId="2146845975"/>
            <ac:picMk id="7" creationId="{A8196E23-F551-A558-6693-AE47967E3610}"/>
          </ac:picMkLst>
        </pc:picChg>
        <pc:picChg chg="del">
          <ac:chgData name="Martin Kleindl" userId="cfd6b6c4-d6a3-4947-8f99-87aee65d618f" providerId="ADAL" clId="{20543C7C-89DB-4FB3-9930-612D3C87FCE1}" dt="2023-05-19T09:15:06.599" v="5" actId="478"/>
          <ac:picMkLst>
            <pc:docMk/>
            <pc:sldMk cId="3442472492" sldId="2146845975"/>
            <ac:picMk id="8" creationId="{42ED1508-50DA-F84A-4399-94A51E8427E0}"/>
          </ac:picMkLst>
        </pc:picChg>
        <pc:picChg chg="del">
          <ac:chgData name="Martin Kleindl" userId="cfd6b6c4-d6a3-4947-8f99-87aee65d618f" providerId="ADAL" clId="{20543C7C-89DB-4FB3-9930-612D3C87FCE1}" dt="2023-05-19T09:15:07.315" v="6" actId="478"/>
          <ac:picMkLst>
            <pc:docMk/>
            <pc:sldMk cId="3442472492" sldId="2146845975"/>
            <ac:picMk id="9" creationId="{519E2CB1-89EB-93CF-FE75-2803F56786D8}"/>
          </ac:picMkLst>
        </pc:picChg>
      </pc:sldChg>
      <pc:sldChg chg="mod modShow">
        <pc:chgData name="Martin Kleindl" userId="cfd6b6c4-d6a3-4947-8f99-87aee65d618f" providerId="ADAL" clId="{20543C7C-89DB-4FB3-9930-612D3C87FCE1}" dt="2023-05-19T09:14:11.657" v="1" actId="729"/>
        <pc:sldMkLst>
          <pc:docMk/>
          <pc:sldMk cId="3485899623" sldId="2146845976"/>
        </pc:sldMkLst>
      </pc:sldChg>
      <pc:sldChg chg="delSp modSp mod modShow">
        <pc:chgData name="Martin Kleindl" userId="cfd6b6c4-d6a3-4947-8f99-87aee65d618f" providerId="ADAL" clId="{20543C7C-89DB-4FB3-9930-612D3C87FCE1}" dt="2023-05-19T09:16:51.926" v="45" actId="404"/>
        <pc:sldMkLst>
          <pc:docMk/>
          <pc:sldMk cId="3029118092" sldId="2146845977"/>
        </pc:sldMkLst>
        <pc:spChg chg="mod">
          <ac:chgData name="Martin Kleindl" userId="cfd6b6c4-d6a3-4947-8f99-87aee65d618f" providerId="ADAL" clId="{20543C7C-89DB-4FB3-9930-612D3C87FCE1}" dt="2023-05-19T09:16:51.926" v="45" actId="404"/>
          <ac:spMkLst>
            <pc:docMk/>
            <pc:sldMk cId="3029118092" sldId="2146845977"/>
            <ac:spMk id="4" creationId="{DC221444-9843-4EBA-5511-247E35CAC16B}"/>
          </ac:spMkLst>
        </pc:spChg>
        <pc:picChg chg="del">
          <ac:chgData name="Martin Kleindl" userId="cfd6b6c4-d6a3-4947-8f99-87aee65d618f" providerId="ADAL" clId="{20543C7C-89DB-4FB3-9930-612D3C87FCE1}" dt="2023-05-19T09:15:38.781" v="14" actId="478"/>
          <ac:picMkLst>
            <pc:docMk/>
            <pc:sldMk cId="3029118092" sldId="2146845977"/>
            <ac:picMk id="5" creationId="{CAF6F040-77E9-7125-AA73-8012703FA624}"/>
          </ac:picMkLst>
        </pc:picChg>
        <pc:picChg chg="mod">
          <ac:chgData name="Martin Kleindl" userId="cfd6b6c4-d6a3-4947-8f99-87aee65d618f" providerId="ADAL" clId="{20543C7C-89DB-4FB3-9930-612D3C87FCE1}" dt="2023-05-19T09:15:42.543" v="15" actId="1076"/>
          <ac:picMkLst>
            <pc:docMk/>
            <pc:sldMk cId="3029118092" sldId="2146845977"/>
            <ac:picMk id="6" creationId="{B7072F2D-FBAA-C68F-F4FE-AED122475A1C}"/>
          </ac:picMkLst>
        </pc:picChg>
        <pc:picChg chg="mod">
          <ac:chgData name="Martin Kleindl" userId="cfd6b6c4-d6a3-4947-8f99-87aee65d618f" providerId="ADAL" clId="{20543C7C-89DB-4FB3-9930-612D3C87FCE1}" dt="2023-05-19T09:15:48.039" v="16" actId="1076"/>
          <ac:picMkLst>
            <pc:docMk/>
            <pc:sldMk cId="3029118092" sldId="2146845977"/>
            <ac:picMk id="7" creationId="{A8196E23-F551-A558-6693-AE47967E3610}"/>
          </ac:picMkLst>
        </pc:picChg>
        <pc:picChg chg="del">
          <ac:chgData name="Martin Kleindl" userId="cfd6b6c4-d6a3-4947-8f99-87aee65d618f" providerId="ADAL" clId="{20543C7C-89DB-4FB3-9930-612D3C87FCE1}" dt="2023-05-19T09:15:49.652" v="17" actId="478"/>
          <ac:picMkLst>
            <pc:docMk/>
            <pc:sldMk cId="3029118092" sldId="2146845977"/>
            <ac:picMk id="8" creationId="{42ED1508-50DA-F84A-4399-94A51E8427E0}"/>
          </ac:picMkLst>
        </pc:picChg>
        <pc:picChg chg="del">
          <ac:chgData name="Martin Kleindl" userId="cfd6b6c4-d6a3-4947-8f99-87aee65d618f" providerId="ADAL" clId="{20543C7C-89DB-4FB3-9930-612D3C87FCE1}" dt="2023-05-19T09:15:50.748" v="18" actId="478"/>
          <ac:picMkLst>
            <pc:docMk/>
            <pc:sldMk cId="3029118092" sldId="2146845977"/>
            <ac:picMk id="9" creationId="{519E2CB1-89EB-93CF-FE75-2803F56786D8}"/>
          </ac:picMkLst>
        </pc:picChg>
      </pc:sldChg>
      <pc:sldChg chg="mod modShow">
        <pc:chgData name="Martin Kleindl" userId="cfd6b6c4-d6a3-4947-8f99-87aee65d618f" providerId="ADAL" clId="{20543C7C-89DB-4FB3-9930-612D3C87FCE1}" dt="2023-05-19T09:14:19.656" v="3" actId="729"/>
        <pc:sldMkLst>
          <pc:docMk/>
          <pc:sldMk cId="3005630359" sldId="2146845978"/>
        </pc:sldMkLst>
      </pc:sldChg>
    </pc:docChg>
  </pc:docChgLst>
  <pc:docChgLst>
    <pc:chgData name="Martin Kleindl" userId="S::martin.kleindl@lsretail.com::cfd6b6c4-d6a3-4947-8f99-87aee65d618f" providerId="AD" clId="Web-{D6707B9B-A42D-4DE7-A073-7B81E719E086}"/>
    <pc:docChg chg="modSld">
      <pc:chgData name="Martin Kleindl" userId="S::martin.kleindl@lsretail.com::cfd6b6c4-d6a3-4947-8f99-87aee65d618f" providerId="AD" clId="Web-{D6707B9B-A42D-4DE7-A073-7B81E719E086}" dt="2023-05-17T14:18:56.876" v="0"/>
      <pc:docMkLst>
        <pc:docMk/>
      </pc:docMkLst>
      <pc:sldChg chg="mod modShow">
        <pc:chgData name="Martin Kleindl" userId="S::martin.kleindl@lsretail.com::cfd6b6c4-d6a3-4947-8f99-87aee65d618f" providerId="AD" clId="Web-{D6707B9B-A42D-4DE7-A073-7B81E719E086}" dt="2023-05-17T14:18:56.876" v="0"/>
        <pc:sldMkLst>
          <pc:docMk/>
          <pc:sldMk cId="4216430952" sldId="2146845828"/>
        </pc:sldMkLst>
      </pc:sldChg>
    </pc:docChg>
  </pc:docChgLst>
  <pc:docChgLst>
    <pc:chgData name="Martin Kleindl" userId="cfd6b6c4-d6a3-4947-8f99-87aee65d618f" providerId="ADAL" clId="{05634D33-3C76-4669-BB84-513B38D8C297}"/>
    <pc:docChg chg="undo custSel addSld delSld modSld sldOrd modSection">
      <pc:chgData name="Martin Kleindl" userId="cfd6b6c4-d6a3-4947-8f99-87aee65d618f" providerId="ADAL" clId="{05634D33-3C76-4669-BB84-513B38D8C297}" dt="2023-03-16T10:45:58.403" v="47"/>
      <pc:docMkLst>
        <pc:docMk/>
      </pc:docMkLst>
      <pc:sldChg chg="add">
        <pc:chgData name="Martin Kleindl" userId="cfd6b6c4-d6a3-4947-8f99-87aee65d618f" providerId="ADAL" clId="{05634D33-3C76-4669-BB84-513B38D8C297}" dt="2023-03-14T10:48:38.417" v="0"/>
        <pc:sldMkLst>
          <pc:docMk/>
          <pc:sldMk cId="3990627660" sldId="256"/>
        </pc:sldMkLst>
      </pc:sldChg>
      <pc:sldChg chg="del">
        <pc:chgData name="Martin Kleindl" userId="cfd6b6c4-d6a3-4947-8f99-87aee65d618f" providerId="ADAL" clId="{05634D33-3C76-4669-BB84-513B38D8C297}" dt="2023-03-14T10:48:40.613" v="1" actId="47"/>
        <pc:sldMkLst>
          <pc:docMk/>
          <pc:sldMk cId="2527301476" sldId="280"/>
        </pc:sldMkLst>
      </pc:sldChg>
      <pc:sldChg chg="del">
        <pc:chgData name="Martin Kleindl" userId="cfd6b6c4-d6a3-4947-8f99-87aee65d618f" providerId="ADAL" clId="{05634D33-3C76-4669-BB84-513B38D8C297}" dt="2023-03-14T10:50:18.717" v="2" actId="47"/>
        <pc:sldMkLst>
          <pc:docMk/>
          <pc:sldMk cId="1874870390" sldId="281"/>
        </pc:sldMkLst>
      </pc:sldChg>
      <pc:sldChg chg="add">
        <pc:chgData name="Martin Kleindl" userId="cfd6b6c4-d6a3-4947-8f99-87aee65d618f" providerId="ADAL" clId="{05634D33-3C76-4669-BB84-513B38D8C297}" dt="2023-03-14T10:48:38.417" v="0"/>
        <pc:sldMkLst>
          <pc:docMk/>
          <pc:sldMk cId="1991456047" sldId="286"/>
        </pc:sldMkLst>
      </pc:sldChg>
      <pc:sldChg chg="addSp delSp modSp mod">
        <pc:chgData name="Martin Kleindl" userId="cfd6b6c4-d6a3-4947-8f99-87aee65d618f" providerId="ADAL" clId="{05634D33-3C76-4669-BB84-513B38D8C297}" dt="2023-03-15T18:37:25.584" v="25" actId="207"/>
        <pc:sldMkLst>
          <pc:docMk/>
          <pc:sldMk cId="4177505207" sldId="2146845836"/>
        </pc:sldMkLst>
        <pc:spChg chg="add mod">
          <ac:chgData name="Martin Kleindl" userId="cfd6b6c4-d6a3-4947-8f99-87aee65d618f" providerId="ADAL" clId="{05634D33-3C76-4669-BB84-513B38D8C297}" dt="2023-03-15T18:37:25.584" v="25" actId="207"/>
          <ac:spMkLst>
            <pc:docMk/>
            <pc:sldMk cId="4177505207" sldId="2146845836"/>
            <ac:spMk id="2" creationId="{A99DB218-4B3D-4178-329A-23091F64E753}"/>
          </ac:spMkLst>
        </pc:spChg>
        <pc:picChg chg="add del mod">
          <ac:chgData name="Martin Kleindl" userId="cfd6b6c4-d6a3-4947-8f99-87aee65d618f" providerId="ADAL" clId="{05634D33-3C76-4669-BB84-513B38D8C297}" dt="2023-03-15T18:32:29.259" v="9" actId="478"/>
          <ac:picMkLst>
            <pc:docMk/>
            <pc:sldMk cId="4177505207" sldId="2146845836"/>
            <ac:picMk id="1026" creationId="{9A3249E9-A459-CBFD-A8BA-06345C4E55C0}"/>
          </ac:picMkLst>
        </pc:picChg>
        <pc:picChg chg="add del">
          <ac:chgData name="Martin Kleindl" userId="cfd6b6c4-d6a3-4947-8f99-87aee65d618f" providerId="ADAL" clId="{05634D33-3C76-4669-BB84-513B38D8C297}" dt="2023-03-15T18:32:45.214" v="11" actId="478"/>
          <ac:picMkLst>
            <pc:docMk/>
            <pc:sldMk cId="4177505207" sldId="2146845836"/>
            <ac:picMk id="1028" creationId="{5BE9702C-B30A-58F7-F217-6842A3AFBA0C}"/>
          </ac:picMkLst>
        </pc:picChg>
        <pc:picChg chg="add del mod">
          <ac:chgData name="Martin Kleindl" userId="cfd6b6c4-d6a3-4947-8f99-87aee65d618f" providerId="ADAL" clId="{05634D33-3C76-4669-BB84-513B38D8C297}" dt="2023-03-15T18:35:05.243" v="19" actId="478"/>
          <ac:picMkLst>
            <pc:docMk/>
            <pc:sldMk cId="4177505207" sldId="2146845836"/>
            <ac:picMk id="1030" creationId="{F0BA4232-2478-7D33-7C05-49E9812FC353}"/>
          </ac:picMkLst>
        </pc:picChg>
        <pc:picChg chg="add mod">
          <ac:chgData name="Martin Kleindl" userId="cfd6b6c4-d6a3-4947-8f99-87aee65d618f" providerId="ADAL" clId="{05634D33-3C76-4669-BB84-513B38D8C297}" dt="2023-03-15T18:35:01.550" v="18" actId="167"/>
          <ac:picMkLst>
            <pc:docMk/>
            <pc:sldMk cId="4177505207" sldId="2146845836"/>
            <ac:picMk id="1032" creationId="{0383EA72-30F8-E2B0-6230-99863F94C3E9}"/>
          </ac:picMkLst>
        </pc:picChg>
        <pc:picChg chg="del">
          <ac:chgData name="Martin Kleindl" userId="cfd6b6c4-d6a3-4947-8f99-87aee65d618f" providerId="ADAL" clId="{05634D33-3C76-4669-BB84-513B38D8C297}" dt="2023-03-15T18:32:16.113" v="4" actId="478"/>
          <ac:picMkLst>
            <pc:docMk/>
            <pc:sldMk cId="4177505207" sldId="2146845836"/>
            <ac:picMk id="2050" creationId="{F435B50A-531A-666F-A0BB-5BB7AF291959}"/>
          </ac:picMkLst>
        </pc:picChg>
      </pc:sldChg>
      <pc:sldChg chg="del">
        <pc:chgData name="Martin Kleindl" userId="cfd6b6c4-d6a3-4947-8f99-87aee65d618f" providerId="ADAL" clId="{05634D33-3C76-4669-BB84-513B38D8C297}" dt="2023-03-16T10:45:34.326" v="44" actId="47"/>
        <pc:sldMkLst>
          <pc:docMk/>
          <pc:sldMk cId="880180645" sldId="2146845837"/>
        </pc:sldMkLst>
      </pc:sldChg>
      <pc:sldChg chg="del">
        <pc:chgData name="Martin Kleindl" userId="cfd6b6c4-d6a3-4947-8f99-87aee65d618f" providerId="ADAL" clId="{05634D33-3C76-4669-BB84-513B38D8C297}" dt="2023-03-16T10:45:32.944" v="43" actId="47"/>
        <pc:sldMkLst>
          <pc:docMk/>
          <pc:sldMk cId="4004245041" sldId="2146845838"/>
        </pc:sldMkLst>
      </pc:sldChg>
      <pc:sldChg chg="del">
        <pc:chgData name="Martin Kleindl" userId="cfd6b6c4-d6a3-4947-8f99-87aee65d618f" providerId="ADAL" clId="{05634D33-3C76-4669-BB84-513B38D8C297}" dt="2023-03-16T10:45:40.396" v="45" actId="47"/>
        <pc:sldMkLst>
          <pc:docMk/>
          <pc:sldMk cId="3091295466" sldId="2146845839"/>
        </pc:sldMkLst>
      </pc:sldChg>
      <pc:sldChg chg="del">
        <pc:chgData name="Martin Kleindl" userId="cfd6b6c4-d6a3-4947-8f99-87aee65d618f" providerId="ADAL" clId="{05634D33-3C76-4669-BB84-513B38D8C297}" dt="2023-03-16T10:45:02.338" v="39" actId="47"/>
        <pc:sldMkLst>
          <pc:docMk/>
          <pc:sldMk cId="1329929238" sldId="2146845840"/>
        </pc:sldMkLst>
      </pc:sldChg>
      <pc:sldChg chg="del">
        <pc:chgData name="Martin Kleindl" userId="cfd6b6c4-d6a3-4947-8f99-87aee65d618f" providerId="ADAL" clId="{05634D33-3C76-4669-BB84-513B38D8C297}" dt="2023-03-16T10:44:55.961" v="38" actId="47"/>
        <pc:sldMkLst>
          <pc:docMk/>
          <pc:sldMk cId="3096000809" sldId="2146845841"/>
        </pc:sldMkLst>
      </pc:sldChg>
      <pc:sldChg chg="del">
        <pc:chgData name="Martin Kleindl" userId="cfd6b6c4-d6a3-4947-8f99-87aee65d618f" providerId="ADAL" clId="{05634D33-3C76-4669-BB84-513B38D8C297}" dt="2023-03-16T10:45:29.710" v="42" actId="47"/>
        <pc:sldMkLst>
          <pc:docMk/>
          <pc:sldMk cId="2083168689" sldId="2146845845"/>
        </pc:sldMkLst>
      </pc:sldChg>
      <pc:sldChg chg="modSp">
        <pc:chgData name="Martin Kleindl" userId="cfd6b6c4-d6a3-4947-8f99-87aee65d618f" providerId="ADAL" clId="{05634D33-3C76-4669-BB84-513B38D8C297}" dt="2023-03-16T05:10:42.175" v="37" actId="14100"/>
        <pc:sldMkLst>
          <pc:docMk/>
          <pc:sldMk cId="2531215186" sldId="2146845961"/>
        </pc:sldMkLst>
        <pc:picChg chg="mod">
          <ac:chgData name="Martin Kleindl" userId="cfd6b6c4-d6a3-4947-8f99-87aee65d618f" providerId="ADAL" clId="{05634D33-3C76-4669-BB84-513B38D8C297}" dt="2023-03-16T05:10:42.175" v="37" actId="14100"/>
          <ac:picMkLst>
            <pc:docMk/>
            <pc:sldMk cId="2531215186" sldId="2146845961"/>
            <ac:picMk id="1026" creationId="{06E7466A-059D-4DD8-1E3F-4A97D48D8104}"/>
          </ac:picMkLst>
        </pc:picChg>
      </pc:sldChg>
      <pc:sldChg chg="ord">
        <pc:chgData name="Martin Kleindl" userId="cfd6b6c4-d6a3-4947-8f99-87aee65d618f" providerId="ADAL" clId="{05634D33-3C76-4669-BB84-513B38D8C297}" dt="2023-03-16T10:45:08.180" v="41"/>
        <pc:sldMkLst>
          <pc:docMk/>
          <pc:sldMk cId="65398787" sldId="2146845968"/>
        </pc:sldMkLst>
      </pc:sldChg>
      <pc:sldChg chg="addSp modSp add">
        <pc:chgData name="Martin Kleindl" userId="cfd6b6c4-d6a3-4947-8f99-87aee65d618f" providerId="ADAL" clId="{05634D33-3C76-4669-BB84-513B38D8C297}" dt="2023-03-15T18:42:22.509" v="35" actId="1076"/>
        <pc:sldMkLst>
          <pc:docMk/>
          <pc:sldMk cId="440642533" sldId="2146845969"/>
        </pc:sldMkLst>
        <pc:picChg chg="mod">
          <ac:chgData name="Martin Kleindl" userId="cfd6b6c4-d6a3-4947-8f99-87aee65d618f" providerId="ADAL" clId="{05634D33-3C76-4669-BB84-513B38D8C297}" dt="2023-03-15T18:42:12.312" v="34" actId="14100"/>
          <ac:picMkLst>
            <pc:docMk/>
            <pc:sldMk cId="440642533" sldId="2146845969"/>
            <ac:picMk id="1026" creationId="{06E7466A-059D-4DD8-1E3F-4A97D48D8104}"/>
          </ac:picMkLst>
        </pc:picChg>
        <pc:picChg chg="add mod">
          <ac:chgData name="Martin Kleindl" userId="cfd6b6c4-d6a3-4947-8f99-87aee65d618f" providerId="ADAL" clId="{05634D33-3C76-4669-BB84-513B38D8C297}" dt="2023-03-15T18:42:22.509" v="35" actId="1076"/>
          <ac:picMkLst>
            <pc:docMk/>
            <pc:sldMk cId="440642533" sldId="2146845969"/>
            <ac:picMk id="2050" creationId="{C6E702A1-0DEC-DD5C-DCB4-C4250EB069C8}"/>
          </ac:picMkLst>
        </pc:picChg>
      </pc:sldChg>
      <pc:sldChg chg="add">
        <pc:chgData name="Martin Kleindl" userId="cfd6b6c4-d6a3-4947-8f99-87aee65d618f" providerId="ADAL" clId="{05634D33-3C76-4669-BB84-513B38D8C297}" dt="2023-03-16T10:45:50.796" v="46" actId="2890"/>
        <pc:sldMkLst>
          <pc:docMk/>
          <pc:sldMk cId="2195196888" sldId="2146845970"/>
        </pc:sldMkLst>
      </pc:sldChg>
      <pc:sldChg chg="add">
        <pc:chgData name="Martin Kleindl" userId="cfd6b6c4-d6a3-4947-8f99-87aee65d618f" providerId="ADAL" clId="{05634D33-3C76-4669-BB84-513B38D8C297}" dt="2023-03-16T10:45:58.403" v="47"/>
        <pc:sldMkLst>
          <pc:docMk/>
          <pc:sldMk cId="2970028491" sldId="2146845971"/>
        </pc:sldMkLst>
      </pc:sldChg>
    </pc:docChg>
  </pc:docChgLst>
  <pc:docChgLst>
    <pc:chgData name="Hordur Olafsson" userId="35673f1e-1533-427a-a84f-da77feac3cd7" providerId="ADAL" clId="{1237FD3E-5FFC-8B45-A04D-6C301EA140BD}"/>
    <pc:docChg chg="undo custSel addSld delSld modSld sldOrd modSection">
      <pc:chgData name="Hordur Olafsson" userId="35673f1e-1533-427a-a84f-da77feac3cd7" providerId="ADAL" clId="{1237FD3E-5FFC-8B45-A04D-6C301EA140BD}" dt="2023-05-08T13:54:06.920" v="872" actId="1076"/>
      <pc:docMkLst>
        <pc:docMk/>
      </pc:docMkLst>
      <pc:sldChg chg="mod modShow">
        <pc:chgData name="Hordur Olafsson" userId="35673f1e-1533-427a-a84f-da77feac3cd7" providerId="ADAL" clId="{1237FD3E-5FFC-8B45-A04D-6C301EA140BD}" dt="2023-05-08T13:03:37.584" v="0" actId="729"/>
        <pc:sldMkLst>
          <pc:docMk/>
          <pc:sldMk cId="3474820565" sldId="279"/>
        </pc:sldMkLst>
      </pc:sldChg>
      <pc:sldChg chg="modSp mod">
        <pc:chgData name="Hordur Olafsson" userId="35673f1e-1533-427a-a84f-da77feac3cd7" providerId="ADAL" clId="{1237FD3E-5FFC-8B45-A04D-6C301EA140BD}" dt="2023-05-08T13:46:57.431" v="793" actId="1076"/>
        <pc:sldMkLst>
          <pc:docMk/>
          <pc:sldMk cId="3984185767" sldId="281"/>
        </pc:sldMkLst>
        <pc:spChg chg="mod">
          <ac:chgData name="Hordur Olafsson" userId="35673f1e-1533-427a-a84f-da77feac3cd7" providerId="ADAL" clId="{1237FD3E-5FFC-8B45-A04D-6C301EA140BD}" dt="2023-05-08T13:46:57.431" v="793" actId="1076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Hordur Olafsson" userId="35673f1e-1533-427a-a84f-da77feac3cd7" providerId="ADAL" clId="{1237FD3E-5FFC-8B45-A04D-6C301EA140BD}" dt="2023-05-08T13:46:57.431" v="793" actId="1076"/>
          <ac:spMkLst>
            <pc:docMk/>
            <pc:sldMk cId="3984185767" sldId="281"/>
            <ac:spMk id="3" creationId="{FAA02102-C9D6-406B-54A8-7DEC1B0E6CCC}"/>
          </ac:spMkLst>
        </pc:spChg>
      </pc:sldChg>
      <pc:sldChg chg="modSp mod">
        <pc:chgData name="Hordur Olafsson" userId="35673f1e-1533-427a-a84f-da77feac3cd7" providerId="ADAL" clId="{1237FD3E-5FFC-8B45-A04D-6C301EA140BD}" dt="2023-05-08T13:13:34.878" v="50" actId="2711"/>
        <pc:sldMkLst>
          <pc:docMk/>
          <pc:sldMk cId="4101265171" sldId="371"/>
        </pc:sldMkLst>
        <pc:spChg chg="mod">
          <ac:chgData name="Hordur Olafsson" userId="35673f1e-1533-427a-a84f-da77feac3cd7" providerId="ADAL" clId="{1237FD3E-5FFC-8B45-A04D-6C301EA140BD}" dt="2023-05-08T13:13:30.641" v="49" actId="14100"/>
          <ac:spMkLst>
            <pc:docMk/>
            <pc:sldMk cId="4101265171" sldId="371"/>
            <ac:spMk id="2" creationId="{15B773FA-9C4A-61C9-3247-D0EF64F658CE}"/>
          </ac:spMkLst>
        </pc:spChg>
        <pc:spChg chg="mod">
          <ac:chgData name="Hordur Olafsson" userId="35673f1e-1533-427a-a84f-da77feac3cd7" providerId="ADAL" clId="{1237FD3E-5FFC-8B45-A04D-6C301EA140BD}" dt="2023-05-08T13:13:22.572" v="47" actId="2711"/>
          <ac:spMkLst>
            <pc:docMk/>
            <pc:sldMk cId="4101265171" sldId="371"/>
            <ac:spMk id="3" creationId="{79674BEA-E9DD-AE21-61B9-9CBDBB1B3117}"/>
          </ac:spMkLst>
        </pc:spChg>
        <pc:spChg chg="mod">
          <ac:chgData name="Hordur Olafsson" userId="35673f1e-1533-427a-a84f-da77feac3cd7" providerId="ADAL" clId="{1237FD3E-5FFC-8B45-A04D-6C301EA140BD}" dt="2023-05-08T13:13:34.878" v="50" actId="2711"/>
          <ac:spMkLst>
            <pc:docMk/>
            <pc:sldMk cId="4101265171" sldId="371"/>
            <ac:spMk id="15" creationId="{ADEEBF4B-8A43-7BFD-1085-B9C5AC377927}"/>
          </ac:spMkLst>
        </pc:spChg>
        <pc:spChg chg="mod">
          <ac:chgData name="Hordur Olafsson" userId="35673f1e-1533-427a-a84f-da77feac3cd7" providerId="ADAL" clId="{1237FD3E-5FFC-8B45-A04D-6C301EA140BD}" dt="2023-05-08T13:13:27.863" v="48" actId="14100"/>
          <ac:spMkLst>
            <pc:docMk/>
            <pc:sldMk cId="4101265171" sldId="371"/>
            <ac:spMk id="18" creationId="{409683AA-1E55-8727-62DF-D38BED598DA7}"/>
          </ac:spMkLst>
        </pc:spChg>
        <pc:graphicFrameChg chg="modGraphic">
          <ac:chgData name="Hordur Olafsson" userId="35673f1e-1533-427a-a84f-da77feac3cd7" providerId="ADAL" clId="{1237FD3E-5FFC-8B45-A04D-6C301EA140BD}" dt="2023-05-08T13:13:11.849" v="46" actId="2711"/>
          <ac:graphicFrameMkLst>
            <pc:docMk/>
            <pc:sldMk cId="4101265171" sldId="371"/>
            <ac:graphicFrameMk id="14" creationId="{7C8395D6-302B-B474-39E5-EE82A5211F26}"/>
          </ac:graphicFrameMkLst>
        </pc:graphicFrameChg>
      </pc:sldChg>
      <pc:sldChg chg="addSp delSp modSp del mod modClrScheme chgLayout">
        <pc:chgData name="Hordur Olafsson" userId="35673f1e-1533-427a-a84f-da77feac3cd7" providerId="ADAL" clId="{1237FD3E-5FFC-8B45-A04D-6C301EA140BD}" dt="2023-05-08T13:18:00.954" v="155" actId="2696"/>
        <pc:sldMkLst>
          <pc:docMk/>
          <pc:sldMk cId="3591712982" sldId="2134805180"/>
        </pc:sldMkLst>
        <pc:spChg chg="mod ord">
          <ac:chgData name="Hordur Olafsson" userId="35673f1e-1533-427a-a84f-da77feac3cd7" providerId="ADAL" clId="{1237FD3E-5FFC-8B45-A04D-6C301EA140BD}" dt="2023-05-08T13:16:07.254" v="72" actId="700"/>
          <ac:spMkLst>
            <pc:docMk/>
            <pc:sldMk cId="3591712982" sldId="2134805180"/>
            <ac:spMk id="4" creationId="{BFED559F-A992-49A9-9BCD-D72A9F426F3A}"/>
          </ac:spMkLst>
        </pc:spChg>
        <pc:spChg chg="mod ord">
          <ac:chgData name="Hordur Olafsson" userId="35673f1e-1533-427a-a84f-da77feac3cd7" providerId="ADAL" clId="{1237FD3E-5FFC-8B45-A04D-6C301EA140BD}" dt="2023-05-08T13:16:07.254" v="72" actId="700"/>
          <ac:spMkLst>
            <pc:docMk/>
            <pc:sldMk cId="3591712982" sldId="2134805180"/>
            <ac:spMk id="6" creationId="{EADED35F-1EA9-41A3-8D18-7EA26D9C5629}"/>
          </ac:spMkLst>
        </pc:spChg>
        <pc:spChg chg="add del mod ord">
          <ac:chgData name="Hordur Olafsson" userId="35673f1e-1533-427a-a84f-da77feac3cd7" providerId="ADAL" clId="{1237FD3E-5FFC-8B45-A04D-6C301EA140BD}" dt="2023-05-08T13:16:07.254" v="72" actId="700"/>
          <ac:spMkLst>
            <pc:docMk/>
            <pc:sldMk cId="3591712982" sldId="2134805180"/>
            <ac:spMk id="7" creationId="{3722B033-C131-4DE8-3BB4-B429EE7B83B7}"/>
          </ac:spMkLst>
        </pc:spChg>
        <pc:picChg chg="mod">
          <ac:chgData name="Hordur Olafsson" userId="35673f1e-1533-427a-a84f-da77feac3cd7" providerId="ADAL" clId="{1237FD3E-5FFC-8B45-A04D-6C301EA140BD}" dt="2023-05-08T13:15:05.439" v="60" actId="1076"/>
          <ac:picMkLst>
            <pc:docMk/>
            <pc:sldMk cId="3591712982" sldId="2134805180"/>
            <ac:picMk id="2" creationId="{FC0169B4-38A1-32FC-824B-0711CA12AAE0}"/>
          </ac:picMkLst>
        </pc:picChg>
        <pc:picChg chg="mod">
          <ac:chgData name="Hordur Olafsson" userId="35673f1e-1533-427a-a84f-da77feac3cd7" providerId="ADAL" clId="{1237FD3E-5FFC-8B45-A04D-6C301EA140BD}" dt="2023-05-08T13:15:02.326" v="59" actId="1076"/>
          <ac:picMkLst>
            <pc:docMk/>
            <pc:sldMk cId="3591712982" sldId="2134805180"/>
            <ac:picMk id="3" creationId="{AD2FD8CE-CD42-4EA4-1B63-A018A8A2785E}"/>
          </ac:picMkLst>
        </pc:picChg>
        <pc:picChg chg="mod">
          <ac:chgData name="Hordur Olafsson" userId="35673f1e-1533-427a-a84f-da77feac3cd7" providerId="ADAL" clId="{1237FD3E-5FFC-8B45-A04D-6C301EA140BD}" dt="2023-05-08T13:15:15.777" v="70" actId="1036"/>
          <ac:picMkLst>
            <pc:docMk/>
            <pc:sldMk cId="3591712982" sldId="2134805180"/>
            <ac:picMk id="5" creationId="{4A64798C-E13E-01A9-A022-11E1DEFA4D86}"/>
          </ac:picMkLst>
        </pc:picChg>
        <pc:picChg chg="mod">
          <ac:chgData name="Hordur Olafsson" userId="35673f1e-1533-427a-a84f-da77feac3cd7" providerId="ADAL" clId="{1237FD3E-5FFC-8B45-A04D-6C301EA140BD}" dt="2023-05-08T13:15:07.633" v="61" actId="1076"/>
          <ac:picMkLst>
            <pc:docMk/>
            <pc:sldMk cId="3591712982" sldId="2134805180"/>
            <ac:picMk id="8" creationId="{C3C47D0E-487A-402C-2B18-87A8861BBEB5}"/>
          </ac:picMkLst>
        </pc:picChg>
        <pc:picChg chg="mod">
          <ac:chgData name="Hordur Olafsson" userId="35673f1e-1533-427a-a84f-da77feac3cd7" providerId="ADAL" clId="{1237FD3E-5FFC-8B45-A04D-6C301EA140BD}" dt="2023-05-08T13:15:10.642" v="62" actId="1076"/>
          <ac:picMkLst>
            <pc:docMk/>
            <pc:sldMk cId="3591712982" sldId="2134805180"/>
            <ac:picMk id="9" creationId="{5DE290FF-5FE2-9A83-2C63-B2EB44E0EC13}"/>
          </ac:picMkLst>
        </pc:picChg>
        <pc:picChg chg="mod ord modCrop">
          <ac:chgData name="Hordur Olafsson" userId="35673f1e-1533-427a-a84f-da77feac3cd7" providerId="ADAL" clId="{1237FD3E-5FFC-8B45-A04D-6C301EA140BD}" dt="2023-05-08T13:16:07.254" v="72" actId="700"/>
          <ac:picMkLst>
            <pc:docMk/>
            <pc:sldMk cId="3591712982" sldId="2134805180"/>
            <ac:picMk id="12" creationId="{AA6C7882-0C0C-4F9B-A311-6A0CDFA34452}"/>
          </ac:picMkLst>
        </pc:picChg>
      </pc:sldChg>
      <pc:sldChg chg="modSp mod">
        <pc:chgData name="Hordur Olafsson" userId="35673f1e-1533-427a-a84f-da77feac3cd7" providerId="ADAL" clId="{1237FD3E-5FFC-8B45-A04D-6C301EA140BD}" dt="2023-05-08T13:06:52.818" v="18" actId="404"/>
        <pc:sldMkLst>
          <pc:docMk/>
          <pc:sldMk cId="985106042" sldId="2146845778"/>
        </pc:sldMkLst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2" creationId="{12874EDA-CFBF-82B5-275C-CAFD562313E3}"/>
          </ac:spMkLst>
        </pc:spChg>
        <pc:spChg chg="mod">
          <ac:chgData name="Hordur Olafsson" userId="35673f1e-1533-427a-a84f-da77feac3cd7" providerId="ADAL" clId="{1237FD3E-5FFC-8B45-A04D-6C301EA140BD}" dt="2023-05-08T13:06:32.976" v="14" actId="404"/>
          <ac:spMkLst>
            <pc:docMk/>
            <pc:sldMk cId="985106042" sldId="2146845778"/>
            <ac:spMk id="6" creationId="{3FBAC84C-62FA-E384-050F-B8DBB1E1A6B1}"/>
          </ac:spMkLst>
        </pc:spChg>
        <pc:spChg chg="mod">
          <ac:chgData name="Hordur Olafsson" userId="35673f1e-1533-427a-a84f-da77feac3cd7" providerId="ADAL" clId="{1237FD3E-5FFC-8B45-A04D-6C301EA140BD}" dt="2023-05-08T13:06:32.976" v="14" actId="404"/>
          <ac:spMkLst>
            <pc:docMk/>
            <pc:sldMk cId="985106042" sldId="2146845778"/>
            <ac:spMk id="7" creationId="{646F863E-01B0-2A02-A359-83C001471585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8" creationId="{5DA57E72-D165-731A-25DD-2B19676740AD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9" creationId="{49EE50BE-4B58-7001-0138-5B97B8B79439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10" creationId="{F083092F-F68B-C620-0A93-9A9031CBDEFB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12" creationId="{DA03B2EC-EECD-6AAC-BAB2-B9C11EBC774E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13" creationId="{87510D57-B387-7D9B-5032-F3EA300AB082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14" creationId="{5B2F8B30-9F01-0789-8B16-FBD24A270199}"/>
          </ac:spMkLst>
        </pc:spChg>
        <pc:spChg chg="mod">
          <ac:chgData name="Hordur Olafsson" userId="35673f1e-1533-427a-a84f-da77feac3cd7" providerId="ADAL" clId="{1237FD3E-5FFC-8B45-A04D-6C301EA140BD}" dt="2023-05-08T13:06:43.986" v="16" actId="404"/>
          <ac:spMkLst>
            <pc:docMk/>
            <pc:sldMk cId="985106042" sldId="2146845778"/>
            <ac:spMk id="15" creationId="{7C4B860F-44A5-BC49-32B4-6A15062ECD33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16" creationId="{9988BE8A-FE0A-480A-EE6C-43C04B9C8834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17" creationId="{F7D876B1-C3D4-D1F6-2BD8-BCFFD2635C36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18" creationId="{3216EBAA-0FCD-1487-7293-22EF6B490F43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19" creationId="{D939A399-8175-3DC8-779D-0B0538FD4C8F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0" creationId="{31287314-3B9C-5D28-AD8D-07B3C9E71BE3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1" creationId="{E6AEDA5B-6C20-FD94-6212-F1E1F5354FB9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2" creationId="{C5269E4E-823F-E3F0-A89E-65D108C9C038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3" creationId="{FFC3FE69-1F05-EC9E-D7A0-41A9019C64EF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4" creationId="{1D010946-047B-9978-16DA-DFFD966E2B01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5" creationId="{4363DA70-0208-D9F0-061B-78AEC34886AC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6" creationId="{BE3E81A3-3249-8259-9433-FDF9F497978F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7" creationId="{0D81B930-C281-5EB5-4A3A-E35A9E8D04C4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8" creationId="{10907A06-D0D0-1D93-4418-0BB668BA6362}"/>
          </ac:spMkLst>
        </pc:spChg>
        <pc:spChg chg="mod">
          <ac:chgData name="Hordur Olafsson" userId="35673f1e-1533-427a-a84f-da77feac3cd7" providerId="ADAL" clId="{1237FD3E-5FFC-8B45-A04D-6C301EA140BD}" dt="2023-05-08T13:06:52.818" v="18" actId="404"/>
          <ac:spMkLst>
            <pc:docMk/>
            <pc:sldMk cId="985106042" sldId="2146845778"/>
            <ac:spMk id="29" creationId="{52942FE6-3583-1F45-E41C-97B5028DDB44}"/>
          </ac:spMkLst>
        </pc:spChg>
        <pc:spChg chg="mod">
          <ac:chgData name="Hordur Olafsson" userId="35673f1e-1533-427a-a84f-da77feac3cd7" providerId="ADAL" clId="{1237FD3E-5FFC-8B45-A04D-6C301EA140BD}" dt="2023-05-08T13:06:32.976" v="14" actId="404"/>
          <ac:spMkLst>
            <pc:docMk/>
            <pc:sldMk cId="985106042" sldId="2146845778"/>
            <ac:spMk id="37" creationId="{3DD128BE-C9BA-5A29-1C31-0C60008B14A5}"/>
          </ac:spMkLst>
        </pc:spChg>
      </pc:sldChg>
      <pc:sldChg chg="modSp mod">
        <pc:chgData name="Hordur Olafsson" userId="35673f1e-1533-427a-a84f-da77feac3cd7" providerId="ADAL" clId="{1237FD3E-5FFC-8B45-A04D-6C301EA140BD}" dt="2023-05-08T13:46:37.970" v="792" actId="1076"/>
        <pc:sldMkLst>
          <pc:docMk/>
          <pc:sldMk cId="2169107261" sldId="2146845780"/>
        </pc:sldMkLst>
        <pc:spChg chg="mod">
          <ac:chgData name="Hordur Olafsson" userId="35673f1e-1533-427a-a84f-da77feac3cd7" providerId="ADAL" clId="{1237FD3E-5FFC-8B45-A04D-6C301EA140BD}" dt="2023-05-08T13:46:37.970" v="792" actId="1076"/>
          <ac:spMkLst>
            <pc:docMk/>
            <pc:sldMk cId="2169107261" sldId="2146845780"/>
            <ac:spMk id="6" creationId="{EADED35F-1EA9-41A3-8D18-7EA26D9C5629}"/>
          </ac:spMkLst>
        </pc:spChg>
      </pc:sldChg>
      <pc:sldChg chg="modSp mod">
        <pc:chgData name="Hordur Olafsson" userId="35673f1e-1533-427a-a84f-da77feac3cd7" providerId="ADAL" clId="{1237FD3E-5FFC-8B45-A04D-6C301EA140BD}" dt="2023-05-08T13:05:30.899" v="10" actId="404"/>
        <pc:sldMkLst>
          <pc:docMk/>
          <pc:sldMk cId="512778621" sldId="2146845825"/>
        </pc:sldMkLst>
        <pc:graphicFrameChg chg="mod modGraphic">
          <ac:chgData name="Hordur Olafsson" userId="35673f1e-1533-427a-a84f-da77feac3cd7" providerId="ADAL" clId="{1237FD3E-5FFC-8B45-A04D-6C301EA140BD}" dt="2023-05-08T13:05:30.899" v="10" actId="404"/>
          <ac:graphicFrameMkLst>
            <pc:docMk/>
            <pc:sldMk cId="512778621" sldId="2146845825"/>
            <ac:graphicFrameMk id="2" creationId="{91779C09-00E4-3EF9-E52D-138230E18307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6:16.781" v="12" actId="404"/>
        <pc:sldMkLst>
          <pc:docMk/>
          <pc:sldMk cId="3671841118" sldId="2146845826"/>
        </pc:sldMkLst>
        <pc:graphicFrameChg chg="mod modGraphic">
          <ac:chgData name="Hordur Olafsson" userId="35673f1e-1533-427a-a84f-da77feac3cd7" providerId="ADAL" clId="{1237FD3E-5FFC-8B45-A04D-6C301EA140BD}" dt="2023-05-08T13:06:16.781" v="12" actId="404"/>
          <ac:graphicFrameMkLst>
            <pc:docMk/>
            <pc:sldMk cId="3671841118" sldId="2146845826"/>
            <ac:graphicFrameMk id="2" creationId="{91779C09-00E4-3EF9-E52D-138230E18307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8:17.043" v="25" actId="404"/>
        <pc:sldMkLst>
          <pc:docMk/>
          <pc:sldMk cId="3485526565" sldId="2146845827"/>
        </pc:sldMkLst>
        <pc:graphicFrameChg chg="mod modGraphic">
          <ac:chgData name="Hordur Olafsson" userId="35673f1e-1533-427a-a84f-da77feac3cd7" providerId="ADAL" clId="{1237FD3E-5FFC-8B45-A04D-6C301EA140BD}" dt="2023-05-08T13:08:17.043" v="25" actId="404"/>
          <ac:graphicFrameMkLst>
            <pc:docMk/>
            <pc:sldMk cId="3485526565" sldId="2146845827"/>
            <ac:graphicFrameMk id="2" creationId="{91779C09-00E4-3EF9-E52D-138230E18307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5:18.605" v="8" actId="1076"/>
        <pc:sldMkLst>
          <pc:docMk/>
          <pc:sldMk cId="4216430952" sldId="2146845828"/>
        </pc:sldMkLst>
        <pc:spChg chg="mod">
          <ac:chgData name="Hordur Olafsson" userId="35673f1e-1533-427a-a84f-da77feac3cd7" providerId="ADAL" clId="{1237FD3E-5FFC-8B45-A04D-6C301EA140BD}" dt="2023-05-08T13:05:18.605" v="8" actId="1076"/>
          <ac:spMkLst>
            <pc:docMk/>
            <pc:sldMk cId="4216430952" sldId="2146845828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1237FD3E-5FFC-8B45-A04D-6C301EA140BD}" dt="2023-05-08T13:04:02.812" v="2" actId="2711"/>
        <pc:sldMkLst>
          <pc:docMk/>
          <pc:sldMk cId="4177505207" sldId="2146845836"/>
        </pc:sldMkLst>
        <pc:spChg chg="mod">
          <ac:chgData name="Hordur Olafsson" userId="35673f1e-1533-427a-a84f-da77feac3cd7" providerId="ADAL" clId="{1237FD3E-5FFC-8B45-A04D-6C301EA140BD}" dt="2023-05-08T13:03:58.265" v="1" actId="2711"/>
          <ac:spMkLst>
            <pc:docMk/>
            <pc:sldMk cId="4177505207" sldId="2146845836"/>
            <ac:spMk id="2" creationId="{A99DB218-4B3D-4178-329A-23091F64E753}"/>
          </ac:spMkLst>
        </pc:spChg>
        <pc:spChg chg="mod">
          <ac:chgData name="Hordur Olafsson" userId="35673f1e-1533-427a-a84f-da77feac3cd7" providerId="ADAL" clId="{1237FD3E-5FFC-8B45-A04D-6C301EA140BD}" dt="2023-05-08T13:04:02.812" v="2" actId="2711"/>
          <ac:spMkLst>
            <pc:docMk/>
            <pc:sldMk cId="4177505207" sldId="2146845836"/>
            <ac:spMk id="3" creationId="{F1CF7366-EEF0-EE3F-BCA2-D8E8A49B647D}"/>
          </ac:spMkLst>
        </pc:spChg>
      </pc:sldChg>
      <pc:sldChg chg="mod modShow">
        <pc:chgData name="Hordur Olafsson" userId="35673f1e-1533-427a-a84f-da77feac3cd7" providerId="ADAL" clId="{1237FD3E-5FFC-8B45-A04D-6C301EA140BD}" dt="2023-05-08T13:46:29.780" v="791" actId="729"/>
        <pc:sldMkLst>
          <pc:docMk/>
          <pc:sldMk cId="240335855" sldId="2146845842"/>
        </pc:sldMkLst>
      </pc:sldChg>
      <pc:sldChg chg="modSp mod">
        <pc:chgData name="Hordur Olafsson" userId="35673f1e-1533-427a-a84f-da77feac3cd7" providerId="ADAL" clId="{1237FD3E-5FFC-8B45-A04D-6C301EA140BD}" dt="2023-05-08T13:32:40.233" v="332" actId="12789"/>
        <pc:sldMkLst>
          <pc:docMk/>
          <pc:sldMk cId="1346175396" sldId="2146845843"/>
        </pc:sldMkLst>
        <pc:spChg chg="mod">
          <ac:chgData name="Hordur Olafsson" userId="35673f1e-1533-427a-a84f-da77feac3cd7" providerId="ADAL" clId="{1237FD3E-5FFC-8B45-A04D-6C301EA140BD}" dt="2023-05-08T13:32:40.233" v="332" actId="12789"/>
          <ac:spMkLst>
            <pc:docMk/>
            <pc:sldMk cId="1346175396" sldId="2146845843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1237FD3E-5FFC-8B45-A04D-6C301EA140BD}" dt="2023-05-08T13:07:24.918" v="21" actId="2711"/>
        <pc:sldMkLst>
          <pc:docMk/>
          <pc:sldMk cId="1234753722" sldId="2146845846"/>
        </pc:sldMkLst>
        <pc:spChg chg="mod">
          <ac:chgData name="Hordur Olafsson" userId="35673f1e-1533-427a-a84f-da77feac3cd7" providerId="ADAL" clId="{1237FD3E-5FFC-8B45-A04D-6C301EA140BD}" dt="2023-05-08T13:07:15.367" v="19" actId="2711"/>
          <ac:spMkLst>
            <pc:docMk/>
            <pc:sldMk cId="1234753722" sldId="2146845846"/>
            <ac:spMk id="10" creationId="{A8254D45-6394-D806-31DF-3D69A5DD55C6}"/>
          </ac:spMkLst>
        </pc:spChg>
        <pc:spChg chg="mod">
          <ac:chgData name="Hordur Olafsson" userId="35673f1e-1533-427a-a84f-da77feac3cd7" providerId="ADAL" clId="{1237FD3E-5FFC-8B45-A04D-6C301EA140BD}" dt="2023-05-08T13:07:15.367" v="19" actId="2711"/>
          <ac:spMkLst>
            <pc:docMk/>
            <pc:sldMk cId="1234753722" sldId="2146845846"/>
            <ac:spMk id="11" creationId="{967F5BCE-7A05-FFA6-06F1-EEE2D3D4F03B}"/>
          </ac:spMkLst>
        </pc:spChg>
        <pc:spChg chg="mod">
          <ac:chgData name="Hordur Olafsson" userId="35673f1e-1533-427a-a84f-da77feac3cd7" providerId="ADAL" clId="{1237FD3E-5FFC-8B45-A04D-6C301EA140BD}" dt="2023-05-08T13:07:20.449" v="20" actId="2711"/>
          <ac:spMkLst>
            <pc:docMk/>
            <pc:sldMk cId="1234753722" sldId="2146845846"/>
            <ac:spMk id="13" creationId="{E23374E9-CCB5-F82B-8B84-5E12D07E63D8}"/>
          </ac:spMkLst>
        </pc:spChg>
        <pc:spChg chg="mod">
          <ac:chgData name="Hordur Olafsson" userId="35673f1e-1533-427a-a84f-da77feac3cd7" providerId="ADAL" clId="{1237FD3E-5FFC-8B45-A04D-6C301EA140BD}" dt="2023-05-08T13:07:15.367" v="19" actId="2711"/>
          <ac:spMkLst>
            <pc:docMk/>
            <pc:sldMk cId="1234753722" sldId="2146845846"/>
            <ac:spMk id="33" creationId="{12BB4639-89C4-3BB5-CB69-6EC7B7E25735}"/>
          </ac:spMkLst>
        </pc:spChg>
        <pc:graphicFrameChg chg="modGraphic">
          <ac:chgData name="Hordur Olafsson" userId="35673f1e-1533-427a-a84f-da77feac3cd7" providerId="ADAL" clId="{1237FD3E-5FFC-8B45-A04D-6C301EA140BD}" dt="2023-05-08T13:07:24.918" v="21" actId="2711"/>
          <ac:graphicFrameMkLst>
            <pc:docMk/>
            <pc:sldMk cId="1234753722" sldId="2146845846"/>
            <ac:graphicFrameMk id="14" creationId="{7C8395D6-302B-B474-39E5-EE82A5211F26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8:54.737" v="29" actId="2711"/>
        <pc:sldMkLst>
          <pc:docMk/>
          <pc:sldMk cId="1275970424" sldId="2146845848"/>
        </pc:sldMkLst>
        <pc:spChg chg="mod">
          <ac:chgData name="Hordur Olafsson" userId="35673f1e-1533-427a-a84f-da77feac3cd7" providerId="ADAL" clId="{1237FD3E-5FFC-8B45-A04D-6C301EA140BD}" dt="2023-05-08T13:08:34.870" v="26" actId="2711"/>
          <ac:spMkLst>
            <pc:docMk/>
            <pc:sldMk cId="1275970424" sldId="2146845848"/>
            <ac:spMk id="3" creationId="{267EE464-E219-395E-9039-E10DCADEEFA0}"/>
          </ac:spMkLst>
        </pc:spChg>
        <pc:spChg chg="mod">
          <ac:chgData name="Hordur Olafsson" userId="35673f1e-1533-427a-a84f-da77feac3cd7" providerId="ADAL" clId="{1237FD3E-5FFC-8B45-A04D-6C301EA140BD}" dt="2023-05-08T13:08:40.738" v="27" actId="2711"/>
          <ac:spMkLst>
            <pc:docMk/>
            <pc:sldMk cId="1275970424" sldId="2146845848"/>
            <ac:spMk id="6" creationId="{48BD1B3F-8442-6284-DD15-DD6312043AC2}"/>
          </ac:spMkLst>
        </pc:spChg>
        <pc:spChg chg="mod">
          <ac:chgData name="Hordur Olafsson" userId="35673f1e-1533-427a-a84f-da77feac3cd7" providerId="ADAL" clId="{1237FD3E-5FFC-8B45-A04D-6C301EA140BD}" dt="2023-05-08T13:08:49.604" v="28" actId="2711"/>
          <ac:spMkLst>
            <pc:docMk/>
            <pc:sldMk cId="1275970424" sldId="2146845848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08:40.738" v="27" actId="2711"/>
          <ac:spMkLst>
            <pc:docMk/>
            <pc:sldMk cId="1275970424" sldId="2146845848"/>
            <ac:spMk id="8" creationId="{DE1332FA-D496-9784-D797-41580D8ACB78}"/>
          </ac:spMkLst>
        </pc:spChg>
        <pc:spChg chg="mod">
          <ac:chgData name="Hordur Olafsson" userId="35673f1e-1533-427a-a84f-da77feac3cd7" providerId="ADAL" clId="{1237FD3E-5FFC-8B45-A04D-6C301EA140BD}" dt="2023-05-08T13:08:40.738" v="27" actId="2711"/>
          <ac:spMkLst>
            <pc:docMk/>
            <pc:sldMk cId="1275970424" sldId="2146845848"/>
            <ac:spMk id="12" creationId="{89D63A25-913C-D591-FB61-9BB2A000EB1F}"/>
          </ac:spMkLst>
        </pc:spChg>
        <pc:graphicFrameChg chg="mod modGraphic">
          <ac:chgData name="Hordur Olafsson" userId="35673f1e-1533-427a-a84f-da77feac3cd7" providerId="ADAL" clId="{1237FD3E-5FFC-8B45-A04D-6C301EA140BD}" dt="2023-05-08T13:08:54.737" v="29" actId="2711"/>
          <ac:graphicFrameMkLst>
            <pc:docMk/>
            <pc:sldMk cId="1275970424" sldId="2146845848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9:10.236" v="32" actId="2711"/>
        <pc:sldMkLst>
          <pc:docMk/>
          <pc:sldMk cId="2936467491" sldId="2146845849"/>
        </pc:sldMkLst>
        <pc:spChg chg="mod">
          <ac:chgData name="Hordur Olafsson" userId="35673f1e-1533-427a-a84f-da77feac3cd7" providerId="ADAL" clId="{1237FD3E-5FFC-8B45-A04D-6C301EA140BD}" dt="2023-05-08T13:09:03.490" v="30" actId="2711"/>
          <ac:spMkLst>
            <pc:docMk/>
            <pc:sldMk cId="2936467491" sldId="2146845849"/>
            <ac:spMk id="6" creationId="{48BD1B3F-8442-6284-DD15-DD6312043AC2}"/>
          </ac:spMkLst>
        </pc:spChg>
        <pc:spChg chg="mod">
          <ac:chgData name="Hordur Olafsson" userId="35673f1e-1533-427a-a84f-da77feac3cd7" providerId="ADAL" clId="{1237FD3E-5FFC-8B45-A04D-6C301EA140BD}" dt="2023-05-08T13:09:06.731" v="31" actId="2711"/>
          <ac:spMkLst>
            <pc:docMk/>
            <pc:sldMk cId="2936467491" sldId="2146845849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09:03.490" v="30" actId="2711"/>
          <ac:spMkLst>
            <pc:docMk/>
            <pc:sldMk cId="2936467491" sldId="2146845849"/>
            <ac:spMk id="8" creationId="{DE1332FA-D496-9784-D797-41580D8ACB78}"/>
          </ac:spMkLst>
        </pc:spChg>
        <pc:spChg chg="mod">
          <ac:chgData name="Hordur Olafsson" userId="35673f1e-1533-427a-a84f-da77feac3cd7" providerId="ADAL" clId="{1237FD3E-5FFC-8B45-A04D-6C301EA140BD}" dt="2023-05-08T13:09:03.490" v="30" actId="2711"/>
          <ac:spMkLst>
            <pc:docMk/>
            <pc:sldMk cId="2936467491" sldId="2146845849"/>
            <ac:spMk id="12" creationId="{89D63A25-913C-D591-FB61-9BB2A000EB1F}"/>
          </ac:spMkLst>
        </pc:spChg>
        <pc:graphicFrameChg chg="modGraphic">
          <ac:chgData name="Hordur Olafsson" userId="35673f1e-1533-427a-a84f-da77feac3cd7" providerId="ADAL" clId="{1237FD3E-5FFC-8B45-A04D-6C301EA140BD}" dt="2023-05-08T13:09:10.236" v="32" actId="2711"/>
          <ac:graphicFrameMkLst>
            <pc:docMk/>
            <pc:sldMk cId="2936467491" sldId="2146845849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09:24.774" v="35" actId="2711"/>
        <pc:sldMkLst>
          <pc:docMk/>
          <pc:sldMk cId="696215837" sldId="2146845850"/>
        </pc:sldMkLst>
        <pc:spChg chg="mod">
          <ac:chgData name="Hordur Olafsson" userId="35673f1e-1533-427a-a84f-da77feac3cd7" providerId="ADAL" clId="{1237FD3E-5FFC-8B45-A04D-6C301EA140BD}" dt="2023-05-08T13:09:17.005" v="33" actId="2711"/>
          <ac:spMkLst>
            <pc:docMk/>
            <pc:sldMk cId="696215837" sldId="2146845850"/>
            <ac:spMk id="6" creationId="{48BD1B3F-8442-6284-DD15-DD6312043AC2}"/>
          </ac:spMkLst>
        </pc:spChg>
        <pc:spChg chg="mod">
          <ac:chgData name="Hordur Olafsson" userId="35673f1e-1533-427a-a84f-da77feac3cd7" providerId="ADAL" clId="{1237FD3E-5FFC-8B45-A04D-6C301EA140BD}" dt="2023-05-08T13:09:20.652" v="34" actId="2711"/>
          <ac:spMkLst>
            <pc:docMk/>
            <pc:sldMk cId="696215837" sldId="2146845850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09:17.005" v="33" actId="2711"/>
          <ac:spMkLst>
            <pc:docMk/>
            <pc:sldMk cId="696215837" sldId="2146845850"/>
            <ac:spMk id="8" creationId="{DE1332FA-D496-9784-D797-41580D8ACB78}"/>
          </ac:spMkLst>
        </pc:spChg>
        <pc:spChg chg="mod">
          <ac:chgData name="Hordur Olafsson" userId="35673f1e-1533-427a-a84f-da77feac3cd7" providerId="ADAL" clId="{1237FD3E-5FFC-8B45-A04D-6C301EA140BD}" dt="2023-05-08T13:09:17.005" v="33" actId="2711"/>
          <ac:spMkLst>
            <pc:docMk/>
            <pc:sldMk cId="696215837" sldId="2146845850"/>
            <ac:spMk id="12" creationId="{89D63A25-913C-D591-FB61-9BB2A000EB1F}"/>
          </ac:spMkLst>
        </pc:spChg>
        <pc:graphicFrameChg chg="modGraphic">
          <ac:chgData name="Hordur Olafsson" userId="35673f1e-1533-427a-a84f-da77feac3cd7" providerId="ADAL" clId="{1237FD3E-5FFC-8B45-A04D-6C301EA140BD}" dt="2023-05-08T13:09:24.774" v="35" actId="2711"/>
          <ac:graphicFrameMkLst>
            <pc:docMk/>
            <pc:sldMk cId="696215837" sldId="2146845850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12:33.994" v="38" actId="2711"/>
        <pc:sldMkLst>
          <pc:docMk/>
          <pc:sldMk cId="2037992176" sldId="2146845851"/>
        </pc:sldMkLst>
        <pc:spChg chg="mod">
          <ac:chgData name="Hordur Olafsson" userId="35673f1e-1533-427a-a84f-da77feac3cd7" providerId="ADAL" clId="{1237FD3E-5FFC-8B45-A04D-6C301EA140BD}" dt="2023-05-08T13:12:27.117" v="36" actId="2711"/>
          <ac:spMkLst>
            <pc:docMk/>
            <pc:sldMk cId="2037992176" sldId="2146845851"/>
            <ac:spMk id="6" creationId="{48BD1B3F-8442-6284-DD15-DD6312043AC2}"/>
          </ac:spMkLst>
        </pc:spChg>
        <pc:spChg chg="mod">
          <ac:chgData name="Hordur Olafsson" userId="35673f1e-1533-427a-a84f-da77feac3cd7" providerId="ADAL" clId="{1237FD3E-5FFC-8B45-A04D-6C301EA140BD}" dt="2023-05-08T13:12:30.863" v="37" actId="2711"/>
          <ac:spMkLst>
            <pc:docMk/>
            <pc:sldMk cId="2037992176" sldId="2146845851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12:27.117" v="36" actId="2711"/>
          <ac:spMkLst>
            <pc:docMk/>
            <pc:sldMk cId="2037992176" sldId="2146845851"/>
            <ac:spMk id="8" creationId="{DE1332FA-D496-9784-D797-41580D8ACB78}"/>
          </ac:spMkLst>
        </pc:spChg>
        <pc:spChg chg="mod">
          <ac:chgData name="Hordur Olafsson" userId="35673f1e-1533-427a-a84f-da77feac3cd7" providerId="ADAL" clId="{1237FD3E-5FFC-8B45-A04D-6C301EA140BD}" dt="2023-05-08T13:12:27.117" v="36" actId="2711"/>
          <ac:spMkLst>
            <pc:docMk/>
            <pc:sldMk cId="2037992176" sldId="2146845851"/>
            <ac:spMk id="12" creationId="{89D63A25-913C-D591-FB61-9BB2A000EB1F}"/>
          </ac:spMkLst>
        </pc:spChg>
        <pc:graphicFrameChg chg="modGraphic">
          <ac:chgData name="Hordur Olafsson" userId="35673f1e-1533-427a-a84f-da77feac3cd7" providerId="ADAL" clId="{1237FD3E-5FFC-8B45-A04D-6C301EA140BD}" dt="2023-05-08T13:12:33.994" v="38" actId="2711"/>
          <ac:graphicFrameMkLst>
            <pc:docMk/>
            <pc:sldMk cId="2037992176" sldId="2146845851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12:47.138" v="41" actId="2711"/>
        <pc:sldMkLst>
          <pc:docMk/>
          <pc:sldMk cId="168940886" sldId="2146845852"/>
        </pc:sldMkLst>
        <pc:spChg chg="mod">
          <ac:chgData name="Hordur Olafsson" userId="35673f1e-1533-427a-a84f-da77feac3cd7" providerId="ADAL" clId="{1237FD3E-5FFC-8B45-A04D-6C301EA140BD}" dt="2023-05-08T13:12:40.717" v="39" actId="2711"/>
          <ac:spMkLst>
            <pc:docMk/>
            <pc:sldMk cId="168940886" sldId="2146845852"/>
            <ac:spMk id="6" creationId="{48BD1B3F-8442-6284-DD15-DD6312043AC2}"/>
          </ac:spMkLst>
        </pc:spChg>
        <pc:spChg chg="mod">
          <ac:chgData name="Hordur Olafsson" userId="35673f1e-1533-427a-a84f-da77feac3cd7" providerId="ADAL" clId="{1237FD3E-5FFC-8B45-A04D-6C301EA140BD}" dt="2023-05-08T13:12:44.210" v="40" actId="2711"/>
          <ac:spMkLst>
            <pc:docMk/>
            <pc:sldMk cId="168940886" sldId="2146845852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12:40.717" v="39" actId="2711"/>
          <ac:spMkLst>
            <pc:docMk/>
            <pc:sldMk cId="168940886" sldId="2146845852"/>
            <ac:spMk id="8" creationId="{DE1332FA-D496-9784-D797-41580D8ACB78}"/>
          </ac:spMkLst>
        </pc:spChg>
        <pc:spChg chg="mod">
          <ac:chgData name="Hordur Olafsson" userId="35673f1e-1533-427a-a84f-da77feac3cd7" providerId="ADAL" clId="{1237FD3E-5FFC-8B45-A04D-6C301EA140BD}" dt="2023-05-08T13:12:40.717" v="39" actId="2711"/>
          <ac:spMkLst>
            <pc:docMk/>
            <pc:sldMk cId="168940886" sldId="2146845852"/>
            <ac:spMk id="12" creationId="{89D63A25-913C-D591-FB61-9BB2A000EB1F}"/>
          </ac:spMkLst>
        </pc:spChg>
        <pc:graphicFrameChg chg="modGraphic">
          <ac:chgData name="Hordur Olafsson" userId="35673f1e-1533-427a-a84f-da77feac3cd7" providerId="ADAL" clId="{1237FD3E-5FFC-8B45-A04D-6C301EA140BD}" dt="2023-05-08T13:12:47.138" v="41" actId="2711"/>
          <ac:graphicFrameMkLst>
            <pc:docMk/>
            <pc:sldMk cId="168940886" sldId="2146845852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13:02.101" v="44" actId="2711"/>
        <pc:sldMkLst>
          <pc:docMk/>
          <pc:sldMk cId="655601213" sldId="2146845853"/>
        </pc:sldMkLst>
        <pc:spChg chg="mod">
          <ac:chgData name="Hordur Olafsson" userId="35673f1e-1533-427a-a84f-da77feac3cd7" providerId="ADAL" clId="{1237FD3E-5FFC-8B45-A04D-6C301EA140BD}" dt="2023-05-08T13:12:58.809" v="43" actId="2711"/>
          <ac:spMkLst>
            <pc:docMk/>
            <pc:sldMk cId="655601213" sldId="2146845853"/>
            <ac:spMk id="7" creationId="{CA088E10-7C6A-907E-B2CB-B0027989ABA1}"/>
          </ac:spMkLst>
        </pc:spChg>
        <pc:spChg chg="mod">
          <ac:chgData name="Hordur Olafsson" userId="35673f1e-1533-427a-a84f-da77feac3cd7" providerId="ADAL" clId="{1237FD3E-5FFC-8B45-A04D-6C301EA140BD}" dt="2023-05-08T13:12:54.270" v="42" actId="2711"/>
          <ac:spMkLst>
            <pc:docMk/>
            <pc:sldMk cId="655601213" sldId="2146845853"/>
            <ac:spMk id="8" creationId="{DE1332FA-D496-9784-D797-41580D8ACB78}"/>
          </ac:spMkLst>
        </pc:spChg>
        <pc:graphicFrameChg chg="modGraphic">
          <ac:chgData name="Hordur Olafsson" userId="35673f1e-1533-427a-a84f-da77feac3cd7" providerId="ADAL" clId="{1237FD3E-5FFC-8B45-A04D-6C301EA140BD}" dt="2023-05-08T13:13:02.101" v="44" actId="2711"/>
          <ac:graphicFrameMkLst>
            <pc:docMk/>
            <pc:sldMk cId="655601213" sldId="2146845853"/>
            <ac:graphicFrameMk id="9" creationId="{E2BC81DD-E052-3C4F-E041-7D616E68F00F}"/>
          </ac:graphicFrameMkLst>
        </pc:graphicFrameChg>
      </pc:sldChg>
      <pc:sldChg chg="modSp mod">
        <pc:chgData name="Hordur Olafsson" userId="35673f1e-1533-427a-a84f-da77feac3cd7" providerId="ADAL" clId="{1237FD3E-5FFC-8B45-A04D-6C301EA140BD}" dt="2023-05-08T13:31:07.409" v="317" actId="2711"/>
        <pc:sldMkLst>
          <pc:docMk/>
          <pc:sldMk cId="4240170954" sldId="2146845854"/>
        </pc:sldMkLst>
        <pc:spChg chg="mod">
          <ac:chgData name="Hordur Olafsson" userId="35673f1e-1533-427a-a84f-da77feac3cd7" providerId="ADAL" clId="{1237FD3E-5FFC-8B45-A04D-6C301EA140BD}" dt="2023-05-08T13:31:07.409" v="317" actId="2711"/>
          <ac:spMkLst>
            <pc:docMk/>
            <pc:sldMk cId="4240170954" sldId="2146845854"/>
            <ac:spMk id="5" creationId="{9CCFC45E-8198-3842-0705-C5F48DC588E1}"/>
          </ac:spMkLst>
        </pc:spChg>
        <pc:spChg chg="mod">
          <ac:chgData name="Hordur Olafsson" userId="35673f1e-1533-427a-a84f-da77feac3cd7" providerId="ADAL" clId="{1237FD3E-5FFC-8B45-A04D-6C301EA140BD}" dt="2023-05-08T13:31:07.409" v="317" actId="2711"/>
          <ac:spMkLst>
            <pc:docMk/>
            <pc:sldMk cId="4240170954" sldId="2146845854"/>
            <ac:spMk id="6" creationId="{FC2DEB8B-C476-727E-C615-5F2E34A39A9E}"/>
          </ac:spMkLst>
        </pc:spChg>
        <pc:spChg chg="mod">
          <ac:chgData name="Hordur Olafsson" userId="35673f1e-1533-427a-a84f-da77feac3cd7" providerId="ADAL" clId="{1237FD3E-5FFC-8B45-A04D-6C301EA140BD}" dt="2023-05-08T13:31:07.409" v="317" actId="2711"/>
          <ac:spMkLst>
            <pc:docMk/>
            <pc:sldMk cId="4240170954" sldId="2146845854"/>
            <ac:spMk id="7" creationId="{760986D5-1975-C563-5CB6-E6BA1A68B676}"/>
          </ac:spMkLst>
        </pc:spChg>
      </pc:sldChg>
      <pc:sldChg chg="modSp mod modShow">
        <pc:chgData name="Hordur Olafsson" userId="35673f1e-1533-427a-a84f-da77feac3cd7" providerId="ADAL" clId="{1237FD3E-5FFC-8B45-A04D-6C301EA140BD}" dt="2023-05-08T13:50:36.065" v="856" actId="729"/>
        <pc:sldMkLst>
          <pc:docMk/>
          <pc:sldMk cId="1230042394" sldId="2146845856"/>
        </pc:sldMkLst>
        <pc:spChg chg="mod">
          <ac:chgData name="Hordur Olafsson" userId="35673f1e-1533-427a-a84f-da77feac3cd7" providerId="ADAL" clId="{1237FD3E-5FFC-8B45-A04D-6C301EA140BD}" dt="2023-05-08T13:34:26.665" v="351" actId="1076"/>
          <ac:spMkLst>
            <pc:docMk/>
            <pc:sldMk cId="1230042394" sldId="2146845856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1237FD3E-5FFC-8B45-A04D-6C301EA140BD}" dt="2023-05-08T13:33:03.392" v="340" actId="14100"/>
        <pc:sldMkLst>
          <pc:docMk/>
          <pc:sldMk cId="3766464508" sldId="2146845928"/>
        </pc:sldMkLst>
        <pc:spChg chg="mod">
          <ac:chgData name="Hordur Olafsson" userId="35673f1e-1533-427a-a84f-da77feac3cd7" providerId="ADAL" clId="{1237FD3E-5FFC-8B45-A04D-6C301EA140BD}" dt="2023-05-08T13:33:03.392" v="340" actId="14100"/>
          <ac:spMkLst>
            <pc:docMk/>
            <pc:sldMk cId="3766464508" sldId="2146845928"/>
            <ac:spMk id="5" creationId="{9CCFC45E-8198-3842-0705-C5F48DC588E1}"/>
          </ac:spMkLst>
        </pc:spChg>
      </pc:sldChg>
      <pc:sldChg chg="modSp mod modShow">
        <pc:chgData name="Hordur Olafsson" userId="35673f1e-1533-427a-a84f-da77feac3cd7" providerId="ADAL" clId="{1237FD3E-5FFC-8B45-A04D-6C301EA140BD}" dt="2023-05-08T13:45:11.773" v="764" actId="2085"/>
        <pc:sldMkLst>
          <pc:docMk/>
          <pc:sldMk cId="1812738523" sldId="2146845929"/>
        </pc:sldMkLst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2" creationId="{AC300DD9-0C61-693E-3936-5F48FE49398B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6" creationId="{CDEB18AE-BA94-92B9-9B11-B863FCDF270E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7" creationId="{90C533CF-1A3A-5511-F1E7-9087D7724F0D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8" creationId="{AF6663B7-823A-B6CD-94FA-F71733D272FE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9" creationId="{2212C253-1462-1803-F62C-B896D70A113C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10" creationId="{B3039D0E-34A1-533D-4823-D8FDA6F32DE3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11" creationId="{EF0CB219-729F-807B-2740-F0BD0004491D}"/>
          </ac:spMkLst>
        </pc:spChg>
        <pc:spChg chg="mod">
          <ac:chgData name="Hordur Olafsson" userId="35673f1e-1533-427a-a84f-da77feac3cd7" providerId="ADAL" clId="{1237FD3E-5FFC-8B45-A04D-6C301EA140BD}" dt="2023-05-08T13:38:04.511" v="500" actId="20577"/>
          <ac:spMkLst>
            <pc:docMk/>
            <pc:sldMk cId="1812738523" sldId="2146845929"/>
            <ac:spMk id="38" creationId="{77B9F150-DB2C-6217-30A1-AEE14298294F}"/>
          </ac:spMkLst>
        </pc:spChg>
        <pc:spChg chg="mod">
          <ac:chgData name="Hordur Olafsson" userId="35673f1e-1533-427a-a84f-da77feac3cd7" providerId="ADAL" clId="{1237FD3E-5FFC-8B45-A04D-6C301EA140BD}" dt="2023-05-08T13:45:11.773" v="764" actId="2085"/>
          <ac:spMkLst>
            <pc:docMk/>
            <pc:sldMk cId="1812738523" sldId="2146845929"/>
            <ac:spMk id="50" creationId="{4DD00F41-2E9D-54CC-F2E6-DF1CD599C656}"/>
          </ac:spMkLst>
        </pc:spChg>
      </pc:sldChg>
      <pc:sldChg chg="modSp mod modShow">
        <pc:chgData name="Hordur Olafsson" userId="35673f1e-1533-427a-a84f-da77feac3cd7" providerId="ADAL" clId="{1237FD3E-5FFC-8B45-A04D-6C301EA140BD}" dt="2023-05-08T13:38:57.602" v="510" actId="729"/>
        <pc:sldMkLst>
          <pc:docMk/>
          <pc:sldMk cId="734566133" sldId="2146845931"/>
        </pc:sldMkLst>
        <pc:spChg chg="mod">
          <ac:chgData name="Hordur Olafsson" userId="35673f1e-1533-427a-a84f-da77feac3cd7" providerId="ADAL" clId="{1237FD3E-5FFC-8B45-A04D-6C301EA140BD}" dt="2023-05-08T13:37:28.413" v="443" actId="2711"/>
          <ac:spMkLst>
            <pc:docMk/>
            <pc:sldMk cId="734566133" sldId="2146845931"/>
            <ac:spMk id="2" creationId="{AC300DD9-0C61-693E-3936-5F48FE49398B}"/>
          </ac:spMkLst>
        </pc:spChg>
        <pc:spChg chg="mod">
          <ac:chgData name="Hordur Olafsson" userId="35673f1e-1533-427a-a84f-da77feac3cd7" providerId="ADAL" clId="{1237FD3E-5FFC-8B45-A04D-6C301EA140BD}" dt="2023-05-08T13:37:28.413" v="443" actId="2711"/>
          <ac:spMkLst>
            <pc:docMk/>
            <pc:sldMk cId="734566133" sldId="2146845931"/>
            <ac:spMk id="8" creationId="{AF6663B7-823A-B6CD-94FA-F71733D272FE}"/>
          </ac:spMkLst>
        </pc:spChg>
        <pc:spChg chg="mod">
          <ac:chgData name="Hordur Olafsson" userId="35673f1e-1533-427a-a84f-da77feac3cd7" providerId="ADAL" clId="{1237FD3E-5FFC-8B45-A04D-6C301EA140BD}" dt="2023-05-08T13:37:28.413" v="443" actId="2711"/>
          <ac:spMkLst>
            <pc:docMk/>
            <pc:sldMk cId="734566133" sldId="2146845931"/>
            <ac:spMk id="9" creationId="{2212C253-1462-1803-F62C-B896D70A113C}"/>
          </ac:spMkLst>
        </pc:spChg>
        <pc:spChg chg="mod">
          <ac:chgData name="Hordur Olafsson" userId="35673f1e-1533-427a-a84f-da77feac3cd7" providerId="ADAL" clId="{1237FD3E-5FFC-8B45-A04D-6C301EA140BD}" dt="2023-05-08T13:37:28.413" v="443" actId="2711"/>
          <ac:spMkLst>
            <pc:docMk/>
            <pc:sldMk cId="734566133" sldId="2146845931"/>
            <ac:spMk id="11" creationId="{EF0CB219-729F-807B-2740-F0BD0004491D}"/>
          </ac:spMkLst>
        </pc:spChg>
        <pc:spChg chg="mod">
          <ac:chgData name="Hordur Olafsson" userId="35673f1e-1533-427a-a84f-da77feac3cd7" providerId="ADAL" clId="{1237FD3E-5FFC-8B45-A04D-6C301EA140BD}" dt="2023-05-08T13:37:30.381" v="451" actId="20577"/>
          <ac:spMkLst>
            <pc:docMk/>
            <pc:sldMk cId="734566133" sldId="2146845931"/>
            <ac:spMk id="38" creationId="{77B9F150-DB2C-6217-30A1-AEE14298294F}"/>
          </ac:spMkLst>
        </pc:spChg>
      </pc:sldChg>
      <pc:sldChg chg="mod modShow">
        <pc:chgData name="Hordur Olafsson" userId="35673f1e-1533-427a-a84f-da77feac3cd7" providerId="ADAL" clId="{1237FD3E-5FFC-8B45-A04D-6C301EA140BD}" dt="2023-05-08T13:40:39.358" v="558" actId="729"/>
        <pc:sldMkLst>
          <pc:docMk/>
          <pc:sldMk cId="1289111065" sldId="2146845932"/>
        </pc:sldMkLst>
      </pc:sldChg>
      <pc:sldChg chg="mod modShow">
        <pc:chgData name="Hordur Olafsson" userId="35673f1e-1533-427a-a84f-da77feac3cd7" providerId="ADAL" clId="{1237FD3E-5FFC-8B45-A04D-6C301EA140BD}" dt="2023-05-08T13:42:44.788" v="638" actId="729"/>
        <pc:sldMkLst>
          <pc:docMk/>
          <pc:sldMk cId="2991688904" sldId="2146845933"/>
        </pc:sldMkLst>
      </pc:sldChg>
      <pc:sldChg chg="del">
        <pc:chgData name="Hordur Olafsson" userId="35673f1e-1533-427a-a84f-da77feac3cd7" providerId="ADAL" clId="{1237FD3E-5FFC-8B45-A04D-6C301EA140BD}" dt="2023-05-08T13:46:23.385" v="790" actId="2696"/>
        <pc:sldMkLst>
          <pc:docMk/>
          <pc:sldMk cId="191628910" sldId="2146845960"/>
        </pc:sldMkLst>
      </pc:sldChg>
      <pc:sldChg chg="modSp mod">
        <pc:chgData name="Hordur Olafsson" userId="35673f1e-1533-427a-a84f-da77feac3cd7" providerId="ADAL" clId="{1237FD3E-5FFC-8B45-A04D-6C301EA140BD}" dt="2023-05-08T13:33:50.273" v="348" actId="1076"/>
        <pc:sldMkLst>
          <pc:docMk/>
          <pc:sldMk cId="930262765" sldId="2146845962"/>
        </pc:sldMkLst>
        <pc:spChg chg="mod">
          <ac:chgData name="Hordur Olafsson" userId="35673f1e-1533-427a-a84f-da77feac3cd7" providerId="ADAL" clId="{1237FD3E-5FFC-8B45-A04D-6C301EA140BD}" dt="2023-05-08T13:33:50.273" v="348" actId="1076"/>
          <ac:spMkLst>
            <pc:docMk/>
            <pc:sldMk cId="930262765" sldId="2146845962"/>
            <ac:spMk id="16" creationId="{F4362943-2500-8FD0-19A4-AE72FE37A8B4}"/>
          </ac:spMkLst>
        </pc:spChg>
        <pc:picChg chg="mod">
          <ac:chgData name="Hordur Olafsson" userId="35673f1e-1533-427a-a84f-da77feac3cd7" providerId="ADAL" clId="{1237FD3E-5FFC-8B45-A04D-6C301EA140BD}" dt="2023-05-08T13:33:39.889" v="346" actId="208"/>
          <ac:picMkLst>
            <pc:docMk/>
            <pc:sldMk cId="930262765" sldId="2146845962"/>
            <ac:picMk id="9" creationId="{5AB1EBE9-237F-8EF0-2D10-3175E69AD8B6}"/>
          </ac:picMkLst>
        </pc:picChg>
      </pc:sldChg>
      <pc:sldChg chg="modSp mod">
        <pc:chgData name="Hordur Olafsson" userId="35673f1e-1533-427a-a84f-da77feac3cd7" providerId="ADAL" clId="{1237FD3E-5FFC-8B45-A04D-6C301EA140BD}" dt="2023-05-08T13:18:39.155" v="163" actId="1076"/>
        <pc:sldMkLst>
          <pc:docMk/>
          <pc:sldMk cId="3422830756" sldId="2146845963"/>
        </pc:sldMkLst>
        <pc:spChg chg="mod">
          <ac:chgData name="Hordur Olafsson" userId="35673f1e-1533-427a-a84f-da77feac3cd7" providerId="ADAL" clId="{1237FD3E-5FFC-8B45-A04D-6C301EA140BD}" dt="2023-05-08T13:18:11.092" v="156" actId="2711"/>
          <ac:spMkLst>
            <pc:docMk/>
            <pc:sldMk cId="3422830756" sldId="2146845963"/>
            <ac:spMk id="7" creationId="{8F3DBCFC-3A1D-AC81-AF03-81ACCE9187CA}"/>
          </ac:spMkLst>
        </pc:spChg>
        <pc:spChg chg="mod">
          <ac:chgData name="Hordur Olafsson" userId="35673f1e-1533-427a-a84f-da77feac3cd7" providerId="ADAL" clId="{1237FD3E-5FFC-8B45-A04D-6C301EA140BD}" dt="2023-05-08T13:18:11.092" v="156" actId="2711"/>
          <ac:spMkLst>
            <pc:docMk/>
            <pc:sldMk cId="3422830756" sldId="2146845963"/>
            <ac:spMk id="8" creationId="{7D407461-9A77-31EB-A556-0D56F6C4ED19}"/>
          </ac:spMkLst>
        </pc:spChg>
        <pc:spChg chg="mod">
          <ac:chgData name="Hordur Olafsson" userId="35673f1e-1533-427a-a84f-da77feac3cd7" providerId="ADAL" clId="{1237FD3E-5FFC-8B45-A04D-6C301EA140BD}" dt="2023-05-08T13:18:11.092" v="156" actId="2711"/>
          <ac:spMkLst>
            <pc:docMk/>
            <pc:sldMk cId="3422830756" sldId="2146845963"/>
            <ac:spMk id="10" creationId="{6DCD6D3C-EE8D-74E3-4296-558EC8BD5D8F}"/>
          </ac:spMkLst>
        </pc:spChg>
        <pc:spChg chg="mod">
          <ac:chgData name="Hordur Olafsson" userId="35673f1e-1533-427a-a84f-da77feac3cd7" providerId="ADAL" clId="{1237FD3E-5FFC-8B45-A04D-6C301EA140BD}" dt="2023-05-08T13:18:39.155" v="163" actId="1076"/>
          <ac:spMkLst>
            <pc:docMk/>
            <pc:sldMk cId="3422830756" sldId="2146845963"/>
            <ac:spMk id="13" creationId="{894C247A-D428-51DF-BF07-BB1FC6806641}"/>
          </ac:spMkLst>
        </pc:spChg>
        <pc:graphicFrameChg chg="modGraphic">
          <ac:chgData name="Hordur Olafsson" userId="35673f1e-1533-427a-a84f-da77feac3cd7" providerId="ADAL" clId="{1237FD3E-5FFC-8B45-A04D-6C301EA140BD}" dt="2023-05-08T13:18:14.998" v="157" actId="2711"/>
          <ac:graphicFrameMkLst>
            <pc:docMk/>
            <pc:sldMk cId="3422830756" sldId="2146845963"/>
            <ac:graphicFrameMk id="2" creationId="{0340FEB1-3BCC-267B-C25F-0EBF4A3F2917}"/>
          </ac:graphicFrameMkLst>
        </pc:graphicFrameChg>
        <pc:graphicFrameChg chg="modGraphic">
          <ac:chgData name="Hordur Olafsson" userId="35673f1e-1533-427a-a84f-da77feac3cd7" providerId="ADAL" clId="{1237FD3E-5FFC-8B45-A04D-6C301EA140BD}" dt="2023-05-08T13:18:19.536" v="158" actId="2711"/>
          <ac:graphicFrameMkLst>
            <pc:docMk/>
            <pc:sldMk cId="3422830756" sldId="2146845963"/>
            <ac:graphicFrameMk id="6" creationId="{3378ACC3-4DF9-40BE-3485-26C93F28D1E9}"/>
          </ac:graphicFrameMkLst>
        </pc:graphicFrameChg>
        <pc:graphicFrameChg chg="modGraphic">
          <ac:chgData name="Hordur Olafsson" userId="35673f1e-1533-427a-a84f-da77feac3cd7" providerId="ADAL" clId="{1237FD3E-5FFC-8B45-A04D-6C301EA140BD}" dt="2023-05-08T13:18:26.965" v="160" actId="14100"/>
          <ac:graphicFrameMkLst>
            <pc:docMk/>
            <pc:sldMk cId="3422830756" sldId="2146845963"/>
            <ac:graphicFrameMk id="9" creationId="{FAF24680-2848-6FD4-6648-E74B5722F316}"/>
          </ac:graphicFrameMkLst>
        </pc:graphicFrameChg>
      </pc:sldChg>
      <pc:sldChg chg="del">
        <pc:chgData name="Hordur Olafsson" userId="35673f1e-1533-427a-a84f-da77feac3cd7" providerId="ADAL" clId="{1237FD3E-5FFC-8B45-A04D-6C301EA140BD}" dt="2023-05-08T13:30:29.779" v="310" actId="2696"/>
        <pc:sldMkLst>
          <pc:docMk/>
          <pc:sldMk cId="3049780512" sldId="2146845964"/>
        </pc:sldMkLst>
      </pc:sldChg>
      <pc:sldChg chg="modSp mod">
        <pc:chgData name="Hordur Olafsson" userId="35673f1e-1533-427a-a84f-da77feac3cd7" providerId="ADAL" clId="{1237FD3E-5FFC-8B45-A04D-6C301EA140BD}" dt="2023-05-08T13:30:59.291" v="316" actId="12789"/>
        <pc:sldMkLst>
          <pc:docMk/>
          <pc:sldMk cId="2602435019" sldId="2146845965"/>
        </pc:sldMkLst>
        <pc:spChg chg="mod">
          <ac:chgData name="Hordur Olafsson" userId="35673f1e-1533-427a-a84f-da77feac3cd7" providerId="ADAL" clId="{1237FD3E-5FFC-8B45-A04D-6C301EA140BD}" dt="2023-05-08T13:30:59.291" v="316" actId="12789"/>
          <ac:spMkLst>
            <pc:docMk/>
            <pc:sldMk cId="2602435019" sldId="2146845965"/>
            <ac:spMk id="5" creationId="{C28EAB8A-EF19-11F7-8157-D716119B1322}"/>
          </ac:spMkLst>
        </pc:spChg>
      </pc:sldChg>
      <pc:sldChg chg="modSp mod">
        <pc:chgData name="Hordur Olafsson" userId="35673f1e-1533-427a-a84f-da77feac3cd7" providerId="ADAL" clId="{1237FD3E-5FFC-8B45-A04D-6C301EA140BD}" dt="2023-05-08T13:32:18.142" v="328" actId="14861"/>
        <pc:sldMkLst>
          <pc:docMk/>
          <pc:sldMk cId="2329505581" sldId="2146845966"/>
        </pc:sldMkLst>
        <pc:spChg chg="mod">
          <ac:chgData name="Hordur Olafsson" userId="35673f1e-1533-427a-a84f-da77feac3cd7" providerId="ADAL" clId="{1237FD3E-5FFC-8B45-A04D-6C301EA140BD}" dt="2023-05-08T13:31:32.909" v="320" actId="14100"/>
          <ac:spMkLst>
            <pc:docMk/>
            <pc:sldMk cId="2329505581" sldId="2146845966"/>
            <ac:spMk id="3" creationId="{6A10B0F9-4337-44BF-5742-1B8B3FBC7F51}"/>
          </ac:spMkLst>
        </pc:spChg>
        <pc:spChg chg="mod">
          <ac:chgData name="Hordur Olafsson" userId="35673f1e-1533-427a-a84f-da77feac3cd7" providerId="ADAL" clId="{1237FD3E-5FFC-8B45-A04D-6C301EA140BD}" dt="2023-05-08T13:31:27.063" v="318" actId="2711"/>
          <ac:spMkLst>
            <pc:docMk/>
            <pc:sldMk cId="2329505581" sldId="2146845966"/>
            <ac:spMk id="12" creationId="{32BD8BB2-F0BC-3847-1C44-AB61DA1D6FED}"/>
          </ac:spMkLst>
        </pc:spChg>
        <pc:spChg chg="mod">
          <ac:chgData name="Hordur Olafsson" userId="35673f1e-1533-427a-a84f-da77feac3cd7" providerId="ADAL" clId="{1237FD3E-5FFC-8B45-A04D-6C301EA140BD}" dt="2023-05-08T13:31:37.757" v="321" actId="2711"/>
          <ac:spMkLst>
            <pc:docMk/>
            <pc:sldMk cId="2329505581" sldId="2146845966"/>
            <ac:spMk id="14" creationId="{64C74E54-135B-F09F-C5B0-259C9627308F}"/>
          </ac:spMkLst>
        </pc:spChg>
        <pc:spChg chg="mod">
          <ac:chgData name="Hordur Olafsson" userId="35673f1e-1533-427a-a84f-da77feac3cd7" providerId="ADAL" clId="{1237FD3E-5FFC-8B45-A04D-6C301EA140BD}" dt="2023-05-08T13:31:30.661" v="319" actId="14100"/>
          <ac:spMkLst>
            <pc:docMk/>
            <pc:sldMk cId="2329505581" sldId="2146845966"/>
            <ac:spMk id="20" creationId="{A2F8B747-A7EB-571D-B6FC-70426B16D000}"/>
          </ac:spMkLst>
        </pc:spChg>
        <pc:spChg chg="mod">
          <ac:chgData name="Hordur Olafsson" userId="35673f1e-1533-427a-a84f-da77feac3cd7" providerId="ADAL" clId="{1237FD3E-5FFC-8B45-A04D-6C301EA140BD}" dt="2023-05-08T13:32:09.530" v="326" actId="14861"/>
          <ac:spMkLst>
            <pc:docMk/>
            <pc:sldMk cId="2329505581" sldId="2146845966"/>
            <ac:spMk id="29" creationId="{7D33C412-B68A-C89A-8BE4-26B3F164377E}"/>
          </ac:spMkLst>
        </pc:spChg>
        <pc:spChg chg="mod">
          <ac:chgData name="Hordur Olafsson" userId="35673f1e-1533-427a-a84f-da77feac3cd7" providerId="ADAL" clId="{1237FD3E-5FFC-8B45-A04D-6C301EA140BD}" dt="2023-05-08T13:31:44.381" v="323" actId="14100"/>
          <ac:spMkLst>
            <pc:docMk/>
            <pc:sldMk cId="2329505581" sldId="2146845966"/>
            <ac:spMk id="31" creationId="{A9AFF0E2-1674-DB64-CB07-A41F91D2BE05}"/>
          </ac:spMkLst>
        </pc:spChg>
        <pc:spChg chg="mod">
          <ac:chgData name="Hordur Olafsson" userId="35673f1e-1533-427a-a84f-da77feac3cd7" providerId="ADAL" clId="{1237FD3E-5FFC-8B45-A04D-6C301EA140BD}" dt="2023-05-08T13:32:09.530" v="326" actId="14861"/>
          <ac:spMkLst>
            <pc:docMk/>
            <pc:sldMk cId="2329505581" sldId="2146845966"/>
            <ac:spMk id="33" creationId="{37833638-DCEC-EF8C-7375-6A7A1B7543ED}"/>
          </ac:spMkLst>
        </pc:spChg>
        <pc:spChg chg="mod">
          <ac:chgData name="Hordur Olafsson" userId="35673f1e-1533-427a-a84f-da77feac3cd7" providerId="ADAL" clId="{1237FD3E-5FFC-8B45-A04D-6C301EA140BD}" dt="2023-05-08T13:32:09.530" v="326" actId="14861"/>
          <ac:spMkLst>
            <pc:docMk/>
            <pc:sldMk cId="2329505581" sldId="2146845966"/>
            <ac:spMk id="42" creationId="{189881A8-C534-60A9-7AE3-466C7C411FF1}"/>
          </ac:spMkLst>
        </pc:spChg>
        <pc:spChg chg="mod">
          <ac:chgData name="Hordur Olafsson" userId="35673f1e-1533-427a-a84f-da77feac3cd7" providerId="ADAL" clId="{1237FD3E-5FFC-8B45-A04D-6C301EA140BD}" dt="2023-05-08T13:31:48.335" v="324" actId="2711"/>
          <ac:spMkLst>
            <pc:docMk/>
            <pc:sldMk cId="2329505581" sldId="2146845966"/>
            <ac:spMk id="49" creationId="{104CEFA1-8C7B-6AB2-DBEA-27799BE4FA57}"/>
          </ac:spMkLst>
        </pc:spChg>
        <pc:spChg chg="mod">
          <ac:chgData name="Hordur Olafsson" userId="35673f1e-1533-427a-a84f-da77feac3cd7" providerId="ADAL" clId="{1237FD3E-5FFC-8B45-A04D-6C301EA140BD}" dt="2023-05-08T13:31:48.335" v="324" actId="2711"/>
          <ac:spMkLst>
            <pc:docMk/>
            <pc:sldMk cId="2329505581" sldId="2146845966"/>
            <ac:spMk id="50" creationId="{D8C3CB7F-50B9-2686-FEA8-7A555E03B512}"/>
          </ac:spMkLst>
        </pc:spChg>
        <pc:cxnChg chg="mod">
          <ac:chgData name="Hordur Olafsson" userId="35673f1e-1533-427a-a84f-da77feac3cd7" providerId="ADAL" clId="{1237FD3E-5FFC-8B45-A04D-6C301EA140BD}" dt="2023-05-08T13:32:18.142" v="328" actId="14861"/>
          <ac:cxnSpMkLst>
            <pc:docMk/>
            <pc:sldMk cId="2329505581" sldId="2146845966"/>
            <ac:cxnSpMk id="37" creationId="{13858A9C-B65C-F0F4-9A3A-A0CF1F08F92B}"/>
          </ac:cxnSpMkLst>
        </pc:cxnChg>
        <pc:cxnChg chg="mod">
          <ac:chgData name="Hordur Olafsson" userId="35673f1e-1533-427a-a84f-da77feac3cd7" providerId="ADAL" clId="{1237FD3E-5FFC-8B45-A04D-6C301EA140BD}" dt="2023-05-08T13:32:18.142" v="328" actId="14861"/>
          <ac:cxnSpMkLst>
            <pc:docMk/>
            <pc:sldMk cId="2329505581" sldId="2146845966"/>
            <ac:cxnSpMk id="44" creationId="{D6431E73-A0B0-AB03-1429-E6211DF169E0}"/>
          </ac:cxnSpMkLst>
        </pc:cxnChg>
        <pc:cxnChg chg="mod">
          <ac:chgData name="Hordur Olafsson" userId="35673f1e-1533-427a-a84f-da77feac3cd7" providerId="ADAL" clId="{1237FD3E-5FFC-8B45-A04D-6C301EA140BD}" dt="2023-05-08T13:32:18.142" v="328" actId="14861"/>
          <ac:cxnSpMkLst>
            <pc:docMk/>
            <pc:sldMk cId="2329505581" sldId="2146845966"/>
            <ac:cxnSpMk id="46" creationId="{5BA72E5C-8544-5C58-E098-86E3ED90951D}"/>
          </ac:cxnSpMkLst>
        </pc:cxnChg>
        <pc:cxnChg chg="mod">
          <ac:chgData name="Hordur Olafsson" userId="35673f1e-1533-427a-a84f-da77feac3cd7" providerId="ADAL" clId="{1237FD3E-5FFC-8B45-A04D-6C301EA140BD}" dt="2023-05-08T13:32:12.731" v="327" actId="14861"/>
          <ac:cxnSpMkLst>
            <pc:docMk/>
            <pc:sldMk cId="2329505581" sldId="2146845966"/>
            <ac:cxnSpMk id="48" creationId="{0A933D0E-6AD3-6B6B-F82D-658BAB7DBF78}"/>
          </ac:cxnSpMkLst>
        </pc:cxnChg>
      </pc:sldChg>
      <pc:sldChg chg="modSp mod">
        <pc:chgData name="Hordur Olafsson" userId="35673f1e-1533-427a-a84f-da77feac3cd7" providerId="ADAL" clId="{1237FD3E-5FFC-8B45-A04D-6C301EA140BD}" dt="2023-05-08T13:07:59.882" v="23" actId="2711"/>
        <pc:sldMkLst>
          <pc:docMk/>
          <pc:sldMk cId="4132598156" sldId="2146845967"/>
        </pc:sldMkLst>
        <pc:spChg chg="mod">
          <ac:chgData name="Hordur Olafsson" userId="35673f1e-1533-427a-a84f-da77feac3cd7" providerId="ADAL" clId="{1237FD3E-5FFC-8B45-A04D-6C301EA140BD}" dt="2023-05-08T13:07:40.366" v="22" actId="2711"/>
          <ac:spMkLst>
            <pc:docMk/>
            <pc:sldMk cId="4132598156" sldId="2146845967"/>
            <ac:spMk id="10" creationId="{A8254D45-6394-D806-31DF-3D69A5DD55C6}"/>
          </ac:spMkLst>
        </pc:spChg>
        <pc:spChg chg="mod">
          <ac:chgData name="Hordur Olafsson" userId="35673f1e-1533-427a-a84f-da77feac3cd7" providerId="ADAL" clId="{1237FD3E-5FFC-8B45-A04D-6C301EA140BD}" dt="2023-05-08T13:07:40.366" v="22" actId="2711"/>
          <ac:spMkLst>
            <pc:docMk/>
            <pc:sldMk cId="4132598156" sldId="2146845967"/>
            <ac:spMk id="11" creationId="{967F5BCE-7A05-FFA6-06F1-EEE2D3D4F03B}"/>
          </ac:spMkLst>
        </pc:spChg>
        <pc:spChg chg="mod">
          <ac:chgData name="Hordur Olafsson" userId="35673f1e-1533-427a-a84f-da77feac3cd7" providerId="ADAL" clId="{1237FD3E-5FFC-8B45-A04D-6C301EA140BD}" dt="2023-05-08T13:07:40.366" v="22" actId="2711"/>
          <ac:spMkLst>
            <pc:docMk/>
            <pc:sldMk cId="4132598156" sldId="2146845967"/>
            <ac:spMk id="13" creationId="{E23374E9-CCB5-F82B-8B84-5E12D07E63D8}"/>
          </ac:spMkLst>
        </pc:spChg>
        <pc:spChg chg="mod">
          <ac:chgData name="Hordur Olafsson" userId="35673f1e-1533-427a-a84f-da77feac3cd7" providerId="ADAL" clId="{1237FD3E-5FFC-8B45-A04D-6C301EA140BD}" dt="2023-05-08T13:07:40.366" v="22" actId="2711"/>
          <ac:spMkLst>
            <pc:docMk/>
            <pc:sldMk cId="4132598156" sldId="2146845967"/>
            <ac:spMk id="33" creationId="{12BB4639-89C4-3BB5-CB69-6EC7B7E25735}"/>
          </ac:spMkLst>
        </pc:spChg>
        <pc:graphicFrameChg chg="modGraphic">
          <ac:chgData name="Hordur Olafsson" userId="35673f1e-1533-427a-a84f-da77feac3cd7" providerId="ADAL" clId="{1237FD3E-5FFC-8B45-A04D-6C301EA140BD}" dt="2023-05-08T13:07:59.882" v="23" actId="2711"/>
          <ac:graphicFrameMkLst>
            <pc:docMk/>
            <pc:sldMk cId="4132598156" sldId="2146845967"/>
            <ac:graphicFrameMk id="14" creationId="{7C8395D6-302B-B474-39E5-EE82A5211F26}"/>
          </ac:graphicFrameMkLst>
        </pc:graphicFrameChg>
      </pc:sldChg>
      <pc:sldChg chg="mod modShow">
        <pc:chgData name="Hordur Olafsson" userId="35673f1e-1533-427a-a84f-da77feac3cd7" providerId="ADAL" clId="{1237FD3E-5FFC-8B45-A04D-6C301EA140BD}" dt="2023-05-08T13:46:29.780" v="791" actId="729"/>
        <pc:sldMkLst>
          <pc:docMk/>
          <pc:sldMk cId="65398787" sldId="2146845968"/>
        </pc:sldMkLst>
      </pc:sldChg>
      <pc:sldChg chg="modSp">
        <pc:chgData name="Hordur Olafsson" userId="35673f1e-1533-427a-a84f-da77feac3cd7" providerId="ADAL" clId="{1237FD3E-5FFC-8B45-A04D-6C301EA140BD}" dt="2023-05-08T13:04:30.208" v="3" actId="1076"/>
        <pc:sldMkLst>
          <pc:docMk/>
          <pc:sldMk cId="2970028491" sldId="2146845971"/>
        </pc:sldMkLst>
        <pc:picChg chg="mod">
          <ac:chgData name="Hordur Olafsson" userId="35673f1e-1533-427a-a84f-da77feac3cd7" providerId="ADAL" clId="{1237FD3E-5FFC-8B45-A04D-6C301EA140BD}" dt="2023-05-08T13:04:30.208" v="3" actId="1076"/>
          <ac:picMkLst>
            <pc:docMk/>
            <pc:sldMk cId="2970028491" sldId="2146845971"/>
            <ac:picMk id="2" creationId="{289588E4-C9CD-867D-73FB-C64FEE852D5F}"/>
          </ac:picMkLst>
        </pc:picChg>
      </pc:sldChg>
      <pc:sldChg chg="mod modShow">
        <pc:chgData name="Hordur Olafsson" userId="35673f1e-1533-427a-a84f-da77feac3cd7" providerId="ADAL" clId="{1237FD3E-5FFC-8B45-A04D-6C301EA140BD}" dt="2023-05-08T13:46:29.780" v="791" actId="729"/>
        <pc:sldMkLst>
          <pc:docMk/>
          <pc:sldMk cId="3731097856" sldId="2146845974"/>
        </pc:sldMkLst>
      </pc:sldChg>
      <pc:sldChg chg="addSp delSp modSp new mod modShow">
        <pc:chgData name="Hordur Olafsson" userId="35673f1e-1533-427a-a84f-da77feac3cd7" providerId="ADAL" clId="{1237FD3E-5FFC-8B45-A04D-6C301EA140BD}" dt="2023-05-08T13:30:14.476" v="308" actId="729"/>
        <pc:sldMkLst>
          <pc:docMk/>
          <pc:sldMk cId="3442472492" sldId="2146845975"/>
        </pc:sldMkLst>
        <pc:spChg chg="del">
          <ac:chgData name="Hordur Olafsson" userId="35673f1e-1533-427a-a84f-da77feac3cd7" providerId="ADAL" clId="{1237FD3E-5FFC-8B45-A04D-6C301EA140BD}" dt="2023-05-08T13:17:47.892" v="153"/>
          <ac:spMkLst>
            <pc:docMk/>
            <pc:sldMk cId="3442472492" sldId="2146845975"/>
            <ac:spMk id="2" creationId="{0287D9AB-4D13-BFFC-7E63-342EFF894C2B}"/>
          </ac:spMkLst>
        </pc:spChg>
        <pc:spChg chg="mod">
          <ac:chgData name="Hordur Olafsson" userId="35673f1e-1533-427a-a84f-da77feac3cd7" providerId="ADAL" clId="{1237FD3E-5FFC-8B45-A04D-6C301EA140BD}" dt="2023-05-08T13:16:46.845" v="83" actId="27636"/>
          <ac:spMkLst>
            <pc:docMk/>
            <pc:sldMk cId="3442472492" sldId="2146845975"/>
            <ac:spMk id="3" creationId="{8CDCEF78-DA0D-EEDE-0484-8195BCEDBF76}"/>
          </ac:spMkLst>
        </pc:spChg>
        <pc:spChg chg="mod">
          <ac:chgData name="Hordur Olafsson" userId="35673f1e-1533-427a-a84f-da77feac3cd7" providerId="ADAL" clId="{1237FD3E-5FFC-8B45-A04D-6C301EA140BD}" dt="2023-05-08T13:17:05.954" v="88" actId="14100"/>
          <ac:spMkLst>
            <pc:docMk/>
            <pc:sldMk cId="3442472492" sldId="2146845975"/>
            <ac:spMk id="4" creationId="{DC221444-9843-4EBA-5511-247E35CAC16B}"/>
          </ac:spMkLst>
        </pc:spChg>
        <pc:picChg chg="add mod">
          <ac:chgData name="Hordur Olafsson" userId="35673f1e-1533-427a-a84f-da77feac3cd7" providerId="ADAL" clId="{1237FD3E-5FFC-8B45-A04D-6C301EA140BD}" dt="2023-05-08T13:17:42.488" v="152" actId="1036"/>
          <ac:picMkLst>
            <pc:docMk/>
            <pc:sldMk cId="3442472492" sldId="2146845975"/>
            <ac:picMk id="5" creationId="{CAF6F040-77E9-7125-AA73-8012703FA624}"/>
          </ac:picMkLst>
        </pc:picChg>
        <pc:picChg chg="add mod">
          <ac:chgData name="Hordur Olafsson" userId="35673f1e-1533-427a-a84f-da77feac3cd7" providerId="ADAL" clId="{1237FD3E-5FFC-8B45-A04D-6C301EA140BD}" dt="2023-05-08T13:17:41.034" v="150" actId="1036"/>
          <ac:picMkLst>
            <pc:docMk/>
            <pc:sldMk cId="3442472492" sldId="2146845975"/>
            <ac:picMk id="6" creationId="{B7072F2D-FBAA-C68F-F4FE-AED122475A1C}"/>
          </ac:picMkLst>
        </pc:picChg>
        <pc:picChg chg="add mod">
          <ac:chgData name="Hordur Olafsson" userId="35673f1e-1533-427a-a84f-da77feac3cd7" providerId="ADAL" clId="{1237FD3E-5FFC-8B45-A04D-6C301EA140BD}" dt="2023-05-08T13:17:38.632" v="144" actId="1035"/>
          <ac:picMkLst>
            <pc:docMk/>
            <pc:sldMk cId="3442472492" sldId="2146845975"/>
            <ac:picMk id="7" creationId="{A8196E23-F551-A558-6693-AE47967E3610}"/>
          </ac:picMkLst>
        </pc:picChg>
        <pc:picChg chg="add mod">
          <ac:chgData name="Hordur Olafsson" userId="35673f1e-1533-427a-a84f-da77feac3cd7" providerId="ADAL" clId="{1237FD3E-5FFC-8B45-A04D-6C301EA140BD}" dt="2023-05-08T13:17:29.617" v="111" actId="1035"/>
          <ac:picMkLst>
            <pc:docMk/>
            <pc:sldMk cId="3442472492" sldId="2146845975"/>
            <ac:picMk id="8" creationId="{42ED1508-50DA-F84A-4399-94A51E8427E0}"/>
          </ac:picMkLst>
        </pc:picChg>
        <pc:picChg chg="add mod">
          <ac:chgData name="Hordur Olafsson" userId="35673f1e-1533-427a-a84f-da77feac3cd7" providerId="ADAL" clId="{1237FD3E-5FFC-8B45-A04D-6C301EA140BD}" dt="2023-05-08T13:17:34.892" v="132" actId="1035"/>
          <ac:picMkLst>
            <pc:docMk/>
            <pc:sldMk cId="3442472492" sldId="2146845975"/>
            <ac:picMk id="9" creationId="{519E2CB1-89EB-93CF-FE75-2803F56786D8}"/>
          </ac:picMkLst>
        </pc:picChg>
        <pc:picChg chg="add mod modCrop">
          <ac:chgData name="Hordur Olafsson" userId="35673f1e-1533-427a-a84f-da77feac3cd7" providerId="ADAL" clId="{1237FD3E-5FFC-8B45-A04D-6C301EA140BD}" dt="2023-05-08T13:17:57.219" v="154" actId="18131"/>
          <ac:picMkLst>
            <pc:docMk/>
            <pc:sldMk cId="3442472492" sldId="2146845975"/>
            <ac:picMk id="10" creationId="{D2E9B4A6-3BD4-C709-40C6-7F9A44C67C6B}"/>
          </ac:picMkLst>
        </pc:picChg>
      </pc:sldChg>
      <pc:sldChg chg="addSp delSp modSp new mod">
        <pc:chgData name="Hordur Olafsson" userId="35673f1e-1533-427a-a84f-da77feac3cd7" providerId="ADAL" clId="{1237FD3E-5FFC-8B45-A04D-6C301EA140BD}" dt="2023-05-08T13:29:48.344" v="307" actId="1076"/>
        <pc:sldMkLst>
          <pc:docMk/>
          <pc:sldMk cId="3485899623" sldId="2146845976"/>
        </pc:sldMkLst>
        <pc:spChg chg="mod">
          <ac:chgData name="Hordur Olafsson" userId="35673f1e-1533-427a-a84f-da77feac3cd7" providerId="ADAL" clId="{1237FD3E-5FFC-8B45-A04D-6C301EA140BD}" dt="2023-05-08T13:19:36.953" v="166" actId="27636"/>
          <ac:spMkLst>
            <pc:docMk/>
            <pc:sldMk cId="3485899623" sldId="2146845976"/>
            <ac:spMk id="2" creationId="{039A5697-ACDB-443B-E266-37530FC2C70D}"/>
          </ac:spMkLst>
        </pc:spChg>
        <pc:spChg chg="del">
          <ac:chgData name="Hordur Olafsson" userId="35673f1e-1533-427a-a84f-da77feac3cd7" providerId="ADAL" clId="{1237FD3E-5FFC-8B45-A04D-6C301EA140BD}" dt="2023-05-08T13:19:44.818" v="167" actId="478"/>
          <ac:spMkLst>
            <pc:docMk/>
            <pc:sldMk cId="3485899623" sldId="2146845976"/>
            <ac:spMk id="3" creationId="{1ADA1CEF-E6EB-F460-1507-0BAA6CA0195A}"/>
          </ac:spMkLst>
        </pc:spChg>
        <pc:spChg chg="add mod">
          <ac:chgData name="Hordur Olafsson" userId="35673f1e-1533-427a-a84f-da77feac3cd7" providerId="ADAL" clId="{1237FD3E-5FFC-8B45-A04D-6C301EA140BD}" dt="2023-05-08T13:28:22.048" v="279" actId="20577"/>
          <ac:spMkLst>
            <pc:docMk/>
            <pc:sldMk cId="3485899623" sldId="2146845976"/>
            <ac:spMk id="4" creationId="{929EBFB0-AF9E-5DF5-507C-A4BC72B9D51A}"/>
          </ac:spMkLst>
        </pc:spChg>
        <pc:spChg chg="add mod">
          <ac:chgData name="Hordur Olafsson" userId="35673f1e-1533-427a-a84f-da77feac3cd7" providerId="ADAL" clId="{1237FD3E-5FFC-8B45-A04D-6C301EA140BD}" dt="2023-05-08T13:27:42.601" v="266" actId="207"/>
          <ac:spMkLst>
            <pc:docMk/>
            <pc:sldMk cId="3485899623" sldId="2146845976"/>
            <ac:spMk id="5" creationId="{D535CCD3-49E7-070D-5488-632B37904FBF}"/>
          </ac:spMkLst>
        </pc:spChg>
        <pc:spChg chg="add mod">
          <ac:chgData name="Hordur Olafsson" userId="35673f1e-1533-427a-a84f-da77feac3cd7" providerId="ADAL" clId="{1237FD3E-5FFC-8B45-A04D-6C301EA140BD}" dt="2023-05-08T13:29:33.793" v="299" actId="1076"/>
          <ac:spMkLst>
            <pc:docMk/>
            <pc:sldMk cId="3485899623" sldId="2146845976"/>
            <ac:spMk id="7" creationId="{420D7303-D5B0-DCA7-AE10-3DCDE9E49393}"/>
          </ac:spMkLst>
        </pc:spChg>
        <pc:spChg chg="add mod">
          <ac:chgData name="Hordur Olafsson" userId="35673f1e-1533-427a-a84f-da77feac3cd7" providerId="ADAL" clId="{1237FD3E-5FFC-8B45-A04D-6C301EA140BD}" dt="2023-05-08T13:29:33.793" v="299" actId="1076"/>
          <ac:spMkLst>
            <pc:docMk/>
            <pc:sldMk cId="3485899623" sldId="2146845976"/>
            <ac:spMk id="9" creationId="{61499E32-8B2C-0425-2BF3-5754813C9628}"/>
          </ac:spMkLst>
        </pc:spChg>
        <pc:spChg chg="add mod">
          <ac:chgData name="Hordur Olafsson" userId="35673f1e-1533-427a-a84f-da77feac3cd7" providerId="ADAL" clId="{1237FD3E-5FFC-8B45-A04D-6C301EA140BD}" dt="2023-05-08T13:27:31.370" v="264" actId="207"/>
          <ac:spMkLst>
            <pc:docMk/>
            <pc:sldMk cId="3485899623" sldId="2146845976"/>
            <ac:spMk id="10" creationId="{344E43FE-11A0-F156-A28A-6D92940B4CA9}"/>
          </ac:spMkLst>
        </pc:spChg>
        <pc:spChg chg="add mod">
          <ac:chgData name="Hordur Olafsson" userId="35673f1e-1533-427a-a84f-da77feac3cd7" providerId="ADAL" clId="{1237FD3E-5FFC-8B45-A04D-6C301EA140BD}" dt="2023-05-08T13:29:33.527" v="298" actId="1076"/>
          <ac:spMkLst>
            <pc:docMk/>
            <pc:sldMk cId="3485899623" sldId="2146845976"/>
            <ac:spMk id="11" creationId="{D16FF2FE-1FD1-ADF1-E032-DD4A1D3534A5}"/>
          </ac:spMkLst>
        </pc:spChg>
        <pc:spChg chg="add mod">
          <ac:chgData name="Hordur Olafsson" userId="35673f1e-1533-427a-a84f-da77feac3cd7" providerId="ADAL" clId="{1237FD3E-5FFC-8B45-A04D-6C301EA140BD}" dt="2023-05-08T13:29:48.344" v="307" actId="1076"/>
          <ac:spMkLst>
            <pc:docMk/>
            <pc:sldMk cId="3485899623" sldId="2146845976"/>
            <ac:spMk id="12" creationId="{A0F8168C-E908-930D-7376-7BCDFB47FBFF}"/>
          </ac:spMkLst>
        </pc:spChg>
        <pc:spChg chg="add mod">
          <ac:chgData name="Hordur Olafsson" userId="35673f1e-1533-427a-a84f-da77feac3cd7" providerId="ADAL" clId="{1237FD3E-5FFC-8B45-A04D-6C301EA140BD}" dt="2023-05-08T13:29:48.344" v="307" actId="1076"/>
          <ac:spMkLst>
            <pc:docMk/>
            <pc:sldMk cId="3485899623" sldId="2146845976"/>
            <ac:spMk id="13" creationId="{C1E5EC72-EDB9-CFDD-8E31-478580E073C1}"/>
          </ac:spMkLst>
        </pc:spChg>
        <pc:spChg chg="add mod">
          <ac:chgData name="Hordur Olafsson" userId="35673f1e-1533-427a-a84f-da77feac3cd7" providerId="ADAL" clId="{1237FD3E-5FFC-8B45-A04D-6C301EA140BD}" dt="2023-05-08T13:29:48.344" v="307" actId="1076"/>
          <ac:spMkLst>
            <pc:docMk/>
            <pc:sldMk cId="3485899623" sldId="2146845976"/>
            <ac:spMk id="14" creationId="{D862690C-7C37-93E9-5902-F3F5D8CE4E1D}"/>
          </ac:spMkLst>
        </pc:spChg>
        <pc:spChg chg="add mod">
          <ac:chgData name="Hordur Olafsson" userId="35673f1e-1533-427a-a84f-da77feac3cd7" providerId="ADAL" clId="{1237FD3E-5FFC-8B45-A04D-6C301EA140BD}" dt="2023-05-08T13:29:48.344" v="307" actId="1076"/>
          <ac:spMkLst>
            <pc:docMk/>
            <pc:sldMk cId="3485899623" sldId="2146845976"/>
            <ac:spMk id="15" creationId="{B31740A0-371C-A5D9-998F-E36C9CBF0F7A}"/>
          </ac:spMkLst>
        </pc:spChg>
      </pc:sldChg>
      <pc:sldChg chg="add">
        <pc:chgData name="Hordur Olafsson" userId="35673f1e-1533-427a-a84f-da77feac3cd7" providerId="ADAL" clId="{1237FD3E-5FFC-8B45-A04D-6C301EA140BD}" dt="2023-05-08T13:30:26.451" v="309"/>
        <pc:sldMkLst>
          <pc:docMk/>
          <pc:sldMk cId="3029118092" sldId="2146845977"/>
        </pc:sldMkLst>
      </pc:sldChg>
      <pc:sldChg chg="add">
        <pc:chgData name="Hordur Olafsson" userId="35673f1e-1533-427a-a84f-da77feac3cd7" providerId="ADAL" clId="{1237FD3E-5FFC-8B45-A04D-6C301EA140BD}" dt="2023-05-08T13:30:26.451" v="309"/>
        <pc:sldMkLst>
          <pc:docMk/>
          <pc:sldMk cId="3005630359" sldId="2146845978"/>
        </pc:sldMkLst>
      </pc:sldChg>
      <pc:sldChg chg="add mod ord modShow">
        <pc:chgData name="Hordur Olafsson" userId="35673f1e-1533-427a-a84f-da77feac3cd7" providerId="ADAL" clId="{1237FD3E-5FFC-8B45-A04D-6C301EA140BD}" dt="2023-05-08T13:40:17.899" v="555" actId="729"/>
        <pc:sldMkLst>
          <pc:docMk/>
          <pc:sldMk cId="612138873" sldId="2146845979"/>
        </pc:sldMkLst>
      </pc:sldChg>
      <pc:sldChg chg="modSp add mod">
        <pc:chgData name="Hordur Olafsson" userId="35673f1e-1533-427a-a84f-da77feac3cd7" providerId="ADAL" clId="{1237FD3E-5FFC-8B45-A04D-6C301EA140BD}" dt="2023-05-08T13:45:02.925" v="763" actId="2085"/>
        <pc:sldMkLst>
          <pc:docMk/>
          <pc:sldMk cId="3102048183" sldId="2146845980"/>
        </pc:sldMkLst>
        <pc:spChg chg="mod">
          <ac:chgData name="Hordur Olafsson" userId="35673f1e-1533-427a-a84f-da77feac3cd7" providerId="ADAL" clId="{1237FD3E-5FFC-8B45-A04D-6C301EA140BD}" dt="2023-05-08T13:45:02.925" v="763" actId="2085"/>
          <ac:spMkLst>
            <pc:docMk/>
            <pc:sldMk cId="3102048183" sldId="2146845980"/>
            <ac:spMk id="2" creationId="{AC300DD9-0C61-693E-3936-5F48FE49398B}"/>
          </ac:spMkLst>
        </pc:spChg>
        <pc:spChg chg="mod">
          <ac:chgData name="Hordur Olafsson" userId="35673f1e-1533-427a-a84f-da77feac3cd7" providerId="ADAL" clId="{1237FD3E-5FFC-8B45-A04D-6C301EA140BD}" dt="2023-05-08T13:45:02.925" v="763" actId="2085"/>
          <ac:spMkLst>
            <pc:docMk/>
            <pc:sldMk cId="3102048183" sldId="2146845980"/>
            <ac:spMk id="8" creationId="{AF6663B7-823A-B6CD-94FA-F71733D272FE}"/>
          </ac:spMkLst>
        </pc:spChg>
        <pc:spChg chg="mod">
          <ac:chgData name="Hordur Olafsson" userId="35673f1e-1533-427a-a84f-da77feac3cd7" providerId="ADAL" clId="{1237FD3E-5FFC-8B45-A04D-6C301EA140BD}" dt="2023-05-08T13:45:02.925" v="763" actId="2085"/>
          <ac:spMkLst>
            <pc:docMk/>
            <pc:sldMk cId="3102048183" sldId="2146845980"/>
            <ac:spMk id="9" creationId="{2212C253-1462-1803-F62C-B896D70A113C}"/>
          </ac:spMkLst>
        </pc:spChg>
        <pc:spChg chg="mod">
          <ac:chgData name="Hordur Olafsson" userId="35673f1e-1533-427a-a84f-da77feac3cd7" providerId="ADAL" clId="{1237FD3E-5FFC-8B45-A04D-6C301EA140BD}" dt="2023-05-08T13:45:02.925" v="763" actId="2085"/>
          <ac:spMkLst>
            <pc:docMk/>
            <pc:sldMk cId="3102048183" sldId="2146845980"/>
            <ac:spMk id="10" creationId="{B3039D0E-34A1-533D-4823-D8FDA6F32DE3}"/>
          </ac:spMkLst>
        </pc:spChg>
        <pc:spChg chg="mod">
          <ac:chgData name="Hordur Olafsson" userId="35673f1e-1533-427a-a84f-da77feac3cd7" providerId="ADAL" clId="{1237FD3E-5FFC-8B45-A04D-6C301EA140BD}" dt="2023-05-08T13:45:02.925" v="763" actId="2085"/>
          <ac:spMkLst>
            <pc:docMk/>
            <pc:sldMk cId="3102048183" sldId="2146845980"/>
            <ac:spMk id="11" creationId="{EF0CB219-729F-807B-2740-F0BD0004491D}"/>
          </ac:spMkLst>
        </pc:spChg>
        <pc:spChg chg="mod">
          <ac:chgData name="Hordur Olafsson" userId="35673f1e-1533-427a-a84f-da77feac3cd7" providerId="ADAL" clId="{1237FD3E-5FFC-8B45-A04D-6C301EA140BD}" dt="2023-05-08T13:39:14.771" v="546" actId="20577"/>
          <ac:spMkLst>
            <pc:docMk/>
            <pc:sldMk cId="3102048183" sldId="2146845980"/>
            <ac:spMk id="38" creationId="{77B9F150-DB2C-6217-30A1-AEE14298294F}"/>
          </ac:spMkLst>
        </pc:spChg>
      </pc:sldChg>
      <pc:sldChg chg="modSp add mod">
        <pc:chgData name="Hordur Olafsson" userId="35673f1e-1533-427a-a84f-da77feac3cd7" providerId="ADAL" clId="{1237FD3E-5FFC-8B45-A04D-6C301EA140BD}" dt="2023-05-08T13:44:46.448" v="762" actId="2085"/>
        <pc:sldMkLst>
          <pc:docMk/>
          <pc:sldMk cId="942917945" sldId="2146845981"/>
        </pc:sldMkLst>
        <pc:spChg chg="mod">
          <ac:chgData name="Hordur Olafsson" userId="35673f1e-1533-427a-a84f-da77feac3cd7" providerId="ADAL" clId="{1237FD3E-5FFC-8B45-A04D-6C301EA140BD}" dt="2023-05-08T13:42:12.788" v="634" actId="2085"/>
          <ac:spMkLst>
            <pc:docMk/>
            <pc:sldMk cId="942917945" sldId="2146845981"/>
            <ac:spMk id="2" creationId="{AC300DD9-0C61-693E-3936-5F48FE49398B}"/>
          </ac:spMkLst>
        </pc:spChg>
        <pc:spChg chg="mod">
          <ac:chgData name="Hordur Olafsson" userId="35673f1e-1533-427a-a84f-da77feac3cd7" providerId="ADAL" clId="{1237FD3E-5FFC-8B45-A04D-6C301EA140BD}" dt="2023-05-08T13:41:25.606" v="596" actId="14861"/>
          <ac:spMkLst>
            <pc:docMk/>
            <pc:sldMk cId="942917945" sldId="2146845981"/>
            <ac:spMk id="3" creationId="{C0702302-4394-59EB-9DB2-1DD06B8CD50F}"/>
          </ac:spMkLst>
        </pc:spChg>
        <pc:spChg chg="mod">
          <ac:chgData name="Hordur Olafsson" userId="35673f1e-1533-427a-a84f-da77feac3cd7" providerId="ADAL" clId="{1237FD3E-5FFC-8B45-A04D-6C301EA140BD}" dt="2023-05-08T13:44:46.448" v="762" actId="2085"/>
          <ac:spMkLst>
            <pc:docMk/>
            <pc:sldMk cId="942917945" sldId="2146845981"/>
            <ac:spMk id="6" creationId="{CDEB18AE-BA94-92B9-9B11-B863FCDF270E}"/>
          </ac:spMkLst>
        </pc:spChg>
        <pc:spChg chg="mod">
          <ac:chgData name="Hordur Olafsson" userId="35673f1e-1533-427a-a84f-da77feac3cd7" providerId="ADAL" clId="{1237FD3E-5FFC-8B45-A04D-6C301EA140BD}" dt="2023-05-08T13:42:04.879" v="633" actId="14861"/>
          <ac:spMkLst>
            <pc:docMk/>
            <pc:sldMk cId="942917945" sldId="2146845981"/>
            <ac:spMk id="7" creationId="{90C533CF-1A3A-5511-F1E7-9087D7724F0D}"/>
          </ac:spMkLst>
        </pc:spChg>
        <pc:spChg chg="mod">
          <ac:chgData name="Hordur Olafsson" userId="35673f1e-1533-427a-a84f-da77feac3cd7" providerId="ADAL" clId="{1237FD3E-5FFC-8B45-A04D-6C301EA140BD}" dt="2023-05-08T13:42:12.788" v="634" actId="2085"/>
          <ac:spMkLst>
            <pc:docMk/>
            <pc:sldMk cId="942917945" sldId="2146845981"/>
            <ac:spMk id="8" creationId="{AF6663B7-823A-B6CD-94FA-F71733D272FE}"/>
          </ac:spMkLst>
        </pc:spChg>
        <pc:spChg chg="mod">
          <ac:chgData name="Hordur Olafsson" userId="35673f1e-1533-427a-a84f-da77feac3cd7" providerId="ADAL" clId="{1237FD3E-5FFC-8B45-A04D-6C301EA140BD}" dt="2023-05-08T13:42:28.864" v="636" actId="20577"/>
          <ac:spMkLst>
            <pc:docMk/>
            <pc:sldMk cId="942917945" sldId="2146845981"/>
            <ac:spMk id="9" creationId="{2212C253-1462-1803-F62C-B896D70A113C}"/>
          </ac:spMkLst>
        </pc:spChg>
        <pc:spChg chg="mod">
          <ac:chgData name="Hordur Olafsson" userId="35673f1e-1533-427a-a84f-da77feac3cd7" providerId="ADAL" clId="{1237FD3E-5FFC-8B45-A04D-6C301EA140BD}" dt="2023-05-08T13:42:04.879" v="633" actId="14861"/>
          <ac:spMkLst>
            <pc:docMk/>
            <pc:sldMk cId="942917945" sldId="2146845981"/>
            <ac:spMk id="10" creationId="{B3039D0E-34A1-533D-4823-D8FDA6F32DE3}"/>
          </ac:spMkLst>
        </pc:spChg>
        <pc:spChg chg="mod">
          <ac:chgData name="Hordur Olafsson" userId="35673f1e-1533-427a-a84f-da77feac3cd7" providerId="ADAL" clId="{1237FD3E-5FFC-8B45-A04D-6C301EA140BD}" dt="2023-05-08T13:42:12.788" v="634" actId="2085"/>
          <ac:spMkLst>
            <pc:docMk/>
            <pc:sldMk cId="942917945" sldId="2146845981"/>
            <ac:spMk id="11" creationId="{EF0CB219-729F-807B-2740-F0BD0004491D}"/>
          </ac:spMkLst>
        </pc:spChg>
        <pc:spChg chg="mod">
          <ac:chgData name="Hordur Olafsson" userId="35673f1e-1533-427a-a84f-da77feac3cd7" providerId="ADAL" clId="{1237FD3E-5FFC-8B45-A04D-6C301EA140BD}" dt="2023-05-08T13:41:41.910" v="632" actId="20577"/>
          <ac:spMkLst>
            <pc:docMk/>
            <pc:sldMk cId="942917945" sldId="2146845981"/>
            <ac:spMk id="38" creationId="{77B9F150-DB2C-6217-30A1-AEE14298294F}"/>
          </ac:spMkLst>
        </pc:spChg>
        <pc:spChg chg="mod">
          <ac:chgData name="Hordur Olafsson" userId="35673f1e-1533-427a-a84f-da77feac3cd7" providerId="ADAL" clId="{1237FD3E-5FFC-8B45-A04D-6C301EA140BD}" dt="2023-05-08T13:42:04.879" v="633" actId="14861"/>
          <ac:spMkLst>
            <pc:docMk/>
            <pc:sldMk cId="942917945" sldId="2146845981"/>
            <ac:spMk id="50" creationId="{4DD00F41-2E9D-54CC-F2E6-DF1CD599C656}"/>
          </ac:spMkLst>
        </pc:spChg>
      </pc:sldChg>
      <pc:sldChg chg="modSp add mod">
        <pc:chgData name="Hordur Olafsson" userId="35673f1e-1533-427a-a84f-da77feac3cd7" providerId="ADAL" clId="{1237FD3E-5FFC-8B45-A04D-6C301EA140BD}" dt="2023-05-08T13:44:35.932" v="761" actId="2085"/>
        <pc:sldMkLst>
          <pc:docMk/>
          <pc:sldMk cId="731998597" sldId="2146845982"/>
        </pc:sldMkLst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2" creationId="{AC300DD9-0C61-693E-3936-5F48FE49398B}"/>
          </ac:spMkLst>
        </pc:spChg>
        <pc:spChg chg="mod">
          <ac:chgData name="Hordur Olafsson" userId="35673f1e-1533-427a-a84f-da77feac3cd7" providerId="ADAL" clId="{1237FD3E-5FFC-8B45-A04D-6C301EA140BD}" dt="2023-05-08T13:43:48.852" v="756" actId="14861"/>
          <ac:spMkLst>
            <pc:docMk/>
            <pc:sldMk cId="731998597" sldId="2146845982"/>
            <ac:spMk id="3" creationId="{C0702302-4394-59EB-9DB2-1DD06B8CD50F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6" creationId="{CDEB18AE-BA94-92B9-9B11-B863FCDF270E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7" creationId="{90C533CF-1A3A-5511-F1E7-9087D7724F0D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8" creationId="{AF6663B7-823A-B6CD-94FA-F71733D272FE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9" creationId="{2212C253-1462-1803-F62C-B896D70A113C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10" creationId="{B3039D0E-34A1-533D-4823-D8FDA6F32DE3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11" creationId="{EF0CB219-729F-807B-2740-F0BD0004491D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12" creationId="{637D1471-278A-D2ED-1D74-CDE5BDC720FF}"/>
          </ac:spMkLst>
        </pc:spChg>
        <pc:spChg chg="mod">
          <ac:chgData name="Hordur Olafsson" userId="35673f1e-1533-427a-a84f-da77feac3cd7" providerId="ADAL" clId="{1237FD3E-5FFC-8B45-A04D-6C301EA140BD}" dt="2023-05-08T13:43:00.284" v="670" actId="20577"/>
          <ac:spMkLst>
            <pc:docMk/>
            <pc:sldMk cId="731998597" sldId="2146845982"/>
            <ac:spMk id="38" creationId="{77B9F150-DB2C-6217-30A1-AEE14298294F}"/>
          </ac:spMkLst>
        </pc:spChg>
        <pc:spChg chg="mod">
          <ac:chgData name="Hordur Olafsson" userId="35673f1e-1533-427a-a84f-da77feac3cd7" providerId="ADAL" clId="{1237FD3E-5FFC-8B45-A04D-6C301EA140BD}" dt="2023-05-08T13:44:35.932" v="761" actId="2085"/>
          <ac:spMkLst>
            <pc:docMk/>
            <pc:sldMk cId="731998597" sldId="2146845982"/>
            <ac:spMk id="50" creationId="{4DD00F41-2E9D-54CC-F2E6-DF1CD599C656}"/>
          </ac:spMkLst>
        </pc:spChg>
      </pc:sldChg>
      <pc:sldChg chg="modSp new mod">
        <pc:chgData name="Hordur Olafsson" userId="35673f1e-1533-427a-a84f-da77feac3cd7" providerId="ADAL" clId="{1237FD3E-5FFC-8B45-A04D-6C301EA140BD}" dt="2023-05-08T13:46:18.425" v="789" actId="207"/>
        <pc:sldMkLst>
          <pc:docMk/>
          <pc:sldMk cId="391332808" sldId="2146845983"/>
        </pc:sldMkLst>
        <pc:spChg chg="mod">
          <ac:chgData name="Hordur Olafsson" userId="35673f1e-1533-427a-a84f-da77feac3cd7" providerId="ADAL" clId="{1237FD3E-5FFC-8B45-A04D-6C301EA140BD}" dt="2023-05-08T13:46:18.425" v="789" actId="207"/>
          <ac:spMkLst>
            <pc:docMk/>
            <pc:sldMk cId="391332808" sldId="2146845983"/>
            <ac:spMk id="2" creationId="{F99CA9C5-06DC-721A-C074-B54AED86171F}"/>
          </ac:spMkLst>
        </pc:spChg>
      </pc:sldChg>
      <pc:sldChg chg="addSp delSp modSp new mod">
        <pc:chgData name="Hordur Olafsson" userId="35673f1e-1533-427a-a84f-da77feac3cd7" providerId="ADAL" clId="{1237FD3E-5FFC-8B45-A04D-6C301EA140BD}" dt="2023-05-08T13:54:06.920" v="872" actId="1076"/>
        <pc:sldMkLst>
          <pc:docMk/>
          <pc:sldMk cId="3264456861" sldId="2146845984"/>
        </pc:sldMkLst>
        <pc:spChg chg="del">
          <ac:chgData name="Hordur Olafsson" userId="35673f1e-1533-427a-a84f-da77feac3cd7" providerId="ADAL" clId="{1237FD3E-5FFC-8B45-A04D-6C301EA140BD}" dt="2023-05-08T13:49:34.722" v="795" actId="478"/>
          <ac:spMkLst>
            <pc:docMk/>
            <pc:sldMk cId="3264456861" sldId="2146845984"/>
            <ac:spMk id="2" creationId="{9E58E336-4908-A876-2673-7FE528EC6801}"/>
          </ac:spMkLst>
        </pc:spChg>
        <pc:spChg chg="mod">
          <ac:chgData name="Hordur Olafsson" userId="35673f1e-1533-427a-a84f-da77feac3cd7" providerId="ADAL" clId="{1237FD3E-5FFC-8B45-A04D-6C301EA140BD}" dt="2023-05-08T13:54:06.920" v="872" actId="1076"/>
          <ac:spMkLst>
            <pc:docMk/>
            <pc:sldMk cId="3264456861" sldId="2146845984"/>
            <ac:spMk id="3" creationId="{ABD7DEAF-A59A-F1E6-B96E-2E16AC5D1A5C}"/>
          </ac:spMkLst>
        </pc:spChg>
        <pc:spChg chg="del">
          <ac:chgData name="Hordur Olafsson" userId="35673f1e-1533-427a-a84f-da77feac3cd7" providerId="ADAL" clId="{1237FD3E-5FFC-8B45-A04D-6C301EA140BD}" dt="2023-05-08T13:49:59.277" v="842"/>
          <ac:spMkLst>
            <pc:docMk/>
            <pc:sldMk cId="3264456861" sldId="2146845984"/>
            <ac:spMk id="4" creationId="{56C5FDF4-0F5E-BD02-4731-588988F49403}"/>
          </ac:spMkLst>
        </pc:spChg>
        <pc:picChg chg="add mod">
          <ac:chgData name="Hordur Olafsson" userId="35673f1e-1533-427a-a84f-da77feac3cd7" providerId="ADAL" clId="{1237FD3E-5FFC-8B45-A04D-6C301EA140BD}" dt="2023-05-08T13:50:01.565" v="843" actId="27614"/>
          <ac:picMkLst>
            <pc:docMk/>
            <pc:sldMk cId="3264456861" sldId="2146845984"/>
            <ac:picMk id="6" creationId="{F13DDEC6-AFB0-FBD4-5231-DEB475991B88}"/>
          </ac:picMkLst>
        </pc:picChg>
      </pc:sldChg>
      <pc:sldMasterChg chg="delSldLayout">
        <pc:chgData name="Hordur Olafsson" userId="35673f1e-1533-427a-a84f-da77feac3cd7" providerId="ADAL" clId="{1237FD3E-5FFC-8B45-A04D-6C301EA140BD}" dt="2023-05-08T13:30:29.795" v="311" actId="2696"/>
        <pc:sldMasterMkLst>
          <pc:docMk/>
          <pc:sldMasterMk cId="3283444625" sldId="2147483648"/>
        </pc:sldMasterMkLst>
        <pc:sldLayoutChg chg="del">
          <pc:chgData name="Hordur Olafsson" userId="35673f1e-1533-427a-a84f-da77feac3cd7" providerId="ADAL" clId="{1237FD3E-5FFC-8B45-A04D-6C301EA140BD}" dt="2023-05-08T13:30:29.795" v="311" actId="2696"/>
          <pc:sldLayoutMkLst>
            <pc:docMk/>
            <pc:sldMasterMk cId="3283444625" sldId="2147483648"/>
            <pc:sldLayoutMk cId="748835554" sldId="2147483720"/>
          </pc:sldLayoutMkLst>
        </pc:sldLayoutChg>
      </pc:sldMasterChg>
    </pc:docChg>
  </pc:docChgLst>
  <pc:docChgLst>
    <pc:chgData name="Martin Kleindl" userId="cfd6b6c4-d6a3-4947-8f99-87aee65d618f" providerId="ADAL" clId="{59768CF2-1834-4798-862D-5B76E42C73ED}"/>
    <pc:docChg chg="custSel addSld delSld modSld modSection">
      <pc:chgData name="Martin Kleindl" userId="cfd6b6c4-d6a3-4947-8f99-87aee65d618f" providerId="ADAL" clId="{59768CF2-1834-4798-862D-5B76E42C73ED}" dt="2023-04-17T17:00:56.320" v="25" actId="20577"/>
      <pc:docMkLst>
        <pc:docMk/>
      </pc:docMkLst>
      <pc:sldChg chg="del">
        <pc:chgData name="Martin Kleindl" userId="cfd6b6c4-d6a3-4947-8f99-87aee65d618f" providerId="ADAL" clId="{59768CF2-1834-4798-862D-5B76E42C73ED}" dt="2023-04-17T17:00:30.327" v="3" actId="47"/>
        <pc:sldMkLst>
          <pc:docMk/>
          <pc:sldMk cId="3990627660" sldId="256"/>
        </pc:sldMkLst>
      </pc:sldChg>
      <pc:sldChg chg="modSp add del mod">
        <pc:chgData name="Martin Kleindl" userId="cfd6b6c4-d6a3-4947-8f99-87aee65d618f" providerId="ADAL" clId="{59768CF2-1834-4798-862D-5B76E42C73ED}" dt="2023-04-17T17:00:56.320" v="25" actId="20577"/>
        <pc:sldMkLst>
          <pc:docMk/>
          <pc:sldMk cId="3984185767" sldId="281"/>
        </pc:sldMkLst>
        <pc:spChg chg="mod">
          <ac:chgData name="Martin Kleindl" userId="cfd6b6c4-d6a3-4947-8f99-87aee65d618f" providerId="ADAL" clId="{59768CF2-1834-4798-862D-5B76E42C73ED}" dt="2023-04-17T17:00:47.186" v="6" actId="14100"/>
          <ac:spMkLst>
            <pc:docMk/>
            <pc:sldMk cId="3984185767" sldId="281"/>
            <ac:spMk id="2" creationId="{B4E1F265-DCFC-336F-0B58-D5940F7A973B}"/>
          </ac:spMkLst>
        </pc:spChg>
        <pc:spChg chg="mod">
          <ac:chgData name="Martin Kleindl" userId="cfd6b6c4-d6a3-4947-8f99-87aee65d618f" providerId="ADAL" clId="{59768CF2-1834-4798-862D-5B76E42C73ED}" dt="2023-04-17T17:00:56.320" v="25" actId="20577"/>
          <ac:spMkLst>
            <pc:docMk/>
            <pc:sldMk cId="3984185767" sldId="281"/>
            <ac:spMk id="3" creationId="{FAA02102-C9D6-406B-54A8-7DEC1B0E6CCC}"/>
          </ac:spMkLst>
        </pc:spChg>
      </pc:sldChg>
      <pc:sldChg chg="del">
        <pc:chgData name="Martin Kleindl" userId="cfd6b6c4-d6a3-4947-8f99-87aee65d618f" providerId="ADAL" clId="{59768CF2-1834-4798-862D-5B76E42C73ED}" dt="2023-04-17T17:00:31.424" v="4" actId="47"/>
        <pc:sldMkLst>
          <pc:docMk/>
          <pc:sldMk cId="1991456047" sldId="286"/>
        </pc:sldMkLst>
      </pc:sldChg>
      <pc:sldMasterChg chg="delSldLayout">
        <pc:chgData name="Martin Kleindl" userId="cfd6b6c4-d6a3-4947-8f99-87aee65d618f" providerId="ADAL" clId="{59768CF2-1834-4798-862D-5B76E42C73ED}" dt="2023-04-17T17:00:31.424" v="4" actId="47"/>
        <pc:sldMasterMkLst>
          <pc:docMk/>
          <pc:sldMasterMk cId="517126417" sldId="2147483681"/>
        </pc:sldMasterMkLst>
        <pc:sldLayoutChg chg="del">
          <pc:chgData name="Martin Kleindl" userId="cfd6b6c4-d6a3-4947-8f99-87aee65d618f" providerId="ADAL" clId="{59768CF2-1834-4798-862D-5B76E42C73ED}" dt="2023-04-17T17:00:30.327" v="3" actId="47"/>
          <pc:sldLayoutMkLst>
            <pc:docMk/>
            <pc:sldMasterMk cId="517126417" sldId="2147483681"/>
            <pc:sldLayoutMk cId="1331514321" sldId="2147483722"/>
          </pc:sldLayoutMkLst>
        </pc:sldLayoutChg>
        <pc:sldLayoutChg chg="del">
          <pc:chgData name="Martin Kleindl" userId="cfd6b6c4-d6a3-4947-8f99-87aee65d618f" providerId="ADAL" clId="{59768CF2-1834-4798-862D-5B76E42C73ED}" dt="2023-04-17T17:00:31.424" v="4" actId="47"/>
          <pc:sldLayoutMkLst>
            <pc:docMk/>
            <pc:sldMasterMk cId="517126417" sldId="2147483681"/>
            <pc:sldLayoutMk cId="2751375469" sldId="2147483723"/>
          </pc:sldLayoutMkLst>
        </pc:sldLayoutChg>
      </pc:sldMasterChg>
    </pc:docChg>
  </pc:docChgLst>
  <pc:docChgLst>
    <pc:chgData name="Martin Kleindl" userId="cfd6b6c4-d6a3-4947-8f99-87aee65d618f" providerId="ADAL" clId="{66996ED7-515C-4728-99F5-0B0241254888}"/>
    <pc:docChg chg="custSel addSld modSld modSection">
      <pc:chgData name="Martin Kleindl" userId="cfd6b6c4-d6a3-4947-8f99-87aee65d618f" providerId="ADAL" clId="{66996ED7-515C-4728-99F5-0B0241254888}" dt="2023-03-05T02:44:03.153" v="377" actId="478"/>
      <pc:docMkLst>
        <pc:docMk/>
      </pc:docMkLst>
      <pc:sldChg chg="modAnim">
        <pc:chgData name="Martin Kleindl" userId="cfd6b6c4-d6a3-4947-8f99-87aee65d618f" providerId="ADAL" clId="{66996ED7-515C-4728-99F5-0B0241254888}" dt="2023-03-05T02:13:48.758" v="2"/>
        <pc:sldMkLst>
          <pc:docMk/>
          <pc:sldMk cId="655601213" sldId="2146845853"/>
        </pc:sldMkLst>
      </pc:sldChg>
      <pc:sldChg chg="addSp delSp modSp new mod chgLayout">
        <pc:chgData name="Martin Kleindl" userId="cfd6b6c4-d6a3-4947-8f99-87aee65d618f" providerId="ADAL" clId="{66996ED7-515C-4728-99F5-0B0241254888}" dt="2023-03-05T02:44:03.153" v="377" actId="478"/>
        <pc:sldMkLst>
          <pc:docMk/>
          <pc:sldMk cId="65398787" sldId="2146845968"/>
        </pc:sldMkLst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2" creationId="{BBF3356B-A2CC-DAAE-447C-F15AF802CCE8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3" creationId="{C7F5826F-59D5-1F92-0767-144078FE4F0E}"/>
          </ac:spMkLst>
        </pc:spChg>
        <pc:spChg chg="del">
          <ac:chgData name="Martin Kleindl" userId="cfd6b6c4-d6a3-4947-8f99-87aee65d618f" providerId="ADAL" clId="{66996ED7-515C-4728-99F5-0B0241254888}" dt="2023-03-05T02:35:06.436" v="4" actId="700"/>
          <ac:spMkLst>
            <pc:docMk/>
            <pc:sldMk cId="65398787" sldId="2146845968"/>
            <ac:spMk id="4" creationId="{50B87A61-8E55-7179-E809-0C063B0EC0EE}"/>
          </ac:spMkLst>
        </pc:spChg>
        <pc:spChg chg="add mod ord">
          <ac:chgData name="Martin Kleindl" userId="cfd6b6c4-d6a3-4947-8f99-87aee65d618f" providerId="ADAL" clId="{66996ED7-515C-4728-99F5-0B0241254888}" dt="2023-03-05T02:35:25.816" v="24" actId="20577"/>
          <ac:spMkLst>
            <pc:docMk/>
            <pc:sldMk cId="65398787" sldId="2146845968"/>
            <ac:spMk id="5" creationId="{D288702D-BC3E-D5BB-434D-4C2BBDD24153}"/>
          </ac:spMkLst>
        </pc:spChg>
        <pc:spChg chg="add mod ord">
          <ac:chgData name="Martin Kleindl" userId="cfd6b6c4-d6a3-4947-8f99-87aee65d618f" providerId="ADAL" clId="{66996ED7-515C-4728-99F5-0B0241254888}" dt="2023-03-05T02:41:38.295" v="370" actId="20577"/>
          <ac:spMkLst>
            <pc:docMk/>
            <pc:sldMk cId="65398787" sldId="2146845968"/>
            <ac:spMk id="6" creationId="{8DA9506E-506A-F4CF-5F34-CE4BBB5F7E06}"/>
          </ac:spMkLst>
        </pc:spChg>
        <pc:spChg chg="add del mod ord">
          <ac:chgData name="Martin Kleindl" userId="cfd6b6c4-d6a3-4947-8f99-87aee65d618f" providerId="ADAL" clId="{66996ED7-515C-4728-99F5-0B0241254888}" dt="2023-03-05T02:35:12.441" v="5"/>
          <ac:spMkLst>
            <pc:docMk/>
            <pc:sldMk cId="65398787" sldId="2146845968"/>
            <ac:spMk id="7" creationId="{D3483E07-A89E-3699-664E-237A06EF1544}"/>
          </ac:spMkLst>
        </pc:spChg>
        <pc:picChg chg="add mod">
          <ac:chgData name="Martin Kleindl" userId="cfd6b6c4-d6a3-4947-8f99-87aee65d618f" providerId="ADAL" clId="{66996ED7-515C-4728-99F5-0B0241254888}" dt="2023-03-05T02:35:16.866" v="6" actId="14100"/>
          <ac:picMkLst>
            <pc:docMk/>
            <pc:sldMk cId="65398787" sldId="2146845968"/>
            <ac:picMk id="1026" creationId="{8830F4AB-021D-EA7F-55A3-CFE79A408ED7}"/>
          </ac:picMkLst>
        </pc:picChg>
        <pc:picChg chg="add del">
          <ac:chgData name="Martin Kleindl" userId="cfd6b6c4-d6a3-4947-8f99-87aee65d618f" providerId="ADAL" clId="{66996ED7-515C-4728-99F5-0B0241254888}" dt="2023-03-05T02:43:21.372" v="372" actId="478"/>
          <ac:picMkLst>
            <pc:docMk/>
            <pc:sldMk cId="65398787" sldId="2146845968"/>
            <ac:picMk id="1028" creationId="{B85C057E-33C3-9D21-1F6C-E43758365CF6}"/>
          </ac:picMkLst>
        </pc:picChg>
        <pc:picChg chg="add del mod">
          <ac:chgData name="Martin Kleindl" userId="cfd6b6c4-d6a3-4947-8f99-87aee65d618f" providerId="ADAL" clId="{66996ED7-515C-4728-99F5-0B0241254888}" dt="2023-03-05T02:43:48.812" v="375" actId="478"/>
          <ac:picMkLst>
            <pc:docMk/>
            <pc:sldMk cId="65398787" sldId="2146845968"/>
            <ac:picMk id="1030" creationId="{84ABFAD8-C3EF-77ED-5B6F-55FB14865EC0}"/>
          </ac:picMkLst>
        </pc:picChg>
        <pc:picChg chg="add del">
          <ac:chgData name="Martin Kleindl" userId="cfd6b6c4-d6a3-4947-8f99-87aee65d618f" providerId="ADAL" clId="{66996ED7-515C-4728-99F5-0B0241254888}" dt="2023-03-05T02:44:03.153" v="377" actId="478"/>
          <ac:picMkLst>
            <pc:docMk/>
            <pc:sldMk cId="65398787" sldId="2146845968"/>
            <ac:picMk id="1032" creationId="{EC4E4E2B-B8C8-5B46-114D-A8E5E12B4CB4}"/>
          </ac:picMkLst>
        </pc:picChg>
      </pc:sldChg>
    </pc:docChg>
  </pc:docChgLst>
  <pc:docChgLst>
    <pc:chgData name="Bjorn Jonsson" userId="0ba677ab-dff8-4d69-911d-adef4ed2de49" providerId="ADAL" clId="{36A2AB6A-88C2-4714-8CE3-221320217581}"/>
    <pc:docChg chg="delSld modSld modSection">
      <pc:chgData name="Bjorn Jonsson" userId="0ba677ab-dff8-4d69-911d-adef4ed2de49" providerId="ADAL" clId="{36A2AB6A-88C2-4714-8CE3-221320217581}" dt="2023-05-22T13:32:08.908" v="21" actId="1036"/>
      <pc:docMkLst>
        <pc:docMk/>
      </pc:docMkLst>
      <pc:sldChg chg="del">
        <pc:chgData name="Bjorn Jonsson" userId="0ba677ab-dff8-4d69-911d-adef4ed2de49" providerId="ADAL" clId="{36A2AB6A-88C2-4714-8CE3-221320217581}" dt="2023-05-22T13:30:58.575" v="0" actId="47"/>
        <pc:sldMkLst>
          <pc:docMk/>
          <pc:sldMk cId="3474820565" sldId="279"/>
        </pc:sldMkLst>
      </pc:sldChg>
      <pc:sldChg chg="del">
        <pc:chgData name="Bjorn Jonsson" userId="0ba677ab-dff8-4d69-911d-adef4ed2de49" providerId="ADAL" clId="{36A2AB6A-88C2-4714-8CE3-221320217581}" dt="2023-05-22T13:31:14.598" v="3" actId="47"/>
        <pc:sldMkLst>
          <pc:docMk/>
          <pc:sldMk cId="1230042394" sldId="2146845856"/>
        </pc:sldMkLst>
      </pc:sldChg>
      <pc:sldChg chg="del">
        <pc:chgData name="Bjorn Jonsson" userId="0ba677ab-dff8-4d69-911d-adef4ed2de49" providerId="ADAL" clId="{36A2AB6A-88C2-4714-8CE3-221320217581}" dt="2023-05-22T13:31:19.568" v="4" actId="47"/>
        <pc:sldMkLst>
          <pc:docMk/>
          <pc:sldMk cId="734566133" sldId="2146845931"/>
        </pc:sldMkLst>
      </pc:sldChg>
      <pc:sldChg chg="del">
        <pc:chgData name="Bjorn Jonsson" userId="0ba677ab-dff8-4d69-911d-adef4ed2de49" providerId="ADAL" clId="{36A2AB6A-88C2-4714-8CE3-221320217581}" dt="2023-05-22T13:31:22.852" v="5" actId="47"/>
        <pc:sldMkLst>
          <pc:docMk/>
          <pc:sldMk cId="1289111065" sldId="2146845932"/>
        </pc:sldMkLst>
      </pc:sldChg>
      <pc:sldChg chg="del">
        <pc:chgData name="Bjorn Jonsson" userId="0ba677ab-dff8-4d69-911d-adef4ed2de49" providerId="ADAL" clId="{36A2AB6A-88C2-4714-8CE3-221320217581}" dt="2023-05-22T13:31:25.579" v="6" actId="47"/>
        <pc:sldMkLst>
          <pc:docMk/>
          <pc:sldMk cId="2991688904" sldId="2146845933"/>
        </pc:sldMkLst>
      </pc:sldChg>
      <pc:sldChg chg="del">
        <pc:chgData name="Bjorn Jonsson" userId="0ba677ab-dff8-4d69-911d-adef4ed2de49" providerId="ADAL" clId="{36A2AB6A-88C2-4714-8CE3-221320217581}" dt="2023-05-22T13:31:06.133" v="1" actId="47"/>
        <pc:sldMkLst>
          <pc:docMk/>
          <pc:sldMk cId="3485899623" sldId="2146845976"/>
        </pc:sldMkLst>
      </pc:sldChg>
      <pc:sldChg chg="del">
        <pc:chgData name="Bjorn Jonsson" userId="0ba677ab-dff8-4d69-911d-adef4ed2de49" providerId="ADAL" clId="{36A2AB6A-88C2-4714-8CE3-221320217581}" dt="2023-05-22T13:31:08.485" v="2" actId="47"/>
        <pc:sldMkLst>
          <pc:docMk/>
          <pc:sldMk cId="3005630359" sldId="2146845978"/>
        </pc:sldMkLst>
      </pc:sldChg>
      <pc:sldChg chg="del">
        <pc:chgData name="Bjorn Jonsson" userId="0ba677ab-dff8-4d69-911d-adef4ed2de49" providerId="ADAL" clId="{36A2AB6A-88C2-4714-8CE3-221320217581}" dt="2023-05-22T13:31:19.568" v="4" actId="47"/>
        <pc:sldMkLst>
          <pc:docMk/>
          <pc:sldMk cId="612138873" sldId="2146845979"/>
        </pc:sldMkLst>
      </pc:sldChg>
      <pc:sldChg chg="modSp mod">
        <pc:chgData name="Bjorn Jonsson" userId="0ba677ab-dff8-4d69-911d-adef4ed2de49" providerId="ADAL" clId="{36A2AB6A-88C2-4714-8CE3-221320217581}" dt="2023-05-22T13:32:08.908" v="21" actId="1036"/>
        <pc:sldMkLst>
          <pc:docMk/>
          <pc:sldMk cId="391332808" sldId="2146845983"/>
        </pc:sldMkLst>
        <pc:spChg chg="mod">
          <ac:chgData name="Bjorn Jonsson" userId="0ba677ab-dff8-4d69-911d-adef4ed2de49" providerId="ADAL" clId="{36A2AB6A-88C2-4714-8CE3-221320217581}" dt="2023-05-22T13:32:08.908" v="21" actId="1036"/>
          <ac:spMkLst>
            <pc:docMk/>
            <pc:sldMk cId="391332808" sldId="2146845983"/>
            <ac:spMk id="2" creationId="{F99CA9C5-06DC-721A-C074-B54AED86171F}"/>
          </ac:spMkLst>
        </pc:spChg>
      </pc:sldChg>
      <pc:sldChg chg="del">
        <pc:chgData name="Bjorn Jonsson" userId="0ba677ab-dff8-4d69-911d-adef4ed2de49" providerId="ADAL" clId="{36A2AB6A-88C2-4714-8CE3-221320217581}" dt="2023-05-22T13:31:49.851" v="7" actId="47"/>
        <pc:sldMkLst>
          <pc:docMk/>
          <pc:sldMk cId="4015444005" sldId="2146845989"/>
        </pc:sldMkLst>
      </pc:sldChg>
      <pc:sldChg chg="del">
        <pc:chgData name="Bjorn Jonsson" userId="0ba677ab-dff8-4d69-911d-adef4ed2de49" providerId="ADAL" clId="{36A2AB6A-88C2-4714-8CE3-221320217581}" dt="2023-05-22T13:31:52.870" v="8" actId="47"/>
        <pc:sldMkLst>
          <pc:docMk/>
          <pc:sldMk cId="3758896201" sldId="2146845990"/>
        </pc:sldMkLst>
      </pc:sldChg>
      <pc:sldMasterChg chg="delSldLayout">
        <pc:chgData name="Bjorn Jonsson" userId="0ba677ab-dff8-4d69-911d-adef4ed2de49" providerId="ADAL" clId="{36A2AB6A-88C2-4714-8CE3-221320217581}" dt="2023-05-22T13:31:52.870" v="8" actId="47"/>
        <pc:sldMasterMkLst>
          <pc:docMk/>
          <pc:sldMasterMk cId="1148483804" sldId="2147483724"/>
        </pc:sldMasterMkLst>
        <pc:sldLayoutChg chg="del">
          <pc:chgData name="Bjorn Jonsson" userId="0ba677ab-dff8-4d69-911d-adef4ed2de49" providerId="ADAL" clId="{36A2AB6A-88C2-4714-8CE3-221320217581}" dt="2023-05-22T13:31:52.870" v="8" actId="47"/>
          <pc:sldLayoutMkLst>
            <pc:docMk/>
            <pc:sldMasterMk cId="1148483804" sldId="2147483724"/>
            <pc:sldLayoutMk cId="3225917512" sldId="214748373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 dirty="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600"/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600"/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 dirty="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dirty="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600"/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600"/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 dirty="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dirty="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600"/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600"/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600"/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600"/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600"/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600"/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600"/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600"/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600"/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600"/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600"/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600"/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 dirty="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B68F4D-60F5-4B2A-8A07-7C867BEFF4E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4DAB33-CF15-44FF-B405-453A6FAD925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3F98D5-0290-4D11-A382-DEC3AEE9623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EF8F6C1-BDB6-41ED-A512-FD8B0677DE55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gm:t>
    </dgm:pt>
    <dgm:pt modelId="{98FADEBD-14AF-474F-B18A-D2727515CAA4}" type="par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0F4B688-FF8F-4E66-B830-42E8D549154B}" type="sibTrans" cxnId="{54C692E5-CDE2-47EF-B357-9F11009F0A2C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B68F4D-60F5-4B2A-8A07-7C867BEFF4EA}">
      <dgm:prSet phldrT="[Text]" custT="1"/>
      <dgm:spPr>
        <a:solidFill>
          <a:srgbClr val="138890"/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gm:t>
    </dgm:pt>
    <dgm:pt modelId="{B3E10825-58B3-4108-9A17-14DF7A913D3F}" type="par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F33839-5131-4730-A7D0-DEFC6A42CD2E}" type="sibTrans" cxnId="{46E3A431-0F46-41F0-98A2-376C4608A6FF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44DAB33-CF15-44FF-B405-453A6FAD925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6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gm:t>
    </dgm:pt>
    <dgm:pt modelId="{3C551C77-D645-4A41-9957-29D37AC9CABB}" type="par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0C16372-3CEA-4CD7-AFF3-49BF09EC8BBA}" type="sibTrans" cxnId="{803F7028-2360-401E-9711-EFF1C1BF0B95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2E2951C-080E-4CBA-8267-4C29845C3894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gm:t>
    </dgm:pt>
    <dgm:pt modelId="{EB96D343-D600-4E64-BB91-DAC4AACB3591}" type="par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ADF8F6A-3A34-4B20-AE1F-B8E24A35D462}" type="sibTrans" cxnId="{A40C7802-3D8D-427E-A697-254948AFD484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C8C7365-F17C-4B43-9B9A-62DC7F782F6B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</dgm:t>
    </dgm:pt>
    <dgm:pt modelId="{3F797B81-7EA4-435B-B437-1AFA6C47D881}" type="par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7929BC-568E-4C11-818B-569E3E0E9330}" type="sibTrans" cxnId="{558FE723-058C-43DE-8FDE-F1AC626E640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25BDE45-D02E-4476-A467-28EDB79C33D1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gm:t>
    </dgm:pt>
    <dgm:pt modelId="{77C3B168-5760-4076-9BC5-DC908A8FDA21}" type="par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D9B7ED2-60BA-42CB-98CA-6F2D6FB12F57}" type="sibTrans" cxnId="{15C8E4AA-5329-4C38-B777-D0D2E1EB68A1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078CB9D-EE27-4210-8D7E-68CD2F727D63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</dgm:t>
    </dgm:pt>
    <dgm:pt modelId="{4CFEF49E-BBA0-4868-B5DF-921CA0530DB5}" type="par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19A56C5-747C-4EB6-BEA3-4ED4BEB68B81}" type="sibTrans" cxnId="{709D9E60-DB82-4465-A881-68FA3E15A6AA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ECA1E0-DEC5-4755-879C-212A8FFD9ED0}">
      <dgm:prSet phldrT="[Text]" custT="1"/>
      <dgm:spPr/>
      <dgm:t>
        <a:bodyPr/>
        <a:lstStyle/>
        <a:p>
          <a:r>
            <a:rPr lang="en-US" sz="1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gm:t>
    </dgm:pt>
    <dgm:pt modelId="{95977070-ACFA-4C43-BE7A-BB078C1AEF50}" type="par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B6A2AFA-A322-40D0-B124-CBD2B11848D3}" type="sibTrans" cxnId="{C0A6B7D3-E08F-4C76-BAE2-4816889FEA03}">
      <dgm:prSet/>
      <dgm:spPr/>
      <dgm:t>
        <a:bodyPr/>
        <a:lstStyle/>
        <a:p>
          <a:endParaRPr lang="en-US" sz="1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FF53E6-CC73-4DDA-8AD2-B67F9D0191E1}" type="pres">
      <dgm:prSet presAssocID="{7B3F98D5-0290-4D11-A382-DEC3AEE9623F}" presName="Name0" presStyleCnt="0">
        <dgm:presLayoutVars>
          <dgm:dir/>
          <dgm:animLvl val="lvl"/>
          <dgm:resizeHandles val="exact"/>
        </dgm:presLayoutVars>
      </dgm:prSet>
      <dgm:spPr/>
    </dgm:pt>
    <dgm:pt modelId="{01E7BA4A-5264-4D7F-8A89-0DF58B87F9CC}" type="pres">
      <dgm:prSet presAssocID="{FEF8F6C1-BDB6-41ED-A512-FD8B0677DE55}" presName="composite" presStyleCnt="0"/>
      <dgm:spPr/>
    </dgm:pt>
    <dgm:pt modelId="{5A9AB18D-AB8F-4184-8285-E9CD4C65A497}" type="pres">
      <dgm:prSet presAssocID="{FEF8F6C1-BDB6-41ED-A512-FD8B0677DE5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659A-1039-40D1-B194-00C9744EA332}" type="pres">
      <dgm:prSet presAssocID="{FEF8F6C1-BDB6-41ED-A512-FD8B0677DE55}" presName="desTx" presStyleLbl="revTx" presStyleIdx="0" presStyleCnt="3">
        <dgm:presLayoutVars>
          <dgm:bulletEnabled val="1"/>
        </dgm:presLayoutVars>
      </dgm:prSet>
      <dgm:spPr/>
    </dgm:pt>
    <dgm:pt modelId="{1349B4BC-F484-462C-92FB-BD4E1AD44C91}" type="pres">
      <dgm:prSet presAssocID="{30F4B688-FF8F-4E66-B830-42E8D549154B}" presName="space" presStyleCnt="0"/>
      <dgm:spPr/>
    </dgm:pt>
    <dgm:pt modelId="{D8834759-13C3-478C-B8D1-43CE44C19758}" type="pres">
      <dgm:prSet presAssocID="{B5B68F4D-60F5-4B2A-8A07-7C867BEFF4EA}" presName="composite" presStyleCnt="0"/>
      <dgm:spPr/>
    </dgm:pt>
    <dgm:pt modelId="{0BA881BB-231C-43B5-BBDC-0C8D01CBF761}" type="pres">
      <dgm:prSet presAssocID="{B5B68F4D-60F5-4B2A-8A07-7C867BEFF4EA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7D0C0CA-A70F-4948-AE97-AD32EA6CD83F}" type="pres">
      <dgm:prSet presAssocID="{B5B68F4D-60F5-4B2A-8A07-7C867BEFF4EA}" presName="desTx" presStyleLbl="revTx" presStyleIdx="1" presStyleCnt="3">
        <dgm:presLayoutVars>
          <dgm:bulletEnabled val="1"/>
        </dgm:presLayoutVars>
      </dgm:prSet>
      <dgm:spPr/>
    </dgm:pt>
    <dgm:pt modelId="{0C4BE3AC-3467-4B06-9CB0-B37D90B07B64}" type="pres">
      <dgm:prSet presAssocID="{F2F33839-5131-4730-A7D0-DEFC6A42CD2E}" presName="space" presStyleCnt="0"/>
      <dgm:spPr/>
    </dgm:pt>
    <dgm:pt modelId="{4DD0C053-9E19-42FE-B9EC-0DAAFFFF9FCB}" type="pres">
      <dgm:prSet presAssocID="{044DAB33-CF15-44FF-B405-453A6FAD925A}" presName="composite" presStyleCnt="0"/>
      <dgm:spPr/>
    </dgm:pt>
    <dgm:pt modelId="{AD043FE4-9343-4215-BEDB-74E49D9F666D}" type="pres">
      <dgm:prSet presAssocID="{044DAB33-CF15-44FF-B405-453A6FAD925A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6A562893-327A-43A9-8E7C-53C40B2F4F7D}" type="pres">
      <dgm:prSet presAssocID="{044DAB33-CF15-44FF-B405-453A6FAD925A}" presName="desTx" presStyleLbl="revTx" presStyleIdx="2" presStyleCnt="3">
        <dgm:presLayoutVars>
          <dgm:bulletEnabled val="1"/>
        </dgm:presLayoutVars>
      </dgm:prSet>
      <dgm:spPr/>
    </dgm:pt>
  </dgm:ptLst>
  <dgm:cxnLst>
    <dgm:cxn modelId="{A40C7802-3D8D-427E-A697-254948AFD484}" srcId="{FEF8F6C1-BDB6-41ED-A512-FD8B0677DE55}" destId="{02E2951C-080E-4CBA-8267-4C29845C3894}" srcOrd="0" destOrd="0" parTransId="{EB96D343-D600-4E64-BB91-DAC4AACB3591}" sibTransId="{7ADF8F6A-3A34-4B20-AE1F-B8E24A35D462}"/>
    <dgm:cxn modelId="{9A9B681F-F508-4BFE-B2E3-3EA4466BD1E4}" type="presOf" srcId="{02E2951C-080E-4CBA-8267-4C29845C3894}" destId="{6F55659A-1039-40D1-B194-00C9744EA332}" srcOrd="0" destOrd="0" presId="urn:microsoft.com/office/officeart/2005/8/layout/chevron1"/>
    <dgm:cxn modelId="{558FE723-058C-43DE-8FDE-F1AC626E6401}" srcId="{B5B68F4D-60F5-4B2A-8A07-7C867BEFF4EA}" destId="{8C8C7365-F17C-4B43-9B9A-62DC7F782F6B}" srcOrd="0" destOrd="0" parTransId="{3F797B81-7EA4-435B-B437-1AFA6C47D881}" sibTransId="{627929BC-568E-4C11-818B-569E3E0E9330}"/>
    <dgm:cxn modelId="{803F7028-2360-401E-9711-EFF1C1BF0B95}" srcId="{7B3F98D5-0290-4D11-A382-DEC3AEE9623F}" destId="{044DAB33-CF15-44FF-B405-453A6FAD925A}" srcOrd="2" destOrd="0" parTransId="{3C551C77-D645-4A41-9957-29D37AC9CABB}" sibTransId="{20C16372-3CEA-4CD7-AFF3-49BF09EC8BBA}"/>
    <dgm:cxn modelId="{46E3A431-0F46-41F0-98A2-376C4608A6FF}" srcId="{7B3F98D5-0290-4D11-A382-DEC3AEE9623F}" destId="{B5B68F4D-60F5-4B2A-8A07-7C867BEFF4EA}" srcOrd="1" destOrd="0" parTransId="{B3E10825-58B3-4108-9A17-14DF7A913D3F}" sibTransId="{F2F33839-5131-4730-A7D0-DEFC6A42CD2E}"/>
    <dgm:cxn modelId="{709D9E60-DB82-4465-A881-68FA3E15A6AA}" srcId="{044DAB33-CF15-44FF-B405-453A6FAD925A}" destId="{F078CB9D-EE27-4210-8D7E-68CD2F727D63}" srcOrd="0" destOrd="0" parTransId="{4CFEF49E-BBA0-4868-B5DF-921CA0530DB5}" sibTransId="{819A56C5-747C-4EB6-BEA3-4ED4BEB68B81}"/>
    <dgm:cxn modelId="{144C1168-FE26-4F70-A6EB-47545EA70805}" type="presOf" srcId="{7B3F98D5-0290-4D11-A382-DEC3AEE9623F}" destId="{BEFF53E6-CC73-4DDA-8AD2-B67F9D0191E1}" srcOrd="0" destOrd="0" presId="urn:microsoft.com/office/officeart/2005/8/layout/chevron1"/>
    <dgm:cxn modelId="{38C7E64F-2FC9-42E2-9B16-00284306B5A8}" type="presOf" srcId="{F078CB9D-EE27-4210-8D7E-68CD2F727D63}" destId="{6A562893-327A-43A9-8E7C-53C40B2F4F7D}" srcOrd="0" destOrd="0" presId="urn:microsoft.com/office/officeart/2005/8/layout/chevron1"/>
    <dgm:cxn modelId="{65603F58-7A23-4DBC-B6DD-FA1473CA3CDE}" type="presOf" srcId="{8C8C7365-F17C-4B43-9B9A-62DC7F782F6B}" destId="{B7D0C0CA-A70F-4948-AE97-AD32EA6CD83F}" srcOrd="0" destOrd="0" presId="urn:microsoft.com/office/officeart/2005/8/layout/chevron1"/>
    <dgm:cxn modelId="{E8D93685-2A68-4E19-9E79-D5215CF3374C}" type="presOf" srcId="{B5B68F4D-60F5-4B2A-8A07-7C867BEFF4EA}" destId="{0BA881BB-231C-43B5-BBDC-0C8D01CBF761}" srcOrd="0" destOrd="0" presId="urn:microsoft.com/office/officeart/2005/8/layout/chevron1"/>
    <dgm:cxn modelId="{7532C8A1-9DDB-40EA-B059-B6E6979E7C9E}" type="presOf" srcId="{825BDE45-D02E-4476-A467-28EDB79C33D1}" destId="{B7D0C0CA-A70F-4948-AE97-AD32EA6CD83F}" srcOrd="0" destOrd="1" presId="urn:microsoft.com/office/officeart/2005/8/layout/chevron1"/>
    <dgm:cxn modelId="{15C8E4AA-5329-4C38-B777-D0D2E1EB68A1}" srcId="{B5B68F4D-60F5-4B2A-8A07-7C867BEFF4EA}" destId="{825BDE45-D02E-4476-A467-28EDB79C33D1}" srcOrd="1" destOrd="0" parTransId="{77C3B168-5760-4076-9BC5-DC908A8FDA21}" sibTransId="{2D9B7ED2-60BA-42CB-98CA-6F2D6FB12F57}"/>
    <dgm:cxn modelId="{C0A6B7D3-E08F-4C76-BAE2-4816889FEA03}" srcId="{044DAB33-CF15-44FF-B405-453A6FAD925A}" destId="{3CECA1E0-DEC5-4755-879C-212A8FFD9ED0}" srcOrd="1" destOrd="0" parTransId="{95977070-ACFA-4C43-BE7A-BB078C1AEF50}" sibTransId="{6B6A2AFA-A322-40D0-B124-CBD2B11848D3}"/>
    <dgm:cxn modelId="{2E0B5CDC-0FF9-426A-99BB-4750293E2C87}" type="presOf" srcId="{3CECA1E0-DEC5-4755-879C-212A8FFD9ED0}" destId="{6A562893-327A-43A9-8E7C-53C40B2F4F7D}" srcOrd="0" destOrd="1" presId="urn:microsoft.com/office/officeart/2005/8/layout/chevron1"/>
    <dgm:cxn modelId="{54C692E5-CDE2-47EF-B357-9F11009F0A2C}" srcId="{7B3F98D5-0290-4D11-A382-DEC3AEE9623F}" destId="{FEF8F6C1-BDB6-41ED-A512-FD8B0677DE55}" srcOrd="0" destOrd="0" parTransId="{98FADEBD-14AF-474F-B18A-D2727515CAA4}" sibTransId="{30F4B688-FF8F-4E66-B830-42E8D549154B}"/>
    <dgm:cxn modelId="{4F15CDF6-2C10-4C92-ABCF-8F65B2B0D8C2}" type="presOf" srcId="{044DAB33-CF15-44FF-B405-453A6FAD925A}" destId="{AD043FE4-9343-4215-BEDB-74E49D9F666D}" srcOrd="0" destOrd="0" presId="urn:microsoft.com/office/officeart/2005/8/layout/chevron1"/>
    <dgm:cxn modelId="{822ABCF8-F259-43C0-AF35-A75DAB10C1C9}" type="presOf" srcId="{FEF8F6C1-BDB6-41ED-A512-FD8B0677DE55}" destId="{5A9AB18D-AB8F-4184-8285-E9CD4C65A497}" srcOrd="0" destOrd="0" presId="urn:microsoft.com/office/officeart/2005/8/layout/chevron1"/>
    <dgm:cxn modelId="{55AD4A88-89EA-4DA3-B282-09FB475555DE}" type="presParOf" srcId="{BEFF53E6-CC73-4DDA-8AD2-B67F9D0191E1}" destId="{01E7BA4A-5264-4D7F-8A89-0DF58B87F9CC}" srcOrd="0" destOrd="0" presId="urn:microsoft.com/office/officeart/2005/8/layout/chevron1"/>
    <dgm:cxn modelId="{A8F59E35-B170-40C2-82F2-2BA6A4B9F684}" type="presParOf" srcId="{01E7BA4A-5264-4D7F-8A89-0DF58B87F9CC}" destId="{5A9AB18D-AB8F-4184-8285-E9CD4C65A497}" srcOrd="0" destOrd="0" presId="urn:microsoft.com/office/officeart/2005/8/layout/chevron1"/>
    <dgm:cxn modelId="{7C9D9751-16BE-4672-80F2-483B28AB5E37}" type="presParOf" srcId="{01E7BA4A-5264-4D7F-8A89-0DF58B87F9CC}" destId="{6F55659A-1039-40D1-B194-00C9744EA332}" srcOrd="1" destOrd="0" presId="urn:microsoft.com/office/officeart/2005/8/layout/chevron1"/>
    <dgm:cxn modelId="{0A33B4A5-5154-41A7-935E-D3E456D25F8C}" type="presParOf" srcId="{BEFF53E6-CC73-4DDA-8AD2-B67F9D0191E1}" destId="{1349B4BC-F484-462C-92FB-BD4E1AD44C91}" srcOrd="1" destOrd="0" presId="urn:microsoft.com/office/officeart/2005/8/layout/chevron1"/>
    <dgm:cxn modelId="{96653150-5B2E-4223-A22C-C96B974924DD}" type="presParOf" srcId="{BEFF53E6-CC73-4DDA-8AD2-B67F9D0191E1}" destId="{D8834759-13C3-478C-B8D1-43CE44C19758}" srcOrd="2" destOrd="0" presId="urn:microsoft.com/office/officeart/2005/8/layout/chevron1"/>
    <dgm:cxn modelId="{8204C3FA-3972-4F18-B67B-110FEE5116AA}" type="presParOf" srcId="{D8834759-13C3-478C-B8D1-43CE44C19758}" destId="{0BA881BB-231C-43B5-BBDC-0C8D01CBF761}" srcOrd="0" destOrd="0" presId="urn:microsoft.com/office/officeart/2005/8/layout/chevron1"/>
    <dgm:cxn modelId="{E914D2B4-870F-46F8-B5A7-C02AF70B123D}" type="presParOf" srcId="{D8834759-13C3-478C-B8D1-43CE44C19758}" destId="{B7D0C0CA-A70F-4948-AE97-AD32EA6CD83F}" srcOrd="1" destOrd="0" presId="urn:microsoft.com/office/officeart/2005/8/layout/chevron1"/>
    <dgm:cxn modelId="{34193AF3-5417-4B5B-A3AE-3A5F938FEB56}" type="presParOf" srcId="{BEFF53E6-CC73-4DDA-8AD2-B67F9D0191E1}" destId="{0C4BE3AC-3467-4B06-9CB0-B37D90B07B64}" srcOrd="3" destOrd="0" presId="urn:microsoft.com/office/officeart/2005/8/layout/chevron1"/>
    <dgm:cxn modelId="{5C9C3048-EFB2-4873-BBAB-7014588D48C5}" type="presParOf" srcId="{BEFF53E6-CC73-4DDA-8AD2-B67F9D0191E1}" destId="{4DD0C053-9E19-42FE-B9EC-0DAAFFFF9FCB}" srcOrd="4" destOrd="0" presId="urn:microsoft.com/office/officeart/2005/8/layout/chevron1"/>
    <dgm:cxn modelId="{22E82CEF-FD14-4CC5-981F-4AEFE660A427}" type="presParOf" srcId="{4DD0C053-9E19-42FE-B9EC-0DAAFFFF9FCB}" destId="{AD043FE4-9343-4215-BEDB-74E49D9F666D}" srcOrd="0" destOrd="0" presId="urn:microsoft.com/office/officeart/2005/8/layout/chevron1"/>
    <dgm:cxn modelId="{B858BCC3-433A-471A-934B-A0685F19F308}" type="presParOf" srcId="{4DD0C053-9E19-42FE-B9EC-0DAAFFFF9FCB}" destId="{6A562893-327A-43A9-8E7C-53C40B2F4F7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Segoe UI" panose="020B0502040204020203" pitchFamily="34" charset="0"/>
              <a:cs typeface="Segoe UI" panose="020B0502040204020203" pitchFamily="34" charset="0"/>
            </a:rPr>
            <a:t>Replen</a:t>
          </a: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AB18D-AB8F-4184-8285-E9CD4C65A497}">
      <dsp:nvSpPr>
        <dsp:cNvPr id="0" name=""/>
        <dsp:cNvSpPr/>
      </dsp:nvSpPr>
      <dsp:spPr>
        <a:xfrm>
          <a:off x="695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Out of Stock Calculation</a:t>
          </a:r>
        </a:p>
      </dsp:txBody>
      <dsp:txXfrm>
        <a:off x="503536" y="1023132"/>
        <a:ext cx="1508522" cy="1005681"/>
      </dsp:txXfrm>
    </dsp:sp>
    <dsp:sp modelId="{6F55659A-1039-40D1-B194-00C9744EA332}">
      <dsp:nvSpPr>
        <dsp:cNvPr id="0" name=""/>
        <dsp:cNvSpPr/>
      </dsp:nvSpPr>
      <dsp:spPr>
        <a:xfrm>
          <a:off x="695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Detect current OOS situations</a:t>
          </a:r>
        </a:p>
      </dsp:txBody>
      <dsp:txXfrm>
        <a:off x="695" y="2154523"/>
        <a:ext cx="2011362" cy="1425937"/>
      </dsp:txXfrm>
    </dsp:sp>
    <dsp:sp modelId="{0BA881BB-231C-43B5-BBDC-0C8D01CBF761}">
      <dsp:nvSpPr>
        <dsp:cNvPr id="0" name=""/>
        <dsp:cNvSpPr/>
      </dsp:nvSpPr>
      <dsp:spPr>
        <a:xfrm>
          <a:off x="2298898" y="1023132"/>
          <a:ext cx="2514203" cy="1005681"/>
        </a:xfrm>
        <a:prstGeom prst="chevron">
          <a:avLst/>
        </a:prstGeom>
        <a:solidFill>
          <a:srgbClr val="13889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Item Quantity Calculation</a:t>
          </a:r>
        </a:p>
      </dsp:txBody>
      <dsp:txXfrm>
        <a:off x="2801739" y="1023132"/>
        <a:ext cx="1508522" cy="1005681"/>
      </dsp:txXfrm>
    </dsp:sp>
    <dsp:sp modelId="{B7D0C0CA-A70F-4948-AE97-AD32EA6CD83F}">
      <dsp:nvSpPr>
        <dsp:cNvPr id="0" name=""/>
        <dsp:cNvSpPr/>
      </dsp:nvSpPr>
      <dsp:spPr>
        <a:xfrm>
          <a:off x="2298898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current stock situation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historical sales performance</a:t>
          </a:r>
        </a:p>
      </dsp:txBody>
      <dsp:txXfrm>
        <a:off x="2298898" y="2154523"/>
        <a:ext cx="2011362" cy="1425937"/>
      </dsp:txXfrm>
    </dsp:sp>
    <dsp:sp modelId="{AD043FE4-9343-4215-BEDB-74E49D9F666D}">
      <dsp:nvSpPr>
        <dsp:cNvPr id="0" name=""/>
        <dsp:cNvSpPr/>
      </dsp:nvSpPr>
      <dsp:spPr>
        <a:xfrm>
          <a:off x="4597101" y="1023132"/>
          <a:ext cx="2514203" cy="100568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Segoe UI" panose="020B0502040204020203" pitchFamily="34" charset="0"/>
              <a:cs typeface="Segoe UI" panose="020B0502040204020203" pitchFamily="34" charset="0"/>
            </a:rPr>
            <a:t>Replen. Journal Calculation</a:t>
          </a:r>
        </a:p>
      </dsp:txBody>
      <dsp:txXfrm>
        <a:off x="5099942" y="1023132"/>
        <a:ext cx="1508522" cy="1005681"/>
      </dsp:txXfrm>
    </dsp:sp>
    <dsp:sp modelId="{6A562893-327A-43A9-8E7C-53C40B2F4F7D}">
      <dsp:nvSpPr>
        <dsp:cNvPr id="0" name=""/>
        <dsp:cNvSpPr/>
      </dsp:nvSpPr>
      <dsp:spPr>
        <a:xfrm>
          <a:off x="4597101" y="2154523"/>
          <a:ext cx="2011362" cy="142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demand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rPr>
            <a:t>Calculate proposals for Purchase or Transfer</a:t>
          </a:r>
        </a:p>
      </dsp:txBody>
      <dsp:txXfrm>
        <a:off x="4597101" y="2154523"/>
        <a:ext cx="2011362" cy="1425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C041A-4309-47A3-8BF4-D74E7BD764CB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1B44F-C295-488B-A777-ABDF4B8FF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48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09845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7649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38905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1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95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F5007-8A46-434C-895A-43B4120D00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6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3272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8557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93672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18291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6559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3346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4363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4F906-CDF1-4725-9894-C360B4BC6076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8004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 dirty="0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1463965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13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06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511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45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83187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4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614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Speaker name(s)</a:t>
            </a:r>
            <a:endParaRPr lang="en-I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82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09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Insert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171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3" r:id="rId15"/>
    <p:sldLayoutId id="214748372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8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57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53.png"/><Relationship Id="rId5" Type="http://schemas.openxmlformats.org/officeDocument/2006/relationships/image" Target="../media/image43.png"/><Relationship Id="rId10" Type="http://schemas.openxmlformats.org/officeDocument/2006/relationships/image" Target="../media/image52.svg"/><Relationship Id="rId4" Type="http://schemas.microsoft.com/office/2007/relationships/hdphoto" Target="../media/hdphoto5.wdp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3.png"/><Relationship Id="rId3" Type="http://schemas.openxmlformats.org/officeDocument/2006/relationships/image" Target="../media/image63.png"/><Relationship Id="rId7" Type="http://schemas.openxmlformats.org/officeDocument/2006/relationships/image" Target="../media/image43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51.png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10" Type="http://schemas.openxmlformats.org/officeDocument/2006/relationships/image" Target="../media/image50.svg"/><Relationship Id="rId4" Type="http://schemas.microsoft.com/office/2007/relationships/hdphoto" Target="../media/hdphoto6.wdp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9.wdp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E1F265-DCFC-336F-0B58-D5940F7A9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5826" y="3255371"/>
            <a:ext cx="6679097" cy="1526240"/>
          </a:xfrm>
        </p:spPr>
        <p:txBody>
          <a:bodyPr/>
          <a:lstStyle/>
          <a:p>
            <a:r>
              <a:rPr lang="en-US" dirty="0"/>
              <a:t>Replenishment</a:t>
            </a:r>
            <a:br>
              <a:rPr lang="en-US" dirty="0"/>
            </a:br>
            <a:r>
              <a:rPr lang="en-US" dirty="0"/>
              <a:t>for LS Central</a:t>
            </a:r>
          </a:p>
          <a:p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2102-C9D6-406B-54A8-7DEC1B0E6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5826" y="4980392"/>
            <a:ext cx="6679097" cy="702365"/>
          </a:xfrm>
        </p:spPr>
        <p:txBody>
          <a:bodyPr/>
          <a:lstStyle/>
          <a:p>
            <a:r>
              <a:rPr lang="en-US" dirty="0"/>
              <a:t>What’s new?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4185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10.000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263157"/>
              </p:ext>
            </p:extLst>
          </p:nvPr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9551"/>
            <a:chOff x="905895" y="4374424"/>
            <a:chExt cx="3665489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RIQ entries:  523.315 </a:t>
              </a:r>
            </a:p>
            <a:p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F079D5-0C8E-8013-16E2-1EDCF6304254}"/>
              </a:ext>
            </a:extLst>
          </p:cNvPr>
          <p:cNvSpPr/>
          <p:nvPr/>
        </p:nvSpPr>
        <p:spPr>
          <a:xfrm>
            <a:off x="5421768" y="3477179"/>
            <a:ext cx="5752886" cy="557381"/>
          </a:xfrm>
          <a:prstGeom prst="rect">
            <a:avLst/>
          </a:prstGeom>
          <a:solidFill>
            <a:srgbClr val="2A1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5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Calculation Tests in SaaS</a:t>
            </a:r>
            <a:br>
              <a:rPr lang="en-MY"/>
            </a:b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B4639-89C4-3BB5-CB69-6EC7B7E25735}"/>
              </a:ext>
            </a:extLst>
          </p:cNvPr>
          <p:cNvSpPr txBox="1"/>
          <p:nvPr/>
        </p:nvSpPr>
        <p:spPr>
          <a:xfrm>
            <a:off x="1459522" y="2367968"/>
            <a:ext cx="307464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10.000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ILE records: 36 Mio.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F5BCE-7A05-FFA6-06F1-EEE2D3D4F03B}"/>
              </a:ext>
            </a:extLst>
          </p:cNvPr>
          <p:cNvSpPr txBox="1"/>
          <p:nvPr/>
        </p:nvSpPr>
        <p:spPr>
          <a:xfrm>
            <a:off x="789544" y="1783840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421768" y="2141450"/>
            <a:ext cx="5752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 Results: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202774"/>
              </p:ext>
            </p:extLst>
          </p:nvPr>
        </p:nvGraphicFramePr>
        <p:xfrm>
          <a:off x="5421767" y="2675064"/>
          <a:ext cx="5752885" cy="1044446"/>
        </p:xfrm>
        <a:graphic>
          <a:graphicData uri="http://schemas.openxmlformats.org/drawingml/2006/table">
            <a:tbl>
              <a:tblPr/>
              <a:tblGrid>
                <a:gridCol w="1592110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622125">
                  <a:extLst>
                    <a:ext uri="{9D8B030D-6E8A-4147-A177-3AD203B41FA5}">
                      <a16:colId xmlns:a16="http://schemas.microsoft.com/office/drawing/2014/main" val="1048971795"/>
                    </a:ext>
                  </a:extLst>
                </a:gridCol>
                <a:gridCol w="1339273">
                  <a:extLst>
                    <a:ext uri="{9D8B030D-6E8A-4147-A177-3AD203B41FA5}">
                      <a16:colId xmlns:a16="http://schemas.microsoft.com/office/drawing/2014/main" val="3015499798"/>
                    </a:ext>
                  </a:extLst>
                </a:gridCol>
                <a:gridCol w="1199377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Replenishment Calculation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Baseline 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Parallel</a:t>
                      </a:r>
                    </a:p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Calc. Time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Improvement</a:t>
                      </a:r>
                    </a:p>
                    <a:p>
                      <a:pPr algn="ctr" fontAlgn="b"/>
                      <a:endParaRPr lang="en-MY" sz="1400" b="1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RIQ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 hours 3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84.50 %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 hours 25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 hour 18 mins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79.08 %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E236FD8-33DF-E6B1-C9A7-6D0F7FFB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5918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B4BA3E5-D543-A7D2-A931-2122B644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988" y="282447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1EEB508-560A-76DC-1AB0-59236BD552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897" y="2298112"/>
            <a:ext cx="520289" cy="52028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44A04A-A186-A28D-07DE-50C4B070E9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896" y="2867381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E3138E-6C12-E00B-AD10-A045AF8650F1}"/>
              </a:ext>
            </a:extLst>
          </p:cNvPr>
          <p:cNvGrpSpPr/>
          <p:nvPr/>
        </p:nvGrpSpPr>
        <p:grpSpPr>
          <a:xfrm>
            <a:off x="905897" y="4647616"/>
            <a:ext cx="3665489" cy="1169551"/>
            <a:chOff x="905895" y="4374424"/>
            <a:chExt cx="3665489" cy="116955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54D45-6394-D806-31DF-3D69A5DD55C6}"/>
                </a:ext>
              </a:extLst>
            </p:cNvPr>
            <p:cNvSpPr txBox="1"/>
            <p:nvPr/>
          </p:nvSpPr>
          <p:spPr>
            <a:xfrm>
              <a:off x="905896" y="4374424"/>
              <a:ext cx="3665488" cy="1169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RIQ entries:  523.315 </a:t>
              </a:r>
            </a:p>
            <a:p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OOS entries: 5,6 Mio.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8974BD6-5957-91BC-9336-D8095966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54668EDD-52DB-DECD-E360-F6E9CE9E4DB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897" y="3454318"/>
            <a:ext cx="557381" cy="557381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623A821-77EC-8E77-42EA-AC7E2D9CFE07}"/>
              </a:ext>
            </a:extLst>
          </p:cNvPr>
          <p:cNvSpPr/>
          <p:nvPr/>
        </p:nvSpPr>
        <p:spPr>
          <a:xfrm>
            <a:off x="1013137" y="4172981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9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68584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4DBAA1AD-9086-2F27-E70C-50C9DA92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5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5761-F920-4156-4203-0D44B74AA4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Replen. Journal Calculation</a:t>
            </a:r>
            <a:br>
              <a:rPr lang="en-US" sz="2400" b="1" dirty="0"/>
            </a:br>
            <a:endParaRPr lang="en-US" sz="1050" b="1" dirty="0"/>
          </a:p>
          <a:p>
            <a:r>
              <a:rPr lang="en-US" sz="2000" dirty="0"/>
              <a:t>Code optimizations</a:t>
            </a:r>
          </a:p>
          <a:p>
            <a:r>
              <a:rPr lang="en-US" sz="2000" dirty="0"/>
              <a:t>Usage of </a:t>
            </a:r>
            <a:r>
              <a:rPr lang="en-US" sz="2000" dirty="0" err="1"/>
              <a:t>TempTables</a:t>
            </a:r>
            <a:r>
              <a:rPr lang="en-US" sz="2000" dirty="0"/>
              <a:t> and flush late in code</a:t>
            </a:r>
          </a:p>
          <a:p>
            <a:r>
              <a:rPr lang="en-US" sz="2000" dirty="0"/>
              <a:t>Parallel calculation</a:t>
            </a:r>
          </a:p>
          <a:p>
            <a:pPr marL="0" indent="0">
              <a:buNone/>
            </a:pPr>
            <a:br>
              <a:rPr lang="en-US" sz="4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4B8C8-F910-50CC-A74E-7C72D257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48655" y="1673165"/>
            <a:ext cx="5118255" cy="4432420"/>
          </a:xfrm>
          <a:prstGeom prst="rect">
            <a:avLst/>
          </a:prstGeom>
        </p:spPr>
      </p:pic>
      <p:pic>
        <p:nvPicPr>
          <p:cNvPr id="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2768C551-8660-78AF-94E8-02592E6A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1" y="3628691"/>
            <a:ext cx="995516" cy="9908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313FF79B-0DA3-A056-0584-B31229D08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06" y="3246964"/>
            <a:ext cx="901993" cy="858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38A72F6F-78E4-9739-1005-34CA5FA3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66" y="3676293"/>
            <a:ext cx="995516" cy="9432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1FCF2D-C7FD-204A-60D9-23B8247646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807" y="3834493"/>
            <a:ext cx="697731" cy="610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B3869A-431C-5C6C-5539-D310332959F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662" y="3834493"/>
            <a:ext cx="697731" cy="6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1105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67EE464-E219-395E-9039-E10DCADEEFA0}"/>
              </a:ext>
            </a:extLst>
          </p:cNvPr>
          <p:cNvSpPr/>
          <p:nvPr/>
        </p:nvSpPr>
        <p:spPr>
          <a:xfrm>
            <a:off x="885435" y="1321216"/>
            <a:ext cx="1687449" cy="1015663"/>
          </a:xfrm>
          <a:prstGeom prst="wedgeRoundRectCallout">
            <a:avLst>
              <a:gd name="adj1" fmla="val 109442"/>
              <a:gd name="adj2" fmla="val 5081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Calculate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Journal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2" grpId="0" animBg="1"/>
      <p:bldP spid="31" grpId="0" animBg="1"/>
      <p:bldP spid="32" grpId="0" animBg="1"/>
      <p:bldP spid="7" grpId="0" animBg="1"/>
      <p:bldP spid="11" grpId="0" animBg="1"/>
      <p:bldP spid="14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502363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kern="1200" dirty="0">
                        <a:solidFill>
                          <a:schemeClr val="dk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67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17628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endParaRPr lang="en-MY" sz="16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MY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5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09101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2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D1B3F-8442-6284-DD15-DD6312043AC2}"/>
              </a:ext>
            </a:extLst>
          </p:cNvPr>
          <p:cNvSpPr txBox="1"/>
          <p:nvPr/>
        </p:nvSpPr>
        <p:spPr>
          <a:xfrm>
            <a:off x="4791648" y="2391284"/>
            <a:ext cx="298015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1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(1001.. 1050)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D63A25-913C-D591-FB61-9BB2A000EB1F}"/>
              </a:ext>
            </a:extLst>
          </p:cNvPr>
          <p:cNvSpPr txBox="1"/>
          <p:nvPr/>
        </p:nvSpPr>
        <p:spPr>
          <a:xfrm>
            <a:off x="4819822" y="4718781"/>
            <a:ext cx="2980158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Child Journal 2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Background session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50 Items (1051.. 1100)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8C78E93-87FB-E394-605F-258CAE00C8EA}"/>
              </a:ext>
            </a:extLst>
          </p:cNvPr>
          <p:cNvSpPr/>
          <p:nvPr/>
        </p:nvSpPr>
        <p:spPr>
          <a:xfrm rot="19251669">
            <a:off x="4269340" y="309452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8C8B645-2EBF-F738-8800-6ABB556B99CE}"/>
              </a:ext>
            </a:extLst>
          </p:cNvPr>
          <p:cNvSpPr/>
          <p:nvPr/>
        </p:nvSpPr>
        <p:spPr>
          <a:xfrm rot="1900602">
            <a:off x="4401271" y="4430965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190267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008EF6E-0EF6-CD8C-83F8-F96937B988C2}"/>
              </a:ext>
            </a:extLst>
          </p:cNvPr>
          <p:cNvSpPr/>
          <p:nvPr/>
        </p:nvSpPr>
        <p:spPr>
          <a:xfrm rot="1900602">
            <a:off x="8160133" y="2821369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D99905B-5BDA-DE78-0088-443850816B7C}"/>
              </a:ext>
            </a:extLst>
          </p:cNvPr>
          <p:cNvSpPr/>
          <p:nvPr/>
        </p:nvSpPr>
        <p:spPr>
          <a:xfrm rot="19251669">
            <a:off x="8138493" y="4805320"/>
            <a:ext cx="356287" cy="230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BE118-A453-11E5-1E8E-6BABEE0F1ADC}"/>
              </a:ext>
            </a:extLst>
          </p:cNvPr>
          <p:cNvCxnSpPr>
            <a:cxnSpLocks/>
          </p:cNvCxnSpPr>
          <p:nvPr/>
        </p:nvCxnSpPr>
        <p:spPr>
          <a:xfrm>
            <a:off x="4791648" y="2745021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EF499F-56D4-26FE-6B17-D717F8BBBD24}"/>
              </a:ext>
            </a:extLst>
          </p:cNvPr>
          <p:cNvCxnSpPr>
            <a:cxnSpLocks/>
          </p:cNvCxnSpPr>
          <p:nvPr/>
        </p:nvCxnSpPr>
        <p:spPr>
          <a:xfrm>
            <a:off x="4819823" y="5051536"/>
            <a:ext cx="29801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283B8A0-9C01-F228-290C-1DD58FE972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1708377"/>
            <a:ext cx="628502" cy="62850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B902E5-DAFC-00E1-D80B-DB0F86EFF8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478" y="4035874"/>
            <a:ext cx="628502" cy="628502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1FFC6CF7-F128-8333-0F19-947E93149054}"/>
              </a:ext>
            </a:extLst>
          </p:cNvPr>
          <p:cNvSpPr/>
          <p:nvPr/>
        </p:nvSpPr>
        <p:spPr>
          <a:xfrm>
            <a:off x="5134556" y="2189092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6ADE0686-E54F-BE16-40E1-2E78D6701848}"/>
              </a:ext>
            </a:extLst>
          </p:cNvPr>
          <p:cNvSpPr/>
          <p:nvPr/>
        </p:nvSpPr>
        <p:spPr>
          <a:xfrm>
            <a:off x="5128696" y="4562695"/>
            <a:ext cx="2154335" cy="1357440"/>
          </a:xfrm>
          <a:prstGeom prst="mathMultipl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/>
              <a:t>Parallel Replenishment Journal Calculation</a:t>
            </a:r>
            <a:br>
              <a:rPr lang="en-MY"/>
            </a:b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13D9D-7A1E-BCD5-E69F-95C9FB40F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019534"/>
            <a:ext cx="11484279" cy="507365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332FA-D496-9784-D797-41580D8ACB78}"/>
              </a:ext>
            </a:extLst>
          </p:cNvPr>
          <p:cNvSpPr txBox="1"/>
          <p:nvPr/>
        </p:nvSpPr>
        <p:spPr>
          <a:xfrm>
            <a:off x="1911478" y="2853775"/>
            <a:ext cx="2239304" cy="2123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5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 Items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(1001..1100)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MY" sz="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Parallel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E2BC81DD-E052-3C4F-E041-7D616E68F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275259"/>
              </p:ext>
            </p:extLst>
          </p:nvPr>
        </p:nvGraphicFramePr>
        <p:xfrm>
          <a:off x="9007317" y="3003994"/>
          <a:ext cx="2730123" cy="3017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81980">
                  <a:extLst>
                    <a:ext uri="{9D8B030D-6E8A-4147-A177-3AD203B41FA5}">
                      <a16:colId xmlns:a16="http://schemas.microsoft.com/office/drawing/2014/main" val="3480754700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val="36040414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13853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48411579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361997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kern="1200" dirty="0">
                          <a:solidFill>
                            <a:schemeClr val="dk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944933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5477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87353744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572520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1053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1236"/>
                  </a:ext>
                </a:extLst>
              </a:tr>
              <a:tr h="275021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1054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F0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20033"/>
                  </a:ext>
                </a:extLst>
              </a:tr>
            </a:tbl>
          </a:graphicData>
        </a:graphic>
      </p:graphicFrame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CA088E10-7C6A-907E-B2CB-B0027989ABA1}"/>
              </a:ext>
            </a:extLst>
          </p:cNvPr>
          <p:cNvSpPr/>
          <p:nvPr/>
        </p:nvSpPr>
        <p:spPr>
          <a:xfrm>
            <a:off x="9007316" y="2010567"/>
            <a:ext cx="2730123" cy="843208"/>
          </a:xfrm>
          <a:prstGeom prst="foldedCorner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64735B-66E2-930B-35C0-378144E358F6}"/>
              </a:ext>
            </a:extLst>
          </p:cNvPr>
          <p:cNvCxnSpPr/>
          <p:nvPr/>
        </p:nvCxnSpPr>
        <p:spPr>
          <a:xfrm>
            <a:off x="1911478" y="3244362"/>
            <a:ext cx="2239304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37DC0-482E-4D2E-3723-66674F212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4290" y="1898574"/>
            <a:ext cx="1067193" cy="10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38776 -0.01944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8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then Ferienwohnungen &amp; Unterkünfte - Griechenland | Airbnb">
            <a:extLst>
              <a:ext uri="{FF2B5EF4-FFF2-40B4-BE49-F238E27FC236}">
                <a16:creationId xmlns:a16="http://schemas.microsoft.com/office/drawing/2014/main" id="{A4FF3A09-36D4-9835-EF81-94CFC4312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8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Parallel Replenishment Journal Calculation</a:t>
            </a:r>
            <a:br>
              <a:rPr lang="en-MY" dirty="0"/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EBF4B-8A43-7BFD-1085-B9C5AC377927}"/>
              </a:ext>
            </a:extLst>
          </p:cNvPr>
          <p:cNvSpPr txBox="1"/>
          <p:nvPr/>
        </p:nvSpPr>
        <p:spPr>
          <a:xfrm>
            <a:off x="367430" y="989648"/>
            <a:ext cx="6200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800" b="1" dirty="0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 Tests</a:t>
            </a:r>
            <a:endParaRPr lang="en-MY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3374E9-CCB5-F82B-8B84-5E12D07E63D8}"/>
              </a:ext>
            </a:extLst>
          </p:cNvPr>
          <p:cNvSpPr txBox="1"/>
          <p:nvPr/>
        </p:nvSpPr>
        <p:spPr>
          <a:xfrm>
            <a:off x="5957475" y="1485670"/>
            <a:ext cx="3592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>
                <a:solidFill>
                  <a:schemeClr val="bg1"/>
                </a:solidFill>
              </a:rPr>
              <a:t>Performance Test Results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8395D6-302B-B474-39E5-EE82A521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555024"/>
              </p:ext>
            </p:extLst>
          </p:nvPr>
        </p:nvGraphicFramePr>
        <p:xfrm>
          <a:off x="5957472" y="2019284"/>
          <a:ext cx="4877824" cy="1547794"/>
        </p:xfrm>
        <a:graphic>
          <a:graphicData uri="http://schemas.openxmlformats.org/drawingml/2006/table">
            <a:tbl>
              <a:tblPr/>
              <a:tblGrid>
                <a:gridCol w="1314276">
                  <a:extLst>
                    <a:ext uri="{9D8B030D-6E8A-4147-A177-3AD203B41FA5}">
                      <a16:colId xmlns:a16="http://schemas.microsoft.com/office/drawing/2014/main" val="401234173"/>
                    </a:ext>
                  </a:extLst>
                </a:gridCol>
                <a:gridCol w="1294736">
                  <a:extLst>
                    <a:ext uri="{9D8B030D-6E8A-4147-A177-3AD203B41FA5}">
                      <a16:colId xmlns:a16="http://schemas.microsoft.com/office/drawing/2014/main" val="1897919606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352896912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793365356"/>
                    </a:ext>
                  </a:extLst>
                </a:gridCol>
              </a:tblGrid>
              <a:tr h="541098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No. of Parallel Sessions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Original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Calc. Time (mins)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</a:t>
                      </a:r>
                      <a:b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05022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5635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37949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266078"/>
                  </a:ext>
                </a:extLst>
              </a:tr>
              <a:tr h="251674"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Y" sz="1400" b="1" i="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3609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E8E6476-2706-7E90-9E18-AAE435E6D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9473" l="3766" r="94456">
                        <a14:foregroundMark x1="49477" y1="43058" x2="46967" y2="55536"/>
                        <a14:foregroundMark x1="44351" y1="47276" x2="28661" y2="53603"/>
                        <a14:foregroundMark x1="28661" y1="53603" x2="22071" y2="65729"/>
                        <a14:foregroundMark x1="61820" y1="48330" x2="75209" y2="56942"/>
                        <a14:foregroundMark x1="75209" y1="56942" x2="80544" y2="63972"/>
                        <a14:foregroundMark x1="68933" y1="55360" x2="49686" y2="88225"/>
                        <a14:foregroundMark x1="69351" y1="59930" x2="60565" y2="93673"/>
                        <a14:foregroundMark x1="64331" y1="87522" x2="62448" y2="99473"/>
                        <a14:foregroundMark x1="10251" y1="57118" x2="6172" y2="79086"/>
                        <a14:foregroundMark x1="6067" y1="66608" x2="3766" y2="72232"/>
                        <a14:foregroundMark x1="20502" y1="29877" x2="22594" y2="20562"/>
                        <a14:foregroundMark x1="24895" y1="10018" x2="28556" y2="11248"/>
                        <a14:foregroundMark x1="88912" y1="57821" x2="94456" y2="86292"/>
                        <a14:foregroundMark x1="49477" y1="24956" x2="51360" y2="18629"/>
                        <a14:foregroundMark x1="43933" y1="37786" x2="48640" y2="21441"/>
                        <a14:foregroundMark x1="46234" y1="27768" x2="46234" y2="27768"/>
                        <a14:foregroundMark x1="45921" y1="27768" x2="45921" y2="27768"/>
                        <a14:foregroundMark x1="45711" y1="29174" x2="45711" y2="29174"/>
                        <a14:foregroundMark x1="44561" y1="32337" x2="49163" y2="23199"/>
                        <a14:foregroundMark x1="49163" y1="23199" x2="49163" y2="23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07" y="4073494"/>
            <a:ext cx="4656339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EC4718-E970-67DE-EF16-B1EA7740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4" b="99123" l="6842" r="94185">
                        <a14:foregroundMark x1="21095" y1="71579" x2="31699" y2="72982"/>
                        <a14:foregroundMark x1="31699" y1="72982" x2="63398" y2="70702"/>
                        <a14:foregroundMark x1="11288" y1="72632" x2="6842" y2="92105"/>
                        <a14:foregroundMark x1="6842" y1="92105" x2="7412" y2="95789"/>
                        <a14:foregroundMark x1="48461" y1="15965" x2="52223" y2="70877"/>
                        <a14:foregroundMark x1="42987" y1="19825" x2="55188" y2="13158"/>
                        <a14:foregroundMark x1="55188" y1="13158" x2="59293" y2="19649"/>
                        <a14:foregroundMark x1="47320" y1="12982" x2="42417" y2="18246"/>
                        <a14:foregroundMark x1="42531" y1="19123" x2="46522" y2="10702"/>
                        <a14:foregroundMark x1="55758" y1="14035" x2="62144" y2="24912"/>
                        <a14:foregroundMark x1="57583" y1="14561" x2="60547" y2="20702"/>
                        <a14:foregroundMark x1="58723" y1="16842" x2="61231" y2="25263"/>
                        <a14:foregroundMark x1="60091" y1="17719" x2="61460" y2="21404"/>
                        <a14:foregroundMark x1="73432" y1="34912" x2="81528" y2="80526"/>
                        <a14:foregroundMark x1="76169" y1="48070" x2="75827" y2="30526"/>
                        <a14:foregroundMark x1="74344" y1="29825" x2="73774" y2="27368"/>
                        <a14:foregroundMark x1="74116" y1="27193" x2="77765" y2="31053"/>
                        <a14:foregroundMark x1="92702" y1="87193" x2="94185" y2="99298"/>
                        <a14:foregroundMark x1="47548" y1="9474" x2="54446" y2="8095"/>
                        <a14:backgroundMark x1="48689" y1="4737" x2="50741" y2="4211"/>
                        <a14:backgroundMark x1="49373" y1="5263" x2="55188" y2="4912"/>
                        <a14:backgroundMark x1="55644" y1="6316" x2="57127" y2="7895"/>
                        <a14:backgroundMark x1="21551" y1="98596" x2="21095" y2="98947"/>
                        <a14:backgroundMark x1="23033" y1="98772" x2="20981" y2="99649"/>
                        <a14:backgroundMark x1="20182" y1="99649" x2="20182" y2="9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924" y="4086601"/>
            <a:ext cx="4264066" cy="277139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78472F0-B5D5-F729-A2C5-9942B68EE591}"/>
              </a:ext>
            </a:extLst>
          </p:cNvPr>
          <p:cNvSpPr/>
          <p:nvPr/>
        </p:nvSpPr>
        <p:spPr>
          <a:xfrm>
            <a:off x="9895760" y="2550695"/>
            <a:ext cx="728187" cy="107362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F7257267-1270-324E-26AA-D4184C5F1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296" y="2680086"/>
            <a:ext cx="984012" cy="94423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B96A19-F497-B8B2-27BB-7B3B5DD26BF4}"/>
              </a:ext>
            </a:extLst>
          </p:cNvPr>
          <p:cNvSpPr/>
          <p:nvPr/>
        </p:nvSpPr>
        <p:spPr>
          <a:xfrm>
            <a:off x="5957472" y="3319011"/>
            <a:ext cx="4877824" cy="243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03662F-29F8-5BB4-10F4-73BC8B6B3967}"/>
              </a:ext>
            </a:extLst>
          </p:cNvPr>
          <p:cNvSpPr/>
          <p:nvPr/>
        </p:nvSpPr>
        <p:spPr>
          <a:xfrm>
            <a:off x="5957472" y="3070594"/>
            <a:ext cx="4877824" cy="491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823B39-0655-D04C-4A25-219B8CF9B5CA}"/>
              </a:ext>
            </a:extLst>
          </p:cNvPr>
          <p:cNvSpPr/>
          <p:nvPr/>
        </p:nvSpPr>
        <p:spPr>
          <a:xfrm>
            <a:off x="5957472" y="2817071"/>
            <a:ext cx="4877824" cy="611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B773FA-9C4A-61C9-3247-D0EF64F658CE}"/>
              </a:ext>
            </a:extLst>
          </p:cNvPr>
          <p:cNvSpPr txBox="1"/>
          <p:nvPr/>
        </p:nvSpPr>
        <p:spPr>
          <a:xfrm>
            <a:off x="1052130" y="2248246"/>
            <a:ext cx="332555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Items:          12.000</a:t>
            </a:r>
            <a:b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Locations:   50</a:t>
            </a:r>
          </a:p>
          <a:p>
            <a:endParaRPr lang="en-MY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674BEA-E9DD-AE21-61B9-9CBDBB1B3117}"/>
              </a:ext>
            </a:extLst>
          </p:cNvPr>
          <p:cNvSpPr txBox="1"/>
          <p:nvPr/>
        </p:nvSpPr>
        <p:spPr>
          <a:xfrm>
            <a:off x="382153" y="1664118"/>
            <a:ext cx="3592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Test Environment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F00C369-E8A2-92A5-5D29-454379F747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506" y="2178390"/>
            <a:ext cx="520289" cy="52028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14F1D26-D0AA-0821-761F-9D6D690FCEB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8505" y="2747659"/>
            <a:ext cx="520289" cy="5202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4AC17A-BB56-2E7F-5F11-F798D46ECBB9}"/>
              </a:ext>
            </a:extLst>
          </p:cNvPr>
          <p:cNvGrpSpPr/>
          <p:nvPr/>
        </p:nvGrpSpPr>
        <p:grpSpPr>
          <a:xfrm>
            <a:off x="498506" y="3930019"/>
            <a:ext cx="4187793" cy="1692771"/>
            <a:chOff x="905895" y="4374424"/>
            <a:chExt cx="4187793" cy="16927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9683AA-1E55-8727-62DF-D38BED598DA7}"/>
                </a:ext>
              </a:extLst>
            </p:cNvPr>
            <p:cNvSpPr txBox="1"/>
            <p:nvPr/>
          </p:nvSpPr>
          <p:spPr>
            <a:xfrm>
              <a:off x="905895" y="4374424"/>
              <a:ext cx="4187793" cy="1692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Calculated Entries</a:t>
              </a:r>
              <a:br>
                <a:rPr lang="en-MY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                      </a:t>
              </a:r>
              <a:r>
                <a:rPr lang="en-MY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Jrnl</a:t>
              </a:r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Detail Lines:   600.000 </a:t>
              </a:r>
            </a:p>
            <a:p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</a:t>
              </a:r>
              <a:r>
                <a:rPr lang="en-MY" sz="20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Jrnl</a:t>
              </a:r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Log Lines:       ~8 Mio.</a:t>
              </a:r>
              <a:b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br>
                <a:rPr lang="en-MY" sz="1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MY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         Duration: </a:t>
              </a:r>
              <a:r>
                <a:rPr lang="en-MY" sz="2000" b="1" dirty="0">
                  <a:solidFill>
                    <a:srgbClr val="43B3E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56 minutes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E3B1228-4E39-7D58-B017-DA23EF5F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05895" y="4837904"/>
              <a:ext cx="520289" cy="704787"/>
            </a:xfrm>
            <a:prstGeom prst="rect">
              <a:avLst/>
            </a:prstGeom>
          </p:spPr>
        </p:pic>
      </p:grp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BF3DA3D-7E0E-5C55-B558-ECAE6DA4F93E}"/>
              </a:ext>
            </a:extLst>
          </p:cNvPr>
          <p:cNvSpPr/>
          <p:nvPr/>
        </p:nvSpPr>
        <p:spPr>
          <a:xfrm>
            <a:off x="605746" y="3455384"/>
            <a:ext cx="342900" cy="3884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7C4CA1F-D825-6060-0E7B-DFEE828A57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1110" y="5185789"/>
            <a:ext cx="495078" cy="4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F3F7C2-59C7-1E34-83AF-2105B4B3BB3C}"/>
              </a:ext>
            </a:extLst>
          </p:cNvPr>
          <p:cNvGraphicFramePr/>
          <p:nvPr/>
        </p:nvGraphicFramePr>
        <p:xfrm>
          <a:off x="276160" y="1364224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B4E30192-39CD-655D-4D7C-C1C56B1754F2}"/>
              </a:ext>
            </a:extLst>
          </p:cNvPr>
          <p:cNvGrpSpPr/>
          <p:nvPr/>
        </p:nvGrpSpPr>
        <p:grpSpPr>
          <a:xfrm>
            <a:off x="457200" y="922304"/>
            <a:ext cx="10513167" cy="1071125"/>
            <a:chOff x="10431" y="1450"/>
            <a:chExt cx="2201798" cy="1523087"/>
          </a:xfrm>
          <a:solidFill>
            <a:srgbClr val="138890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091EF-0746-3871-8FB7-4ED6C29C2585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3F4C812-89D3-E5EA-B56C-B92A4EEB7184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4E40F818-D5BD-B2D9-CB5A-B726995345C2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  <a:endParaRPr kumimoji="0" lang="de-AT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8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DCEF78-DA0D-EEDE-0484-8195BCED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Further Improvements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21444-9843-4EBA-5511-247E35CAC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6332" y="1330247"/>
            <a:ext cx="5898995" cy="530472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Multi-company Replenishment</a:t>
            </a:r>
            <a:b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Now also for available for SaaS (with webservices)</a:t>
            </a:r>
            <a:br>
              <a:rPr lang="en-US" sz="1800" dirty="0"/>
            </a:br>
            <a:r>
              <a:rPr lang="en-US" sz="1800" dirty="0"/>
              <a:t>Parallel processing (</a:t>
            </a:r>
            <a:r>
              <a:rPr lang="en-US" sz="1800" dirty="0">
                <a:sym typeface="Wingdings" panose="05000000000000000000" pitchFamily="2" charset="2"/>
              </a:rPr>
              <a:t> 80% time reduction)</a:t>
            </a:r>
            <a:br>
              <a:rPr lang="en-US" sz="1800" dirty="0">
                <a:sym typeface="Wingdings" panose="05000000000000000000" pitchFamily="2" charset="2"/>
              </a:rPr>
            </a:b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1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Assembly Orders </a:t>
            </a:r>
            <a:b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Consideration of Assembly Orders in Replen. calculation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Advanced Lead Time handling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Lead Time for Purchase Orders (vendor driven)</a:t>
            </a:r>
            <a:br>
              <a:rPr lang="en-US" sz="1800" dirty="0"/>
            </a:br>
            <a:r>
              <a:rPr lang="en-US" sz="1800" dirty="0"/>
              <a:t>Lead Time for Transfer Orders (location driven) </a:t>
            </a:r>
            <a:br>
              <a:rPr lang="en-US" sz="1600" dirty="0">
                <a:highlight>
                  <a:srgbClr val="FFFF00"/>
                </a:highlight>
              </a:rPr>
            </a:br>
            <a:endParaRPr lang="en-US" sz="9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500" b="1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IS" sz="1800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F6F040-77E9-7125-AA73-8012703FA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2152" y="1352549"/>
            <a:ext cx="563946" cy="5639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2F2D-FBAA-C68F-F4FE-AED122475A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5808" y="2707845"/>
            <a:ext cx="520290" cy="5202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196E23-F551-A558-6693-AE47967E36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3980" y="3807247"/>
            <a:ext cx="520290" cy="520290"/>
          </a:xfrm>
          <a:prstGeom prst="rect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D2E9B4A6-3BD4-C709-40C6-7F9A44C67C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/>
          <a:srcRect l="1639" r="35175"/>
          <a:stretch/>
        </p:blipFill>
        <p:spPr>
          <a:xfrm>
            <a:off x="0" y="0"/>
            <a:ext cx="4874400" cy="6858000"/>
          </a:xfrm>
        </p:spPr>
      </p:pic>
    </p:spTree>
    <p:extLst>
      <p:ext uri="{BB962C8B-B14F-4D97-AF65-F5344CB8AC3E}">
        <p14:creationId xmlns:p14="http://schemas.microsoft.com/office/powerpoint/2010/main" val="3442472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Lead Time per Vendor &amp; destination Location</a:t>
            </a:r>
            <a:br>
              <a:rPr lang="en-MY" dirty="0"/>
            </a:br>
            <a:endParaRPr lang="en-US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0340FEB1-3BCC-267B-C25F-0EBF4A3F2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863355"/>
              </p:ext>
            </p:extLst>
          </p:nvPr>
        </p:nvGraphicFramePr>
        <p:xfrm>
          <a:off x="483119" y="1736696"/>
          <a:ext cx="3482392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41196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741196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378ACC3-4DF9-40BE-3485-26C93F28D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990912"/>
              </p:ext>
            </p:extLst>
          </p:nvPr>
        </p:nvGraphicFramePr>
        <p:xfrm>
          <a:off x="483119" y="3261042"/>
          <a:ext cx="4272384" cy="67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24128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424128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3DBCFC-3A1D-AC81-AF03-81ACCE9187CA}"/>
              </a:ext>
            </a:extLst>
          </p:cNvPr>
          <p:cNvSpPr txBox="1"/>
          <p:nvPr/>
        </p:nvSpPr>
        <p:spPr>
          <a:xfrm>
            <a:off x="399139" y="1338073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07461-9A77-31EB-A556-0D56F6C4ED19}"/>
              </a:ext>
            </a:extLst>
          </p:cNvPr>
          <p:cNvSpPr txBox="1"/>
          <p:nvPr/>
        </p:nvSpPr>
        <p:spPr>
          <a:xfrm>
            <a:off x="399140" y="2833127"/>
            <a:ext cx="157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 Vendor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AF24680-2848-6FD4-6648-E74B5722F3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859464"/>
              </p:ext>
            </p:extLst>
          </p:nvPr>
        </p:nvGraphicFramePr>
        <p:xfrm>
          <a:off x="462292" y="4810387"/>
          <a:ext cx="6228440" cy="1005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57110">
                  <a:extLst>
                    <a:ext uri="{9D8B030D-6E8A-4147-A177-3AD203B41FA5}">
                      <a16:colId xmlns:a16="http://schemas.microsoft.com/office/drawing/2014/main" val="927071587"/>
                    </a:ext>
                  </a:extLst>
                </a:gridCol>
                <a:gridCol w="1557110">
                  <a:extLst>
                    <a:ext uri="{9D8B030D-6E8A-4147-A177-3AD203B41FA5}">
                      <a16:colId xmlns:a16="http://schemas.microsoft.com/office/drawing/2014/main" val="4057091401"/>
                    </a:ext>
                  </a:extLst>
                </a:gridCol>
                <a:gridCol w="1557110">
                  <a:extLst>
                    <a:ext uri="{9D8B030D-6E8A-4147-A177-3AD203B41FA5}">
                      <a16:colId xmlns:a16="http://schemas.microsoft.com/office/drawing/2014/main" val="4103831284"/>
                    </a:ext>
                  </a:extLst>
                </a:gridCol>
                <a:gridCol w="1557110">
                  <a:extLst>
                    <a:ext uri="{9D8B030D-6E8A-4147-A177-3AD203B41FA5}">
                      <a16:colId xmlns:a16="http://schemas.microsoft.com/office/drawing/2014/main" val="4271800127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Vendor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Item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Location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Lead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70789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136104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94312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CD6D3C-EE8D-74E3-4296-558EC8BD5D8F}"/>
              </a:ext>
            </a:extLst>
          </p:cNvPr>
          <p:cNvSpPr txBox="1"/>
          <p:nvPr/>
        </p:nvSpPr>
        <p:spPr>
          <a:xfrm>
            <a:off x="399139" y="4389686"/>
            <a:ext cx="293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 Vendor </a:t>
            </a:r>
            <a:r>
              <a:rPr lang="en-MY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Dest</a:t>
            </a:r>
            <a:r>
              <a:rPr lang="en-MY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Location</a:t>
            </a:r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894C247A-D428-51DF-BF07-BB1FC6806641}"/>
              </a:ext>
            </a:extLst>
          </p:cNvPr>
          <p:cNvSpPr/>
          <p:nvPr/>
        </p:nvSpPr>
        <p:spPr>
          <a:xfrm>
            <a:off x="5840917" y="3687944"/>
            <a:ext cx="2931368" cy="1772816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342283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DCEF78-DA0D-EEDE-0484-8195BCED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Further Improvements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21444-9843-4EBA-5511-247E35CAC1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76332" y="1330247"/>
            <a:ext cx="5898995" cy="5304728"/>
          </a:xfrm>
        </p:spPr>
        <p:txBody>
          <a:bodyPr/>
          <a:lstStyle/>
          <a:p>
            <a:pPr marL="0" indent="0">
              <a:buNone/>
            </a:pPr>
            <a:endParaRPr lang="en-US" sz="900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Cross Docking for partial deliveries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Improved process </a:t>
            </a:r>
            <a:br>
              <a:rPr lang="en-US" sz="1800" dirty="0"/>
            </a:br>
            <a:br>
              <a:rPr lang="en-US" sz="1800" dirty="0"/>
            </a:br>
            <a:endParaRPr lang="en-US" sz="400" b="1" dirty="0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Manual Replenishment overhaul</a:t>
            </a:r>
            <a:b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1800" dirty="0"/>
              <a:t>Complete process overhaul &amp; UI improvements for</a:t>
            </a:r>
            <a:br>
              <a:rPr lang="en-US" sz="1800" dirty="0"/>
            </a:br>
            <a:endParaRPr lang="en-US" sz="800" dirty="0"/>
          </a:p>
          <a:p>
            <a:pPr>
              <a:spcBef>
                <a:spcPts val="600"/>
              </a:spcBef>
            </a:pPr>
            <a:r>
              <a:rPr lang="en-US" sz="1800" dirty="0"/>
              <a:t>Allocation Plans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Buyer’s Push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Stock Recall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Cross Docking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500" b="1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IS" sz="1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7072F2D-FBAA-C68F-F4FE-AED122475A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2152" y="1661807"/>
            <a:ext cx="520290" cy="5202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8196E23-F551-A558-6693-AE47967E36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2152" y="2576318"/>
            <a:ext cx="520290" cy="520290"/>
          </a:xfrm>
          <a:prstGeom prst="rect">
            <a:avLst/>
          </a:pr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D2E9B4A6-3BD4-C709-40C6-7F9A44C67C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639" r="35175"/>
          <a:stretch/>
        </p:blipFill>
        <p:spPr>
          <a:xfrm>
            <a:off x="0" y="0"/>
            <a:ext cx="4874400" cy="6858000"/>
          </a:xfrm>
        </p:spPr>
      </p:pic>
    </p:spTree>
    <p:extLst>
      <p:ext uri="{BB962C8B-B14F-4D97-AF65-F5344CB8AC3E}">
        <p14:creationId xmlns:p14="http://schemas.microsoft.com/office/powerpoint/2010/main" val="3029118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836190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Work in progress</a:t>
            </a:r>
            <a:endParaRPr lang="en-IS" sz="6000" b="1" i="1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43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22968" y="1524864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1722" y="1679332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electronics, computer, open&#10;&#10;Description automatically generated">
            <a:extLst>
              <a:ext uri="{FF2B5EF4-FFF2-40B4-BE49-F238E27FC236}">
                <a16:creationId xmlns:a16="http://schemas.microsoft.com/office/drawing/2014/main" id="{1FFA0BF9-652A-5325-574A-4CB5E7D95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82" y="1344723"/>
            <a:ext cx="5093488" cy="3335436"/>
          </a:xfrm>
          <a:prstGeom prst="rect">
            <a:avLst/>
          </a:prstGeom>
        </p:spPr>
      </p:pic>
      <p:pic>
        <p:nvPicPr>
          <p:cNvPr id="1026" name="Picture 2" descr="Hamburger ingredients on transparent background PNG - Similar PNG">
            <a:extLst>
              <a:ext uri="{FF2B5EF4-FFF2-40B4-BE49-F238E27FC236}">
                <a16:creationId xmlns:a16="http://schemas.microsoft.com/office/drawing/2014/main" id="{EB7A1C54-39A1-B5BF-16EF-693F5D9D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96" b="91876" l="10000" r="93333">
                        <a14:foregroundMark x1="36333" y1="10036" x2="61000" y2="6093"/>
                        <a14:foregroundMark x1="61000" y1="6093" x2="75167" y2="9080"/>
                        <a14:foregroundMark x1="75167" y1="9080" x2="83167" y2="13381"/>
                        <a14:foregroundMark x1="83167" y1="13381" x2="91833" y2="24253"/>
                        <a14:foregroundMark x1="91833" y1="24253" x2="91667" y2="26882"/>
                        <a14:foregroundMark x1="40833" y1="6332" x2="55167" y2="5496"/>
                        <a14:foregroundMark x1="55167" y1="5496" x2="63833" y2="5496"/>
                        <a14:foregroundMark x1="33500" y1="82676" x2="32333" y2="90681"/>
                        <a14:foregroundMark x1="32333" y1="90681" x2="44167" y2="92832"/>
                        <a14:foregroundMark x1="44167" y1="92832" x2="59667" y2="91995"/>
                        <a14:foregroundMark x1="59667" y1="91995" x2="70667" y2="86260"/>
                        <a14:foregroundMark x1="70667" y1="86260" x2="70667" y2="86141"/>
                        <a14:foregroundMark x1="29167" y1="72999" x2="56167" y2="68937"/>
                        <a14:foregroundMark x1="56167" y1="68937" x2="72833" y2="75269"/>
                        <a14:foregroundMark x1="72833" y1="75269" x2="64000" y2="80167"/>
                        <a14:foregroundMark x1="64000" y1="80167" x2="59500" y2="80526"/>
                        <a14:foregroundMark x1="39167" y1="82198" x2="72000" y2="82557"/>
                        <a14:foregroundMark x1="72000" y1="82557" x2="86000" y2="81243"/>
                        <a14:foregroundMark x1="86000" y1="81243" x2="86667" y2="81243"/>
                        <a14:foregroundMark x1="68167" y1="66667" x2="86500" y2="65472"/>
                        <a14:foregroundMark x1="61500" y1="65711" x2="75833" y2="71207"/>
                        <a14:foregroundMark x1="51000" y1="63560" x2="62667" y2="61529"/>
                        <a14:foregroundMark x1="62667" y1="61529" x2="62833" y2="61529"/>
                        <a14:foregroundMark x1="52667" y1="68100" x2="75833" y2="65711"/>
                        <a14:foregroundMark x1="25893" y1="70096" x2="34167" y2="70848"/>
                        <a14:foregroundMark x1="23319" y1="69861" x2="25769" y2="70084"/>
                        <a14:foregroundMark x1="32500" y1="67742" x2="29068" y2="66986"/>
                        <a14:foregroundMark x1="90833" y1="35603" x2="92000" y2="40621"/>
                        <a14:foregroundMark x1="91833" y1="37993" x2="92833" y2="38590"/>
                        <a14:foregroundMark x1="93333" y1="21864" x2="93333" y2="28196"/>
                        <a14:foregroundMark x1="93333" y1="39068" x2="93333" y2="39068"/>
                        <a14:foregroundMark x1="54500" y1="66786" x2="63333" y2="64516"/>
                        <a14:foregroundMark x1="43667" y1="40741" x2="55833" y2="43250"/>
                        <a14:foregroundMark x1="55833" y1="43250" x2="59333" y2="41577"/>
                        <a14:foregroundMark x1="51500" y1="41338" x2="59667" y2="42533"/>
                        <a14:backgroundMark x1="10000" y1="65114" x2="27500" y2="68459"/>
                        <a14:backgroundMark x1="13167" y1="64277" x2="22833" y2="65830"/>
                        <a14:backgroundMark x1="22833" y1="65830" x2="25333" y2="66786"/>
                        <a14:backgroundMark x1="9333" y1="68100" x2="23167" y2="70012"/>
                        <a14:backgroundMark x1="7333" y1="62963" x2="16667" y2="6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68" y="825439"/>
            <a:ext cx="2302118" cy="32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1028700" y="5064370"/>
            <a:ext cx="31652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Meals / BOM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DEB8B-C476-727E-C615-5F2E34A39A9E}"/>
              </a:ext>
            </a:extLst>
          </p:cNvPr>
          <p:cNvSpPr txBox="1"/>
          <p:nvPr/>
        </p:nvSpPr>
        <p:spPr>
          <a:xfrm>
            <a:off x="6371683" y="5058229"/>
            <a:ext cx="48971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  <a:b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(Ingredients / Components)</a:t>
            </a:r>
            <a:endParaRPr lang="en-US" sz="4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986D5-1975-C563-5CB6-E6BA1A68B676}"/>
              </a:ext>
            </a:extLst>
          </p:cNvPr>
          <p:cNvSpPr txBox="1"/>
          <p:nvPr/>
        </p:nvSpPr>
        <p:spPr>
          <a:xfrm>
            <a:off x="3371756" y="2784910"/>
            <a:ext cx="4897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versus</a:t>
            </a:r>
          </a:p>
        </p:txBody>
      </p:sp>
    </p:spTree>
    <p:extLst>
      <p:ext uri="{BB962C8B-B14F-4D97-AF65-F5344CB8AC3E}">
        <p14:creationId xmlns:p14="http://schemas.microsoft.com/office/powerpoint/2010/main" val="4240170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sz="2400" dirty="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Order </a:t>
            </a:r>
            <a:br>
              <a:rPr lang="en-US" sz="2000" dirty="0">
                <a:latin typeface="Segoe UI"/>
                <a:cs typeface="Segoe UI"/>
              </a:rPr>
            </a:br>
            <a:r>
              <a:rPr lang="en-US" sz="2000" dirty="0">
                <a:latin typeface="Segoe UI"/>
                <a:cs typeface="Segoe UI"/>
              </a:rPr>
              <a:t>(QSR; Sell and produce on the fly; E.g. Burger)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Stock</a:t>
            </a:r>
            <a:br>
              <a:rPr lang="en-US" sz="2000" dirty="0"/>
            </a:br>
            <a:r>
              <a:rPr lang="en-US" sz="2000" dirty="0">
                <a:latin typeface="Segoe UI"/>
                <a:cs typeface="Segoe UI"/>
              </a:rPr>
              <a:t>(Produce in advance with Assembly Orders; E.g. Cake)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Plan driven</a:t>
            </a:r>
            <a:br>
              <a:rPr lang="en-US" sz="2000" dirty="0"/>
            </a:br>
            <a:r>
              <a:rPr lang="en-US" sz="2000" dirty="0"/>
              <a:t>(Canteens / Event business; produce and purchase in advance with daily or weekly plans)</a:t>
            </a:r>
          </a:p>
          <a:p>
            <a:endParaRPr lang="en-US" sz="900" dirty="0"/>
          </a:p>
          <a:p>
            <a:pPr marL="0" indent="0">
              <a:buNone/>
            </a:pPr>
            <a:r>
              <a:rPr lang="en-US" sz="2400" dirty="0"/>
              <a:t>Ingredient/Component centric (no recipes) – Fine Dining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Inventory driven</a:t>
            </a:r>
            <a:br>
              <a:rPr lang="en-US" sz="2000" dirty="0"/>
            </a:br>
            <a:r>
              <a:rPr lang="en-US" sz="2000" dirty="0"/>
              <a:t>(refill ingredient inventory based on stock level)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Sales driven</a:t>
            </a:r>
            <a:br>
              <a:rPr lang="en-US" sz="2000" dirty="0"/>
            </a:br>
            <a:r>
              <a:rPr lang="en-US" sz="2000" dirty="0"/>
              <a:t>(refill ingredient inventory based on ingredient sales history or consumption)</a:t>
            </a:r>
          </a:p>
          <a:p>
            <a:endParaRPr lang="en-US" sz="2000" dirty="0"/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Scenarios</a:t>
            </a:r>
          </a:p>
        </p:txBody>
      </p:sp>
      <p:pic>
        <p:nvPicPr>
          <p:cNvPr id="1026" name="Picture 2" descr="Pop Comic Chef Stock Illustrations – 285 Pop Comic Chef Stock  Illustrations, Vectors &amp; Clipart - Dreamstime">
            <a:extLst>
              <a:ext uri="{FF2B5EF4-FFF2-40B4-BE49-F238E27FC236}">
                <a16:creationId xmlns:a16="http://schemas.microsoft.com/office/drawing/2014/main" id="{C8A924B9-DB30-ED88-F066-E1A5D93D3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/>
        </p:blipFill>
        <p:spPr bwMode="auto">
          <a:xfrm>
            <a:off x="8569671" y="4210194"/>
            <a:ext cx="3403253" cy="22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317DC-2CC1-26C4-1109-C92683958640}"/>
              </a:ext>
            </a:extLst>
          </p:cNvPr>
          <p:cNvSpPr txBox="1"/>
          <p:nvPr/>
        </p:nvSpPr>
        <p:spPr>
          <a:xfrm>
            <a:off x="8940800" y="4146939"/>
            <a:ext cx="1616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I am an artist !!</a:t>
            </a:r>
          </a:p>
          <a:p>
            <a:pPr algn="ctr"/>
            <a:r>
              <a:rPr lang="en-US" dirty="0"/>
              <a:t>Recipes are for </a:t>
            </a:r>
            <a:br>
              <a:rPr lang="en-US" dirty="0"/>
            </a:br>
            <a:r>
              <a:rPr lang="en-US" dirty="0"/>
              <a:t>beginners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5" name="Picture 4" descr="Hamburger PNG Vector Clipart">
            <a:extLst>
              <a:ext uri="{FF2B5EF4-FFF2-40B4-BE49-F238E27FC236}">
                <a16:creationId xmlns:a16="http://schemas.microsoft.com/office/drawing/2014/main" id="{ACD8662D-3573-E615-236E-3C8099C0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3286" y="1670539"/>
            <a:ext cx="1326260" cy="8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CB2DE37-B562-341C-5890-25353F65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2500" l="5000" r="95417">
                        <a14:foregroundMark x1="17708" y1="17708" x2="47917" y2="12917"/>
                        <a14:foregroundMark x1="47917" y1="12917" x2="85000" y2="30625"/>
                        <a14:foregroundMark x1="85000" y1="30625" x2="84167" y2="68125"/>
                        <a14:foregroundMark x1="48333" y1="6875" x2="79792" y2="13542"/>
                        <a14:foregroundMark x1="79792" y1="13542" x2="88125" y2="36875"/>
                        <a14:foregroundMark x1="88125" y1="36875" x2="87708" y2="43750"/>
                        <a14:foregroundMark x1="19375" y1="17917" x2="23333" y2="54167"/>
                        <a14:foregroundMark x1="23333" y1="54167" x2="52083" y2="61458"/>
                        <a14:foregroundMark x1="52083" y1="61458" x2="67083" y2="59792"/>
                        <a14:foregroundMark x1="17708" y1="17083" x2="11458" y2="41458"/>
                        <a14:foregroundMark x1="11458" y1="41458" x2="14375" y2="49583"/>
                        <a14:foregroundMark x1="11042" y1="43125" x2="9375" y2="72917"/>
                        <a14:foregroundMark x1="10417" y1="41042" x2="7500" y2="66250"/>
                        <a14:foregroundMark x1="7500" y1="66250" x2="7083" y2="66458"/>
                        <a14:foregroundMark x1="5417" y1="67083" x2="5625" y2="41667"/>
                        <a14:foregroundMark x1="5625" y1="41667" x2="10417" y2="36875"/>
                        <a14:foregroundMark x1="5208" y1="33125" x2="7500" y2="68750"/>
                        <a14:foregroundMark x1="22500" y1="53542" x2="92083" y2="84167"/>
                        <a14:foregroundMark x1="87708" y1="32500" x2="93125" y2="63542"/>
                        <a14:foregroundMark x1="93125" y1="63542" x2="69375" y2="83542"/>
                        <a14:foregroundMark x1="69375" y1="83542" x2="66042" y2="84583"/>
                        <a14:foregroundMark x1="25208" y1="88125" x2="65000" y2="92500"/>
                        <a14:foregroundMark x1="94375" y1="63125" x2="86458" y2="43333"/>
                        <a14:foregroundMark x1="95417" y1="57917" x2="90625" y2="42708"/>
                        <a14:foregroundMark x1="6667" y1="43125" x2="18125" y2="20000"/>
                        <a14:foregroundMark x1="18125" y1="20000" x2="59375" y2="8125"/>
                        <a14:foregroundMark x1="59375" y1="8125" x2="84375" y2="35208"/>
                        <a14:foregroundMark x1="84375" y1="35208" x2="84375" y2="51875"/>
                      </a14:backgroundRemoval>
                    </a14:imgEffect>
                  </a14:imgLayer>
                </a14:imgProps>
              </a:ext>
            </a:extLst>
          </a:blip>
          <a:srcRect t="3790" b="3790"/>
          <a:stretch/>
        </p:blipFill>
        <p:spPr bwMode="auto">
          <a:xfrm>
            <a:off x="9800430" y="2711061"/>
            <a:ext cx="1203374" cy="11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63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42E78AC-E2A6-7AAB-9315-D58146D17492}"/>
              </a:ext>
            </a:extLst>
          </p:cNvPr>
          <p:cNvGrpSpPr/>
          <p:nvPr/>
        </p:nvGrpSpPr>
        <p:grpSpPr>
          <a:xfrm>
            <a:off x="4824431" y="1640690"/>
            <a:ext cx="3653854" cy="2803329"/>
            <a:chOff x="3518877" y="1627343"/>
            <a:chExt cx="3653854" cy="28033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F8B747-A7EB-571D-B6FC-70426B16D000}"/>
                </a:ext>
              </a:extLst>
            </p:cNvPr>
            <p:cNvSpPr txBox="1"/>
            <p:nvPr/>
          </p:nvSpPr>
          <p:spPr>
            <a:xfrm>
              <a:off x="3848866" y="1627343"/>
              <a:ext cx="1805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sz="2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Components</a:t>
              </a:r>
              <a:endParaRPr lang="en-MY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F18A6DB-E223-17BF-8A0E-7E8FD1753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18877" y="2083687"/>
              <a:ext cx="1668335" cy="232595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BD8BB2-F0BC-3847-1C44-AB61DA1D6FED}"/>
                </a:ext>
              </a:extLst>
            </p:cNvPr>
            <p:cNvSpPr txBox="1"/>
            <p:nvPr/>
          </p:nvSpPr>
          <p:spPr>
            <a:xfrm>
              <a:off x="5654367" y="2122348"/>
              <a:ext cx="151836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Beef Patty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Tomato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Cheese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Salad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Cucumber</a:t>
              </a:r>
            </a:p>
          </p:txBody>
        </p:sp>
      </p:grp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3C1063BA-2ED9-461D-78EE-353035BA4432}"/>
              </a:ext>
            </a:extLst>
          </p:cNvPr>
          <p:cNvSpPr/>
          <p:nvPr/>
        </p:nvSpPr>
        <p:spPr>
          <a:xfrm>
            <a:off x="8708443" y="2159555"/>
            <a:ext cx="1903749" cy="923259"/>
          </a:xfrm>
          <a:prstGeom prst="wedgeRoundRectCallout">
            <a:avLst>
              <a:gd name="adj1" fmla="val -68099"/>
              <a:gd name="adj2" fmla="val -2789"/>
              <a:gd name="adj3" fmla="val 16667"/>
            </a:avLst>
          </a:prstGeom>
          <a:solidFill>
            <a:srgbClr val="271246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MY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155249-1FA7-7BB2-6447-28D955A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Replenishment calculation</a:t>
            </a:r>
            <a:br>
              <a:rPr lang="en-MY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10B0F9-4337-44BF-5742-1B8B3FBC7F51}"/>
              </a:ext>
            </a:extLst>
          </p:cNvPr>
          <p:cNvSpPr txBox="1"/>
          <p:nvPr/>
        </p:nvSpPr>
        <p:spPr>
          <a:xfrm>
            <a:off x="1684589" y="1696924"/>
            <a:ext cx="82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BOM</a:t>
            </a:r>
            <a:endParaRPr lang="en-MY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AFF0E2-1674-DB64-CB07-A41F91D2BE05}"/>
              </a:ext>
            </a:extLst>
          </p:cNvPr>
          <p:cNvSpPr txBox="1"/>
          <p:nvPr/>
        </p:nvSpPr>
        <p:spPr>
          <a:xfrm>
            <a:off x="8650487" y="1640690"/>
            <a:ext cx="3047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 (Beef Patty)</a:t>
            </a:r>
            <a:endParaRPr lang="en-MY" sz="1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C74E54-135B-F09F-C5B0-259C9627308F}"/>
              </a:ext>
            </a:extLst>
          </p:cNvPr>
          <p:cNvSpPr txBox="1"/>
          <p:nvPr/>
        </p:nvSpPr>
        <p:spPr>
          <a:xfrm>
            <a:off x="8757909" y="2148958"/>
            <a:ext cx="1747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Ground Beef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Pepper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18630A-3E45-02E2-1F06-2F632C2129DC}"/>
              </a:ext>
            </a:extLst>
          </p:cNvPr>
          <p:cNvCxnSpPr>
            <a:cxnSpLocks/>
          </p:cNvCxnSpPr>
          <p:nvPr/>
        </p:nvCxnSpPr>
        <p:spPr>
          <a:xfrm>
            <a:off x="4562669" y="1512868"/>
            <a:ext cx="0" cy="5219169"/>
          </a:xfrm>
          <a:prstGeom prst="line">
            <a:avLst/>
          </a:prstGeom>
          <a:ln w="12700" cmpd="sng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33C412-B68A-C89A-8BE4-26B3F164377E}"/>
              </a:ext>
            </a:extLst>
          </p:cNvPr>
          <p:cNvSpPr/>
          <p:nvPr/>
        </p:nvSpPr>
        <p:spPr>
          <a:xfrm>
            <a:off x="232132" y="5312534"/>
            <a:ext cx="3644593" cy="991673"/>
          </a:xfrm>
          <a:prstGeom prst="roundRect">
            <a:avLst/>
          </a:prstGeom>
          <a:solidFill>
            <a:srgbClr val="43B3E6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BOM</a:t>
            </a: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7833638-DCEC-EF8C-7375-6A7A1B7543ED}"/>
              </a:ext>
            </a:extLst>
          </p:cNvPr>
          <p:cNvSpPr/>
          <p:nvPr/>
        </p:nvSpPr>
        <p:spPr>
          <a:xfrm>
            <a:off x="5870908" y="5117344"/>
            <a:ext cx="3633701" cy="751008"/>
          </a:xfrm>
          <a:prstGeom prst="roundRect">
            <a:avLst/>
          </a:prstGeom>
          <a:solidFill>
            <a:srgbClr val="43B3E6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Component</a:t>
            </a: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3858A9C-B65C-F0F4-9A3A-A0CF1F08F92B}"/>
              </a:ext>
            </a:extLst>
          </p:cNvPr>
          <p:cNvCxnSpPr>
            <a:cxnSpLocks/>
          </p:cNvCxnSpPr>
          <p:nvPr/>
        </p:nvCxnSpPr>
        <p:spPr>
          <a:xfrm>
            <a:off x="5221664" y="5445180"/>
            <a:ext cx="649243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89881A8-C534-60A9-7AE3-466C7C411FF1}"/>
              </a:ext>
            </a:extLst>
          </p:cNvPr>
          <p:cNvSpPr/>
          <p:nvPr/>
        </p:nvSpPr>
        <p:spPr>
          <a:xfrm>
            <a:off x="5870909" y="5961474"/>
            <a:ext cx="3633700" cy="721432"/>
          </a:xfrm>
          <a:prstGeom prst="roundRect">
            <a:avLst/>
          </a:prstGeom>
          <a:solidFill>
            <a:srgbClr val="43B3E6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Component</a:t>
            </a: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MY" sz="2000" dirty="0">
                <a:latin typeface="Segoe UI" panose="020B0502040204020203" pitchFamily="34" charset="0"/>
                <a:cs typeface="Segoe UI" panose="020B0502040204020203" pitchFamily="34" charset="0"/>
              </a:rPr>
              <a:t>Replen. Journal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6431E73-A0B0-AB03-1429-E6211DF169E0}"/>
              </a:ext>
            </a:extLst>
          </p:cNvPr>
          <p:cNvCxnSpPr>
            <a:cxnSpLocks/>
          </p:cNvCxnSpPr>
          <p:nvPr/>
        </p:nvCxnSpPr>
        <p:spPr>
          <a:xfrm>
            <a:off x="5221665" y="6208736"/>
            <a:ext cx="649243" cy="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A72E5C-8544-5C58-E098-86E3ED90951D}"/>
              </a:ext>
            </a:extLst>
          </p:cNvPr>
          <p:cNvCxnSpPr/>
          <p:nvPr/>
        </p:nvCxnSpPr>
        <p:spPr>
          <a:xfrm>
            <a:off x="5260300" y="5457729"/>
            <a:ext cx="0" cy="751007"/>
          </a:xfrm>
          <a:prstGeom prst="line">
            <a:avLst/>
          </a:prstGeom>
          <a:ln w="762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A933D0E-6AD3-6B6B-F82D-658BAB7DBF78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3876725" y="5808371"/>
            <a:ext cx="1344941" cy="8258"/>
          </a:xfrm>
          <a:prstGeom prst="line">
            <a:avLst/>
          </a:prstGeom>
          <a:ln w="76200"/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104CEFA1-8C7B-6AB2-DBEA-27799BE4FA57}"/>
              </a:ext>
            </a:extLst>
          </p:cNvPr>
          <p:cNvSpPr/>
          <p:nvPr/>
        </p:nvSpPr>
        <p:spPr>
          <a:xfrm>
            <a:off x="10052754" y="4733920"/>
            <a:ext cx="1903749" cy="809643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 1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Bacon, Beef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8C3CB7F-50B9-2686-FEA8-7A555E03B512}"/>
              </a:ext>
            </a:extLst>
          </p:cNvPr>
          <p:cNvSpPr/>
          <p:nvPr/>
        </p:nvSpPr>
        <p:spPr>
          <a:xfrm>
            <a:off x="10052754" y="5666704"/>
            <a:ext cx="1903749" cy="1043585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Vendor 2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Tomato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MY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Salad, …</a:t>
            </a:r>
          </a:p>
        </p:txBody>
      </p:sp>
      <p:pic>
        <p:nvPicPr>
          <p:cNvPr id="2" name="Picture 1" descr="Hamburger PNG Vector Clipart">
            <a:extLst>
              <a:ext uri="{FF2B5EF4-FFF2-40B4-BE49-F238E27FC236}">
                <a16:creationId xmlns:a16="http://schemas.microsoft.com/office/drawing/2014/main" id="{8FE3106C-8304-78FC-6204-21A461D21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58" y="2387962"/>
            <a:ext cx="2535085" cy="16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28EAB8A-EF19-11F7-8157-D716119B1322}"/>
              </a:ext>
            </a:extLst>
          </p:cNvPr>
          <p:cNvSpPr txBox="1">
            <a:spLocks/>
          </p:cNvSpPr>
          <p:nvPr/>
        </p:nvSpPr>
        <p:spPr>
          <a:xfrm>
            <a:off x="736601" y="2836190"/>
            <a:ext cx="10718799" cy="1185620"/>
          </a:xfrm>
          <a:prstGeom prst="rect">
            <a:avLst/>
          </a:prstGeom>
          <a:scene3d>
            <a:camera prst="perspectiveFront"/>
            <a:lightRig rig="threePt" dir="t"/>
          </a:scene3d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Live Demo</a:t>
            </a:r>
            <a:endParaRPr lang="en-IS" sz="6000" b="1" i="1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7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5C8525-7F53-6562-5E59-205B97FD067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10 Great Heroes of Greek Mythology - Heracles">
            <a:extLst>
              <a:ext uri="{FF2B5EF4-FFF2-40B4-BE49-F238E27FC236}">
                <a16:creationId xmlns:a16="http://schemas.microsoft.com/office/drawing/2014/main" id="{6F58BAA7-3D51-392B-D9B4-034381ACF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-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hilles">
            <a:extLst>
              <a:ext uri="{FF2B5EF4-FFF2-40B4-BE49-F238E27FC236}">
                <a16:creationId xmlns:a16="http://schemas.microsoft.com/office/drawing/2014/main" id="{B995E11A-2A78-0338-B40E-D43ED52DF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-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 Great Heroes of Greek Mythology - Odysseus">
            <a:extLst>
              <a:ext uri="{FF2B5EF4-FFF2-40B4-BE49-F238E27FC236}">
                <a16:creationId xmlns:a16="http://schemas.microsoft.com/office/drawing/2014/main" id="{04863E2E-A36D-4E07-82FF-696079B9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-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eneas">
            <a:extLst>
              <a:ext uri="{FF2B5EF4-FFF2-40B4-BE49-F238E27FC236}">
                <a16:creationId xmlns:a16="http://schemas.microsoft.com/office/drawing/2014/main" id="{AFBED544-08FB-1683-E5AA-539A5A2B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8" y="3428998"/>
            <a:ext cx="3429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reat Greek gods And Demigods - Prometheus">
            <a:extLst>
              <a:ext uri="{FF2B5EF4-FFF2-40B4-BE49-F238E27FC236}">
                <a16:creationId xmlns:a16="http://schemas.microsoft.com/office/drawing/2014/main" id="{E9EEC28E-2626-17C0-83DE-2033C315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342899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llerophon">
            <a:extLst>
              <a:ext uri="{FF2B5EF4-FFF2-40B4-BE49-F238E27FC236}">
                <a16:creationId xmlns:a16="http://schemas.microsoft.com/office/drawing/2014/main" id="{FFAEBF34-A3CE-E47A-060C-937A73D3F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8" y="3428998"/>
            <a:ext cx="342900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097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73D276A3-D842-0C78-B0A0-C6F4119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7" r="23659"/>
          <a:stretch/>
        </p:blipFill>
        <p:spPr>
          <a:xfrm>
            <a:off x="675722" y="1552919"/>
            <a:ext cx="3731979" cy="3227979"/>
          </a:xfrm>
          <a:prstGeom prst="rect">
            <a:avLst/>
          </a:prstGeom>
        </p:spPr>
      </p:pic>
      <p:pic>
        <p:nvPicPr>
          <p:cNvPr id="3" name="Picture 2" descr="Hamburger PNG Vector Clipart">
            <a:extLst>
              <a:ext uri="{FF2B5EF4-FFF2-40B4-BE49-F238E27FC236}">
                <a16:creationId xmlns:a16="http://schemas.microsoft.com/office/drawing/2014/main" id="{33A25B90-41C6-990F-A332-2F9B21905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476" y="1707387"/>
            <a:ext cx="2094092" cy="13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FC45E-8198-3842-0705-C5F48DC588E1}"/>
              </a:ext>
            </a:extLst>
          </p:cNvPr>
          <p:cNvSpPr txBox="1"/>
          <p:nvPr/>
        </p:nvSpPr>
        <p:spPr>
          <a:xfrm>
            <a:off x="5118782" y="1545007"/>
            <a:ext cx="5078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this functionality for Hospitality only?</a:t>
            </a:r>
          </a:p>
        </p:txBody>
      </p:sp>
      <p:pic>
        <p:nvPicPr>
          <p:cNvPr id="3074" name="Picture 2" descr="Yes/No questions | Ms. Petersen, SLP">
            <a:extLst>
              <a:ext uri="{FF2B5EF4-FFF2-40B4-BE49-F238E27FC236}">
                <a16:creationId xmlns:a16="http://schemas.microsoft.com/office/drawing/2014/main" id="{B763EBCA-A385-694F-5AC4-F39C603D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6" b="92552" l="6207" r="93202">
                        <a14:foregroundMark x1="11921" y1="28707" x2="5616" y2="29045"/>
                        <a14:foregroundMark x1="5616" y1="29045" x2="7488" y2="37644"/>
                        <a14:foregroundMark x1="7488" y1="37644" x2="10690" y2="42451"/>
                        <a14:foregroundMark x1="21724" y1="37982" x2="32512" y2="40623"/>
                        <a14:foregroundMark x1="32463" y1="16046" x2="47438" y2="22207"/>
                        <a14:foregroundMark x1="30690" y1="11036" x2="40887" y2="11713"/>
                        <a14:foregroundMark x1="40887" y1="11713" x2="47537" y2="10900"/>
                        <a14:foregroundMark x1="47537" y1="10900" x2="48768" y2="9749"/>
                        <a14:foregroundMark x1="78818" y1="25118" x2="89458" y2="27691"/>
                        <a14:foregroundMark x1="89458" y1="27691" x2="90739" y2="39472"/>
                        <a14:foregroundMark x1="90739" y1="39472" x2="90099" y2="42451"/>
                        <a14:foregroundMark x1="91576" y1="24848" x2="93153" y2="25796"/>
                        <a14:foregroundMark x1="95123" y1="49492" x2="93300" y2="58429"/>
                        <a14:foregroundMark x1="93300" y1="58429" x2="93005" y2="58700"/>
                        <a14:foregroundMark x1="57980" y1="17806" x2="70394" y2="26676"/>
                        <a14:foregroundMark x1="82906" y1="29248" x2="89704" y2="41909"/>
                        <a14:foregroundMark x1="46158" y1="51930" x2="54286" y2="38050"/>
                        <a14:foregroundMark x1="53251" y1="33988" x2="46059" y2="32972"/>
                        <a14:foregroundMark x1="46059" y1="32972" x2="41576" y2="43805"/>
                        <a14:foregroundMark x1="41576" y1="43805" x2="42414" y2="52945"/>
                        <a14:foregroundMark x1="76749" y1="64590" x2="80690" y2="72173"/>
                        <a14:foregroundMark x1="74532" y1="46378" x2="74975" y2="53216"/>
                        <a14:foregroundMark x1="32709" y1="54096" x2="40690" y2="52336"/>
                        <a14:foregroundMark x1="40690" y1="52336" x2="42118" y2="51388"/>
                        <a14:foregroundMark x1="6207" y1="55992" x2="8374" y2="68788"/>
                        <a14:foregroundMark x1="8374" y1="68788" x2="9113" y2="69601"/>
                        <a14:foregroundMark x1="34286" y1="58700" x2="39409" y2="65267"/>
                        <a14:foregroundMark x1="39409" y1="65267" x2="39458" y2="65267"/>
                        <a14:foregroundMark x1="68079" y1="10359" x2="70394" y2="9614"/>
                        <a14:foregroundMark x1="8079" y1="56804" x2="15714" y2="68179"/>
                        <a14:foregroundMark x1="15714" y1="68179" x2="16305" y2="68585"/>
                        <a14:foregroundMark x1="76010" y1="80366" x2="74975" y2="92552"/>
                        <a14:foregroundMark x1="35271" y1="10697" x2="49064" y2="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3" y="3483999"/>
            <a:ext cx="5159576" cy="375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4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Split Testing Ideas (You Can Run Today!)">
            <a:extLst>
              <a:ext uri="{FF2B5EF4-FFF2-40B4-BE49-F238E27FC236}">
                <a16:creationId xmlns:a16="http://schemas.microsoft.com/office/drawing/2014/main" id="{D377FCC3-0DA1-48F0-9DF0-A57DC7CF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9" y="1352550"/>
            <a:ext cx="5732336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0981-7623-EF70-F38F-84B0ABC5A8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7845348" cy="507365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" dirty="0"/>
          </a:p>
          <a:p>
            <a:pPr marL="0" indent="0">
              <a:buNone/>
            </a:pPr>
            <a:r>
              <a:rPr lang="en-US" sz="2400" dirty="0"/>
              <a:t>Recipe/BOM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Order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Segoe UI"/>
                <a:cs typeface="Segoe UI"/>
              </a:rPr>
              <a:t>Make to Stock</a:t>
            </a: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Plan driven</a:t>
            </a:r>
            <a:br>
              <a:rPr lang="en-US" sz="2000" dirty="0"/>
            </a:br>
            <a:endParaRPr lang="en-US" sz="2000" dirty="0"/>
          </a:p>
          <a:p>
            <a:endParaRPr lang="en-US" sz="900" dirty="0"/>
          </a:p>
          <a:p>
            <a:pPr marL="0" indent="0">
              <a:buNone/>
            </a:pPr>
            <a:r>
              <a:rPr lang="en-US" sz="2400" dirty="0"/>
              <a:t>Ingredient/Component centric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Inventory driven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Sales driven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9E3E15-D7B2-720B-91E5-A30BED42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C8EF21-C487-B503-03A4-45DA1E612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2279402"/>
            <a:ext cx="385340" cy="3371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80666A-6328-53CA-71C7-CA80327C0D46}"/>
              </a:ext>
            </a:extLst>
          </p:cNvPr>
          <p:cNvSpPr/>
          <p:nvPr/>
        </p:nvSpPr>
        <p:spPr>
          <a:xfrm>
            <a:off x="3547866" y="2804138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10953-74DE-C570-8654-1B1B1CBAFFDE}"/>
              </a:ext>
            </a:extLst>
          </p:cNvPr>
          <p:cNvSpPr/>
          <p:nvPr/>
        </p:nvSpPr>
        <p:spPr>
          <a:xfrm>
            <a:off x="3551557" y="4611877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FE8A88-1ECF-0793-ABE0-F4DFA1CF2A80}"/>
              </a:ext>
            </a:extLst>
          </p:cNvPr>
          <p:cNvSpPr/>
          <p:nvPr/>
        </p:nvSpPr>
        <p:spPr>
          <a:xfrm>
            <a:off x="3551308" y="2346894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41D6D1-73A9-31CC-05EF-E6E6C143B0E0}"/>
              </a:ext>
            </a:extLst>
          </p:cNvPr>
          <p:cNvSpPr/>
          <p:nvPr/>
        </p:nvSpPr>
        <p:spPr>
          <a:xfrm>
            <a:off x="3555647" y="1900269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A5EB7-844E-58B7-1A5F-8BCC97104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1858308"/>
            <a:ext cx="385340" cy="3371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64C31E-4E52-AFE2-5A5D-9482CD36B2F3}"/>
              </a:ext>
            </a:extLst>
          </p:cNvPr>
          <p:cNvSpPr/>
          <p:nvPr/>
        </p:nvSpPr>
        <p:spPr>
          <a:xfrm>
            <a:off x="3555646" y="4154633"/>
            <a:ext cx="366233" cy="337172"/>
          </a:xfrm>
          <a:prstGeom prst="rect">
            <a:avLst/>
          </a:prstGeom>
          <a:noFill/>
          <a:ln w="38100">
            <a:solidFill>
              <a:srgbClr val="498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EBE9-237F-8EF0-2D10-3175E69AD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475" y="4087141"/>
            <a:ext cx="385340" cy="3371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362943-2500-8FD0-19A4-AE72FE37A8B4}"/>
              </a:ext>
            </a:extLst>
          </p:cNvPr>
          <p:cNvSpPr/>
          <p:nvPr/>
        </p:nvSpPr>
        <p:spPr>
          <a:xfrm rot="20838877">
            <a:off x="1911392" y="5087353"/>
            <a:ext cx="44121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Planned release</a:t>
            </a:r>
            <a:b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400" b="1" dirty="0">
                <a:ln w="6600">
                  <a:noFill/>
                  <a:prstDash val="solid"/>
                </a:ln>
                <a:solidFill>
                  <a:srgbClr val="49878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Q2 2023</a:t>
            </a:r>
          </a:p>
        </p:txBody>
      </p:sp>
    </p:spTree>
    <p:extLst>
      <p:ext uri="{BB962C8B-B14F-4D97-AF65-F5344CB8AC3E}">
        <p14:creationId xmlns:p14="http://schemas.microsoft.com/office/powerpoint/2010/main" val="93026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7DEAF-A59A-F1E6-B96E-2E16AC5D1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767" y="1586725"/>
            <a:ext cx="5436042" cy="1747489"/>
          </a:xfrm>
        </p:spPr>
        <p:txBody>
          <a:bodyPr/>
          <a:lstStyle/>
          <a:p>
            <a:pPr marL="0" indent="0">
              <a:buNone/>
            </a:pPr>
            <a:r>
              <a:rPr lang="en-IS" sz="4800" dirty="0"/>
              <a:t>What happened to </a:t>
            </a:r>
            <a:r>
              <a:rPr lang="en-IS" sz="7500" b="1" dirty="0"/>
              <a:t>LS Forecast</a:t>
            </a:r>
          </a:p>
        </p:txBody>
      </p:sp>
      <p:pic>
        <p:nvPicPr>
          <p:cNvPr id="6" name="Picture Placeholder 5" descr="A person in an orange sweater shrugging her shoulders&#10;&#10;Description automatically generated with low confidence">
            <a:extLst>
              <a:ext uri="{FF2B5EF4-FFF2-40B4-BE49-F238E27FC236}">
                <a16:creationId xmlns:a16="http://schemas.microsoft.com/office/drawing/2014/main" id="{F13DDEC6-AFB0-FBD4-5231-DEB475991B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308" r="13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4456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CF649505-1D2B-5FEB-FF91-A9E04405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70" y="1674570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pic>
        <p:nvPicPr>
          <p:cNvPr id="36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9C8380DB-28D6-A2F4-7217-FCC534DC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12" y="1633952"/>
            <a:ext cx="1525688" cy="1525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046081" y="5700191"/>
            <a:ext cx="2232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Business Central</a:t>
            </a:r>
            <a:br>
              <a:rPr lang="en-US" sz="20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(LS Central)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2DA25E-B182-31E4-4483-999F3D21AB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288" y="2401494"/>
            <a:ext cx="1691018" cy="11324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D0DB679-F9E7-69A2-8A8D-73522780143A}"/>
              </a:ext>
            </a:extLst>
          </p:cNvPr>
          <p:cNvSpPr txBox="1"/>
          <p:nvPr/>
        </p:nvSpPr>
        <p:spPr>
          <a:xfrm>
            <a:off x="1105221" y="3599371"/>
            <a:ext cx="172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LS Forecast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500" y="4623521"/>
            <a:ext cx="1813334" cy="857903"/>
          </a:xfrm>
          <a:prstGeom prst="rect">
            <a:avLst/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7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50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829820" y="5700191"/>
            <a:ext cx="2664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Business Central</a:t>
            </a:r>
            <a:br>
              <a:rPr lang="en-US" sz="20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(LS Central)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499" y="4623521"/>
            <a:ext cx="1768729" cy="857903"/>
          </a:xfrm>
          <a:prstGeom prst="rect">
            <a:avLst/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logic</a:t>
            </a:r>
          </a:p>
        </p:txBody>
      </p:sp>
    </p:spTree>
    <p:extLst>
      <p:ext uri="{BB962C8B-B14F-4D97-AF65-F5344CB8AC3E}">
        <p14:creationId xmlns:p14="http://schemas.microsoft.com/office/powerpoint/2010/main" val="31020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101838" y="5700191"/>
            <a:ext cx="2120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Business Central</a:t>
            </a:r>
            <a:br>
              <a:rPr lang="en-US" sz="20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(LS Central)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499" y="4623521"/>
            <a:ext cx="1768729" cy="857903"/>
          </a:xfrm>
          <a:prstGeom prst="rect">
            <a:avLst/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351C5C"/>
            </a:solidFill>
          </a:ln>
          <a:effectLst>
            <a:outerShdw blurRad="165100" dist="114300" dir="5400000" algn="ctr" rotWithShape="0">
              <a:srgbClr val="000000">
                <a:alpha val="25323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baseline="30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party</a:t>
            </a:r>
            <a:b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Forecasting </a:t>
            </a:r>
            <a:b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</a:t>
            </a:r>
          </a:p>
          <a:p>
            <a:pPr algn="ctr"/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BC970A-1450-4763-1BD4-29DEB5926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88601"/>
            <a:ext cx="11394509" cy="588637"/>
          </a:xfrm>
        </p:spPr>
        <p:txBody>
          <a:bodyPr>
            <a:normAutofit fontScale="90000"/>
          </a:bodyPr>
          <a:lstStyle/>
          <a:p>
            <a:r>
              <a:rPr lang="en-US" dirty="0"/>
              <a:t>LS Forecast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9F150-DB2C-6217-30A1-AEE14298294F}"/>
              </a:ext>
            </a:extLst>
          </p:cNvPr>
          <p:cNvSpPr txBox="1"/>
          <p:nvPr/>
        </p:nvSpPr>
        <p:spPr>
          <a:xfrm>
            <a:off x="1012628" y="5700191"/>
            <a:ext cx="2299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  <a:buFont typeface="Arial"/>
              <a:buNone/>
              <a:defRPr/>
            </a:pPr>
            <a:r>
              <a:rPr lang="en-US" sz="2000" dirty="0">
                <a:solidFill>
                  <a:prstClr val="white"/>
                </a:solidFill>
                <a:latin typeface="Segoe UI"/>
              </a:rPr>
              <a:t>Business Central</a:t>
            </a:r>
            <a:br>
              <a:rPr lang="en-US" sz="2000" dirty="0">
                <a:solidFill>
                  <a:prstClr val="white"/>
                </a:solidFill>
                <a:latin typeface="Segoe UI"/>
              </a:rPr>
            </a:br>
            <a:r>
              <a:rPr lang="en-US" sz="2000" dirty="0">
                <a:solidFill>
                  <a:prstClr val="white"/>
                </a:solidFill>
                <a:latin typeface="Segoe UI"/>
              </a:rPr>
              <a:t>(LS Central)</a:t>
            </a:r>
          </a:p>
        </p:txBody>
      </p:sp>
      <p:pic>
        <p:nvPicPr>
          <p:cNvPr id="4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0F7611BE-8966-E2A3-ED8F-A528B18C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9" y="4585539"/>
            <a:ext cx="1054194" cy="10492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300DD9-0C61-693E-3936-5F48FE49398B}"/>
              </a:ext>
            </a:extLst>
          </p:cNvPr>
          <p:cNvSpPr/>
          <p:nvPr/>
        </p:nvSpPr>
        <p:spPr>
          <a:xfrm>
            <a:off x="3494720" y="4628268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Master data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Sales history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EB18AE-BA94-92B9-9B11-B863FCDF270E}"/>
              </a:ext>
            </a:extLst>
          </p:cNvPr>
          <p:cNvSpPr/>
          <p:nvPr/>
        </p:nvSpPr>
        <p:spPr>
          <a:xfrm>
            <a:off x="4554415" y="2538765"/>
            <a:ext cx="1995854" cy="8579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calculation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663B7-823A-B6CD-94FA-F71733D272FE}"/>
              </a:ext>
            </a:extLst>
          </p:cNvPr>
          <p:cNvSpPr/>
          <p:nvPr/>
        </p:nvSpPr>
        <p:spPr>
          <a:xfrm>
            <a:off x="6312331" y="4628267"/>
            <a:ext cx="1525688" cy="857903"/>
          </a:xfrm>
          <a:prstGeom prst="rect">
            <a:avLst/>
          </a:prstGeom>
          <a:solidFill>
            <a:srgbClr val="008F9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Forecast 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12C253-1462-1803-F62C-B896D70A113C}"/>
              </a:ext>
            </a:extLst>
          </p:cNvPr>
          <p:cNvSpPr/>
          <p:nvPr/>
        </p:nvSpPr>
        <p:spPr>
          <a:xfrm>
            <a:off x="9014499" y="4623521"/>
            <a:ext cx="1768729" cy="857903"/>
          </a:xfrm>
          <a:prstGeom prst="rect">
            <a:avLst/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Replenishment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3039D0E-34A1-533D-4823-D8FDA6F32DE3}"/>
              </a:ext>
            </a:extLst>
          </p:cNvPr>
          <p:cNvSpPr/>
          <p:nvPr/>
        </p:nvSpPr>
        <p:spPr>
          <a:xfrm rot="16200000">
            <a:off x="8220548" y="4562588"/>
            <a:ext cx="411424" cy="979767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F0CB219-729F-807B-2740-F0BD0004491D}"/>
              </a:ext>
            </a:extLst>
          </p:cNvPr>
          <p:cNvSpPr/>
          <p:nvPr/>
        </p:nvSpPr>
        <p:spPr>
          <a:xfrm>
            <a:off x="10401300" y="3165243"/>
            <a:ext cx="1603403" cy="910943"/>
          </a:xfrm>
          <a:prstGeom prst="wedgeRoundRectCallout">
            <a:avLst>
              <a:gd name="adj1" fmla="val -58191"/>
              <a:gd name="adj2" fmla="val 102420"/>
              <a:gd name="adj3" fmla="val 16667"/>
            </a:avLst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Advanced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calculation </a:t>
            </a:r>
            <a:b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logic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4DD00F41-2E9D-54CC-F2E6-DF1CD599C656}"/>
              </a:ext>
            </a:extLst>
          </p:cNvPr>
          <p:cNvSpPr/>
          <p:nvPr/>
        </p:nvSpPr>
        <p:spPr>
          <a:xfrm rot="13298578">
            <a:off x="4348704" y="3612599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90C533CF-1A3A-5511-F1E7-9087D7724F0D}"/>
              </a:ext>
            </a:extLst>
          </p:cNvPr>
          <p:cNvSpPr/>
          <p:nvPr/>
        </p:nvSpPr>
        <p:spPr>
          <a:xfrm rot="19369577">
            <a:off x="6253602" y="3656614"/>
            <a:ext cx="411424" cy="660014"/>
          </a:xfrm>
          <a:prstGeom prst="downArrow">
            <a:avLst/>
          </a:prstGeom>
          <a:solidFill>
            <a:srgbClr val="2BD9E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37D1471-278A-D2ED-1D74-CDE5BDC720FF}"/>
              </a:ext>
            </a:extLst>
          </p:cNvPr>
          <p:cNvSpPr/>
          <p:nvPr/>
        </p:nvSpPr>
        <p:spPr>
          <a:xfrm>
            <a:off x="7620079" y="1599816"/>
            <a:ext cx="2394360" cy="1344007"/>
          </a:xfrm>
          <a:prstGeom prst="wedgeRoundRectCallout">
            <a:avLst>
              <a:gd name="adj1" fmla="val -68106"/>
              <a:gd name="adj2" fmla="val 164568"/>
              <a:gd name="adj3" fmla="val 16667"/>
            </a:avLst>
          </a:prstGeom>
          <a:solidFill>
            <a:srgbClr val="43B3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Improved</a:t>
            </a:r>
            <a:b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b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702302-4394-59EB-9DB2-1DD06B8CD50F}"/>
              </a:ext>
            </a:extLst>
          </p:cNvPr>
          <p:cNvSpPr/>
          <p:nvPr/>
        </p:nvSpPr>
        <p:spPr>
          <a:xfrm>
            <a:off x="3086100" y="1400240"/>
            <a:ext cx="1995854" cy="18360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351C5C"/>
            </a:solidFill>
          </a:ln>
          <a:effectLst>
            <a:outerShdw blurRad="165100" dist="114300" dir="540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1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en-US" baseline="300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party</a:t>
            </a:r>
            <a:b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Forecasting </a:t>
            </a:r>
            <a:b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Engine</a:t>
            </a:r>
          </a:p>
          <a:p>
            <a:pPr algn="ctr"/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9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1676C2-3A83-4078-AD13-9A7EBAE3BB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4903" r="4663"/>
          <a:stretch/>
        </p:blipFill>
        <p:spPr>
          <a:xfrm>
            <a:off x="0" y="1"/>
            <a:ext cx="496485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59B16-DF81-947F-5092-769B8E4D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DED35F-1EA9-41A3-8D18-7EA26D9C56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077238"/>
            <a:ext cx="6638262" cy="5073650"/>
          </a:xfrm>
          <a:prstGeom prst="rect">
            <a:avLst/>
          </a:prstGeom>
        </p:spPr>
        <p:txBody>
          <a:bodyPr/>
          <a:lstStyle/>
          <a:p>
            <a:endParaRPr lang="en-US" sz="1200" b="1" dirty="0">
              <a:solidFill>
                <a:srgbClr val="138890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Out-of-Stock Management improvements</a:t>
            </a:r>
          </a:p>
          <a:p>
            <a:pPr lvl="1"/>
            <a:r>
              <a:rPr lang="en-US" sz="1800" dirty="0"/>
              <a:t>Improved calculation process </a:t>
            </a:r>
          </a:p>
          <a:p>
            <a:pPr lvl="1"/>
            <a:r>
              <a:rPr lang="en-US" sz="1800" dirty="0"/>
              <a:t>Better presentation of results</a:t>
            </a:r>
          </a:p>
          <a:p>
            <a:pPr marL="457200" lvl="1" indent="0">
              <a:buNone/>
            </a:pPr>
            <a:br>
              <a:rPr lang="en-US" sz="1100" dirty="0"/>
            </a:br>
            <a:endParaRPr lang="en-US" sz="400" dirty="0"/>
          </a:p>
          <a:p>
            <a:pPr marL="0" indent="0">
              <a:buNone/>
            </a:pPr>
            <a:r>
              <a:rPr lang="en-US" sz="2000" b="1" dirty="0"/>
              <a:t>Multi-Warehouse Replenishment</a:t>
            </a:r>
          </a:p>
          <a:p>
            <a:pPr lvl="1"/>
            <a:r>
              <a:rPr lang="en-US" sz="1800" dirty="0"/>
              <a:t>Improved processes for scenarios with multiple warehouses</a:t>
            </a:r>
          </a:p>
          <a:p>
            <a:pPr lvl="1"/>
            <a:r>
              <a:rPr lang="en-US" sz="1800" dirty="0"/>
              <a:t>Secondary warehouses for items</a:t>
            </a:r>
          </a:p>
          <a:p>
            <a:pPr lvl="1"/>
            <a:r>
              <a:rPr lang="en-US" sz="1800" dirty="0"/>
              <a:t>Warehouse to warehouse transfers</a:t>
            </a:r>
            <a:br>
              <a:rPr lang="en-US" sz="1800" dirty="0"/>
            </a:br>
            <a:endParaRPr lang="en-US" sz="1800" dirty="0"/>
          </a:p>
          <a:p>
            <a:pPr lvl="1"/>
            <a:endParaRPr lang="en-US" sz="200" dirty="0"/>
          </a:p>
          <a:p>
            <a:pPr marL="0" indent="0">
              <a:buNone/>
            </a:pPr>
            <a:r>
              <a:rPr lang="en-US" sz="2000" b="1" dirty="0"/>
              <a:t>Season Management</a:t>
            </a:r>
          </a:p>
          <a:p>
            <a:pPr lvl="1"/>
            <a:r>
              <a:rPr lang="en-US" sz="1800" dirty="0"/>
              <a:t>End of season management (carry-overs)</a:t>
            </a:r>
          </a:p>
          <a:p>
            <a:pPr lvl="1"/>
            <a:r>
              <a:rPr lang="en-US" sz="1800" dirty="0"/>
              <a:t>Mass data management</a:t>
            </a:r>
          </a:p>
          <a:p>
            <a:pPr marL="0" indent="0">
              <a:buNone/>
            </a:pPr>
            <a:br>
              <a:rPr lang="en-US" sz="2000" dirty="0"/>
            </a:br>
            <a:r>
              <a:rPr lang="en-US" sz="2000" b="1" dirty="0"/>
              <a:t>Further performance improvements &amp; process enhancements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9107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CA9C5-06DC-721A-C074-B54AED8617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9300" y="4586558"/>
            <a:ext cx="5614988" cy="1139328"/>
          </a:xfrm>
        </p:spPr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133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5C8525-7F53-6562-5E59-205B97FD0679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5E3AE-E858-4A19-EB9F-5E3A5EC75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B41AEB-D631-B54D-5D0B-26C7C4F9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780" y="6027420"/>
            <a:ext cx="1592579" cy="100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0707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C42585-FD9E-C067-4929-EA8B6FA0887E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18100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X EMEA">
            <a:hlinkClick r:id="" action="ppaction://media"/>
            <a:extLst>
              <a:ext uri="{FF2B5EF4-FFF2-40B4-BE49-F238E27FC236}">
                <a16:creationId xmlns:a16="http://schemas.microsoft.com/office/drawing/2014/main" id="{8DBCED91-0211-35A4-BCC4-FB2EA106D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-347512"/>
            <a:ext cx="12192002" cy="72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88702D-BC3E-D5BB-434D-4C2BBDD2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Heracles challenge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A9506E-506A-F4CF-5F34-CE4BBB5F7E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/>
              <a:t>SaaS customer</a:t>
            </a:r>
          </a:p>
          <a:p>
            <a:pPr marL="0" indent="0">
              <a:buNone/>
            </a:pPr>
            <a:r>
              <a:rPr lang="en-US" sz="2000" dirty="0"/>
              <a:t>  100 Stores/Locations</a:t>
            </a:r>
          </a:p>
          <a:p>
            <a:pPr marL="0" indent="0">
              <a:buNone/>
            </a:pPr>
            <a:r>
              <a:rPr lang="en-US" sz="2000" dirty="0"/>
              <a:t>  15.000 Items</a:t>
            </a:r>
          </a:p>
          <a:p>
            <a:pPr marL="0" indent="0">
              <a:buNone/>
            </a:pPr>
            <a:r>
              <a:rPr lang="en-US" sz="2000" dirty="0"/>
              <a:t>  Approx. 25.000 POS Transaction lines / day</a:t>
            </a:r>
          </a:p>
          <a:p>
            <a:pPr marL="0" indent="0">
              <a:buNone/>
            </a:pPr>
            <a:r>
              <a:rPr lang="en-US" sz="2000" dirty="0"/>
              <a:t>  Replen. calculation: OOS, RIQ + Journals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b="1" dirty="0"/>
              <a:t>Replenishment calculation</a:t>
            </a:r>
          </a:p>
          <a:p>
            <a:pPr marL="0" indent="0">
              <a:buNone/>
            </a:pPr>
            <a:r>
              <a:rPr lang="en-US" sz="2000" dirty="0"/>
              <a:t>7 (seven!!) hours</a:t>
            </a:r>
          </a:p>
        </p:txBody>
      </p:sp>
      <p:pic>
        <p:nvPicPr>
          <p:cNvPr id="1026" name="Picture 2" descr="Burning Platforms?">
            <a:extLst>
              <a:ext uri="{FF2B5EF4-FFF2-40B4-BE49-F238E27FC236}">
                <a16:creationId xmlns:a16="http://schemas.microsoft.com/office/drawing/2014/main" id="{8830F4AB-021D-EA7F-55A3-CFE79A408ED7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23262"/>
          <a:stretch>
            <a:fillRect/>
          </a:stretch>
        </p:blipFill>
        <p:spPr bwMode="auto">
          <a:xfrm>
            <a:off x="0" y="0"/>
            <a:ext cx="4943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emoji #fire #hot #flame #fireflame #snapstreak - Iphone Transparent Fire  Emoji, HD Png Download - 720x840(#3057490) - PngFind">
            <a:extLst>
              <a:ext uri="{FF2B5EF4-FFF2-40B4-BE49-F238E27FC236}">
                <a16:creationId xmlns:a16="http://schemas.microsoft.com/office/drawing/2014/main" id="{289588E4-C9CD-867D-73FB-C64FEE85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4" b="92680" l="10000" r="90000">
                        <a14:foregroundMark x1="32500" y1="86352" x2="41429" y2="91687"/>
                        <a14:foregroundMark x1="41429" y1="91687" x2="60714" y2="89330"/>
                        <a14:foregroundMark x1="41786" y1="92680" x2="52024" y2="92680"/>
                        <a14:foregroundMark x1="52024" y1="92680" x2="52857" y2="92432"/>
                        <a14:foregroundMark x1="21667" y1="34988" x2="25238" y2="29529"/>
                        <a14:foregroundMark x1="48214" y1="7444" x2="52262" y2="1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0" y="4613999"/>
            <a:ext cx="1016265" cy="975181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erberos | Assassin's Creed Wiki | Fandom">
            <a:extLst>
              <a:ext uri="{FF2B5EF4-FFF2-40B4-BE49-F238E27FC236}">
                <a16:creationId xmlns:a16="http://schemas.microsoft.com/office/drawing/2014/main" id="{04826B14-47A1-2570-C83A-B3F517425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514" y="4038600"/>
            <a:ext cx="4400890" cy="27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2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/>
          </a:p>
          <a:p>
            <a:pPr marL="0" indent="0">
              <a:buNone/>
            </a:pPr>
            <a:r>
              <a:rPr lang="en-US" sz="2400" b="1"/>
              <a:t>Basic Replenishment process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4" name="Picture 4" descr="How to Test Your Wi-Fi Speed | WIRED">
            <a:extLst>
              <a:ext uri="{FF2B5EF4-FFF2-40B4-BE49-F238E27FC236}">
                <a16:creationId xmlns:a16="http://schemas.microsoft.com/office/drawing/2014/main" id="{54BE9BE3-6F75-9852-5484-528B44CC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464987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2778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FBA5DD-007B-5B26-9C21-E9CFB40AF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Replenishment - Performance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F300-092E-D6A8-9A0E-8CB410E8E9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227935" cy="5073650"/>
          </a:xfrm>
        </p:spPr>
        <p:txBody>
          <a:bodyPr/>
          <a:lstStyle/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2400" b="1" dirty="0"/>
              <a:t>Basic Replenishment process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1779C09-00E4-3EF9-E52D-138230E18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79761"/>
              </p:ext>
            </p:extLst>
          </p:nvPr>
        </p:nvGraphicFramePr>
        <p:xfrm>
          <a:off x="582506" y="1513283"/>
          <a:ext cx="7112000" cy="4603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4" descr="How to Test Your Wi-Fi Speed | WIRED">
            <a:extLst>
              <a:ext uri="{FF2B5EF4-FFF2-40B4-BE49-F238E27FC236}">
                <a16:creationId xmlns:a16="http://schemas.microsoft.com/office/drawing/2014/main" id="{34D70906-29DD-2D30-89A5-EB2A586A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06" y="1077238"/>
            <a:ext cx="4497494" cy="33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84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C8D07-03D3-32BC-01C5-3A5DAA35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calculation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8A9D32-A85C-D1D9-385C-5269CA5222BA}"/>
              </a:ext>
            </a:extLst>
          </p:cNvPr>
          <p:cNvGrpSpPr/>
          <p:nvPr/>
        </p:nvGrpSpPr>
        <p:grpSpPr>
          <a:xfrm>
            <a:off x="5718096" y="985189"/>
            <a:ext cx="5653824" cy="2069757"/>
            <a:chOff x="6272013" y="897269"/>
            <a:chExt cx="5653824" cy="2069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B2F8B30-9F01-0789-8B16-FBD24A270199}"/>
                </a:ext>
              </a:extLst>
            </p:cNvPr>
            <p:cNvSpPr/>
            <p:nvPr/>
          </p:nvSpPr>
          <p:spPr>
            <a:xfrm>
              <a:off x="9903854" y="21544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83092F-F68B-C620-0A93-9A9031CBDEFB}"/>
                </a:ext>
              </a:extLst>
            </p:cNvPr>
            <p:cNvSpPr/>
            <p:nvPr/>
          </p:nvSpPr>
          <p:spPr>
            <a:xfrm>
              <a:off x="9751454" y="200206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874EDA-CFBF-82B5-275C-CAFD562313E3}"/>
                </a:ext>
              </a:extLst>
            </p:cNvPr>
            <p:cNvSpPr txBox="1"/>
            <p:nvPr/>
          </p:nvSpPr>
          <p:spPr>
            <a:xfrm>
              <a:off x="6600424" y="1232278"/>
              <a:ext cx="5325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Scheduling Job                Linked Scheduler Jobs</a:t>
              </a:r>
              <a:b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			   (run by NAS)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DA57E72-D165-731A-25DD-2B19676740AD}"/>
                </a:ext>
              </a:extLst>
            </p:cNvPr>
            <p:cNvSpPr/>
            <p:nvPr/>
          </p:nvSpPr>
          <p:spPr>
            <a:xfrm>
              <a:off x="6724920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CU 10012221</a:t>
              </a:r>
              <a:b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“LSC Replen. Parallel Master”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9EE50BE-4B58-7001-0138-5B97B8B79439}"/>
                </a:ext>
              </a:extLst>
            </p:cNvPr>
            <p:cNvSpPr/>
            <p:nvPr/>
          </p:nvSpPr>
          <p:spPr>
            <a:xfrm>
              <a:off x="9601201" y="184047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CU 10012200</a:t>
              </a:r>
              <a:b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“LSC Replen. 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Calc.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Qtys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03B2EC-EECD-6AAC-BAB2-B9C11EBC774E}"/>
                </a:ext>
              </a:extLst>
            </p:cNvPr>
            <p:cNvSpPr txBox="1"/>
            <p:nvPr/>
          </p:nvSpPr>
          <p:spPr>
            <a:xfrm>
              <a:off x="6272013" y="897269"/>
              <a:ext cx="3960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Existing flow (with NAS)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87510D57-B387-7D9B-5032-F3EA300AB082}"/>
                </a:ext>
              </a:extLst>
            </p:cNvPr>
            <p:cNvSpPr/>
            <p:nvPr/>
          </p:nvSpPr>
          <p:spPr>
            <a:xfrm>
              <a:off x="8735096" y="214211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4B860F-44A5-BC49-32B4-6A15062ECD33}"/>
                </a:ext>
              </a:extLst>
            </p:cNvPr>
            <p:cNvSpPr txBox="1"/>
            <p:nvPr/>
          </p:nvSpPr>
          <p:spPr>
            <a:xfrm>
              <a:off x="8487177" y="2283710"/>
              <a:ext cx="1023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Assigns </a:t>
              </a:r>
              <a:b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next check </a:t>
              </a:r>
              <a:b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date/time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BC79E6-22D2-BA45-390F-43DEEA7C36F1}"/>
              </a:ext>
            </a:extLst>
          </p:cNvPr>
          <p:cNvGrpSpPr/>
          <p:nvPr/>
        </p:nvGrpSpPr>
        <p:grpSpPr>
          <a:xfrm>
            <a:off x="5722388" y="3677970"/>
            <a:ext cx="5653824" cy="3231798"/>
            <a:chOff x="6276305" y="3590050"/>
            <a:chExt cx="5653824" cy="323179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88BE8A-FE0A-480A-EE6C-43C04B9C8834}"/>
                </a:ext>
              </a:extLst>
            </p:cNvPr>
            <p:cNvSpPr/>
            <p:nvPr/>
          </p:nvSpPr>
          <p:spPr>
            <a:xfrm>
              <a:off x="9908146" y="46655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7D876B1-C3D4-D1F6-2BD8-BCFFD2635C36}"/>
                </a:ext>
              </a:extLst>
            </p:cNvPr>
            <p:cNvSpPr/>
            <p:nvPr/>
          </p:nvSpPr>
          <p:spPr>
            <a:xfrm>
              <a:off x="9755746" y="4513190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16EBAA-0FCD-1487-7293-22EF6B490F43}"/>
                </a:ext>
              </a:extLst>
            </p:cNvPr>
            <p:cNvSpPr txBox="1"/>
            <p:nvPr/>
          </p:nvSpPr>
          <p:spPr>
            <a:xfrm>
              <a:off x="6604716" y="3968776"/>
              <a:ext cx="5325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Master Scheduling Job                Linked Scheduler Jobs</a:t>
              </a:r>
              <a:b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			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939A399-8175-3DC8-779D-0B0538FD4C8F}"/>
                </a:ext>
              </a:extLst>
            </p:cNvPr>
            <p:cNvSpPr/>
            <p:nvPr/>
          </p:nvSpPr>
          <p:spPr>
            <a:xfrm>
              <a:off x="6729212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CU 10012214</a:t>
              </a:r>
              <a:b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“LSC Replen. Parl. Master </a:t>
              </a:r>
              <a:r>
                <a:rPr lang="en-US" sz="1400" dirty="0">
                  <a:solidFill>
                    <a:srgbClr val="FFFF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SaaS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1287314-3B9C-5D28-AD8D-07B3C9E71BE3}"/>
                </a:ext>
              </a:extLst>
            </p:cNvPr>
            <p:cNvSpPr/>
            <p:nvPr/>
          </p:nvSpPr>
          <p:spPr>
            <a:xfrm>
              <a:off x="9605493" y="4351606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CU 99001467</a:t>
              </a:r>
              <a:b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“LSC Scheduler Util”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AEDA5B-6C20-FD94-6212-F1E1F5354FB9}"/>
                </a:ext>
              </a:extLst>
            </p:cNvPr>
            <p:cNvSpPr txBox="1"/>
            <p:nvPr/>
          </p:nvSpPr>
          <p:spPr>
            <a:xfrm>
              <a:off x="6276305" y="3590050"/>
              <a:ext cx="56538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New flow (without NAS, but Background sessions)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C5269E4E-823F-E3F0-A89E-65D108C9C038}"/>
                </a:ext>
              </a:extLst>
            </p:cNvPr>
            <p:cNvSpPr/>
            <p:nvPr/>
          </p:nvSpPr>
          <p:spPr>
            <a:xfrm>
              <a:off x="8739388" y="4653248"/>
              <a:ext cx="618185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C3FE69-1F05-EC9E-D7A0-41A9019C64EF}"/>
                </a:ext>
              </a:extLst>
            </p:cNvPr>
            <p:cNvSpPr txBox="1"/>
            <p:nvPr/>
          </p:nvSpPr>
          <p:spPr>
            <a:xfrm>
              <a:off x="8491469" y="4794840"/>
              <a:ext cx="1109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Starts </a:t>
              </a:r>
              <a:b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background</a:t>
              </a:r>
              <a:b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sessions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010946-047B-9978-16DA-DFFD966E2B01}"/>
                </a:ext>
              </a:extLst>
            </p:cNvPr>
            <p:cNvSpPr/>
            <p:nvPr/>
          </p:nvSpPr>
          <p:spPr>
            <a:xfrm>
              <a:off x="9957519" y="60092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363DA70-0208-D9F0-061B-78AEC34886AC}"/>
                </a:ext>
              </a:extLst>
            </p:cNvPr>
            <p:cNvSpPr/>
            <p:nvPr/>
          </p:nvSpPr>
          <p:spPr>
            <a:xfrm>
              <a:off x="9805119" y="5856882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0D81B930-C281-5EB5-4A3A-E35A9E8D04C4}"/>
                </a:ext>
              </a:extLst>
            </p:cNvPr>
            <p:cNvSpPr/>
            <p:nvPr/>
          </p:nvSpPr>
          <p:spPr>
            <a:xfrm rot="5400000">
              <a:off x="10306680" y="5327542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10907A06-D0D0-1D93-4418-0BB668BA6362}"/>
                </a:ext>
              </a:extLst>
            </p:cNvPr>
            <p:cNvSpPr/>
            <p:nvPr/>
          </p:nvSpPr>
          <p:spPr>
            <a:xfrm rot="5400000">
              <a:off x="10486448" y="5488606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52942FE6-3583-1F45-E41C-97B5028DDB44}"/>
                </a:ext>
              </a:extLst>
            </p:cNvPr>
            <p:cNvSpPr/>
            <p:nvPr/>
          </p:nvSpPr>
          <p:spPr>
            <a:xfrm rot="5400000">
              <a:off x="10692779" y="5642927"/>
              <a:ext cx="526236" cy="209282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3E81A3-3249-8259-9433-FDF9F497978F}"/>
                </a:ext>
              </a:extLst>
            </p:cNvPr>
            <p:cNvSpPr/>
            <p:nvPr/>
          </p:nvSpPr>
          <p:spPr>
            <a:xfrm>
              <a:off x="9654866" y="5695298"/>
              <a:ext cx="1762257" cy="812566"/>
            </a:xfrm>
            <a:prstGeom prst="roundRect">
              <a:avLst/>
            </a:prstGeom>
            <a:solidFill>
              <a:srgbClr val="008B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CU 10012200</a:t>
              </a:r>
              <a:br>
                <a:rPr lang="en-US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“LSC Replen. </a:t>
              </a:r>
              <a:b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Calc. </a:t>
              </a:r>
              <a:r>
                <a:rPr lang="en-US" sz="140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Qtys</a:t>
              </a:r>
              <a:r>
                <a:rPr lang="en-US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</a:p>
          </p:txBody>
        </p:sp>
      </p:grpSp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15DF10F9-39FE-0CB2-3358-449DD072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1600345"/>
            <a:ext cx="1333908" cy="13276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AC84C-62FA-E384-050F-B8DBB1E1A6B1}"/>
              </a:ext>
            </a:extLst>
          </p:cNvPr>
          <p:cNvSpPr txBox="1"/>
          <p:nvPr/>
        </p:nvSpPr>
        <p:spPr>
          <a:xfrm rot="16200000">
            <a:off x="1113442" y="2129493"/>
            <a:ext cx="1571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F863E-01B0-2A02-A359-83C001471585}"/>
              </a:ext>
            </a:extLst>
          </p:cNvPr>
          <p:cNvSpPr txBox="1"/>
          <p:nvPr/>
        </p:nvSpPr>
        <p:spPr>
          <a:xfrm rot="16200000">
            <a:off x="1425113" y="4601881"/>
            <a:ext cx="1043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</a:t>
            </a:r>
          </a:p>
        </p:txBody>
      </p:sp>
      <p:pic>
        <p:nvPicPr>
          <p:cNvPr id="11" name="Picture 2" descr="Clouds Clipart Animated Gif - Vector Cloud Outline Png, Transparent Png -  clouds png transparent - Transparent Png Download (#2404425) - PngFind">
            <a:extLst>
              <a:ext uri="{FF2B5EF4-FFF2-40B4-BE49-F238E27FC236}">
                <a16:creationId xmlns:a16="http://schemas.microsoft.com/office/drawing/2014/main" id="{61310544-FD84-85C1-7735-3BCEB8502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38" r="98125">
                        <a14:foregroundMark x1="10000" y1="49688" x2="3438" y2="64375"/>
                        <a14:foregroundMark x1="3438" y1="64375" x2="10313" y2="74688"/>
                        <a14:foregroundMark x1="89063" y1="51563" x2="93750" y2="67188"/>
                        <a14:foregroundMark x1="93750" y1="67188" x2="88750" y2="75313"/>
                        <a14:foregroundMark x1="97188" y1="60938" x2="98125" y2="65625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879" y="3540565"/>
            <a:ext cx="1208595" cy="1150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BE1C1A14-43FF-53E7-3866-014323BB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349" y="4170045"/>
            <a:ext cx="1333908" cy="1263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49589B6-92FD-1701-46A7-1BADD2C19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820" y="1878190"/>
            <a:ext cx="934900" cy="8180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15AC407-5791-965E-DA0F-C39629CAF5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61DCF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86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587" y="4439526"/>
            <a:ext cx="934900" cy="8180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D128BE-C9BA-5A29-1C31-0C60008B14A5}"/>
              </a:ext>
            </a:extLst>
          </p:cNvPr>
          <p:cNvSpPr txBox="1"/>
          <p:nvPr/>
        </p:nvSpPr>
        <p:spPr>
          <a:xfrm>
            <a:off x="2113086" y="5435378"/>
            <a:ext cx="1486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2400"/>
              </a:spcAft>
              <a:buFont typeface="Arial"/>
              <a:buNone/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On-premise</a:t>
            </a:r>
          </a:p>
        </p:txBody>
      </p:sp>
    </p:spTree>
    <p:extLst>
      <p:ext uri="{BB962C8B-B14F-4D97-AF65-F5344CB8AC3E}">
        <p14:creationId xmlns:p14="http://schemas.microsoft.com/office/powerpoint/2010/main" val="9851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5C5FD05A-3634-F448-BDB5-C27CC61F903F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71F9C1AD-5526-F144-A340-EF64AA228DFB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E460B70-E7D2-EA41-B896-A43B50378A20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3E5B1BA-CA92-7A49-AB5C-BC768B493E9E}" vid="{232FC006-03AF-7746-8B1A-26A282BC4DC2}"/>
    </a:ext>
  </a:extLst>
</a:theme>
</file>

<file path=ppt/theme/theme5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E4B59A-48D1-4E42-BB53-EDF1FAABA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elements/1.1/"/>
    <ds:schemaRef ds:uri="http://schemas.openxmlformats.org/package/2006/metadata/core-properties"/>
    <ds:schemaRef ds:uri="a1a525c2-d4eb-46fe-9b09-8f8634d7947d"/>
    <ds:schemaRef ds:uri="http://purl.org/dc/terms/"/>
    <ds:schemaRef ds:uri="0ec22545-32f7-47c8-afbd-c0084660662b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Purple slides</Template>
  <TotalTime>22410</TotalTime>
  <Words>1593</Words>
  <Application>Microsoft Office PowerPoint</Application>
  <PresentationFormat>Widescreen</PresentationFormat>
  <Paragraphs>463</Paragraphs>
  <Slides>38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Segoe UI</vt:lpstr>
      <vt:lpstr>Purple slides</vt:lpstr>
      <vt:lpstr>White slides</vt:lpstr>
      <vt:lpstr>Purple product slides</vt:lpstr>
      <vt:lpstr>White product slides</vt:lpstr>
      <vt:lpstr>conneXion EMEA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Heracles challenge</vt:lpstr>
      <vt:lpstr>Replenishment - Performance</vt:lpstr>
      <vt:lpstr>Replenishment - Performance</vt:lpstr>
      <vt:lpstr>Parallel calculation</vt:lpstr>
      <vt:lpstr>Parallel Replenishment Calculation Tests in SaaS </vt:lpstr>
      <vt:lpstr>Parallel Replenishment Calculation Tests in SaaS </vt:lpstr>
      <vt:lpstr>Replenishment - Performance</vt:lpstr>
      <vt:lpstr>Replenishment - Performance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Parallel Replenishment Journal Calculation </vt:lpstr>
      <vt:lpstr>PowerPoint Presentation</vt:lpstr>
      <vt:lpstr>Further Improvements</vt:lpstr>
      <vt:lpstr>Lead Time per Vendor &amp; destination Location </vt:lpstr>
      <vt:lpstr>Further Improvements</vt:lpstr>
      <vt:lpstr>PowerPoint Presentation</vt:lpstr>
      <vt:lpstr>PowerPoint Presentation</vt:lpstr>
      <vt:lpstr>Scenarios</vt:lpstr>
      <vt:lpstr>Replenishment calculation </vt:lpstr>
      <vt:lpstr>PowerPoint Presentation</vt:lpstr>
      <vt:lpstr>PowerPoint Presentation</vt:lpstr>
      <vt:lpstr>Status</vt:lpstr>
      <vt:lpstr>PowerPoint Presentation</vt:lpstr>
      <vt:lpstr>LS Forecast</vt:lpstr>
      <vt:lpstr>LS Forecast</vt:lpstr>
      <vt:lpstr>LS Forecast</vt:lpstr>
      <vt:lpstr>LS Forecast</vt:lpstr>
      <vt:lpstr>The future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32</cp:revision>
  <dcterms:created xsi:type="dcterms:W3CDTF">2022-12-13T13:44:05Z</dcterms:created>
  <dcterms:modified xsi:type="dcterms:W3CDTF">2023-05-22T13:32:16Z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