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6445F_82E1E68D.xml" ContentType="application/vnd.ms-powerpoint.comments+xml"/>
  <Override PartName="/ppt/comments/modernComment_7FF64445_573073D0.xml" ContentType="application/vnd.ms-powerpoint.comment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2" r:id="rId5"/>
    <p:sldMasterId id="2147483775" r:id="rId6"/>
    <p:sldMasterId id="2147483800" r:id="rId7"/>
  </p:sldMasterIdLst>
  <p:notesMasterIdLst>
    <p:notesMasterId r:id="rId48"/>
  </p:notesMasterIdLst>
  <p:handoutMasterIdLst>
    <p:handoutMasterId r:id="rId49"/>
  </p:handoutMasterIdLst>
  <p:sldIdLst>
    <p:sldId id="376" r:id="rId8"/>
    <p:sldId id="2146845797" r:id="rId9"/>
    <p:sldId id="337" r:id="rId10"/>
    <p:sldId id="2146845769" r:id="rId11"/>
    <p:sldId id="339" r:id="rId12"/>
    <p:sldId id="340" r:id="rId13"/>
    <p:sldId id="341" r:id="rId14"/>
    <p:sldId id="342" r:id="rId15"/>
    <p:sldId id="2146845806" r:id="rId16"/>
    <p:sldId id="345" r:id="rId17"/>
    <p:sldId id="347" r:id="rId18"/>
    <p:sldId id="348" r:id="rId19"/>
    <p:sldId id="349" r:id="rId20"/>
    <p:sldId id="350" r:id="rId21"/>
    <p:sldId id="351" r:id="rId22"/>
    <p:sldId id="464" r:id="rId23"/>
    <p:sldId id="466" r:id="rId24"/>
    <p:sldId id="260" r:id="rId25"/>
    <p:sldId id="2146845775" r:id="rId26"/>
    <p:sldId id="2146845773" r:id="rId27"/>
    <p:sldId id="2146845804" r:id="rId28"/>
    <p:sldId id="354" r:id="rId29"/>
    <p:sldId id="2146845789" r:id="rId30"/>
    <p:sldId id="2146845800" r:id="rId31"/>
    <p:sldId id="2146845791" r:id="rId32"/>
    <p:sldId id="2146845764" r:id="rId33"/>
    <p:sldId id="2146845787" r:id="rId34"/>
    <p:sldId id="2146845807" r:id="rId35"/>
    <p:sldId id="2146845793" r:id="rId36"/>
    <p:sldId id="2146845794" r:id="rId37"/>
    <p:sldId id="2146845801" r:id="rId38"/>
    <p:sldId id="2146845802" r:id="rId39"/>
    <p:sldId id="2146845765" r:id="rId40"/>
    <p:sldId id="2146845792" r:id="rId41"/>
    <p:sldId id="2146845805" r:id="rId42"/>
    <p:sldId id="2146845811" r:id="rId43"/>
    <p:sldId id="361" r:id="rId44"/>
    <p:sldId id="2146845808" r:id="rId45"/>
    <p:sldId id="403" r:id="rId46"/>
    <p:sldId id="21468457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slides" id="{D6BA4260-533A-4742-A8FA-B380CF029357}">
          <p14:sldIdLst>
            <p14:sldId id="376"/>
            <p14:sldId id="2146845797"/>
            <p14:sldId id="337"/>
            <p14:sldId id="2146845769"/>
            <p14:sldId id="339"/>
            <p14:sldId id="340"/>
            <p14:sldId id="341"/>
            <p14:sldId id="342"/>
            <p14:sldId id="2146845806"/>
            <p14:sldId id="345"/>
            <p14:sldId id="347"/>
            <p14:sldId id="348"/>
            <p14:sldId id="349"/>
            <p14:sldId id="350"/>
            <p14:sldId id="351"/>
            <p14:sldId id="464"/>
            <p14:sldId id="466"/>
            <p14:sldId id="260"/>
            <p14:sldId id="2146845775"/>
            <p14:sldId id="2146845773"/>
            <p14:sldId id="2146845804"/>
            <p14:sldId id="354"/>
            <p14:sldId id="2146845789"/>
            <p14:sldId id="2146845800"/>
            <p14:sldId id="2146845791"/>
            <p14:sldId id="2146845764"/>
            <p14:sldId id="2146845787"/>
            <p14:sldId id="2146845807"/>
            <p14:sldId id="2146845793"/>
            <p14:sldId id="2146845794"/>
            <p14:sldId id="2146845801"/>
            <p14:sldId id="2146845802"/>
            <p14:sldId id="2146845765"/>
            <p14:sldId id="2146845792"/>
            <p14:sldId id="2146845805"/>
            <p14:sldId id="2146845811"/>
            <p14:sldId id="361"/>
            <p14:sldId id="2146845808"/>
            <p14:sldId id="403"/>
          </p14:sldIdLst>
        </p14:section>
        <p14:section name="End slides / questions slides" id="{6CE0294C-E795-2941-A597-20B692ADCED8}">
          <p14:sldIdLst>
            <p14:sldId id="21468457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D3185A-964C-3B00-86AF-B3D2B5EE6B30}" name="Gunnar Ingimundarson" initials="GI" userId="S::gunnari@lsretail.com::e63238cc-233f-4b3d-91ee-28845a1d97c1" providerId="AD"/>
  <p188:author id="{558C4099-2F00-597C-91E7-1C88AB8A1A87}" name="Wojciech Januszauskas" initials="WJ" userId="S::wojciechja@lsretail.com::283006d7-7365-4ce6-9b04-25a42527db96" providerId="AD"/>
  <p188:author id="{46AF1FC1-EA8B-17EC-5A04-48DA33D86967}" name="Adalbjorg Karlsdottir" initials="AK" userId="S::adalbjorg@lsretail.com::73a1fade-35d2-4abb-8fff-103bcc4d95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4063"/>
    <a:srgbClr val="FFFF66"/>
    <a:srgbClr val="3A7889"/>
    <a:srgbClr val="0A3C66"/>
    <a:srgbClr val="313C40"/>
    <a:srgbClr val="44546A"/>
    <a:srgbClr val="265888"/>
    <a:srgbClr val="BFECFF"/>
    <a:srgbClr val="F8C79F"/>
    <a:srgbClr val="F7F4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09971-40EA-4CA8-8BCD-1BD782929503}" v="5561" dt="2022-05-13T12:35:20.359"/>
    <p1510:client id="{AC64CD8D-B30C-E95C-7B16-852E0283CDFA}" v="3" dt="2022-05-16T13:11:01.212"/>
    <p1510:client id="{CB984C8F-45D8-4EAD-81D4-F8215B713845}" v="2369" dt="2022-05-13T11:37:36.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92" autoAdjust="0"/>
  </p:normalViewPr>
  <p:slideViewPr>
    <p:cSldViewPr snapToGrid="0">
      <p:cViewPr varScale="1">
        <p:scale>
          <a:sx n="104" d="100"/>
          <a:sy n="104" d="100"/>
        </p:scale>
        <p:origin x="834"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63"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61"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lbjorg Karlsdottir" userId="S::adalbjorg@lsretail.com::73a1fade-35d2-4abb-8fff-103bcc4d95dd" providerId="AD" clId="Web-{CF5A04E1-C492-45BE-912F-0425E8012CA3}"/>
    <pc:docChg chg="delSld modSld modSection">
      <pc:chgData name="Adalbjorg Karlsdottir" userId="S::adalbjorg@lsretail.com::73a1fade-35d2-4abb-8fff-103bcc4d95dd" providerId="AD" clId="Web-{CF5A04E1-C492-45BE-912F-0425E8012CA3}" dt="2022-05-03T10:33:26.509" v="257"/>
      <pc:docMkLst>
        <pc:docMk/>
      </pc:docMkLst>
      <pc:sldChg chg="addSp delSp modSp addCm modNotes">
        <pc:chgData name="Adalbjorg Karlsdottir" userId="S::adalbjorg@lsretail.com::73a1fade-35d2-4abb-8fff-103bcc4d95dd" providerId="AD" clId="Web-{CF5A04E1-C492-45BE-912F-0425E8012CA3}" dt="2022-05-03T10:33:26.509" v="257"/>
        <pc:sldMkLst>
          <pc:docMk/>
          <pc:sldMk cId="2777538430" sldId="380"/>
        </pc:sldMkLst>
        <pc:spChg chg="add mod">
          <ac:chgData name="Adalbjorg Karlsdottir" userId="S::adalbjorg@lsretail.com::73a1fade-35d2-4abb-8fff-103bcc4d95dd" providerId="AD" clId="Web-{CF5A04E1-C492-45BE-912F-0425E8012CA3}" dt="2022-05-03T10:32:57.616" v="256"/>
          <ac:spMkLst>
            <pc:docMk/>
            <pc:sldMk cId="2777538430" sldId="380"/>
            <ac:spMk id="3" creationId="{0B5F1D90-2B96-E9A9-DFBA-3665183DEEE5}"/>
          </ac:spMkLst>
        </pc:spChg>
        <pc:spChg chg="del mod">
          <ac:chgData name="Adalbjorg Karlsdottir" userId="S::adalbjorg@lsretail.com::73a1fade-35d2-4abb-8fff-103bcc4d95dd" providerId="AD" clId="Web-{CF5A04E1-C492-45BE-912F-0425E8012CA3}" dt="2022-05-03T10:32:57.616" v="256"/>
          <ac:spMkLst>
            <pc:docMk/>
            <pc:sldMk cId="2777538430" sldId="380"/>
            <ac:spMk id="5" creationId="{6712F250-08EF-4E34-9358-7968ECF5E810}"/>
          </ac:spMkLst>
        </pc:spChg>
      </pc:sldChg>
      <pc:sldChg chg="del">
        <pc:chgData name="Adalbjorg Karlsdottir" userId="S::adalbjorg@lsretail.com::73a1fade-35d2-4abb-8fff-103bcc4d95dd" providerId="AD" clId="Web-{CF5A04E1-C492-45BE-912F-0425E8012CA3}" dt="2022-05-03T10:31:51.565" v="251"/>
        <pc:sldMkLst>
          <pc:docMk/>
          <pc:sldMk cId="906015499" sldId="2146845760"/>
        </pc:sldMkLst>
      </pc:sldChg>
      <pc:sldChg chg="modNotes">
        <pc:chgData name="Adalbjorg Karlsdottir" userId="S::adalbjorg@lsretail.com::73a1fade-35d2-4abb-8fff-103bcc4d95dd" providerId="AD" clId="Web-{CF5A04E1-C492-45BE-912F-0425E8012CA3}" dt="2022-05-03T10:25:50.818" v="166"/>
        <pc:sldMkLst>
          <pc:docMk/>
          <pc:sldMk cId="3787113151" sldId="2146845764"/>
        </pc:sldMkLst>
      </pc:sldChg>
      <pc:sldChg chg="modNotes">
        <pc:chgData name="Adalbjorg Karlsdottir" userId="S::adalbjorg@lsretail.com::73a1fade-35d2-4abb-8fff-103bcc4d95dd" providerId="AD" clId="Web-{CF5A04E1-C492-45BE-912F-0425E8012CA3}" dt="2022-05-03T10:28:16.113" v="168"/>
        <pc:sldMkLst>
          <pc:docMk/>
          <pc:sldMk cId="1462793168" sldId="2146845765"/>
        </pc:sldMkLst>
      </pc:sldChg>
      <pc:sldChg chg="modSp modCm">
        <pc:chgData name="Adalbjorg Karlsdottir" userId="S::adalbjorg@lsretail.com::73a1fade-35d2-4abb-8fff-103bcc4d95dd" providerId="AD" clId="Web-{CF5A04E1-C492-45BE-912F-0425E8012CA3}" dt="2022-05-02T15:27:38.043" v="108"/>
        <pc:sldMkLst>
          <pc:docMk/>
          <pc:sldMk cId="2544239214" sldId="2146845774"/>
        </pc:sldMkLst>
        <pc:spChg chg="mod">
          <ac:chgData name="Adalbjorg Karlsdottir" userId="S::adalbjorg@lsretail.com::73a1fade-35d2-4abb-8fff-103bcc4d95dd" providerId="AD" clId="Web-{CF5A04E1-C492-45BE-912F-0425E8012CA3}" dt="2022-05-02T15:13:45.334" v="0" actId="20577"/>
          <ac:spMkLst>
            <pc:docMk/>
            <pc:sldMk cId="2544239214" sldId="2146845774"/>
            <ac:spMk id="5" creationId="{404F600C-97F5-43CF-9C29-D36E1E99E7E7}"/>
          </ac:spMkLst>
        </pc:spChg>
        <pc:spChg chg="mod">
          <ac:chgData name="Adalbjorg Karlsdottir" userId="S::adalbjorg@lsretail.com::73a1fade-35d2-4abb-8fff-103bcc4d95dd" providerId="AD" clId="Web-{CF5A04E1-C492-45BE-912F-0425E8012CA3}" dt="2022-05-02T15:13:47.568" v="1" actId="20577"/>
          <ac:spMkLst>
            <pc:docMk/>
            <pc:sldMk cId="2544239214" sldId="2146845774"/>
            <ac:spMk id="8" creationId="{8A627997-7481-4BDC-A516-8FAF2A3B16A6}"/>
          </ac:spMkLst>
        </pc:spChg>
        <pc:spChg chg="mod">
          <ac:chgData name="Adalbjorg Karlsdottir" userId="S::adalbjorg@lsretail.com::73a1fade-35d2-4abb-8fff-103bcc4d95dd" providerId="AD" clId="Web-{CF5A04E1-C492-45BE-912F-0425E8012CA3}" dt="2022-05-02T15:14:45.994" v="5" actId="20577"/>
          <ac:spMkLst>
            <pc:docMk/>
            <pc:sldMk cId="2544239214" sldId="2146845774"/>
            <ac:spMk id="10" creationId="{897C7A1C-B6D6-4C19-B30E-76EF2BDCD7A5}"/>
          </ac:spMkLst>
        </pc:spChg>
        <pc:spChg chg="mod">
          <ac:chgData name="Adalbjorg Karlsdottir" userId="S::adalbjorg@lsretail.com::73a1fade-35d2-4abb-8fff-103bcc4d95dd" providerId="AD" clId="Web-{CF5A04E1-C492-45BE-912F-0425E8012CA3}" dt="2022-05-02T15:15:00.432" v="19" actId="14100"/>
          <ac:spMkLst>
            <pc:docMk/>
            <pc:sldMk cId="2544239214" sldId="2146845774"/>
            <ac:spMk id="11" creationId="{5AAB8722-82EC-49D6-913D-29218CDA8F51}"/>
          </ac:spMkLst>
        </pc:spChg>
        <pc:spChg chg="mod">
          <ac:chgData name="Adalbjorg Karlsdottir" userId="S::adalbjorg@lsretail.com::73a1fade-35d2-4abb-8fff-103bcc4d95dd" providerId="AD" clId="Web-{CF5A04E1-C492-45BE-912F-0425E8012CA3}" dt="2022-05-02T15:15:10.324" v="25" actId="20577"/>
          <ac:spMkLst>
            <pc:docMk/>
            <pc:sldMk cId="2544239214" sldId="2146845774"/>
            <ac:spMk id="12" creationId="{D7F50E27-2D68-497D-9892-9D17D6482E00}"/>
          </ac:spMkLst>
        </pc:spChg>
        <pc:spChg chg="mod">
          <ac:chgData name="Adalbjorg Karlsdottir" userId="S::adalbjorg@lsretail.com::73a1fade-35d2-4abb-8fff-103bcc4d95dd" providerId="AD" clId="Web-{CF5A04E1-C492-45BE-912F-0425E8012CA3}" dt="2022-05-02T15:13:53.803" v="2" actId="20577"/>
          <ac:spMkLst>
            <pc:docMk/>
            <pc:sldMk cId="2544239214" sldId="2146845774"/>
            <ac:spMk id="14" creationId="{8F573114-AB6E-4772-926D-858ACFF6D48F}"/>
          </ac:spMkLst>
        </pc:spChg>
      </pc:sldChg>
      <pc:sldChg chg="modSp modNotes">
        <pc:chgData name="Adalbjorg Karlsdottir" userId="S::adalbjorg@lsretail.com::73a1fade-35d2-4abb-8fff-103bcc4d95dd" providerId="AD" clId="Web-{CF5A04E1-C492-45BE-912F-0425E8012CA3}" dt="2022-05-03T10:31:32.110" v="250"/>
        <pc:sldMkLst>
          <pc:docMk/>
          <pc:sldMk cId="400027952" sldId="2146845776"/>
        </pc:sldMkLst>
        <pc:spChg chg="mod">
          <ac:chgData name="Adalbjorg Karlsdottir" userId="S::adalbjorg@lsretail.com::73a1fade-35d2-4abb-8fff-103bcc4d95dd" providerId="AD" clId="Web-{CF5A04E1-C492-45BE-912F-0425E8012CA3}" dt="2022-05-02T15:24:54.361" v="107" actId="20577"/>
          <ac:spMkLst>
            <pc:docMk/>
            <pc:sldMk cId="400027952" sldId="2146845776"/>
            <ac:spMk id="105" creationId="{AA083808-5F4D-A765-559A-ECDB6B41EE7E}"/>
          </ac:spMkLst>
        </pc:spChg>
        <pc:spChg chg="mod">
          <ac:chgData name="Adalbjorg Karlsdottir" userId="S::adalbjorg@lsretail.com::73a1fade-35d2-4abb-8fff-103bcc4d95dd" providerId="AD" clId="Web-{CF5A04E1-C492-45BE-912F-0425E8012CA3}" dt="2022-05-02T15:24:49.329" v="103" actId="20577"/>
          <ac:spMkLst>
            <pc:docMk/>
            <pc:sldMk cId="400027952" sldId="2146845776"/>
            <ac:spMk id="107" creationId="{D5AC767D-3981-54F8-BBCF-5BFBD36237A9}"/>
          </ac:spMkLst>
        </pc:spChg>
        <pc:spChg chg="mod">
          <ac:chgData name="Adalbjorg Karlsdottir" userId="S::adalbjorg@lsretail.com::73a1fade-35d2-4abb-8fff-103bcc4d95dd" providerId="AD" clId="Web-{CF5A04E1-C492-45BE-912F-0425E8012CA3}" dt="2022-05-02T15:24:51.845" v="105" actId="20577"/>
          <ac:spMkLst>
            <pc:docMk/>
            <pc:sldMk cId="400027952" sldId="2146845776"/>
            <ac:spMk id="109" creationId="{C8CB6E23-C87A-7068-4684-80B89BDB2E69}"/>
          </ac:spMkLst>
        </pc:spChg>
        <pc:graphicFrameChg chg="modGraphic">
          <ac:chgData name="Adalbjorg Karlsdottir" userId="S::adalbjorg@lsretail.com::73a1fade-35d2-4abb-8fff-103bcc4d95dd" providerId="AD" clId="Web-{CF5A04E1-C492-45BE-912F-0425E8012CA3}" dt="2022-05-02T15:24:45.235" v="101" actId="20577"/>
          <ac:graphicFrameMkLst>
            <pc:docMk/>
            <pc:sldMk cId="400027952" sldId="2146845776"/>
            <ac:graphicFrameMk id="61" creationId="{74B3A9B0-F4E4-DDD1-1E38-D4ED167323B1}"/>
          </ac:graphicFrameMkLst>
        </pc:graphicFrameChg>
        <pc:graphicFrameChg chg="mod modGraphic">
          <ac:chgData name="Adalbjorg Karlsdottir" userId="S::adalbjorg@lsretail.com::73a1fade-35d2-4abb-8fff-103bcc4d95dd" providerId="AD" clId="Web-{CF5A04E1-C492-45BE-912F-0425E8012CA3}" dt="2022-05-02T15:24:39.766" v="99" actId="20577"/>
          <ac:graphicFrameMkLst>
            <pc:docMk/>
            <pc:sldMk cId="400027952" sldId="2146845776"/>
            <ac:graphicFrameMk id="62" creationId="{A2B3CFEB-9576-7AEC-23C0-3F58EB7379F7}"/>
          </ac:graphicFrameMkLst>
        </pc:graphicFrameChg>
      </pc:sldChg>
      <pc:sldChg chg="addSp modSp modNotes">
        <pc:chgData name="Adalbjorg Karlsdottir" userId="S::adalbjorg@lsretail.com::73a1fade-35d2-4abb-8fff-103bcc4d95dd" providerId="AD" clId="Web-{CF5A04E1-C492-45BE-912F-0425E8012CA3}" dt="2022-05-03T10:17:51.442" v="151"/>
        <pc:sldMkLst>
          <pc:docMk/>
          <pc:sldMk cId="1850596670" sldId="2146845781"/>
        </pc:sldMkLst>
        <pc:spChg chg="mod">
          <ac:chgData name="Adalbjorg Karlsdottir" userId="S::adalbjorg@lsretail.com::73a1fade-35d2-4abb-8fff-103bcc4d95dd" providerId="AD" clId="Web-{CF5A04E1-C492-45BE-912F-0425E8012CA3}" dt="2022-05-02T15:18:32.540" v="82" actId="20577"/>
          <ac:spMkLst>
            <pc:docMk/>
            <pc:sldMk cId="1850596670" sldId="2146845781"/>
            <ac:spMk id="48" creationId="{CF5E279E-9C10-06A8-66A2-CC8357E1FB83}"/>
          </ac:spMkLst>
        </pc:spChg>
        <pc:spChg chg="add mod">
          <ac:chgData name="Adalbjorg Karlsdottir" userId="S::adalbjorg@lsretail.com::73a1fade-35d2-4abb-8fff-103bcc4d95dd" providerId="AD" clId="Web-{CF5A04E1-C492-45BE-912F-0425E8012CA3}" dt="2022-05-02T15:17:46.193" v="67"/>
          <ac:spMkLst>
            <pc:docMk/>
            <pc:sldMk cId="1850596670" sldId="2146845781"/>
            <ac:spMk id="85" creationId="{DB53D71B-0E7E-53BF-79C1-53E8A273E467}"/>
          </ac:spMkLst>
        </pc:spChg>
        <pc:spChg chg="add mod">
          <ac:chgData name="Adalbjorg Karlsdottir" userId="S::adalbjorg@lsretail.com::73a1fade-35d2-4abb-8fff-103bcc4d95dd" providerId="AD" clId="Web-{CF5A04E1-C492-45BE-912F-0425E8012CA3}" dt="2022-05-02T15:18:20.711" v="76"/>
          <ac:spMkLst>
            <pc:docMk/>
            <pc:sldMk cId="1850596670" sldId="2146845781"/>
            <ac:spMk id="86" creationId="{BF87E9DE-6B35-E325-CECB-267D1DE2AA7A}"/>
          </ac:spMkLst>
        </pc:spChg>
        <pc:spChg chg="mod">
          <ac:chgData name="Adalbjorg Karlsdottir" userId="S::adalbjorg@lsretail.com::73a1fade-35d2-4abb-8fff-103bcc4d95dd" providerId="AD" clId="Web-{CF5A04E1-C492-45BE-912F-0425E8012CA3}" dt="2022-05-02T15:18:28.727" v="78" actId="20577"/>
          <ac:spMkLst>
            <pc:docMk/>
            <pc:sldMk cId="1850596670" sldId="2146845781"/>
            <ac:spMk id="107" creationId="{D5AC767D-3981-54F8-BBCF-5BFBD36237A9}"/>
          </ac:spMkLst>
        </pc:spChg>
        <pc:spChg chg="mod">
          <ac:chgData name="Adalbjorg Karlsdottir" userId="S::adalbjorg@lsretail.com::73a1fade-35d2-4abb-8fff-103bcc4d95dd" providerId="AD" clId="Web-{CF5A04E1-C492-45BE-912F-0425E8012CA3}" dt="2022-05-02T15:18:30.915" v="80" actId="20577"/>
          <ac:spMkLst>
            <pc:docMk/>
            <pc:sldMk cId="1850596670" sldId="2146845781"/>
            <ac:spMk id="109" creationId="{C8CB6E23-C87A-7068-4684-80B89BDB2E69}"/>
          </ac:spMkLst>
        </pc:spChg>
        <pc:graphicFrameChg chg="modGraphic">
          <ac:chgData name="Adalbjorg Karlsdottir" userId="S::adalbjorg@lsretail.com::73a1fade-35d2-4abb-8fff-103bcc4d95dd" providerId="AD" clId="Web-{CF5A04E1-C492-45BE-912F-0425E8012CA3}" dt="2022-05-02T15:15:46.138" v="31" actId="20577"/>
          <ac:graphicFrameMkLst>
            <pc:docMk/>
            <pc:sldMk cId="1850596670" sldId="2146845781"/>
            <ac:graphicFrameMk id="61" creationId="{74B3A9B0-F4E4-DDD1-1E38-D4ED167323B1}"/>
          </ac:graphicFrameMkLst>
        </pc:graphicFrameChg>
        <pc:graphicFrameChg chg="mod modGraphic">
          <ac:chgData name="Adalbjorg Karlsdottir" userId="S::adalbjorg@lsretail.com::73a1fade-35d2-4abb-8fff-103bcc4d95dd" providerId="AD" clId="Web-{CF5A04E1-C492-45BE-912F-0425E8012CA3}" dt="2022-05-02T15:16:53.408" v="43" actId="20577"/>
          <ac:graphicFrameMkLst>
            <pc:docMk/>
            <pc:sldMk cId="1850596670" sldId="2146845781"/>
            <ac:graphicFrameMk id="62" creationId="{A2B3CFEB-9576-7AEC-23C0-3F58EB7379F7}"/>
          </ac:graphicFrameMkLst>
        </pc:graphicFrameChg>
      </pc:sldChg>
      <pc:sldChg chg="modSp">
        <pc:chgData name="Adalbjorg Karlsdottir" userId="S::adalbjorg@lsretail.com::73a1fade-35d2-4abb-8fff-103bcc4d95dd" providerId="AD" clId="Web-{CF5A04E1-C492-45BE-912F-0425E8012CA3}" dt="2022-05-03T08:20:25.513" v="140" actId="1076"/>
        <pc:sldMkLst>
          <pc:docMk/>
          <pc:sldMk cId="2177561661" sldId="2146845784"/>
        </pc:sldMkLst>
        <pc:graphicFrameChg chg="mod modGraphic">
          <ac:chgData name="Adalbjorg Karlsdottir" userId="S::adalbjorg@lsretail.com::73a1fade-35d2-4abb-8fff-103bcc4d95dd" providerId="AD" clId="Web-{CF5A04E1-C492-45BE-912F-0425E8012CA3}" dt="2022-05-03T08:19:50.293" v="132" actId="1076"/>
          <ac:graphicFrameMkLst>
            <pc:docMk/>
            <pc:sldMk cId="2177561661" sldId="2146845784"/>
            <ac:graphicFrameMk id="48" creationId="{6CDBDF2F-8A71-CDAB-1910-C404889243EF}"/>
          </ac:graphicFrameMkLst>
        </pc:graphicFrameChg>
        <pc:graphicFrameChg chg="mod modGraphic">
          <ac:chgData name="Adalbjorg Karlsdottir" userId="S::adalbjorg@lsretail.com::73a1fade-35d2-4abb-8fff-103bcc4d95dd" providerId="AD" clId="Web-{CF5A04E1-C492-45BE-912F-0425E8012CA3}" dt="2022-05-03T08:19:42.401" v="131" actId="1076"/>
          <ac:graphicFrameMkLst>
            <pc:docMk/>
            <pc:sldMk cId="2177561661" sldId="2146845784"/>
            <ac:graphicFrameMk id="101" creationId="{20ED38E0-849C-6729-2796-FD545E8BBDE5}"/>
          </ac:graphicFrameMkLst>
        </pc:graphicFrameChg>
        <pc:graphicFrameChg chg="mod modGraphic">
          <ac:chgData name="Adalbjorg Karlsdottir" userId="S::adalbjorg@lsretail.com::73a1fade-35d2-4abb-8fff-103bcc4d95dd" providerId="AD" clId="Web-{CF5A04E1-C492-45BE-912F-0425E8012CA3}" dt="2022-05-03T08:20:17.544" v="139" actId="1076"/>
          <ac:graphicFrameMkLst>
            <pc:docMk/>
            <pc:sldMk cId="2177561661" sldId="2146845784"/>
            <ac:graphicFrameMk id="116" creationId="{D6344CA9-5731-AC1B-8874-06A2D0A4DC12}"/>
          </ac:graphicFrameMkLst>
        </pc:graphicFrameChg>
        <pc:graphicFrameChg chg="modGraphic">
          <ac:chgData name="Adalbjorg Karlsdottir" userId="S::adalbjorg@lsretail.com::73a1fade-35d2-4abb-8fff-103bcc4d95dd" providerId="AD" clId="Web-{CF5A04E1-C492-45BE-912F-0425E8012CA3}" dt="2022-05-02T15:23:57.451" v="89" actId="20577"/>
          <ac:graphicFrameMkLst>
            <pc:docMk/>
            <pc:sldMk cId="2177561661" sldId="2146845784"/>
            <ac:graphicFrameMk id="141" creationId="{D79014DD-229E-FDC6-EEF7-25E8DB512EE6}"/>
          </ac:graphicFrameMkLst>
        </pc:graphicFrameChg>
        <pc:graphicFrameChg chg="mod">
          <ac:chgData name="Adalbjorg Karlsdottir" userId="S::adalbjorg@lsretail.com::73a1fade-35d2-4abb-8fff-103bcc4d95dd" providerId="AD" clId="Web-{CF5A04E1-C492-45BE-912F-0425E8012CA3}" dt="2022-05-03T08:20:25.513" v="140" actId="1076"/>
          <ac:graphicFrameMkLst>
            <pc:docMk/>
            <pc:sldMk cId="2177561661" sldId="2146845784"/>
            <ac:graphicFrameMk id="179" creationId="{F3DA4D6A-3D0B-39FA-50C3-7702E411ABD0}"/>
          </ac:graphicFrameMkLst>
        </pc:graphicFrameChg>
      </pc:sldChg>
    </pc:docChg>
  </pc:docChgLst>
  <pc:docChgLst>
    <pc:chgData name="Wojciech Januszauskas" userId="S::wojciechja@lsretail.com::283006d7-7365-4ce6-9b04-25a42527db96" providerId="AD" clId="Web-{46D101C3-91DF-CF9E-BFD3-370A5F61F0DB}"/>
    <pc:docChg chg="modSld">
      <pc:chgData name="Wojciech Januszauskas" userId="S::wojciechja@lsretail.com::283006d7-7365-4ce6-9b04-25a42527db96" providerId="AD" clId="Web-{46D101C3-91DF-CF9E-BFD3-370A5F61F0DB}" dt="2022-03-30T18:33:27.530" v="3"/>
      <pc:docMkLst>
        <pc:docMk/>
      </pc:docMkLst>
      <pc:sldChg chg="addCm">
        <pc:chgData name="Wojciech Januszauskas" userId="S::wojciechja@lsretail.com::283006d7-7365-4ce6-9b04-25a42527db96" providerId="AD" clId="Web-{46D101C3-91DF-CF9E-BFD3-370A5F61F0DB}" dt="2022-03-30T18:33:27.530" v="3"/>
        <pc:sldMkLst>
          <pc:docMk/>
          <pc:sldMk cId="1462793168" sldId="2146845765"/>
        </pc:sldMkLst>
      </pc:sldChg>
      <pc:sldChg chg="modSp">
        <pc:chgData name="Wojciech Januszauskas" userId="S::wojciechja@lsretail.com::283006d7-7365-4ce6-9b04-25a42527db96" providerId="AD" clId="Web-{46D101C3-91DF-CF9E-BFD3-370A5F61F0DB}" dt="2022-03-30T18:32:02.512" v="0" actId="20577"/>
        <pc:sldMkLst>
          <pc:docMk/>
          <pc:sldMk cId="1817301292" sldId="2146845768"/>
        </pc:sldMkLst>
        <pc:spChg chg="mod">
          <ac:chgData name="Wojciech Januszauskas" userId="S::wojciechja@lsretail.com::283006d7-7365-4ce6-9b04-25a42527db96" providerId="AD" clId="Web-{46D101C3-91DF-CF9E-BFD3-370A5F61F0DB}" dt="2022-03-30T18:32:02.512" v="0" actId="20577"/>
          <ac:spMkLst>
            <pc:docMk/>
            <pc:sldMk cId="1817301292" sldId="2146845768"/>
            <ac:spMk id="4" creationId="{80002289-6C57-4AEE-8903-88DF413615EE}"/>
          </ac:spMkLst>
        </pc:spChg>
      </pc:sldChg>
      <pc:sldChg chg="modSp">
        <pc:chgData name="Wojciech Januszauskas" userId="S::wojciechja@lsretail.com::283006d7-7365-4ce6-9b04-25a42527db96" providerId="AD" clId="Web-{46D101C3-91DF-CF9E-BFD3-370A5F61F0DB}" dt="2022-03-30T18:32:20.669" v="1" actId="20577"/>
        <pc:sldMkLst>
          <pc:docMk/>
          <pc:sldMk cId="3344404410" sldId="2146845771"/>
        </pc:sldMkLst>
        <pc:spChg chg="mod">
          <ac:chgData name="Wojciech Januszauskas" userId="S::wojciechja@lsretail.com::283006d7-7365-4ce6-9b04-25a42527db96" providerId="AD" clId="Web-{46D101C3-91DF-CF9E-BFD3-370A5F61F0DB}" dt="2022-03-30T18:32:20.669" v="1" actId="20577"/>
          <ac:spMkLst>
            <pc:docMk/>
            <pc:sldMk cId="3344404410" sldId="2146845771"/>
            <ac:spMk id="2" creationId="{413E79F6-83B3-0953-4AA9-C891E27F1DDB}"/>
          </ac:spMkLst>
        </pc:spChg>
      </pc:sldChg>
      <pc:sldChg chg="addCm">
        <pc:chgData name="Wojciech Januszauskas" userId="S::wojciechja@lsretail.com::283006d7-7365-4ce6-9b04-25a42527db96" providerId="AD" clId="Web-{46D101C3-91DF-CF9E-BFD3-370A5F61F0DB}" dt="2022-03-30T18:33:06.904" v="2"/>
        <pc:sldMkLst>
          <pc:docMk/>
          <pc:sldMk cId="2544239214" sldId="2146845774"/>
        </pc:sldMkLst>
      </pc:sldChg>
    </pc:docChg>
  </pc:docChgLst>
  <pc:docChgLst>
    <pc:chgData name="Wojciech Januszauskas" userId="S::wojciechja@lsretail.com::283006d7-7365-4ce6-9b04-25a42527db96" providerId="AD" clId="Web-{DB33D6E7-5658-E8E3-8B81-84FE7374C053}"/>
    <pc:docChg chg="modSld">
      <pc:chgData name="Wojciech Januszauskas" userId="S::wojciechja@lsretail.com::283006d7-7365-4ce6-9b04-25a42527db96" providerId="AD" clId="Web-{DB33D6E7-5658-E8E3-8B81-84FE7374C053}" dt="2022-04-11T15:50:43.271" v="0"/>
      <pc:docMkLst>
        <pc:docMk/>
      </pc:docMkLst>
      <pc:sldChg chg="delSp">
        <pc:chgData name="Wojciech Januszauskas" userId="S::wojciechja@lsretail.com::283006d7-7365-4ce6-9b04-25a42527db96" providerId="AD" clId="Web-{DB33D6E7-5658-E8E3-8B81-84FE7374C053}" dt="2022-04-11T15:50:43.271" v="0"/>
        <pc:sldMkLst>
          <pc:docMk/>
          <pc:sldMk cId="3944550731" sldId="2146845786"/>
        </pc:sldMkLst>
        <pc:spChg chg="topLvl">
          <ac:chgData name="Wojciech Januszauskas" userId="S::wojciechja@lsretail.com::283006d7-7365-4ce6-9b04-25a42527db96" providerId="AD" clId="Web-{DB33D6E7-5658-E8E3-8B81-84FE7374C053}" dt="2022-04-11T15:50:43.271" v="0"/>
          <ac:spMkLst>
            <pc:docMk/>
            <pc:sldMk cId="3944550731" sldId="2146845786"/>
            <ac:spMk id="15" creationId="{8DFCD236-EF70-476E-8619-35CCBF52EE7F}"/>
          </ac:spMkLst>
        </pc:spChg>
        <pc:grpChg chg="del">
          <ac:chgData name="Wojciech Januszauskas" userId="S::wojciechja@lsretail.com::283006d7-7365-4ce6-9b04-25a42527db96" providerId="AD" clId="Web-{DB33D6E7-5658-E8E3-8B81-84FE7374C053}" dt="2022-04-11T15:50:43.271" v="0"/>
          <ac:grpSpMkLst>
            <pc:docMk/>
            <pc:sldMk cId="3944550731" sldId="2146845786"/>
            <ac:grpSpMk id="8" creationId="{B54C7DA3-737D-4CE0-AB4D-C7442AEF871D}"/>
          </ac:grpSpMkLst>
        </pc:grpChg>
        <pc:picChg chg="topLvl">
          <ac:chgData name="Wojciech Januszauskas" userId="S::wojciechja@lsretail.com::283006d7-7365-4ce6-9b04-25a42527db96" providerId="AD" clId="Web-{DB33D6E7-5658-E8E3-8B81-84FE7374C053}" dt="2022-04-11T15:50:43.271" v="0"/>
          <ac:picMkLst>
            <pc:docMk/>
            <pc:sldMk cId="3944550731" sldId="2146845786"/>
            <ac:picMk id="7" creationId="{3EB90B26-A212-4D0A-BC5D-F07570110750}"/>
          </ac:picMkLst>
        </pc:picChg>
      </pc:sldChg>
    </pc:docChg>
  </pc:docChgLst>
  <pc:docChgLst>
    <pc:chgData name="Adalbjorg Karlsdottir" userId="73a1fade-35d2-4abb-8fff-103bcc4d95dd" providerId="ADAL" clId="{2BC09971-40EA-4CA8-8BCD-1BD782929503}"/>
    <pc:docChg chg="undo custSel addSld delSld modSld sldOrd modSection">
      <pc:chgData name="Adalbjorg Karlsdottir" userId="73a1fade-35d2-4abb-8fff-103bcc4d95dd" providerId="ADAL" clId="{2BC09971-40EA-4CA8-8BCD-1BD782929503}" dt="2022-05-13T19:59:14.593" v="6598" actId="20577"/>
      <pc:docMkLst>
        <pc:docMk/>
      </pc:docMkLst>
      <pc:sldChg chg="addSp">
        <pc:chgData name="Adalbjorg Karlsdottir" userId="73a1fade-35d2-4abb-8fff-103bcc4d95dd" providerId="ADAL" clId="{2BC09971-40EA-4CA8-8BCD-1BD782929503}" dt="2022-05-12T11:54:30.615" v="5555"/>
        <pc:sldMkLst>
          <pc:docMk/>
          <pc:sldMk cId="4250512744" sldId="376"/>
        </pc:sldMkLst>
        <pc:inkChg chg="add">
          <ac:chgData name="Adalbjorg Karlsdottir" userId="73a1fade-35d2-4abb-8fff-103bcc4d95dd" providerId="ADAL" clId="{2BC09971-40EA-4CA8-8BCD-1BD782929503}" dt="2022-05-12T11:54:30.615" v="5555"/>
          <ac:inkMkLst>
            <pc:docMk/>
            <pc:sldMk cId="4250512744" sldId="376"/>
            <ac:inkMk id="5" creationId="{2D6ABB25-2AC2-BA6D-D7DF-4D030B9F85BC}"/>
          </ac:inkMkLst>
        </pc:inkChg>
      </pc:sldChg>
      <pc:sldChg chg="mod modShow">
        <pc:chgData name="Adalbjorg Karlsdottir" userId="73a1fade-35d2-4abb-8fff-103bcc4d95dd" providerId="ADAL" clId="{2BC09971-40EA-4CA8-8BCD-1BD782929503}" dt="2022-05-05T08:51:02.893" v="579" actId="729"/>
        <pc:sldMkLst>
          <pc:docMk/>
          <pc:sldMk cId="2777538430" sldId="380"/>
        </pc:sldMkLst>
      </pc:sldChg>
      <pc:sldChg chg="modNotesTx">
        <pc:chgData name="Adalbjorg Karlsdottir" userId="73a1fade-35d2-4abb-8fff-103bcc4d95dd" providerId="ADAL" clId="{2BC09971-40EA-4CA8-8BCD-1BD782929503}" dt="2022-05-12T15:40:30.931" v="6536" actId="33524"/>
        <pc:sldMkLst>
          <pc:docMk/>
          <pc:sldMk cId="2176593794" sldId="403"/>
        </pc:sldMkLst>
      </pc:sldChg>
      <pc:sldChg chg="modNotesTx">
        <pc:chgData name="Adalbjorg Karlsdottir" userId="73a1fade-35d2-4abb-8fff-103bcc4d95dd" providerId="ADAL" clId="{2BC09971-40EA-4CA8-8BCD-1BD782929503}" dt="2022-05-13T19:59:14.593" v="6598" actId="20577"/>
        <pc:sldMkLst>
          <pc:docMk/>
          <pc:sldMk cId="3787113151" sldId="2146845764"/>
        </pc:sldMkLst>
      </pc:sldChg>
      <pc:sldChg chg="modSp mod modNotesTx">
        <pc:chgData name="Adalbjorg Karlsdottir" userId="73a1fade-35d2-4abb-8fff-103bcc4d95dd" providerId="ADAL" clId="{2BC09971-40EA-4CA8-8BCD-1BD782929503}" dt="2022-05-06T19:38:39.089" v="3536" actId="113"/>
        <pc:sldMkLst>
          <pc:docMk/>
          <pc:sldMk cId="1462793168" sldId="2146845765"/>
        </pc:sldMkLst>
        <pc:spChg chg="mod">
          <ac:chgData name="Adalbjorg Karlsdottir" userId="73a1fade-35d2-4abb-8fff-103bcc4d95dd" providerId="ADAL" clId="{2BC09971-40EA-4CA8-8BCD-1BD782929503}" dt="2022-05-03T18:32:48.939" v="50" actId="6549"/>
          <ac:spMkLst>
            <pc:docMk/>
            <pc:sldMk cId="1462793168" sldId="2146845765"/>
            <ac:spMk id="5" creationId="{6712F250-08EF-4E34-9358-7968ECF5E810}"/>
          </ac:spMkLst>
        </pc:spChg>
      </pc:sldChg>
      <pc:sldChg chg="addSp delSp modSp del mod delAnim modAnim">
        <pc:chgData name="Adalbjorg Karlsdottir" userId="73a1fade-35d2-4abb-8fff-103bcc4d95dd" providerId="ADAL" clId="{2BC09971-40EA-4CA8-8BCD-1BD782929503}" dt="2022-05-05T08:32:27.875" v="537" actId="47"/>
        <pc:sldMkLst>
          <pc:docMk/>
          <pc:sldMk cId="2544239214" sldId="2146845774"/>
        </pc:sldMkLst>
        <pc:spChg chg="add del">
          <ac:chgData name="Adalbjorg Karlsdottir" userId="73a1fade-35d2-4abb-8fff-103bcc4d95dd" providerId="ADAL" clId="{2BC09971-40EA-4CA8-8BCD-1BD782929503}" dt="2022-05-03T18:29:19.313" v="41" actId="478"/>
          <ac:spMkLst>
            <pc:docMk/>
            <pc:sldMk cId="2544239214" sldId="2146845774"/>
            <ac:spMk id="5" creationId="{404F600C-97F5-43CF-9C29-D36E1E99E7E7}"/>
          </ac:spMkLst>
        </pc:spChg>
        <pc:spChg chg="del mod topLvl">
          <ac:chgData name="Adalbjorg Karlsdottir" userId="73a1fade-35d2-4abb-8fff-103bcc4d95dd" providerId="ADAL" clId="{2BC09971-40EA-4CA8-8BCD-1BD782929503}" dt="2022-05-03T18:29:23.297" v="42" actId="478"/>
          <ac:spMkLst>
            <pc:docMk/>
            <pc:sldMk cId="2544239214" sldId="2146845774"/>
            <ac:spMk id="10" creationId="{897C7A1C-B6D6-4C19-B30E-76EF2BDCD7A5}"/>
          </ac:spMkLst>
        </pc:spChg>
        <pc:spChg chg="del topLvl">
          <ac:chgData name="Adalbjorg Karlsdottir" userId="73a1fade-35d2-4abb-8fff-103bcc4d95dd" providerId="ADAL" clId="{2BC09971-40EA-4CA8-8BCD-1BD782929503}" dt="2022-05-03T18:29:25.888" v="43" actId="478"/>
          <ac:spMkLst>
            <pc:docMk/>
            <pc:sldMk cId="2544239214" sldId="2146845774"/>
            <ac:spMk id="11" creationId="{5AAB8722-82EC-49D6-913D-29218CDA8F51}"/>
          </ac:spMkLst>
        </pc:spChg>
        <pc:spChg chg="del topLvl">
          <ac:chgData name="Adalbjorg Karlsdottir" userId="73a1fade-35d2-4abb-8fff-103bcc4d95dd" providerId="ADAL" clId="{2BC09971-40EA-4CA8-8BCD-1BD782929503}" dt="2022-05-03T18:29:29.792" v="44" actId="478"/>
          <ac:spMkLst>
            <pc:docMk/>
            <pc:sldMk cId="2544239214" sldId="2146845774"/>
            <ac:spMk id="12" creationId="{D7F50E27-2D68-497D-9892-9D17D6482E00}"/>
          </ac:spMkLst>
        </pc:spChg>
        <pc:grpChg chg="add del topLvl">
          <ac:chgData name="Adalbjorg Karlsdottir" userId="73a1fade-35d2-4abb-8fff-103bcc4d95dd" providerId="ADAL" clId="{2BC09971-40EA-4CA8-8BCD-1BD782929503}" dt="2022-05-03T18:29:23.297" v="42" actId="478"/>
          <ac:grpSpMkLst>
            <pc:docMk/>
            <pc:sldMk cId="2544239214" sldId="2146845774"/>
            <ac:grpSpMk id="15" creationId="{25BC3929-2E68-4BF6-AD87-B9CF134487DE}"/>
          </ac:grpSpMkLst>
        </pc:grpChg>
        <pc:grpChg chg="topLvl">
          <ac:chgData name="Adalbjorg Karlsdottir" userId="73a1fade-35d2-4abb-8fff-103bcc4d95dd" providerId="ADAL" clId="{2BC09971-40EA-4CA8-8BCD-1BD782929503}" dt="2022-05-03T18:29:25.888" v="43" actId="478"/>
          <ac:grpSpMkLst>
            <pc:docMk/>
            <pc:sldMk cId="2544239214" sldId="2146845774"/>
            <ac:grpSpMk id="16" creationId="{B81ACDD0-DFF1-46E0-BD99-6FD7993A30F3}"/>
          </ac:grpSpMkLst>
        </pc:grpChg>
        <pc:grpChg chg="topLvl">
          <ac:chgData name="Adalbjorg Karlsdottir" userId="73a1fade-35d2-4abb-8fff-103bcc4d95dd" providerId="ADAL" clId="{2BC09971-40EA-4CA8-8BCD-1BD782929503}" dt="2022-05-03T18:29:29.792" v="44" actId="478"/>
          <ac:grpSpMkLst>
            <pc:docMk/>
            <pc:sldMk cId="2544239214" sldId="2146845774"/>
            <ac:grpSpMk id="18" creationId="{779D32C0-17F9-485D-9E23-BCDFC9DED270}"/>
          </ac:grpSpMkLst>
        </pc:grpChg>
        <pc:grpChg chg="del">
          <ac:chgData name="Adalbjorg Karlsdottir" userId="73a1fade-35d2-4abb-8fff-103bcc4d95dd" providerId="ADAL" clId="{2BC09971-40EA-4CA8-8BCD-1BD782929503}" dt="2022-05-03T18:29:23.297" v="42" actId="478"/>
          <ac:grpSpMkLst>
            <pc:docMk/>
            <pc:sldMk cId="2544239214" sldId="2146845774"/>
            <ac:grpSpMk id="19" creationId="{61C797D4-311F-4027-AD70-7E6C8B61C94B}"/>
          </ac:grpSpMkLst>
        </pc:grpChg>
        <pc:grpChg chg="del">
          <ac:chgData name="Adalbjorg Karlsdottir" userId="73a1fade-35d2-4abb-8fff-103bcc4d95dd" providerId="ADAL" clId="{2BC09971-40EA-4CA8-8BCD-1BD782929503}" dt="2022-05-03T18:29:25.888" v="43" actId="478"/>
          <ac:grpSpMkLst>
            <pc:docMk/>
            <pc:sldMk cId="2544239214" sldId="2146845774"/>
            <ac:grpSpMk id="20" creationId="{2F802A53-631B-46AB-A13D-F3E4776E955B}"/>
          </ac:grpSpMkLst>
        </pc:grpChg>
        <pc:grpChg chg="del">
          <ac:chgData name="Adalbjorg Karlsdottir" userId="73a1fade-35d2-4abb-8fff-103bcc4d95dd" providerId="ADAL" clId="{2BC09971-40EA-4CA8-8BCD-1BD782929503}" dt="2022-05-03T18:29:29.792" v="44" actId="478"/>
          <ac:grpSpMkLst>
            <pc:docMk/>
            <pc:sldMk cId="2544239214" sldId="2146845774"/>
            <ac:grpSpMk id="21" creationId="{DEE8D92B-DBF3-420F-AB3E-B6C0E9EDE6E5}"/>
          </ac:grpSpMkLst>
        </pc:grpChg>
      </pc:sldChg>
      <pc:sldChg chg="del modAnim modNotesTx">
        <pc:chgData name="Adalbjorg Karlsdottir" userId="73a1fade-35d2-4abb-8fff-103bcc4d95dd" providerId="ADAL" clId="{2BC09971-40EA-4CA8-8BCD-1BD782929503}" dt="2022-05-05T08:32:01.481" v="535" actId="47"/>
        <pc:sldMkLst>
          <pc:docMk/>
          <pc:sldMk cId="400027952" sldId="2146845776"/>
        </pc:sldMkLst>
      </pc:sldChg>
      <pc:sldChg chg="delSp del mod delAnim modAnim">
        <pc:chgData name="Adalbjorg Karlsdottir" userId="73a1fade-35d2-4abb-8fff-103bcc4d95dd" providerId="ADAL" clId="{2BC09971-40EA-4CA8-8BCD-1BD782929503}" dt="2022-05-05T08:32:16.777" v="536" actId="47"/>
        <pc:sldMkLst>
          <pc:docMk/>
          <pc:sldMk cId="1850596670" sldId="2146845781"/>
        </pc:sldMkLst>
        <pc:spChg chg="del">
          <ac:chgData name="Adalbjorg Karlsdottir" userId="73a1fade-35d2-4abb-8fff-103bcc4d95dd" providerId="ADAL" clId="{2BC09971-40EA-4CA8-8BCD-1BD782929503}" dt="2022-05-03T18:29:34.353" v="45" actId="478"/>
          <ac:spMkLst>
            <pc:docMk/>
            <pc:sldMk cId="1850596670" sldId="2146845781"/>
            <ac:spMk id="85" creationId="{DB53D71B-0E7E-53BF-79C1-53E8A273E467}"/>
          </ac:spMkLst>
        </pc:spChg>
        <pc:spChg chg="del">
          <ac:chgData name="Adalbjorg Karlsdottir" userId="73a1fade-35d2-4abb-8fff-103bcc4d95dd" providerId="ADAL" clId="{2BC09971-40EA-4CA8-8BCD-1BD782929503}" dt="2022-05-03T18:29:36.276" v="46" actId="478"/>
          <ac:spMkLst>
            <pc:docMk/>
            <pc:sldMk cId="1850596670" sldId="2146845781"/>
            <ac:spMk id="86" creationId="{BF87E9DE-6B35-E325-CECB-267D1DE2AA7A}"/>
          </ac:spMkLst>
        </pc:spChg>
      </pc:sldChg>
      <pc:sldChg chg="modSp del mod">
        <pc:chgData name="Adalbjorg Karlsdottir" userId="73a1fade-35d2-4abb-8fff-103bcc4d95dd" providerId="ADAL" clId="{2BC09971-40EA-4CA8-8BCD-1BD782929503}" dt="2022-05-05T08:32:33.267" v="538" actId="47"/>
        <pc:sldMkLst>
          <pc:docMk/>
          <pc:sldMk cId="2177561661" sldId="2146845784"/>
        </pc:sldMkLst>
        <pc:graphicFrameChg chg="mod">
          <ac:chgData name="Adalbjorg Karlsdottir" userId="73a1fade-35d2-4abb-8fff-103bcc4d95dd" providerId="ADAL" clId="{2BC09971-40EA-4CA8-8BCD-1BD782929503}" dt="2022-05-03T18:09:16.064" v="14"/>
          <ac:graphicFrameMkLst>
            <pc:docMk/>
            <pc:sldMk cId="2177561661" sldId="2146845784"/>
            <ac:graphicFrameMk id="48" creationId="{6CDBDF2F-8A71-CDAB-1910-C404889243EF}"/>
          </ac:graphicFrameMkLst>
        </pc:graphicFrameChg>
        <pc:graphicFrameChg chg="mod">
          <ac:chgData name="Adalbjorg Karlsdottir" userId="73a1fade-35d2-4abb-8fff-103bcc4d95dd" providerId="ADAL" clId="{2BC09971-40EA-4CA8-8BCD-1BD782929503}" dt="2022-05-03T18:09:42.817" v="19"/>
          <ac:graphicFrameMkLst>
            <pc:docMk/>
            <pc:sldMk cId="2177561661" sldId="2146845784"/>
            <ac:graphicFrameMk id="101" creationId="{20ED38E0-849C-6729-2796-FD545E8BBDE5}"/>
          </ac:graphicFrameMkLst>
        </pc:graphicFrameChg>
        <pc:graphicFrameChg chg="mod">
          <ac:chgData name="Adalbjorg Karlsdottir" userId="73a1fade-35d2-4abb-8fff-103bcc4d95dd" providerId="ADAL" clId="{2BC09971-40EA-4CA8-8BCD-1BD782929503}" dt="2022-05-03T18:23:36.911" v="35"/>
          <ac:graphicFrameMkLst>
            <pc:docMk/>
            <pc:sldMk cId="2177561661" sldId="2146845784"/>
            <ac:graphicFrameMk id="116" creationId="{D6344CA9-5731-AC1B-8874-06A2D0A4DC12}"/>
          </ac:graphicFrameMkLst>
        </pc:graphicFrameChg>
        <pc:graphicFrameChg chg="mod">
          <ac:chgData name="Adalbjorg Karlsdottir" userId="73a1fade-35d2-4abb-8fff-103bcc4d95dd" providerId="ADAL" clId="{2BC09971-40EA-4CA8-8BCD-1BD782929503}" dt="2022-05-03T18:23:49.502" v="36"/>
          <ac:graphicFrameMkLst>
            <pc:docMk/>
            <pc:sldMk cId="2177561661" sldId="2146845784"/>
            <ac:graphicFrameMk id="141" creationId="{D79014DD-229E-FDC6-EEF7-25E8DB512EE6}"/>
          </ac:graphicFrameMkLst>
        </pc:graphicFrameChg>
        <pc:graphicFrameChg chg="mod">
          <ac:chgData name="Adalbjorg Karlsdottir" userId="73a1fade-35d2-4abb-8fff-103bcc4d95dd" providerId="ADAL" clId="{2BC09971-40EA-4CA8-8BCD-1BD782929503}" dt="2022-05-03T18:23:57.188" v="37"/>
          <ac:graphicFrameMkLst>
            <pc:docMk/>
            <pc:sldMk cId="2177561661" sldId="2146845784"/>
            <ac:graphicFrameMk id="179" creationId="{F3DA4D6A-3D0B-39FA-50C3-7702E411ABD0}"/>
          </ac:graphicFrameMkLst>
        </pc:graphicFrameChg>
      </pc:sldChg>
      <pc:sldChg chg="add modNotesTx">
        <pc:chgData name="Adalbjorg Karlsdottir" userId="73a1fade-35d2-4abb-8fff-103bcc4d95dd" providerId="ADAL" clId="{2BC09971-40EA-4CA8-8BCD-1BD782929503}" dt="2022-05-13T12:35:20.360" v="6562" actId="313"/>
        <pc:sldMkLst>
          <pc:docMk/>
          <pc:sldMk cId="1481506741" sldId="2146845787"/>
        </pc:sldMkLst>
      </pc:sldChg>
      <pc:sldChg chg="modNotesTx">
        <pc:chgData name="Adalbjorg Karlsdottir" userId="73a1fade-35d2-4abb-8fff-103bcc4d95dd" providerId="ADAL" clId="{2BC09971-40EA-4CA8-8BCD-1BD782929503}" dt="2022-05-06T19:34:36.533" v="3478" actId="20577"/>
        <pc:sldMkLst>
          <pc:docMk/>
          <pc:sldMk cId="4289978390" sldId="2146845789"/>
        </pc:sldMkLst>
      </pc:sldChg>
      <pc:sldChg chg="del">
        <pc:chgData name="Adalbjorg Karlsdottir" userId="73a1fade-35d2-4abb-8fff-103bcc4d95dd" providerId="ADAL" clId="{2BC09971-40EA-4CA8-8BCD-1BD782929503}" dt="2022-05-05T08:29:55.611" v="534" actId="47"/>
        <pc:sldMkLst>
          <pc:docMk/>
          <pc:sldMk cId="3565731096" sldId="2146845790"/>
        </pc:sldMkLst>
      </pc:sldChg>
      <pc:sldChg chg="modSp mod addCm modNotesTx">
        <pc:chgData name="Adalbjorg Karlsdottir" userId="73a1fade-35d2-4abb-8fff-103bcc4d95dd" providerId="ADAL" clId="{2BC09971-40EA-4CA8-8BCD-1BD782929503}" dt="2022-05-13T13:54:23.569" v="6582" actId="20577"/>
        <pc:sldMkLst>
          <pc:docMk/>
          <pc:sldMk cId="2195842701" sldId="2146845791"/>
        </pc:sldMkLst>
        <pc:spChg chg="mod">
          <ac:chgData name="Adalbjorg Karlsdottir" userId="73a1fade-35d2-4abb-8fff-103bcc4d95dd" providerId="ADAL" clId="{2BC09971-40EA-4CA8-8BCD-1BD782929503}" dt="2022-05-05T13:28:15.265" v="973" actId="13926"/>
          <ac:spMkLst>
            <pc:docMk/>
            <pc:sldMk cId="2195842701" sldId="2146845791"/>
            <ac:spMk id="9" creationId="{9C8C8F0F-1676-478B-B213-F8992BA27459}"/>
          </ac:spMkLst>
        </pc:spChg>
      </pc:sldChg>
      <pc:sldChg chg="modAnim modNotesTx">
        <pc:chgData name="Adalbjorg Karlsdottir" userId="73a1fade-35d2-4abb-8fff-103bcc4d95dd" providerId="ADAL" clId="{2BC09971-40EA-4CA8-8BCD-1BD782929503}" dt="2022-05-10T09:16:56.123" v="5206"/>
        <pc:sldMkLst>
          <pc:docMk/>
          <pc:sldMk cId="3338365618" sldId="2146845792"/>
        </pc:sldMkLst>
      </pc:sldChg>
      <pc:sldChg chg="delSp mod modAnim modNotesTx">
        <pc:chgData name="Adalbjorg Karlsdottir" userId="73a1fade-35d2-4abb-8fff-103bcc4d95dd" providerId="ADAL" clId="{2BC09971-40EA-4CA8-8BCD-1BD782929503}" dt="2022-05-09T15:54:47.724" v="4066" actId="20577"/>
        <pc:sldMkLst>
          <pc:docMk/>
          <pc:sldMk cId="1782105068" sldId="2146845793"/>
        </pc:sldMkLst>
        <pc:grpChg chg="del">
          <ac:chgData name="Adalbjorg Karlsdottir" userId="73a1fade-35d2-4abb-8fff-103bcc4d95dd" providerId="ADAL" clId="{2BC09971-40EA-4CA8-8BCD-1BD782929503}" dt="2022-05-05T08:34:40.637" v="549" actId="478"/>
          <ac:grpSpMkLst>
            <pc:docMk/>
            <pc:sldMk cId="1782105068" sldId="2146845793"/>
            <ac:grpSpMk id="14" creationId="{C72DAC90-1153-C6D2-7B61-3541E9FB7EDD}"/>
          </ac:grpSpMkLst>
        </pc:grpChg>
        <pc:grpChg chg="del">
          <ac:chgData name="Adalbjorg Karlsdottir" userId="73a1fade-35d2-4abb-8fff-103bcc4d95dd" providerId="ADAL" clId="{2BC09971-40EA-4CA8-8BCD-1BD782929503}" dt="2022-05-05T08:34:41.852" v="550" actId="478"/>
          <ac:grpSpMkLst>
            <pc:docMk/>
            <pc:sldMk cId="1782105068" sldId="2146845793"/>
            <ac:grpSpMk id="15" creationId="{F0310446-8FB7-3A9A-2C4D-3A3B6AF150D8}"/>
          </ac:grpSpMkLst>
        </pc:grpChg>
        <pc:grpChg chg="del">
          <ac:chgData name="Adalbjorg Karlsdottir" userId="73a1fade-35d2-4abb-8fff-103bcc4d95dd" providerId="ADAL" clId="{2BC09971-40EA-4CA8-8BCD-1BD782929503}" dt="2022-05-05T08:34:43.089" v="551" actId="478"/>
          <ac:grpSpMkLst>
            <pc:docMk/>
            <pc:sldMk cId="1782105068" sldId="2146845793"/>
            <ac:grpSpMk id="17" creationId="{596ABAC2-9772-5618-1F32-9DB484F70428}"/>
          </ac:grpSpMkLst>
        </pc:grpChg>
      </pc:sldChg>
      <pc:sldChg chg="addSp delSp add mod modAnim modNotesTx">
        <pc:chgData name="Adalbjorg Karlsdottir" userId="73a1fade-35d2-4abb-8fff-103bcc4d95dd" providerId="ADAL" clId="{2BC09971-40EA-4CA8-8BCD-1BD782929503}" dt="2022-05-06T11:14:09.810" v="3432" actId="20577"/>
        <pc:sldMkLst>
          <pc:docMk/>
          <pc:sldMk cId="1491393191" sldId="2146845794"/>
        </pc:sldMkLst>
        <pc:grpChg chg="add del">
          <ac:chgData name="Adalbjorg Karlsdottir" userId="73a1fade-35d2-4abb-8fff-103bcc4d95dd" providerId="ADAL" clId="{2BC09971-40EA-4CA8-8BCD-1BD782929503}" dt="2022-05-05T08:35:36.043" v="555" actId="478"/>
          <ac:grpSpMkLst>
            <pc:docMk/>
            <pc:sldMk cId="1491393191" sldId="2146845794"/>
            <ac:grpSpMk id="13" creationId="{9F8F10BD-F3AB-5646-557F-05878CDEBB04}"/>
          </ac:grpSpMkLst>
        </pc:grpChg>
        <pc:grpChg chg="add del">
          <ac:chgData name="Adalbjorg Karlsdottir" userId="73a1fade-35d2-4abb-8fff-103bcc4d95dd" providerId="ADAL" clId="{2BC09971-40EA-4CA8-8BCD-1BD782929503}" dt="2022-05-05T08:35:35.139" v="554" actId="478"/>
          <ac:grpSpMkLst>
            <pc:docMk/>
            <pc:sldMk cId="1491393191" sldId="2146845794"/>
            <ac:grpSpMk id="16" creationId="{53ACADA1-02D1-8BDB-491A-521CB7CFE6AF}"/>
          </ac:grpSpMkLst>
        </pc:grpChg>
      </pc:sldChg>
      <pc:sldChg chg="delSp modSp del mod ord modAnim modNotesTx">
        <pc:chgData name="Adalbjorg Karlsdottir" userId="73a1fade-35d2-4abb-8fff-103bcc4d95dd" providerId="ADAL" clId="{2BC09971-40EA-4CA8-8BCD-1BD782929503}" dt="2022-05-05T08:29:03.686" v="533" actId="47"/>
        <pc:sldMkLst>
          <pc:docMk/>
          <pc:sldMk cId="2490940439" sldId="2146845794"/>
        </pc:sldMkLst>
        <pc:spChg chg="del mod">
          <ac:chgData name="Adalbjorg Karlsdottir" userId="73a1fade-35d2-4abb-8fff-103bcc4d95dd" providerId="ADAL" clId="{2BC09971-40EA-4CA8-8BCD-1BD782929503}" dt="2022-05-05T08:26:32.369" v="525" actId="478"/>
          <ac:spMkLst>
            <pc:docMk/>
            <pc:sldMk cId="2490940439" sldId="2146845794"/>
            <ac:spMk id="20" creationId="{6C06CA6C-A767-EDCD-FCAF-45DF2D451608}"/>
          </ac:spMkLst>
        </pc:spChg>
        <pc:spChg chg="del">
          <ac:chgData name="Adalbjorg Karlsdottir" userId="73a1fade-35d2-4abb-8fff-103bcc4d95dd" providerId="ADAL" clId="{2BC09971-40EA-4CA8-8BCD-1BD782929503}" dt="2022-05-05T08:26:36.865" v="527" actId="478"/>
          <ac:spMkLst>
            <pc:docMk/>
            <pc:sldMk cId="2490940439" sldId="2146845794"/>
            <ac:spMk id="21" creationId="{A0E3EA86-B429-BD9C-187C-8F88B53B1651}"/>
          </ac:spMkLst>
        </pc:spChg>
        <pc:spChg chg="del">
          <ac:chgData name="Adalbjorg Karlsdottir" userId="73a1fade-35d2-4abb-8fff-103bcc4d95dd" providerId="ADAL" clId="{2BC09971-40EA-4CA8-8BCD-1BD782929503}" dt="2022-05-05T08:26:42.785" v="529" actId="478"/>
          <ac:spMkLst>
            <pc:docMk/>
            <pc:sldMk cId="2490940439" sldId="2146845794"/>
            <ac:spMk id="22" creationId="{46827D1F-6F84-F93B-C7FD-1BA7EE2FA8E8}"/>
          </ac:spMkLst>
        </pc:spChg>
        <pc:grpChg chg="del">
          <ac:chgData name="Adalbjorg Karlsdottir" userId="73a1fade-35d2-4abb-8fff-103bcc4d95dd" providerId="ADAL" clId="{2BC09971-40EA-4CA8-8BCD-1BD782929503}" dt="2022-05-05T08:26:29.477" v="523" actId="478"/>
          <ac:grpSpMkLst>
            <pc:docMk/>
            <pc:sldMk cId="2490940439" sldId="2146845794"/>
            <ac:grpSpMk id="14" creationId="{C72DAC90-1153-C6D2-7B61-3541E9FB7EDD}"/>
          </ac:grpSpMkLst>
        </pc:grpChg>
        <pc:grpChg chg="del">
          <ac:chgData name="Adalbjorg Karlsdottir" userId="73a1fade-35d2-4abb-8fff-103bcc4d95dd" providerId="ADAL" clId="{2BC09971-40EA-4CA8-8BCD-1BD782929503}" dt="2022-05-05T08:26:38.817" v="528" actId="478"/>
          <ac:grpSpMkLst>
            <pc:docMk/>
            <pc:sldMk cId="2490940439" sldId="2146845794"/>
            <ac:grpSpMk id="15" creationId="{F0310446-8FB7-3A9A-2C4D-3A3B6AF150D8}"/>
          </ac:grpSpMkLst>
        </pc:grpChg>
        <pc:grpChg chg="del">
          <ac:chgData name="Adalbjorg Karlsdottir" userId="73a1fade-35d2-4abb-8fff-103bcc4d95dd" providerId="ADAL" clId="{2BC09971-40EA-4CA8-8BCD-1BD782929503}" dt="2022-05-05T08:26:34.801" v="526" actId="478"/>
          <ac:grpSpMkLst>
            <pc:docMk/>
            <pc:sldMk cId="2490940439" sldId="2146845794"/>
            <ac:grpSpMk id="17" creationId="{596ABAC2-9772-5618-1F32-9DB484F70428}"/>
          </ac:grpSpMkLst>
        </pc:grpChg>
        <pc:picChg chg="del">
          <ac:chgData name="Adalbjorg Karlsdottir" userId="73a1fade-35d2-4abb-8fff-103bcc4d95dd" providerId="ADAL" clId="{2BC09971-40EA-4CA8-8BCD-1BD782929503}" dt="2022-05-05T08:26:38.817" v="528" actId="478"/>
          <ac:picMkLst>
            <pc:docMk/>
            <pc:sldMk cId="2490940439" sldId="2146845794"/>
            <ac:picMk id="4" creationId="{46AD21F5-D50C-FF78-0464-733BFECB5F5B}"/>
          </ac:picMkLst>
        </pc:picChg>
        <pc:picChg chg="del">
          <ac:chgData name="Adalbjorg Karlsdottir" userId="73a1fade-35d2-4abb-8fff-103bcc4d95dd" providerId="ADAL" clId="{2BC09971-40EA-4CA8-8BCD-1BD782929503}" dt="2022-05-05T08:26:34.801" v="526" actId="478"/>
          <ac:picMkLst>
            <pc:docMk/>
            <pc:sldMk cId="2490940439" sldId="2146845794"/>
            <ac:picMk id="6" creationId="{DDDA981E-37BC-E4AA-AFFF-34FE2F06E713}"/>
          </ac:picMkLst>
        </pc:picChg>
        <pc:picChg chg="del">
          <ac:chgData name="Adalbjorg Karlsdottir" userId="73a1fade-35d2-4abb-8fff-103bcc4d95dd" providerId="ADAL" clId="{2BC09971-40EA-4CA8-8BCD-1BD782929503}" dt="2022-05-05T08:26:29.477" v="523" actId="478"/>
          <ac:picMkLst>
            <pc:docMk/>
            <pc:sldMk cId="2490940439" sldId="2146845794"/>
            <ac:picMk id="8" creationId="{53CBCF33-3245-0B9B-C0DE-37C6751E120B}"/>
          </ac:picMkLst>
        </pc:picChg>
      </pc:sldChg>
      <pc:sldChg chg="add del modNotesTx">
        <pc:chgData name="Adalbjorg Karlsdottir" userId="73a1fade-35d2-4abb-8fff-103bcc4d95dd" providerId="ADAL" clId="{2BC09971-40EA-4CA8-8BCD-1BD782929503}" dt="2022-05-05T08:32:41.174" v="539" actId="47"/>
        <pc:sldMkLst>
          <pc:docMk/>
          <pc:sldMk cId="2094199790" sldId="2146845795"/>
        </pc:sldMkLst>
      </pc:sldChg>
      <pc:sldChg chg="modNotesTx">
        <pc:chgData name="Adalbjorg Karlsdottir" userId="73a1fade-35d2-4abb-8fff-103bcc4d95dd" providerId="ADAL" clId="{2BC09971-40EA-4CA8-8BCD-1BD782929503}" dt="2022-05-09T15:10:27.038" v="3774" actId="20577"/>
        <pc:sldMkLst>
          <pc:docMk/>
          <pc:sldMk cId="1925352372" sldId="2146845800"/>
        </pc:sldMkLst>
      </pc:sldChg>
      <pc:sldChg chg="modNotesTx">
        <pc:chgData name="Adalbjorg Karlsdottir" userId="73a1fade-35d2-4abb-8fff-103bcc4d95dd" providerId="ADAL" clId="{2BC09971-40EA-4CA8-8BCD-1BD782929503}" dt="2022-05-06T12:47:01.779" v="3475" actId="33524"/>
        <pc:sldMkLst>
          <pc:docMk/>
          <pc:sldMk cId="3396033447" sldId="2146845801"/>
        </pc:sldMkLst>
      </pc:sldChg>
      <pc:sldChg chg="add modNotesTx">
        <pc:chgData name="Adalbjorg Karlsdottir" userId="73a1fade-35d2-4abb-8fff-103bcc4d95dd" providerId="ADAL" clId="{2BC09971-40EA-4CA8-8BCD-1BD782929503}" dt="2022-05-12T15:28:29.072" v="6291" actId="20577"/>
        <pc:sldMkLst>
          <pc:docMk/>
          <pc:sldMk cId="813440336" sldId="2146845802"/>
        </pc:sldMkLst>
      </pc:sldChg>
      <pc:sldChg chg="delSp modSp add mod ord modShow addCm modNotesTx">
        <pc:chgData name="Adalbjorg Karlsdottir" userId="73a1fade-35d2-4abb-8fff-103bcc4d95dd" providerId="ADAL" clId="{2BC09971-40EA-4CA8-8BCD-1BD782929503}" dt="2022-05-13T09:00:17.604" v="6540" actId="729"/>
        <pc:sldMkLst>
          <pc:docMk/>
          <pc:sldMk cId="3082402666" sldId="2146845803"/>
        </pc:sldMkLst>
        <pc:spChg chg="mod">
          <ac:chgData name="Adalbjorg Karlsdottir" userId="73a1fade-35d2-4abb-8fff-103bcc4d95dd" providerId="ADAL" clId="{2BC09971-40EA-4CA8-8BCD-1BD782929503}" dt="2022-05-10T09:11:38.431" v="5156" actId="20577"/>
          <ac:spMkLst>
            <pc:docMk/>
            <pc:sldMk cId="3082402666" sldId="2146845803"/>
            <ac:spMk id="2" creationId="{EAE91E27-29BF-471F-94A3-683D2B9D0DBF}"/>
          </ac:spMkLst>
        </pc:spChg>
        <pc:picChg chg="del">
          <ac:chgData name="Adalbjorg Karlsdottir" userId="73a1fade-35d2-4abb-8fff-103bcc4d95dd" providerId="ADAL" clId="{2BC09971-40EA-4CA8-8BCD-1BD782929503}" dt="2022-05-09T15:12:23.086" v="3777" actId="478"/>
          <ac:picMkLst>
            <pc:docMk/>
            <pc:sldMk cId="3082402666" sldId="2146845803"/>
            <ac:picMk id="11" creationId="{869FF480-C8AD-4E3E-9638-31F71AF02299}"/>
          </ac:picMkLst>
        </pc:picChg>
      </pc:sldChg>
      <pc:sldChg chg="addSp delSp modSp add mod ord delAnim modAnim modNotesTx">
        <pc:chgData name="Adalbjorg Karlsdottir" userId="73a1fade-35d2-4abb-8fff-103bcc4d95dd" providerId="ADAL" clId="{2BC09971-40EA-4CA8-8BCD-1BD782929503}" dt="2022-05-13T13:56:50.234" v="6583" actId="33524"/>
        <pc:sldMkLst>
          <pc:docMk/>
          <pc:sldMk cId="733438122" sldId="2146845805"/>
        </pc:sldMkLst>
        <pc:spChg chg="add mod">
          <ac:chgData name="Adalbjorg Karlsdottir" userId="73a1fade-35d2-4abb-8fff-103bcc4d95dd" providerId="ADAL" clId="{2BC09971-40EA-4CA8-8BCD-1BD782929503}" dt="2022-05-10T08:40:48.004" v="4731" actId="1076"/>
          <ac:spMkLst>
            <pc:docMk/>
            <pc:sldMk cId="733438122" sldId="2146845805"/>
            <ac:spMk id="15" creationId="{3B8F5792-631F-96F6-C187-97FD71933868}"/>
          </ac:spMkLst>
        </pc:spChg>
        <pc:spChg chg="add mod">
          <ac:chgData name="Adalbjorg Karlsdottir" userId="73a1fade-35d2-4abb-8fff-103bcc4d95dd" providerId="ADAL" clId="{2BC09971-40EA-4CA8-8BCD-1BD782929503}" dt="2022-05-12T12:23:43.458" v="5559" actId="20577"/>
          <ac:spMkLst>
            <pc:docMk/>
            <pc:sldMk cId="733438122" sldId="2146845805"/>
            <ac:spMk id="16" creationId="{5C885E20-DFDB-C1E1-1A43-6B6FD9EC801B}"/>
          </ac:spMkLst>
        </pc:spChg>
        <pc:spChg chg="mod">
          <ac:chgData name="Adalbjorg Karlsdottir" userId="73a1fade-35d2-4abb-8fff-103bcc4d95dd" providerId="ADAL" clId="{2BC09971-40EA-4CA8-8BCD-1BD782929503}" dt="2022-05-10T08:36:47.980" v="4347" actId="1076"/>
          <ac:spMkLst>
            <pc:docMk/>
            <pc:sldMk cId="733438122" sldId="2146845805"/>
            <ac:spMk id="19" creationId="{C3424909-53F0-EFEF-5120-3B0FAB4431EF}"/>
          </ac:spMkLst>
        </pc:spChg>
        <pc:spChg chg="add del mod">
          <ac:chgData name="Adalbjorg Karlsdottir" userId="73a1fade-35d2-4abb-8fff-103bcc4d95dd" providerId="ADAL" clId="{2BC09971-40EA-4CA8-8BCD-1BD782929503}" dt="2022-05-09T15:40:07.777" v="3994" actId="478"/>
          <ac:spMkLst>
            <pc:docMk/>
            <pc:sldMk cId="733438122" sldId="2146845805"/>
            <ac:spMk id="20" creationId="{E47F45DB-74E4-779B-8457-4DA586F856E9}"/>
          </ac:spMkLst>
        </pc:spChg>
        <pc:spChg chg="mod">
          <ac:chgData name="Adalbjorg Karlsdottir" userId="73a1fade-35d2-4abb-8fff-103bcc4d95dd" providerId="ADAL" clId="{2BC09971-40EA-4CA8-8BCD-1BD782929503}" dt="2022-05-10T08:36:41.263" v="4345"/>
          <ac:spMkLst>
            <pc:docMk/>
            <pc:sldMk cId="733438122" sldId="2146845805"/>
            <ac:spMk id="25" creationId="{7A7BDFE9-BF98-9890-2F12-D7651CA7A481}"/>
          </ac:spMkLst>
        </pc:spChg>
        <pc:spChg chg="mod">
          <ac:chgData name="Adalbjorg Karlsdottir" userId="73a1fade-35d2-4abb-8fff-103bcc4d95dd" providerId="ADAL" clId="{2BC09971-40EA-4CA8-8BCD-1BD782929503}" dt="2022-05-10T08:37:25.607" v="4429" actId="1076"/>
          <ac:spMkLst>
            <pc:docMk/>
            <pc:sldMk cId="733438122" sldId="2146845805"/>
            <ac:spMk id="26" creationId="{D49D710B-458A-9D3D-6D87-BBE2C358E422}"/>
          </ac:spMkLst>
        </pc:spChg>
        <pc:grpChg chg="add mod">
          <ac:chgData name="Adalbjorg Karlsdottir" userId="73a1fade-35d2-4abb-8fff-103bcc4d95dd" providerId="ADAL" clId="{2BC09971-40EA-4CA8-8BCD-1BD782929503}" dt="2022-05-10T08:40:44.336" v="4730" actId="1076"/>
          <ac:grpSpMkLst>
            <pc:docMk/>
            <pc:sldMk cId="733438122" sldId="2146845805"/>
            <ac:grpSpMk id="24" creationId="{3EB1AB29-47D2-5613-6A59-3093D0E21712}"/>
          </ac:grpSpMkLst>
        </pc:grpChg>
        <pc:grpChg chg="del">
          <ac:chgData name="Adalbjorg Karlsdottir" userId="73a1fade-35d2-4abb-8fff-103bcc4d95dd" providerId="ADAL" clId="{2BC09971-40EA-4CA8-8BCD-1BD782929503}" dt="2022-05-09T15:38:22.257" v="3951" actId="478"/>
          <ac:grpSpMkLst>
            <pc:docMk/>
            <pc:sldMk cId="733438122" sldId="2146845805"/>
            <ac:grpSpMk id="27" creationId="{DE3DF321-71A6-409B-9D26-C0B37F937150}"/>
          </ac:grpSpMkLst>
        </pc:grpChg>
        <pc:grpChg chg="del">
          <ac:chgData name="Adalbjorg Karlsdottir" userId="73a1fade-35d2-4abb-8fff-103bcc4d95dd" providerId="ADAL" clId="{2BC09971-40EA-4CA8-8BCD-1BD782929503}" dt="2022-05-09T15:38:21.396" v="3950" actId="478"/>
          <ac:grpSpMkLst>
            <pc:docMk/>
            <pc:sldMk cId="733438122" sldId="2146845805"/>
            <ac:grpSpMk id="30" creationId="{CB1D5912-AE98-E7C9-9A9F-B86C8191ACCE}"/>
          </ac:grpSpMkLst>
        </pc:grpChg>
        <pc:grpChg chg="del">
          <ac:chgData name="Adalbjorg Karlsdottir" userId="73a1fade-35d2-4abb-8fff-103bcc4d95dd" providerId="ADAL" clId="{2BC09971-40EA-4CA8-8BCD-1BD782929503}" dt="2022-05-09T15:38:23.022" v="3952" actId="478"/>
          <ac:grpSpMkLst>
            <pc:docMk/>
            <pc:sldMk cId="733438122" sldId="2146845805"/>
            <ac:grpSpMk id="33" creationId="{C7451E09-578E-64CA-80BA-25B8E69C2F85}"/>
          </ac:grpSpMkLst>
        </pc:grpChg>
      </pc:sldChg>
      <pc:sldChg chg="modNotesTx">
        <pc:chgData name="Adalbjorg Karlsdottir" userId="73a1fade-35d2-4abb-8fff-103bcc4d95dd" providerId="ADAL" clId="{2BC09971-40EA-4CA8-8BCD-1BD782929503}" dt="2022-05-13T09:00:05.762" v="6537"/>
        <pc:sldMkLst>
          <pc:docMk/>
          <pc:sldMk cId="1951310661" sldId="2146845807"/>
        </pc:sldMkLst>
      </pc:sldChg>
      <pc:sldChg chg="mod ord modShow">
        <pc:chgData name="Adalbjorg Karlsdottir" userId="73a1fade-35d2-4abb-8fff-103bcc4d95dd" providerId="ADAL" clId="{2BC09971-40EA-4CA8-8BCD-1BD782929503}" dt="2022-05-13T09:01:32.483" v="6544" actId="729"/>
        <pc:sldMkLst>
          <pc:docMk/>
          <pc:sldMk cId="898365041" sldId="2146845809"/>
        </pc:sldMkLst>
      </pc:sldChg>
      <pc:sldChg chg="mod ord modShow">
        <pc:chgData name="Adalbjorg Karlsdottir" userId="73a1fade-35d2-4abb-8fff-103bcc4d95dd" providerId="ADAL" clId="{2BC09971-40EA-4CA8-8BCD-1BD782929503}" dt="2022-05-13T09:01:34.343" v="6545" actId="729"/>
        <pc:sldMkLst>
          <pc:docMk/>
          <pc:sldMk cId="958661972" sldId="2146845810"/>
        </pc:sldMkLst>
      </pc:sldChg>
      <pc:sldChg chg="delSp modSp add mod modNotesTx">
        <pc:chgData name="Adalbjorg Karlsdottir" userId="73a1fade-35d2-4abb-8fff-103bcc4d95dd" providerId="ADAL" clId="{2BC09971-40EA-4CA8-8BCD-1BD782929503}" dt="2022-05-11T13:10:41.750" v="5554" actId="1076"/>
        <pc:sldMkLst>
          <pc:docMk/>
          <pc:sldMk cId="1661037989" sldId="2146845811"/>
        </pc:sldMkLst>
        <pc:spChg chg="mod">
          <ac:chgData name="Adalbjorg Karlsdottir" userId="73a1fade-35d2-4abb-8fff-103bcc4d95dd" providerId="ADAL" clId="{2BC09971-40EA-4CA8-8BCD-1BD782929503}" dt="2022-05-11T13:10:41.750" v="5554" actId="1076"/>
          <ac:spMkLst>
            <pc:docMk/>
            <pc:sldMk cId="1661037989" sldId="2146845811"/>
            <ac:spMk id="3" creationId="{1AEFC17D-C469-4DCD-B839-747F7EDDCF72}"/>
          </ac:spMkLst>
        </pc:spChg>
        <pc:spChg chg="del">
          <ac:chgData name="Adalbjorg Karlsdottir" userId="73a1fade-35d2-4abb-8fff-103bcc4d95dd" providerId="ADAL" clId="{2BC09971-40EA-4CA8-8BCD-1BD782929503}" dt="2022-05-11T13:10:08.561" v="5544" actId="478"/>
          <ac:spMkLst>
            <pc:docMk/>
            <pc:sldMk cId="1661037989" sldId="2146845811"/>
            <ac:spMk id="15" creationId="{3B8F5792-631F-96F6-C187-97FD71933868}"/>
          </ac:spMkLst>
        </pc:spChg>
        <pc:spChg chg="del mod">
          <ac:chgData name="Adalbjorg Karlsdottir" userId="73a1fade-35d2-4abb-8fff-103bcc4d95dd" providerId="ADAL" clId="{2BC09971-40EA-4CA8-8BCD-1BD782929503}" dt="2022-05-11T13:10:14.960" v="5548" actId="478"/>
          <ac:spMkLst>
            <pc:docMk/>
            <pc:sldMk cId="1661037989" sldId="2146845811"/>
            <ac:spMk id="16" creationId="{5C885E20-DFDB-C1E1-1A43-6B6FD9EC801B}"/>
          </ac:spMkLst>
        </pc:spChg>
        <pc:spChg chg="mod">
          <ac:chgData name="Adalbjorg Karlsdottir" userId="73a1fade-35d2-4abb-8fff-103bcc4d95dd" providerId="ADAL" clId="{2BC09971-40EA-4CA8-8BCD-1BD782929503}" dt="2022-05-11T13:10:09.748" v="5545" actId="6549"/>
          <ac:spMkLst>
            <pc:docMk/>
            <pc:sldMk cId="1661037989" sldId="2146845811"/>
            <ac:spMk id="26" creationId="{D49D710B-458A-9D3D-6D87-BBE2C358E422}"/>
          </ac:spMkLst>
        </pc:spChg>
        <pc:grpChg chg="del">
          <ac:chgData name="Adalbjorg Karlsdottir" userId="73a1fade-35d2-4abb-8fff-103bcc4d95dd" providerId="ADAL" clId="{2BC09971-40EA-4CA8-8BCD-1BD782929503}" dt="2022-05-11T13:10:16.705" v="5549" actId="478"/>
          <ac:grpSpMkLst>
            <pc:docMk/>
            <pc:sldMk cId="1661037989" sldId="2146845811"/>
            <ac:grpSpMk id="17" creationId="{45771037-96C1-112D-BBF9-35628232CE4F}"/>
          </ac:grpSpMkLst>
        </pc:grpChg>
        <pc:grpChg chg="del">
          <ac:chgData name="Adalbjorg Karlsdottir" userId="73a1fade-35d2-4abb-8fff-103bcc4d95dd" providerId="ADAL" clId="{2BC09971-40EA-4CA8-8BCD-1BD782929503}" dt="2022-05-11T13:10:11.504" v="5546" actId="478"/>
          <ac:grpSpMkLst>
            <pc:docMk/>
            <pc:sldMk cId="1661037989" sldId="2146845811"/>
            <ac:grpSpMk id="24" creationId="{3EB1AB29-47D2-5613-6A59-3093D0E21712}"/>
          </ac:grpSpMkLst>
        </pc:grpChg>
      </pc:sldChg>
    </pc:docChg>
  </pc:docChgLst>
  <pc:docChgLst>
    <pc:chgData name="Wojciech Januszauskas" userId="S::wojciechja@lsretail.com::283006d7-7365-4ce6-9b04-25a42527db96" providerId="AD" clId="Web-{B405D311-D796-915F-DDFD-BC92C5ECE63B}"/>
    <pc:docChg chg="addSld delSld modSld modSection">
      <pc:chgData name="Wojciech Januszauskas" userId="S::wojciechja@lsretail.com::283006d7-7365-4ce6-9b04-25a42527db96" providerId="AD" clId="Web-{B405D311-D796-915F-DDFD-BC92C5ECE63B}" dt="2022-04-01T15:53:31.767" v="24" actId="20577"/>
      <pc:docMkLst>
        <pc:docMk/>
      </pc:docMkLst>
      <pc:sldChg chg="modCm">
        <pc:chgData name="Wojciech Januszauskas" userId="S::wojciechja@lsretail.com::283006d7-7365-4ce6-9b04-25a42527db96" providerId="AD" clId="Web-{B405D311-D796-915F-DDFD-BC92C5ECE63B}" dt="2022-04-01T15:52:51.454" v="21"/>
        <pc:sldMkLst>
          <pc:docMk/>
          <pc:sldMk cId="3621144186" sldId="386"/>
        </pc:sldMkLst>
      </pc:sldChg>
      <pc:sldChg chg="del">
        <pc:chgData name="Wojciech Januszauskas" userId="S::wojciechja@lsretail.com::283006d7-7365-4ce6-9b04-25a42527db96" providerId="AD" clId="Web-{B405D311-D796-915F-DDFD-BC92C5ECE63B}" dt="2022-04-01T15:51:08.232" v="14"/>
        <pc:sldMkLst>
          <pc:docMk/>
          <pc:sldMk cId="474081979" sldId="2146845754"/>
        </pc:sldMkLst>
      </pc:sldChg>
      <pc:sldChg chg="modCm">
        <pc:chgData name="Wojciech Januszauskas" userId="S::wojciechja@lsretail.com::283006d7-7365-4ce6-9b04-25a42527db96" providerId="AD" clId="Web-{B405D311-D796-915F-DDFD-BC92C5ECE63B}" dt="2022-04-01T15:52:19.515" v="20"/>
        <pc:sldMkLst>
          <pc:docMk/>
          <pc:sldMk cId="1462793168" sldId="2146845765"/>
        </pc:sldMkLst>
      </pc:sldChg>
      <pc:sldChg chg="modSp modCm">
        <pc:chgData name="Wojciech Januszauskas" userId="S::wojciechja@lsretail.com::283006d7-7365-4ce6-9b04-25a42527db96" providerId="AD" clId="Web-{B405D311-D796-915F-DDFD-BC92C5ECE63B}" dt="2022-04-01T15:53:31.767" v="24" actId="20577"/>
        <pc:sldMkLst>
          <pc:docMk/>
          <pc:sldMk cId="2570788195" sldId="2146845769"/>
        </pc:sldMkLst>
        <pc:spChg chg="mod">
          <ac:chgData name="Wojciech Januszauskas" userId="S::wojciechja@lsretail.com::283006d7-7365-4ce6-9b04-25a42527db96" providerId="AD" clId="Web-{B405D311-D796-915F-DDFD-BC92C5ECE63B}" dt="2022-04-01T15:53:31.767" v="24" actId="20577"/>
          <ac:spMkLst>
            <pc:docMk/>
            <pc:sldMk cId="2570788195" sldId="2146845769"/>
            <ac:spMk id="5" creationId="{6712F250-08EF-4E34-9358-7968ECF5E810}"/>
          </ac:spMkLst>
        </pc:spChg>
      </pc:sldChg>
      <pc:sldChg chg="delCm">
        <pc:chgData name="Wojciech Januszauskas" userId="S::wojciechja@lsretail.com::283006d7-7365-4ce6-9b04-25a42527db96" providerId="AD" clId="Web-{B405D311-D796-915F-DDFD-BC92C5ECE63B}" dt="2022-04-01T15:51:51.577" v="19"/>
        <pc:sldMkLst>
          <pc:docMk/>
          <pc:sldMk cId="2544239214" sldId="2146845774"/>
        </pc:sldMkLst>
      </pc:sldChg>
      <pc:sldChg chg="delCm">
        <pc:chgData name="Wojciech Januszauskas" userId="S::wojciechja@lsretail.com::283006d7-7365-4ce6-9b04-25a42527db96" providerId="AD" clId="Web-{B405D311-D796-915F-DDFD-BC92C5ECE63B}" dt="2022-04-01T15:53:02.454" v="22"/>
        <pc:sldMkLst>
          <pc:docMk/>
          <pc:sldMk cId="400027952" sldId="2146845776"/>
        </pc:sldMkLst>
      </pc:sldChg>
      <pc:sldChg chg="del">
        <pc:chgData name="Wojciech Januszauskas" userId="S::wojciechja@lsretail.com::283006d7-7365-4ce6-9b04-25a42527db96" providerId="AD" clId="Web-{B405D311-D796-915F-DDFD-BC92C5ECE63B}" dt="2022-04-01T15:51:09.061" v="15"/>
        <pc:sldMkLst>
          <pc:docMk/>
          <pc:sldMk cId="1675620839" sldId="2146845777"/>
        </pc:sldMkLst>
      </pc:sldChg>
      <pc:sldChg chg="addSp delSp del">
        <pc:chgData name="Wojciech Januszauskas" userId="S::wojciechja@lsretail.com::283006d7-7365-4ce6-9b04-25a42527db96" providerId="AD" clId="Web-{B405D311-D796-915F-DDFD-BC92C5ECE63B}" dt="2022-04-01T15:45:59.896" v="2"/>
        <pc:sldMkLst>
          <pc:docMk/>
          <pc:sldMk cId="3468295651" sldId="2146845782"/>
        </pc:sldMkLst>
        <pc:graphicFrameChg chg="add del">
          <ac:chgData name="Wojciech Januszauskas" userId="S::wojciechja@lsretail.com::283006d7-7365-4ce6-9b04-25a42527db96" providerId="AD" clId="Web-{B405D311-D796-915F-DDFD-BC92C5ECE63B}" dt="2022-04-01T15:45:56.303" v="1"/>
          <ac:graphicFrameMkLst>
            <pc:docMk/>
            <pc:sldMk cId="3468295651" sldId="2146845782"/>
            <ac:graphicFrameMk id="7" creationId="{869D2D22-834F-48CE-87A3-8958DB054693}"/>
          </ac:graphicFrameMkLst>
        </pc:graphicFrameChg>
      </pc:sldChg>
      <pc:sldChg chg="addSp delSp modSp del mod modClrScheme delAnim chgLayout">
        <pc:chgData name="Wojciech Januszauskas" userId="S::wojciechja@lsretail.com::283006d7-7365-4ce6-9b04-25a42527db96" providerId="AD" clId="Web-{B405D311-D796-915F-DDFD-BC92C5ECE63B}" dt="2022-04-01T15:51:10.170" v="16"/>
        <pc:sldMkLst>
          <pc:docMk/>
          <pc:sldMk cId="2309703442" sldId="2146845783"/>
        </pc:sldMkLst>
        <pc:spChg chg="mod ord">
          <ac:chgData name="Wojciech Januszauskas" userId="S::wojciechja@lsretail.com::283006d7-7365-4ce6-9b04-25a42527db96" providerId="AD" clId="Web-{B405D311-D796-915F-DDFD-BC92C5ECE63B}" dt="2022-04-01T15:48:41.776" v="9"/>
          <ac:spMkLst>
            <pc:docMk/>
            <pc:sldMk cId="2309703442" sldId="2146845783"/>
            <ac:spMk id="3" creationId="{1AEFC17D-C469-4DCD-B839-747F7EDDCF72}"/>
          </ac:spMkLst>
        </pc:spChg>
        <pc:spChg chg="add del mod ord">
          <ac:chgData name="Wojciech Januszauskas" userId="S::wojciechja@lsretail.com::283006d7-7365-4ce6-9b04-25a42527db96" providerId="AD" clId="Web-{B405D311-D796-915F-DDFD-BC92C5ECE63B}" dt="2022-04-01T15:48:44.463" v="10"/>
          <ac:spMkLst>
            <pc:docMk/>
            <pc:sldMk cId="2309703442" sldId="2146845783"/>
            <ac:spMk id="18" creationId="{D16719FF-D911-144E-6DDB-E7DD0D495F78}"/>
          </ac:spMkLst>
        </pc:spChg>
        <pc:grpChg chg="add mod">
          <ac:chgData name="Wojciech Januszauskas" userId="S::wojciechja@lsretail.com::283006d7-7365-4ce6-9b04-25a42527db96" providerId="AD" clId="Web-{B405D311-D796-915F-DDFD-BC92C5ECE63B}" dt="2022-04-01T15:49:06.948" v="12" actId="1076"/>
          <ac:grpSpMkLst>
            <pc:docMk/>
            <pc:sldMk cId="2309703442" sldId="2146845783"/>
            <ac:grpSpMk id="34" creationId="{F7318D00-D246-99B1-5650-CBEA5EFB4020}"/>
          </ac:grpSpMkLst>
        </pc:grpChg>
      </pc:sldChg>
      <pc:sldChg chg="new del">
        <pc:chgData name="Wojciech Januszauskas" userId="S::wojciechja@lsretail.com::283006d7-7365-4ce6-9b04-25a42527db96" providerId="AD" clId="Web-{B405D311-D796-915F-DDFD-BC92C5ECE63B}" dt="2022-04-01T15:48:24.369" v="8"/>
        <pc:sldMkLst>
          <pc:docMk/>
          <pc:sldMk cId="1541695010" sldId="2146845784"/>
        </pc:sldMkLst>
      </pc:sldChg>
      <pc:sldChg chg="add">
        <pc:chgData name="Wojciech Januszauskas" userId="S::wojciechja@lsretail.com::283006d7-7365-4ce6-9b04-25a42527db96" providerId="AD" clId="Web-{B405D311-D796-915F-DDFD-BC92C5ECE63B}" dt="2022-04-01T15:50:22.888" v="13"/>
        <pc:sldMkLst>
          <pc:docMk/>
          <pc:sldMk cId="2177561661" sldId="2146845784"/>
        </pc:sldMkLst>
      </pc:sldChg>
      <pc:sldChg chg="add del replId">
        <pc:chgData name="Wojciech Januszauskas" userId="S::wojciechja@lsretail.com::283006d7-7365-4ce6-9b04-25a42527db96" providerId="AD" clId="Web-{B405D311-D796-915F-DDFD-BC92C5ECE63B}" dt="2022-04-01T15:51:30.639" v="18"/>
        <pc:sldMkLst>
          <pc:docMk/>
          <pc:sldMk cId="589872402" sldId="2146845785"/>
        </pc:sldMkLst>
      </pc:sldChg>
    </pc:docChg>
  </pc:docChgLst>
  <pc:docChgLst>
    <pc:chgData name="Adalbjorg Karlsdottir" userId="S::adalbjorg@lsretail.com::73a1fade-35d2-4abb-8fff-103bcc4d95dd" providerId="AD" clId="Web-{9119065A-EB45-1A2B-215B-BA2EAB6AB773}"/>
    <pc:docChg chg="addSld modSld modSection">
      <pc:chgData name="Adalbjorg Karlsdottir" userId="S::adalbjorg@lsretail.com::73a1fade-35d2-4abb-8fff-103bcc4d95dd" providerId="AD" clId="Web-{9119065A-EB45-1A2B-215B-BA2EAB6AB773}" dt="2022-05-06T11:07:44.303" v="17"/>
      <pc:docMkLst>
        <pc:docMk/>
      </pc:docMkLst>
      <pc:sldChg chg="modNotes">
        <pc:chgData name="Adalbjorg Karlsdottir" userId="S::adalbjorg@lsretail.com::73a1fade-35d2-4abb-8fff-103bcc4d95dd" providerId="AD" clId="Web-{9119065A-EB45-1A2B-215B-BA2EAB6AB773}" dt="2022-05-06T11:06:40.489" v="9"/>
        <pc:sldMkLst>
          <pc:docMk/>
          <pc:sldMk cId="2195842701" sldId="2146845791"/>
        </pc:sldMkLst>
      </pc:sldChg>
      <pc:sldChg chg="modNotes">
        <pc:chgData name="Adalbjorg Karlsdottir" userId="S::adalbjorg@lsretail.com::73a1fade-35d2-4abb-8fff-103bcc4d95dd" providerId="AD" clId="Web-{9119065A-EB45-1A2B-215B-BA2EAB6AB773}" dt="2022-05-06T11:06:17.911" v="6"/>
        <pc:sldMkLst>
          <pc:docMk/>
          <pc:sldMk cId="1925352372" sldId="2146845800"/>
        </pc:sldMkLst>
      </pc:sldChg>
      <pc:sldChg chg="add replId delAnim modNotes">
        <pc:chgData name="Adalbjorg Karlsdottir" userId="S::adalbjorg@lsretail.com::73a1fade-35d2-4abb-8fff-103bcc4d95dd" providerId="AD" clId="Web-{9119065A-EB45-1A2B-215B-BA2EAB6AB773}" dt="2022-05-06T11:07:44.303" v="17"/>
        <pc:sldMkLst>
          <pc:docMk/>
          <pc:sldMk cId="3396033447" sldId="2146845801"/>
        </pc:sldMkLst>
      </pc:sldChg>
    </pc:docChg>
  </pc:docChgLst>
  <pc:docChgLst>
    <pc:chgData name="Gunnar Ingimundarson" userId="S::gunnari@lsretail.com::e63238cc-233f-4b3d-91ee-28845a1d97c1" providerId="AD" clId="Web-{F0EC8569-9871-F1AB-1612-55357DA8716D}"/>
    <pc:docChg chg="modSld sldOrd">
      <pc:chgData name="Gunnar Ingimundarson" userId="S::gunnari@lsretail.com::e63238cc-233f-4b3d-91ee-28845a1d97c1" providerId="AD" clId="Web-{F0EC8569-9871-F1AB-1612-55357DA8716D}" dt="2022-05-03T09:16:48.032" v="87" actId="14100"/>
      <pc:docMkLst>
        <pc:docMk/>
      </pc:docMkLst>
      <pc:sldChg chg="modSp modNotes">
        <pc:chgData name="Gunnar Ingimundarson" userId="S::gunnari@lsretail.com::e63238cc-233f-4b3d-91ee-28845a1d97c1" providerId="AD" clId="Web-{F0EC8569-9871-F1AB-1612-55357DA8716D}" dt="2022-05-03T09:03:35.718" v="58"/>
        <pc:sldMkLst>
          <pc:docMk/>
          <pc:sldMk cId="4250512744" sldId="376"/>
        </pc:sldMkLst>
        <pc:spChg chg="mod">
          <ac:chgData name="Gunnar Ingimundarson" userId="S::gunnari@lsretail.com::e63238cc-233f-4b3d-91ee-28845a1d97c1" providerId="AD" clId="Web-{F0EC8569-9871-F1AB-1612-55357DA8716D}" dt="2022-05-02T20:44:12.520" v="4" actId="20577"/>
          <ac:spMkLst>
            <pc:docMk/>
            <pc:sldMk cId="4250512744" sldId="376"/>
            <ac:spMk id="2" creationId="{95EF5B7D-9C65-F74A-9C67-53712E2BCF1C}"/>
          </ac:spMkLst>
        </pc:spChg>
      </pc:sldChg>
      <pc:sldChg chg="modSp">
        <pc:chgData name="Gunnar Ingimundarson" userId="S::gunnari@lsretail.com::e63238cc-233f-4b3d-91ee-28845a1d97c1" providerId="AD" clId="Web-{F0EC8569-9871-F1AB-1612-55357DA8716D}" dt="2022-05-03T09:16:48.032" v="87" actId="14100"/>
        <pc:sldMkLst>
          <pc:docMk/>
          <pc:sldMk cId="2777538430" sldId="380"/>
        </pc:sldMkLst>
        <pc:spChg chg="mod">
          <ac:chgData name="Gunnar Ingimundarson" userId="S::gunnari@lsretail.com::e63238cc-233f-4b3d-91ee-28845a1d97c1" providerId="AD" clId="Web-{F0EC8569-9871-F1AB-1612-55357DA8716D}" dt="2022-05-03T09:16:48.032" v="87" actId="14100"/>
          <ac:spMkLst>
            <pc:docMk/>
            <pc:sldMk cId="2777538430" sldId="380"/>
            <ac:spMk id="5" creationId="{6712F250-08EF-4E34-9358-7968ECF5E810}"/>
          </ac:spMkLst>
        </pc:spChg>
      </pc:sldChg>
      <pc:sldChg chg="modSp ord">
        <pc:chgData name="Gunnar Ingimundarson" userId="S::gunnari@lsretail.com::e63238cc-233f-4b3d-91ee-28845a1d97c1" providerId="AD" clId="Web-{F0EC8569-9871-F1AB-1612-55357DA8716D}" dt="2022-05-03T09:16:36.391" v="85" actId="20577"/>
        <pc:sldMkLst>
          <pc:docMk/>
          <pc:sldMk cId="3944550731" sldId="2146845786"/>
        </pc:sldMkLst>
        <pc:spChg chg="mod">
          <ac:chgData name="Gunnar Ingimundarson" userId="S::gunnari@lsretail.com::e63238cc-233f-4b3d-91ee-28845a1d97c1" providerId="AD" clId="Web-{F0EC8569-9871-F1AB-1612-55357DA8716D}" dt="2022-05-02T20:44:40.631" v="7" actId="1076"/>
          <ac:spMkLst>
            <pc:docMk/>
            <pc:sldMk cId="3944550731" sldId="2146845786"/>
            <ac:spMk id="2" creationId="{661F44C8-A5C1-4382-99BF-CD4C663707C4}"/>
          </ac:spMkLst>
        </pc:spChg>
        <pc:spChg chg="mod">
          <ac:chgData name="Gunnar Ingimundarson" userId="S::gunnari@lsretail.com::e63238cc-233f-4b3d-91ee-28845a1d97c1" providerId="AD" clId="Web-{F0EC8569-9871-F1AB-1612-55357DA8716D}" dt="2022-05-03T09:16:36.391" v="85" actId="20577"/>
          <ac:spMkLst>
            <pc:docMk/>
            <pc:sldMk cId="3944550731" sldId="2146845786"/>
            <ac:spMk id="3" creationId="{713BE005-24D1-40F5-AC61-1E0161F0F18D}"/>
          </ac:spMkLst>
        </pc:spChg>
        <pc:spChg chg="mod">
          <ac:chgData name="Gunnar Ingimundarson" userId="S::gunnari@lsretail.com::e63238cc-233f-4b3d-91ee-28845a1d97c1" providerId="AD" clId="Web-{F0EC8569-9871-F1AB-1612-55357DA8716D}" dt="2022-05-02T21:40:39.456" v="34" actId="1076"/>
          <ac:spMkLst>
            <pc:docMk/>
            <pc:sldMk cId="3944550731" sldId="2146845786"/>
            <ac:spMk id="15" creationId="{8DFCD236-EF70-476E-8619-35CCBF52EE7F}"/>
          </ac:spMkLst>
        </pc:spChg>
        <pc:picChg chg="mod">
          <ac:chgData name="Gunnar Ingimundarson" userId="S::gunnari@lsretail.com::e63238cc-233f-4b3d-91ee-28845a1d97c1" providerId="AD" clId="Web-{F0EC8569-9871-F1AB-1612-55357DA8716D}" dt="2022-05-02T21:40:26.393" v="33" actId="1076"/>
          <ac:picMkLst>
            <pc:docMk/>
            <pc:sldMk cId="3944550731" sldId="2146845786"/>
            <ac:picMk id="7" creationId="{3EB90B26-A212-4D0A-BC5D-F07570110750}"/>
          </ac:picMkLst>
        </pc:picChg>
      </pc:sldChg>
    </pc:docChg>
  </pc:docChgLst>
  <pc:docChgLst>
    <pc:chgData name="Adalbjorg Karlsdottir" userId="S::adalbjorg@lsretail.com::73a1fade-35d2-4abb-8fff-103bcc4d95dd" providerId="AD" clId="Web-{AEBD6330-6D4D-146B-B97C-A8D654A02B41}"/>
    <pc:docChg chg="modSld">
      <pc:chgData name="Adalbjorg Karlsdottir" userId="S::adalbjorg@lsretail.com::73a1fade-35d2-4abb-8fff-103bcc4d95dd" providerId="AD" clId="Web-{AEBD6330-6D4D-146B-B97C-A8D654A02B41}" dt="2022-04-15T10:28:29.159" v="187"/>
      <pc:docMkLst>
        <pc:docMk/>
      </pc:docMkLst>
      <pc:sldChg chg="modNotes">
        <pc:chgData name="Adalbjorg Karlsdottir" userId="S::adalbjorg@lsretail.com::73a1fade-35d2-4abb-8fff-103bcc4d95dd" providerId="AD" clId="Web-{AEBD6330-6D4D-146B-B97C-A8D654A02B41}" dt="2022-04-15T10:28:29.159" v="187"/>
        <pc:sldMkLst>
          <pc:docMk/>
          <pc:sldMk cId="3787113151" sldId="2146845764"/>
        </pc:sldMkLst>
      </pc:sldChg>
    </pc:docChg>
  </pc:docChgLst>
  <pc:docChgLst>
    <pc:chgData name="Matthias Matthiasson" userId="S::matti@lsretail.com::da5879a5-7ced-44b7-b25c-c3fa19602b52" providerId="AD" clId="Web-{4EA7240B-3499-56B8-FA72-08A88AC7E955}"/>
    <pc:docChg chg="addSld modSld modSection">
      <pc:chgData name="Matthias Matthiasson" userId="S::matti@lsretail.com::da5879a5-7ced-44b7-b25c-c3fa19602b52" providerId="AD" clId="Web-{4EA7240B-3499-56B8-FA72-08A88AC7E955}" dt="2022-04-01T15:29:35.346" v="2" actId="1076"/>
      <pc:docMkLst>
        <pc:docMk/>
      </pc:docMkLst>
      <pc:sldChg chg="modSp add replId">
        <pc:chgData name="Matthias Matthiasson" userId="S::matti@lsretail.com::da5879a5-7ced-44b7-b25c-c3fa19602b52" providerId="AD" clId="Web-{4EA7240B-3499-56B8-FA72-08A88AC7E955}" dt="2022-04-01T15:29:35.346" v="2" actId="1076"/>
        <pc:sldMkLst>
          <pc:docMk/>
          <pc:sldMk cId="3468295651" sldId="2146845782"/>
        </pc:sldMkLst>
        <pc:graphicFrameChg chg="mod">
          <ac:chgData name="Matthias Matthiasson" userId="S::matti@lsretail.com::da5879a5-7ced-44b7-b25c-c3fa19602b52" providerId="AD" clId="Web-{4EA7240B-3499-56B8-FA72-08A88AC7E955}" dt="2022-04-01T15:29:35.346" v="2" actId="1076"/>
          <ac:graphicFrameMkLst>
            <pc:docMk/>
            <pc:sldMk cId="3468295651" sldId="2146845782"/>
            <ac:graphicFrameMk id="7" creationId="{869D2D22-834F-48CE-87A3-8958DB054693}"/>
          </ac:graphicFrameMkLst>
        </pc:graphicFrameChg>
      </pc:sldChg>
    </pc:docChg>
  </pc:docChgLst>
  <pc:docChgLst>
    <pc:chgData name="Adalbjorg Karlsdottir" userId="S::adalbjorg@lsretail.com::73a1fade-35d2-4abb-8fff-103bcc4d95dd" providerId="AD" clId="Web-{CE30D2DA-B380-4085-B183-AF94A537F4FD}"/>
    <pc:docChg chg="modSld">
      <pc:chgData name="Adalbjorg Karlsdottir" userId="S::adalbjorg@lsretail.com::73a1fade-35d2-4abb-8fff-103bcc4d95dd" providerId="AD" clId="Web-{CE30D2DA-B380-4085-B183-AF94A537F4FD}" dt="2022-04-14T11:00:04.726" v="872"/>
      <pc:docMkLst>
        <pc:docMk/>
      </pc:docMkLst>
      <pc:sldChg chg="modNotes">
        <pc:chgData name="Adalbjorg Karlsdottir" userId="S::adalbjorg@lsretail.com::73a1fade-35d2-4abb-8fff-103bcc4d95dd" providerId="AD" clId="Web-{CE30D2DA-B380-4085-B183-AF94A537F4FD}" dt="2022-04-14T11:00:04.726" v="872"/>
        <pc:sldMkLst>
          <pc:docMk/>
          <pc:sldMk cId="3787113151" sldId="2146845764"/>
        </pc:sldMkLst>
      </pc:sldChg>
      <pc:sldChg chg="modNotes">
        <pc:chgData name="Adalbjorg Karlsdottir" userId="S::adalbjorg@lsretail.com::73a1fade-35d2-4abb-8fff-103bcc4d95dd" providerId="AD" clId="Web-{CE30D2DA-B380-4085-B183-AF94A537F4FD}" dt="2022-04-14T10:32:56.703" v="372"/>
        <pc:sldMkLst>
          <pc:docMk/>
          <pc:sldMk cId="2544239214" sldId="2146845774"/>
        </pc:sldMkLst>
      </pc:sldChg>
      <pc:sldChg chg="modNotes">
        <pc:chgData name="Adalbjorg Karlsdottir" userId="S::adalbjorg@lsretail.com::73a1fade-35d2-4abb-8fff-103bcc4d95dd" providerId="AD" clId="Web-{CE30D2DA-B380-4085-B183-AF94A537F4FD}" dt="2022-04-14T10:58:00.442" v="867"/>
        <pc:sldMkLst>
          <pc:docMk/>
          <pc:sldMk cId="1850596670" sldId="2146845781"/>
        </pc:sldMkLst>
      </pc:sldChg>
    </pc:docChg>
  </pc:docChgLst>
  <pc:docChgLst>
    <pc:chgData name="Adalbjorg Karlsdottir" userId="S::adalbjorg@lsretail.com::73a1fade-35d2-4abb-8fff-103bcc4d95dd" providerId="AD" clId="Web-{BD3A4374-9B97-28D9-78A2-D2A590E52BD8}"/>
    <pc:docChg chg="modSld">
      <pc:chgData name="Adalbjorg Karlsdottir" userId="S::adalbjorg@lsretail.com::73a1fade-35d2-4abb-8fff-103bcc4d95dd" providerId="AD" clId="Web-{BD3A4374-9B97-28D9-78A2-D2A590E52BD8}" dt="2022-05-03T15:33:23.462" v="20"/>
      <pc:docMkLst>
        <pc:docMk/>
      </pc:docMkLst>
      <pc:sldChg chg="modNotes">
        <pc:chgData name="Adalbjorg Karlsdottir" userId="S::adalbjorg@lsretail.com::73a1fade-35d2-4abb-8fff-103bcc4d95dd" providerId="AD" clId="Web-{BD3A4374-9B97-28D9-78A2-D2A590E52BD8}" dt="2022-05-03T15:28:58.252" v="17"/>
        <pc:sldMkLst>
          <pc:docMk/>
          <pc:sldMk cId="3787113151" sldId="2146845764"/>
        </pc:sldMkLst>
      </pc:sldChg>
      <pc:sldChg chg="modNotes">
        <pc:chgData name="Adalbjorg Karlsdottir" userId="S::adalbjorg@lsretail.com::73a1fade-35d2-4abb-8fff-103bcc4d95dd" providerId="AD" clId="Web-{BD3A4374-9B97-28D9-78A2-D2A590E52BD8}" dt="2022-05-03T15:27:24.483" v="4"/>
        <pc:sldMkLst>
          <pc:docMk/>
          <pc:sldMk cId="2544239214" sldId="2146845774"/>
        </pc:sldMkLst>
      </pc:sldChg>
      <pc:sldChg chg="modNotes">
        <pc:chgData name="Adalbjorg Karlsdottir" userId="S::adalbjorg@lsretail.com::73a1fade-35d2-4abb-8fff-103bcc4d95dd" providerId="AD" clId="Web-{BD3A4374-9B97-28D9-78A2-D2A590E52BD8}" dt="2022-05-03T15:33:23.462" v="20"/>
        <pc:sldMkLst>
          <pc:docMk/>
          <pc:sldMk cId="2177561661" sldId="2146845784"/>
        </pc:sldMkLst>
      </pc:sldChg>
    </pc:docChg>
  </pc:docChgLst>
  <pc:docChgLst>
    <pc:chgData name="Adalbjorg Karlsdottir" userId="S::adalbjorg@lsretail.com::73a1fade-35d2-4abb-8fff-103bcc4d95dd" providerId="AD" clId="Web-{01AD713B-3955-55E3-EF8F-5F69C60B07A0}"/>
    <pc:docChg chg="mod">
      <pc:chgData name="Adalbjorg Karlsdottir" userId="S::adalbjorg@lsretail.com::73a1fade-35d2-4abb-8fff-103bcc4d95dd" providerId="AD" clId="Web-{01AD713B-3955-55E3-EF8F-5F69C60B07A0}" dt="2022-04-12T16:20:38.997" v="1"/>
      <pc:docMkLst>
        <pc:docMk/>
      </pc:docMkLst>
      <pc:sldChg chg="modCm">
        <pc:chgData name="Adalbjorg Karlsdottir" userId="S::adalbjorg@lsretail.com::73a1fade-35d2-4abb-8fff-103bcc4d95dd" providerId="AD" clId="Web-{01AD713B-3955-55E3-EF8F-5F69C60B07A0}" dt="2022-04-12T16:20:38.997" v="1"/>
        <pc:sldMkLst>
          <pc:docMk/>
          <pc:sldMk cId="1462793168" sldId="2146845765"/>
        </pc:sldMkLst>
      </pc:sldChg>
    </pc:docChg>
  </pc:docChgLst>
  <pc:docChgLst>
    <pc:chgData name="Wojciech Januszauskas" userId="S::wojciechja@lsretail.com::283006d7-7365-4ce6-9b04-25a42527db96" providerId="AD" clId="Web-{DCEC259C-7DDC-5B85-35D9-80D0416810E5}"/>
    <pc:docChg chg="modSld">
      <pc:chgData name="Wojciech Januszauskas" userId="S::wojciechja@lsretail.com::283006d7-7365-4ce6-9b04-25a42527db96" providerId="AD" clId="Web-{DCEC259C-7DDC-5B85-35D9-80D0416810E5}" dt="2022-04-13T10:57:18.813" v="6" actId="14100"/>
      <pc:docMkLst>
        <pc:docMk/>
      </pc:docMkLst>
      <pc:sldChg chg="modSp">
        <pc:chgData name="Wojciech Januszauskas" userId="S::wojciechja@lsretail.com::283006d7-7365-4ce6-9b04-25a42527db96" providerId="AD" clId="Web-{DCEC259C-7DDC-5B85-35D9-80D0416810E5}" dt="2022-04-13T10:56:19.780" v="3" actId="20577"/>
        <pc:sldMkLst>
          <pc:docMk/>
          <pc:sldMk cId="3787113151" sldId="2146845764"/>
        </pc:sldMkLst>
        <pc:spChg chg="mod">
          <ac:chgData name="Wojciech Januszauskas" userId="S::wojciechja@lsretail.com::283006d7-7365-4ce6-9b04-25a42527db96" providerId="AD" clId="Web-{DCEC259C-7DDC-5B85-35D9-80D0416810E5}" dt="2022-04-13T10:56:19.780" v="3" actId="20577"/>
          <ac:spMkLst>
            <pc:docMk/>
            <pc:sldMk cId="3787113151" sldId="2146845764"/>
            <ac:spMk id="2" creationId="{EAE91E27-29BF-471F-94A3-683D2B9D0DBF}"/>
          </ac:spMkLst>
        </pc:spChg>
      </pc:sldChg>
      <pc:sldChg chg="modSp">
        <pc:chgData name="Wojciech Januszauskas" userId="S::wojciechja@lsretail.com::283006d7-7365-4ce6-9b04-25a42527db96" providerId="AD" clId="Web-{DCEC259C-7DDC-5B85-35D9-80D0416810E5}" dt="2022-04-13T10:55:19.342" v="2" actId="1076"/>
        <pc:sldMkLst>
          <pc:docMk/>
          <pc:sldMk cId="1462793168" sldId="2146845765"/>
        </pc:sldMkLst>
        <pc:picChg chg="mod">
          <ac:chgData name="Wojciech Januszauskas" userId="S::wojciechja@lsretail.com::283006d7-7365-4ce6-9b04-25a42527db96" providerId="AD" clId="Web-{DCEC259C-7DDC-5B85-35D9-80D0416810E5}" dt="2022-04-13T10:55:17.764" v="1" actId="14100"/>
          <ac:picMkLst>
            <pc:docMk/>
            <pc:sldMk cId="1462793168" sldId="2146845765"/>
            <ac:picMk id="2" creationId="{3D9D946E-2051-CC8C-3A0F-E8FB9FB89BD8}"/>
          </ac:picMkLst>
        </pc:picChg>
        <pc:picChg chg="mod">
          <ac:chgData name="Wojciech Januszauskas" userId="S::wojciechja@lsretail.com::283006d7-7365-4ce6-9b04-25a42527db96" providerId="AD" clId="Web-{DCEC259C-7DDC-5B85-35D9-80D0416810E5}" dt="2022-04-13T10:55:19.342" v="2" actId="1076"/>
          <ac:picMkLst>
            <pc:docMk/>
            <pc:sldMk cId="1462793168" sldId="2146845765"/>
            <ac:picMk id="3" creationId="{D36F1E18-BE5A-6032-FFFE-665E1688C7B6}"/>
          </ac:picMkLst>
        </pc:picChg>
      </pc:sldChg>
      <pc:sldChg chg="modSp">
        <pc:chgData name="Wojciech Januszauskas" userId="S::wojciechja@lsretail.com::283006d7-7365-4ce6-9b04-25a42527db96" providerId="AD" clId="Web-{DCEC259C-7DDC-5B85-35D9-80D0416810E5}" dt="2022-04-13T10:57:18.813" v="6" actId="14100"/>
        <pc:sldMkLst>
          <pc:docMk/>
          <pc:sldMk cId="3944550731" sldId="2146845786"/>
        </pc:sldMkLst>
        <pc:spChg chg="mod">
          <ac:chgData name="Wojciech Januszauskas" userId="S::wojciechja@lsretail.com::283006d7-7365-4ce6-9b04-25a42527db96" providerId="AD" clId="Web-{DCEC259C-7DDC-5B85-35D9-80D0416810E5}" dt="2022-04-13T10:57:18.813" v="6" actId="14100"/>
          <ac:spMkLst>
            <pc:docMk/>
            <pc:sldMk cId="3944550731" sldId="2146845786"/>
            <ac:spMk id="3" creationId="{713BE005-24D1-40F5-AC61-1E0161F0F18D}"/>
          </ac:spMkLst>
        </pc:spChg>
      </pc:sldChg>
    </pc:docChg>
  </pc:docChgLst>
  <pc:docChgLst>
    <pc:chgData name="Wojciech Januszauskas" userId="S::wojciechja@lsretail.com::283006d7-7365-4ce6-9b04-25a42527db96" providerId="AD" clId="Web-{FEB6EBF1-7277-81EB-A37C-01BB3330DBF8}"/>
    <pc:docChg chg="modSld sldOrd">
      <pc:chgData name="Wojciech Januszauskas" userId="S::wojciechja@lsretail.com::283006d7-7365-4ce6-9b04-25a42527db96" providerId="AD" clId="Web-{FEB6EBF1-7277-81EB-A37C-01BB3330DBF8}" dt="2022-05-04T17:53:14.555" v="54"/>
      <pc:docMkLst>
        <pc:docMk/>
      </pc:docMkLst>
      <pc:sldChg chg="delSp modSp mod modShow">
        <pc:chgData name="Wojciech Januszauskas" userId="S::wojciechja@lsretail.com::283006d7-7365-4ce6-9b04-25a42527db96" providerId="AD" clId="Web-{FEB6EBF1-7277-81EB-A37C-01BB3330DBF8}" dt="2022-05-04T17:50:14.285" v="7"/>
        <pc:sldMkLst>
          <pc:docMk/>
          <pc:sldMk cId="2777538430" sldId="380"/>
        </pc:sldMkLst>
        <pc:spChg chg="del">
          <ac:chgData name="Wojciech Januszauskas" userId="S::wojciechja@lsretail.com::283006d7-7365-4ce6-9b04-25a42527db96" providerId="AD" clId="Web-{FEB6EBF1-7277-81EB-A37C-01BB3330DBF8}" dt="2022-05-03T10:43:48.374" v="0"/>
          <ac:spMkLst>
            <pc:docMk/>
            <pc:sldMk cId="2777538430" sldId="380"/>
            <ac:spMk id="3" creationId="{0B5F1D90-2B96-E9A9-DFBA-3665183DEEE5}"/>
          </ac:spMkLst>
        </pc:spChg>
        <pc:picChg chg="mod">
          <ac:chgData name="Wojciech Januszauskas" userId="S::wojciechja@lsretail.com::283006d7-7365-4ce6-9b04-25a42527db96" providerId="AD" clId="Web-{FEB6EBF1-7277-81EB-A37C-01BB3330DBF8}" dt="2022-05-03T10:43:56.811" v="6" actId="1076"/>
          <ac:picMkLst>
            <pc:docMk/>
            <pc:sldMk cId="2777538430" sldId="380"/>
            <ac:picMk id="15" creationId="{31A3A3AB-4343-47FC-A476-4B39697A668A}"/>
          </ac:picMkLst>
        </pc:picChg>
      </pc:sldChg>
      <pc:sldChg chg="modSp">
        <pc:chgData name="Wojciech Januszauskas" userId="S::wojciechja@lsretail.com::283006d7-7365-4ce6-9b04-25a42527db96" providerId="AD" clId="Web-{FEB6EBF1-7277-81EB-A37C-01BB3330DBF8}" dt="2022-05-04T17:50:39.270" v="8" actId="1076"/>
        <pc:sldMkLst>
          <pc:docMk/>
          <pc:sldMk cId="1105501662" sldId="2146845773"/>
        </pc:sldMkLst>
        <pc:picChg chg="mod">
          <ac:chgData name="Wojciech Januszauskas" userId="S::wojciechja@lsretail.com::283006d7-7365-4ce6-9b04-25a42527db96" providerId="AD" clId="Web-{FEB6EBF1-7277-81EB-A37C-01BB3330DBF8}" dt="2022-05-04T17:50:39.270" v="8" actId="1076"/>
          <ac:picMkLst>
            <pc:docMk/>
            <pc:sldMk cId="1105501662" sldId="2146845773"/>
            <ac:picMk id="6" creationId="{1C72963A-7208-CC9C-E606-F9B11A9473E9}"/>
          </ac:picMkLst>
        </pc:picChg>
      </pc:sldChg>
      <pc:sldChg chg="mod modShow">
        <pc:chgData name="Wojciech Januszauskas" userId="S::wojciechja@lsretail.com::283006d7-7365-4ce6-9b04-25a42527db96" providerId="AD" clId="Web-{FEB6EBF1-7277-81EB-A37C-01BB3330DBF8}" dt="2022-05-04T17:50:58.208" v="10"/>
        <pc:sldMkLst>
          <pc:docMk/>
          <pc:sldMk cId="1850596670" sldId="2146845781"/>
        </pc:sldMkLst>
      </pc:sldChg>
      <pc:sldChg chg="mod modShow">
        <pc:chgData name="Wojciech Januszauskas" userId="S::wojciechja@lsretail.com::283006d7-7365-4ce6-9b04-25a42527db96" providerId="AD" clId="Web-{FEB6EBF1-7277-81EB-A37C-01BB3330DBF8}" dt="2022-05-04T17:50:55.505" v="9"/>
        <pc:sldMkLst>
          <pc:docMk/>
          <pc:sldMk cId="3565731096" sldId="2146845790"/>
        </pc:sldMkLst>
      </pc:sldChg>
      <pc:sldChg chg="ord">
        <pc:chgData name="Wojciech Januszauskas" userId="S::wojciechja@lsretail.com::283006d7-7365-4ce6-9b04-25a42527db96" providerId="AD" clId="Web-{FEB6EBF1-7277-81EB-A37C-01BB3330DBF8}" dt="2022-05-04T17:51:00.395" v="12"/>
        <pc:sldMkLst>
          <pc:docMk/>
          <pc:sldMk cId="2195842701" sldId="2146845791"/>
        </pc:sldMkLst>
      </pc:sldChg>
      <pc:sldChg chg="addSp modSp addAnim modAnim">
        <pc:chgData name="Wojciech Januszauskas" userId="S::wojciechja@lsretail.com::283006d7-7365-4ce6-9b04-25a42527db96" providerId="AD" clId="Web-{FEB6EBF1-7277-81EB-A37C-01BB3330DBF8}" dt="2022-05-04T17:53:14.555" v="54"/>
        <pc:sldMkLst>
          <pc:docMk/>
          <pc:sldMk cId="3338365618" sldId="2146845792"/>
        </pc:sldMkLst>
        <pc:spChg chg="add mod">
          <ac:chgData name="Wojciech Januszauskas" userId="S::wojciechja@lsretail.com::283006d7-7365-4ce6-9b04-25a42527db96" providerId="AD" clId="Web-{FEB6EBF1-7277-81EB-A37C-01BB3330DBF8}" dt="2022-05-04T17:52:57.570" v="52" actId="1076"/>
          <ac:spMkLst>
            <pc:docMk/>
            <pc:sldMk cId="3338365618" sldId="2146845792"/>
            <ac:spMk id="2" creationId="{BCB17019-47F3-78D6-F5AB-E4079396C4B7}"/>
          </ac:spMkLst>
        </pc:spChg>
        <pc:spChg chg="mod">
          <ac:chgData name="Wojciech Januszauskas" userId="S::wojciechja@lsretail.com::283006d7-7365-4ce6-9b04-25a42527db96" providerId="AD" clId="Web-{FEB6EBF1-7277-81EB-A37C-01BB3330DBF8}" dt="2022-05-04T17:51:58.193" v="15" actId="1076"/>
          <ac:spMkLst>
            <pc:docMk/>
            <pc:sldMk cId="3338365618" sldId="2146845792"/>
            <ac:spMk id="16" creationId="{400D8168-15AC-7952-ABC5-88281D91F8D3}"/>
          </ac:spMkLst>
        </pc:spChg>
        <pc:spChg chg="mod">
          <ac:chgData name="Wojciech Januszauskas" userId="S::wojciechja@lsretail.com::283006d7-7365-4ce6-9b04-25a42527db96" providerId="AD" clId="Web-{FEB6EBF1-7277-81EB-A37C-01BB3330DBF8}" dt="2022-05-04T17:51:52.381" v="14" actId="1076"/>
          <ac:spMkLst>
            <pc:docMk/>
            <pc:sldMk cId="3338365618" sldId="2146845792"/>
            <ac:spMk id="18" creationId="{3B10DD9A-527E-1649-8A7A-53396D2042D7}"/>
          </ac:spMkLst>
        </pc:spChg>
        <pc:spChg chg="mod">
          <ac:chgData name="Wojciech Januszauskas" userId="S::wojciechja@lsretail.com::283006d7-7365-4ce6-9b04-25a42527db96" providerId="AD" clId="Web-{FEB6EBF1-7277-81EB-A37C-01BB3330DBF8}" dt="2022-05-04T17:51:41.677" v="13" actId="1076"/>
          <ac:spMkLst>
            <pc:docMk/>
            <pc:sldMk cId="3338365618" sldId="2146845792"/>
            <ac:spMk id="20" creationId="{4E3C8828-A512-A116-9088-1EC0CAE28C99}"/>
          </ac:spMkLst>
        </pc:spChg>
        <pc:spChg chg="mod">
          <ac:chgData name="Wojciech Januszauskas" userId="S::wojciechja@lsretail.com::283006d7-7365-4ce6-9b04-25a42527db96" providerId="AD" clId="Web-{FEB6EBF1-7277-81EB-A37C-01BB3330DBF8}" dt="2022-05-04T17:52:26.210" v="43" actId="14100"/>
          <ac:spMkLst>
            <pc:docMk/>
            <pc:sldMk cId="3338365618" sldId="2146845792"/>
            <ac:spMk id="31" creationId="{345D4FD1-E516-9BAC-ABEE-D8B1F7432F15}"/>
          </ac:spMkLst>
        </pc:spChg>
      </pc:sldChg>
    </pc:docChg>
  </pc:docChgLst>
  <pc:docChgLst>
    <pc:chgData name="Wojciech Januszauskas" userId="283006d7-7365-4ce6-9b04-25a42527db96" providerId="ADAL" clId="{2D43B82E-F3E7-4AC6-9ECE-DD804C210155}"/>
    <pc:docChg chg="undo custSel addSld delSld modSld sldOrd modSection">
      <pc:chgData name="Wojciech Januszauskas" userId="283006d7-7365-4ce6-9b04-25a42527db96" providerId="ADAL" clId="{2D43B82E-F3E7-4AC6-9ECE-DD804C210155}" dt="2022-05-10T16:50:01.191" v="1419"/>
      <pc:docMkLst>
        <pc:docMk/>
      </pc:docMkLst>
      <pc:sldChg chg="modTransition">
        <pc:chgData name="Wojciech Januszauskas" userId="283006d7-7365-4ce6-9b04-25a42527db96" providerId="ADAL" clId="{2D43B82E-F3E7-4AC6-9ECE-DD804C210155}" dt="2022-05-06T11:02:47.098" v="1236"/>
        <pc:sldMkLst>
          <pc:docMk/>
          <pc:sldMk cId="4250512744" sldId="376"/>
        </pc:sldMkLst>
      </pc:sldChg>
      <pc:sldChg chg="addSp delSp modSp mod modTransition modClrScheme modCm chgLayout">
        <pc:chgData name="Wojciech Januszauskas" userId="283006d7-7365-4ce6-9b04-25a42527db96" providerId="ADAL" clId="{2D43B82E-F3E7-4AC6-9ECE-DD804C210155}" dt="2022-05-06T11:02:47.098" v="1236"/>
        <pc:sldMkLst>
          <pc:docMk/>
          <pc:sldMk cId="2777538430" sldId="380"/>
        </pc:sldMkLst>
        <pc:spChg chg="del mod ord">
          <ac:chgData name="Wojciech Januszauskas" userId="283006d7-7365-4ce6-9b04-25a42527db96" providerId="ADAL" clId="{2D43B82E-F3E7-4AC6-9ECE-DD804C210155}" dt="2022-05-04T15:02:24.410" v="159" actId="478"/>
          <ac:spMkLst>
            <pc:docMk/>
            <pc:sldMk cId="2777538430" sldId="380"/>
            <ac:spMk id="4" creationId="{80002289-6C57-4AEE-8903-88DF413615EE}"/>
          </ac:spMkLst>
        </pc:spChg>
        <pc:spChg chg="mod">
          <ac:chgData name="Wojciech Januszauskas" userId="283006d7-7365-4ce6-9b04-25a42527db96" providerId="ADAL" clId="{2D43B82E-F3E7-4AC6-9ECE-DD804C210155}" dt="2022-04-19T15:39:56.508" v="148" actId="207"/>
          <ac:spMkLst>
            <pc:docMk/>
            <pc:sldMk cId="2777538430" sldId="380"/>
            <ac:spMk id="5" creationId="{6712F250-08EF-4E34-9358-7968ECF5E810}"/>
          </ac:spMkLst>
        </pc:spChg>
        <pc:picChg chg="add mod">
          <ac:chgData name="Wojciech Januszauskas" userId="283006d7-7365-4ce6-9b04-25a42527db96" providerId="ADAL" clId="{2D43B82E-F3E7-4AC6-9ECE-DD804C210155}" dt="2022-05-04T15:02:56.392" v="167" actId="1076"/>
          <ac:picMkLst>
            <pc:docMk/>
            <pc:sldMk cId="2777538430" sldId="380"/>
            <ac:picMk id="3" creationId="{5375BD29-F5A4-20F5-F826-EB2FBFE6CAF1}"/>
          </ac:picMkLst>
        </pc:picChg>
        <pc:picChg chg="del mod">
          <ac:chgData name="Wojciech Januszauskas" userId="283006d7-7365-4ce6-9b04-25a42527db96" providerId="ADAL" clId="{2D43B82E-F3E7-4AC6-9ECE-DD804C210155}" dt="2022-05-04T15:02:10.635" v="153" actId="478"/>
          <ac:picMkLst>
            <pc:docMk/>
            <pc:sldMk cId="2777538430" sldId="380"/>
            <ac:picMk id="15" creationId="{31A3A3AB-4343-47FC-A476-4B39697A668A}"/>
          </ac:picMkLst>
        </pc:picChg>
      </pc:sldChg>
      <pc:sldChg chg="modTransition">
        <pc:chgData name="Wojciech Januszauskas" userId="283006d7-7365-4ce6-9b04-25a42527db96" providerId="ADAL" clId="{2D43B82E-F3E7-4AC6-9ECE-DD804C210155}" dt="2022-05-06T11:02:47.098" v="1236"/>
        <pc:sldMkLst>
          <pc:docMk/>
          <pc:sldMk cId="2176593794" sldId="403"/>
        </pc:sldMkLst>
      </pc:sldChg>
      <pc:sldChg chg="modSp mod">
        <pc:chgData name="Wojciech Januszauskas" userId="283006d7-7365-4ce6-9b04-25a42527db96" providerId="ADAL" clId="{2D43B82E-F3E7-4AC6-9ECE-DD804C210155}" dt="2022-04-05T13:44:36.270" v="5" actId="115"/>
        <pc:sldMkLst>
          <pc:docMk/>
          <pc:sldMk cId="1358055703" sldId="485"/>
        </pc:sldMkLst>
        <pc:spChg chg="mod">
          <ac:chgData name="Wojciech Januszauskas" userId="283006d7-7365-4ce6-9b04-25a42527db96" providerId="ADAL" clId="{2D43B82E-F3E7-4AC6-9ECE-DD804C210155}" dt="2022-04-05T13:44:36.270" v="5" actId="115"/>
          <ac:spMkLst>
            <pc:docMk/>
            <pc:sldMk cId="1358055703" sldId="485"/>
            <ac:spMk id="3" creationId="{713BE005-24D1-40F5-AC61-1E0161F0F18D}"/>
          </ac:spMkLst>
        </pc:spChg>
      </pc:sldChg>
      <pc:sldChg chg="modSp mod modTransition">
        <pc:chgData name="Wojciech Januszauskas" userId="283006d7-7365-4ce6-9b04-25a42527db96" providerId="ADAL" clId="{2D43B82E-F3E7-4AC6-9ECE-DD804C210155}" dt="2022-05-06T11:02:47.098" v="1236"/>
        <pc:sldMkLst>
          <pc:docMk/>
          <pc:sldMk cId="3787113151" sldId="2146845764"/>
        </pc:sldMkLst>
        <pc:spChg chg="mod">
          <ac:chgData name="Wojciech Januszauskas" userId="283006d7-7365-4ce6-9b04-25a42527db96" providerId="ADAL" clId="{2D43B82E-F3E7-4AC6-9ECE-DD804C210155}" dt="2022-04-19T15:35:23.782" v="137" actId="1076"/>
          <ac:spMkLst>
            <pc:docMk/>
            <pc:sldMk cId="3787113151" sldId="2146845764"/>
            <ac:spMk id="2" creationId="{EAE91E27-29BF-471F-94A3-683D2B9D0DBF}"/>
          </ac:spMkLst>
        </pc:spChg>
        <pc:picChg chg="mod ord">
          <ac:chgData name="Wojciech Januszauskas" userId="283006d7-7365-4ce6-9b04-25a42527db96" providerId="ADAL" clId="{2D43B82E-F3E7-4AC6-9ECE-DD804C210155}" dt="2022-04-19T15:34:41.475" v="125" actId="1076"/>
          <ac:picMkLst>
            <pc:docMk/>
            <pc:sldMk cId="3787113151" sldId="2146845764"/>
            <ac:picMk id="11" creationId="{869FF480-C8AD-4E3E-9638-31F71AF02299}"/>
          </ac:picMkLst>
        </pc:picChg>
        <pc:picChg chg="mod">
          <ac:chgData name="Wojciech Januszauskas" userId="283006d7-7365-4ce6-9b04-25a42527db96" providerId="ADAL" clId="{2D43B82E-F3E7-4AC6-9ECE-DD804C210155}" dt="2022-04-19T15:35:01.725" v="132" actId="1076"/>
          <ac:picMkLst>
            <pc:docMk/>
            <pc:sldMk cId="3787113151" sldId="2146845764"/>
            <ac:picMk id="13" creationId="{645662A6-BE5B-4D67-8CD3-87B11DBD862D}"/>
          </ac:picMkLst>
        </pc:picChg>
      </pc:sldChg>
      <pc:sldChg chg="addSp delSp modSp mod modTransition">
        <pc:chgData name="Wojciech Januszauskas" userId="283006d7-7365-4ce6-9b04-25a42527db96" providerId="ADAL" clId="{2D43B82E-F3E7-4AC6-9ECE-DD804C210155}" dt="2022-05-06T11:02:47.098" v="1236"/>
        <pc:sldMkLst>
          <pc:docMk/>
          <pc:sldMk cId="1462793168" sldId="2146845765"/>
        </pc:sldMkLst>
        <pc:spChg chg="del">
          <ac:chgData name="Wojciech Januszauskas" userId="283006d7-7365-4ce6-9b04-25a42527db96" providerId="ADAL" clId="{2D43B82E-F3E7-4AC6-9ECE-DD804C210155}" dt="2022-05-04T15:27:07.953" v="179" actId="478"/>
          <ac:spMkLst>
            <pc:docMk/>
            <pc:sldMk cId="1462793168" sldId="2146845765"/>
            <ac:spMk id="5" creationId="{6712F250-08EF-4E34-9358-7968ECF5E810}"/>
          </ac:spMkLst>
        </pc:spChg>
        <pc:picChg chg="del mod">
          <ac:chgData name="Wojciech Januszauskas" userId="283006d7-7365-4ce6-9b04-25a42527db96" providerId="ADAL" clId="{2D43B82E-F3E7-4AC6-9ECE-DD804C210155}" dt="2022-05-04T15:29:42.674" v="202" actId="478"/>
          <ac:picMkLst>
            <pc:docMk/>
            <pc:sldMk cId="1462793168" sldId="2146845765"/>
            <ac:picMk id="2" creationId="{3D9D946E-2051-CC8C-3A0F-E8FB9FB89BD8}"/>
          </ac:picMkLst>
        </pc:picChg>
        <pc:picChg chg="mod">
          <ac:chgData name="Wojciech Januszauskas" userId="283006d7-7365-4ce6-9b04-25a42527db96" providerId="ADAL" clId="{2D43B82E-F3E7-4AC6-9ECE-DD804C210155}" dt="2022-05-04T15:29:59.797" v="210" actId="1076"/>
          <ac:picMkLst>
            <pc:docMk/>
            <pc:sldMk cId="1462793168" sldId="2146845765"/>
            <ac:picMk id="3" creationId="{D36F1E18-BE5A-6032-FFFE-665E1688C7B6}"/>
          </ac:picMkLst>
        </pc:picChg>
        <pc:picChg chg="add mod">
          <ac:chgData name="Wojciech Januszauskas" userId="283006d7-7365-4ce6-9b04-25a42527db96" providerId="ADAL" clId="{2D43B82E-F3E7-4AC6-9ECE-DD804C210155}" dt="2022-05-04T15:29:53.194" v="207" actId="1076"/>
          <ac:picMkLst>
            <pc:docMk/>
            <pc:sldMk cId="1462793168" sldId="2146845765"/>
            <ac:picMk id="7" creationId="{3874CC5A-F5F6-7F41-E65B-E6B11BCFED0D}"/>
          </ac:picMkLst>
        </pc:picChg>
      </pc:sldChg>
      <pc:sldChg chg="modTransition">
        <pc:chgData name="Wojciech Januszauskas" userId="283006d7-7365-4ce6-9b04-25a42527db96" providerId="ADAL" clId="{2D43B82E-F3E7-4AC6-9ECE-DD804C210155}" dt="2022-05-06T11:02:47.098" v="1236"/>
        <pc:sldMkLst>
          <pc:docMk/>
          <pc:sldMk cId="230036630" sldId="2146845767"/>
        </pc:sldMkLst>
      </pc:sldChg>
      <pc:sldChg chg="modSp mod modTransition">
        <pc:chgData name="Wojciech Januszauskas" userId="283006d7-7365-4ce6-9b04-25a42527db96" providerId="ADAL" clId="{2D43B82E-F3E7-4AC6-9ECE-DD804C210155}" dt="2022-05-06T11:02:47.098" v="1236"/>
        <pc:sldMkLst>
          <pc:docMk/>
          <pc:sldMk cId="2570788195" sldId="2146845769"/>
        </pc:sldMkLst>
        <pc:spChg chg="mod">
          <ac:chgData name="Wojciech Januszauskas" userId="283006d7-7365-4ce6-9b04-25a42527db96" providerId="ADAL" clId="{2D43B82E-F3E7-4AC6-9ECE-DD804C210155}" dt="2022-04-19T15:37:02.567" v="138" actId="207"/>
          <ac:spMkLst>
            <pc:docMk/>
            <pc:sldMk cId="2570788195" sldId="2146845769"/>
            <ac:spMk id="5" creationId="{6712F250-08EF-4E34-9358-7968ECF5E810}"/>
          </ac:spMkLst>
        </pc:spChg>
      </pc:sldChg>
      <pc:sldChg chg="modSp mod modTransition">
        <pc:chgData name="Wojciech Januszauskas" userId="283006d7-7365-4ce6-9b04-25a42527db96" providerId="ADAL" clId="{2D43B82E-F3E7-4AC6-9ECE-DD804C210155}" dt="2022-05-06T11:02:47.098" v="1236"/>
        <pc:sldMkLst>
          <pc:docMk/>
          <pc:sldMk cId="2109476441" sldId="2146845770"/>
        </pc:sldMkLst>
        <pc:spChg chg="mod">
          <ac:chgData name="Wojciech Januszauskas" userId="283006d7-7365-4ce6-9b04-25a42527db96" providerId="ADAL" clId="{2D43B82E-F3E7-4AC6-9ECE-DD804C210155}" dt="2022-04-19T15:39:48.697" v="147" actId="207"/>
          <ac:spMkLst>
            <pc:docMk/>
            <pc:sldMk cId="2109476441" sldId="2146845770"/>
            <ac:spMk id="2" creationId="{BC798D1F-9FDF-5B91-A183-8883E347D503}"/>
          </ac:spMkLst>
        </pc:spChg>
      </pc:sldChg>
      <pc:sldChg chg="modTransition">
        <pc:chgData name="Wojciech Januszauskas" userId="283006d7-7365-4ce6-9b04-25a42527db96" providerId="ADAL" clId="{2D43B82E-F3E7-4AC6-9ECE-DD804C210155}" dt="2022-05-06T11:02:47.098" v="1236"/>
        <pc:sldMkLst>
          <pc:docMk/>
          <pc:sldMk cId="3344404410" sldId="2146845771"/>
        </pc:sldMkLst>
      </pc:sldChg>
      <pc:sldChg chg="modSp mod modTransition">
        <pc:chgData name="Wojciech Januszauskas" userId="283006d7-7365-4ce6-9b04-25a42527db96" providerId="ADAL" clId="{2D43B82E-F3E7-4AC6-9ECE-DD804C210155}" dt="2022-05-06T11:02:47.098" v="1236"/>
        <pc:sldMkLst>
          <pc:docMk/>
          <pc:sldMk cId="1105501662" sldId="2146845773"/>
        </pc:sldMkLst>
        <pc:picChg chg="mod ord">
          <ac:chgData name="Wojciech Januszauskas" userId="283006d7-7365-4ce6-9b04-25a42527db96" providerId="ADAL" clId="{2D43B82E-F3E7-4AC6-9ECE-DD804C210155}" dt="2022-05-04T15:22:06.520" v="178" actId="167"/>
          <ac:picMkLst>
            <pc:docMk/>
            <pc:sldMk cId="1105501662" sldId="2146845773"/>
            <ac:picMk id="5" creationId="{DB4384A4-122A-805D-0E7B-950C8C6DFF8A}"/>
          </ac:picMkLst>
        </pc:picChg>
        <pc:picChg chg="mod ord">
          <ac:chgData name="Wojciech Januszauskas" userId="283006d7-7365-4ce6-9b04-25a42527db96" providerId="ADAL" clId="{2D43B82E-F3E7-4AC6-9ECE-DD804C210155}" dt="2022-05-04T15:21:56.384" v="172" actId="167"/>
          <ac:picMkLst>
            <pc:docMk/>
            <pc:sldMk cId="1105501662" sldId="2146845773"/>
            <ac:picMk id="6" creationId="{1C72963A-7208-CC9C-E606-F9B11A9473E9}"/>
          </ac:picMkLst>
        </pc:picChg>
      </pc:sldChg>
      <pc:sldChg chg="addSp delSp modSp mod ord modAnim modShow modCm">
        <pc:chgData name="Wojciech Januszauskas" userId="283006d7-7365-4ce6-9b04-25a42527db96" providerId="ADAL" clId="{2D43B82E-F3E7-4AC6-9ECE-DD804C210155}" dt="2022-05-04T16:23:38.693" v="409"/>
        <pc:sldMkLst>
          <pc:docMk/>
          <pc:sldMk cId="2544239214" sldId="2146845774"/>
        </pc:sldMkLst>
        <pc:spChg chg="mod topLvl">
          <ac:chgData name="Wojciech Januszauskas" userId="283006d7-7365-4ce6-9b04-25a42527db96" providerId="ADAL" clId="{2D43B82E-F3E7-4AC6-9ECE-DD804C210155}" dt="2022-04-19T15:30:40.948" v="82" actId="164"/>
          <ac:spMkLst>
            <pc:docMk/>
            <pc:sldMk cId="2544239214" sldId="2146845774"/>
            <ac:spMk id="4" creationId="{ABD9F0BA-8D46-42C7-A5FE-0ACF200B1DF1}"/>
          </ac:spMkLst>
        </pc:spChg>
        <pc:spChg chg="mod topLvl">
          <ac:chgData name="Wojciech Januszauskas" userId="283006d7-7365-4ce6-9b04-25a42527db96" providerId="ADAL" clId="{2D43B82E-F3E7-4AC6-9ECE-DD804C210155}" dt="2022-04-19T15:30:40.948" v="82" actId="164"/>
          <ac:spMkLst>
            <pc:docMk/>
            <pc:sldMk cId="2544239214" sldId="2146845774"/>
            <ac:spMk id="5" creationId="{404F600C-97F5-43CF-9C29-D36E1E99E7E7}"/>
          </ac:spMkLst>
        </pc:spChg>
        <pc:spChg chg="mod topLvl">
          <ac:chgData name="Wojciech Januszauskas" userId="283006d7-7365-4ce6-9b04-25a42527db96" providerId="ADAL" clId="{2D43B82E-F3E7-4AC6-9ECE-DD804C210155}" dt="2022-04-19T15:31:00.555" v="87" actId="165"/>
          <ac:spMkLst>
            <pc:docMk/>
            <pc:sldMk cId="2544239214" sldId="2146845774"/>
            <ac:spMk id="6" creationId="{97B934C0-BF86-4730-B200-33EBFD6B4672}"/>
          </ac:spMkLst>
        </pc:spChg>
        <pc:spChg chg="mod topLvl">
          <ac:chgData name="Wojciech Januszauskas" userId="283006d7-7365-4ce6-9b04-25a42527db96" providerId="ADAL" clId="{2D43B82E-F3E7-4AC6-9ECE-DD804C210155}" dt="2022-04-19T15:31:00.555" v="87" actId="165"/>
          <ac:spMkLst>
            <pc:docMk/>
            <pc:sldMk cId="2544239214" sldId="2146845774"/>
            <ac:spMk id="8" creationId="{8A627997-7481-4BDC-A516-8FAF2A3B16A6}"/>
          </ac:spMkLst>
        </pc:spChg>
        <pc:spChg chg="mod">
          <ac:chgData name="Wojciech Januszauskas" userId="283006d7-7365-4ce6-9b04-25a42527db96" providerId="ADAL" clId="{2D43B82E-F3E7-4AC6-9ECE-DD804C210155}" dt="2022-04-19T15:31:16.884" v="91" actId="164"/>
          <ac:spMkLst>
            <pc:docMk/>
            <pc:sldMk cId="2544239214" sldId="2146845774"/>
            <ac:spMk id="10" creationId="{897C7A1C-B6D6-4C19-B30E-76EF2BDCD7A5}"/>
          </ac:spMkLst>
        </pc:spChg>
        <pc:spChg chg="mod">
          <ac:chgData name="Wojciech Januszauskas" userId="283006d7-7365-4ce6-9b04-25a42527db96" providerId="ADAL" clId="{2D43B82E-F3E7-4AC6-9ECE-DD804C210155}" dt="2022-04-19T15:31:18.884" v="92" actId="164"/>
          <ac:spMkLst>
            <pc:docMk/>
            <pc:sldMk cId="2544239214" sldId="2146845774"/>
            <ac:spMk id="11" creationId="{5AAB8722-82EC-49D6-913D-29218CDA8F51}"/>
          </ac:spMkLst>
        </pc:spChg>
        <pc:spChg chg="mod">
          <ac:chgData name="Wojciech Januszauskas" userId="283006d7-7365-4ce6-9b04-25a42527db96" providerId="ADAL" clId="{2D43B82E-F3E7-4AC6-9ECE-DD804C210155}" dt="2022-04-19T15:31:22.741" v="93" actId="164"/>
          <ac:spMkLst>
            <pc:docMk/>
            <pc:sldMk cId="2544239214" sldId="2146845774"/>
            <ac:spMk id="12" creationId="{D7F50E27-2D68-497D-9892-9D17D6482E00}"/>
          </ac:spMkLst>
        </pc:spChg>
        <pc:spChg chg="mod topLvl">
          <ac:chgData name="Wojciech Januszauskas" userId="283006d7-7365-4ce6-9b04-25a42527db96" providerId="ADAL" clId="{2D43B82E-F3E7-4AC6-9ECE-DD804C210155}" dt="2022-04-19T15:31:06.788" v="89" actId="164"/>
          <ac:spMkLst>
            <pc:docMk/>
            <pc:sldMk cId="2544239214" sldId="2146845774"/>
            <ac:spMk id="13" creationId="{37F2AC34-7E06-47BC-9187-4545081834C3}"/>
          </ac:spMkLst>
        </pc:spChg>
        <pc:spChg chg="mod topLvl">
          <ac:chgData name="Wojciech Januszauskas" userId="283006d7-7365-4ce6-9b04-25a42527db96" providerId="ADAL" clId="{2D43B82E-F3E7-4AC6-9ECE-DD804C210155}" dt="2022-04-19T15:31:06.788" v="89" actId="164"/>
          <ac:spMkLst>
            <pc:docMk/>
            <pc:sldMk cId="2544239214" sldId="2146845774"/>
            <ac:spMk id="14" creationId="{8F573114-AB6E-4772-926D-858ACFF6D48F}"/>
          </ac:spMkLst>
        </pc:spChg>
        <pc:grpChg chg="del mod">
          <ac:chgData name="Wojciech Januszauskas" userId="283006d7-7365-4ce6-9b04-25a42527db96" providerId="ADAL" clId="{2D43B82E-F3E7-4AC6-9ECE-DD804C210155}" dt="2022-04-19T15:30:36.941" v="81" actId="165"/>
          <ac:grpSpMkLst>
            <pc:docMk/>
            <pc:sldMk cId="2544239214" sldId="2146845774"/>
            <ac:grpSpMk id="2" creationId="{012EE037-913C-4C6E-B247-0274871D9F16}"/>
          </ac:grpSpMkLst>
        </pc:grpChg>
        <pc:grpChg chg="add mod">
          <ac:chgData name="Wojciech Januszauskas" userId="283006d7-7365-4ce6-9b04-25a42527db96" providerId="ADAL" clId="{2D43B82E-F3E7-4AC6-9ECE-DD804C210155}" dt="2022-05-04T15:20:34.169" v="169" actId="14100"/>
          <ac:grpSpMkLst>
            <pc:docMk/>
            <pc:sldMk cId="2544239214" sldId="2146845774"/>
            <ac:grpSpMk id="15" creationId="{25BC3929-2E68-4BF6-AD87-B9CF134487DE}"/>
          </ac:grpSpMkLst>
        </pc:grpChg>
        <pc:grpChg chg="add mod topLvl">
          <ac:chgData name="Wojciech Januszauskas" userId="283006d7-7365-4ce6-9b04-25a42527db96" providerId="ADAL" clId="{2D43B82E-F3E7-4AC6-9ECE-DD804C210155}" dt="2022-05-04T15:20:34.169" v="169" actId="14100"/>
          <ac:grpSpMkLst>
            <pc:docMk/>
            <pc:sldMk cId="2544239214" sldId="2146845774"/>
            <ac:grpSpMk id="16" creationId="{B81ACDD0-DFF1-46E0-BD99-6FD7993A30F3}"/>
          </ac:grpSpMkLst>
        </pc:grpChg>
        <pc:grpChg chg="add del mod">
          <ac:chgData name="Wojciech Januszauskas" userId="283006d7-7365-4ce6-9b04-25a42527db96" providerId="ADAL" clId="{2D43B82E-F3E7-4AC6-9ECE-DD804C210155}" dt="2022-04-19T15:31:00.555" v="87" actId="165"/>
          <ac:grpSpMkLst>
            <pc:docMk/>
            <pc:sldMk cId="2544239214" sldId="2146845774"/>
            <ac:grpSpMk id="17" creationId="{746B0C59-4203-41B0-B0D1-D600ED0DD4DE}"/>
          </ac:grpSpMkLst>
        </pc:grpChg>
        <pc:grpChg chg="add mod">
          <ac:chgData name="Wojciech Januszauskas" userId="283006d7-7365-4ce6-9b04-25a42527db96" providerId="ADAL" clId="{2D43B82E-F3E7-4AC6-9ECE-DD804C210155}" dt="2022-05-04T15:20:34.169" v="169" actId="14100"/>
          <ac:grpSpMkLst>
            <pc:docMk/>
            <pc:sldMk cId="2544239214" sldId="2146845774"/>
            <ac:grpSpMk id="18" creationId="{779D32C0-17F9-485D-9E23-BCDFC9DED270}"/>
          </ac:grpSpMkLst>
        </pc:grpChg>
        <pc:grpChg chg="add mod">
          <ac:chgData name="Wojciech Januszauskas" userId="283006d7-7365-4ce6-9b04-25a42527db96" providerId="ADAL" clId="{2D43B82E-F3E7-4AC6-9ECE-DD804C210155}" dt="2022-04-19T15:31:16.884" v="91" actId="164"/>
          <ac:grpSpMkLst>
            <pc:docMk/>
            <pc:sldMk cId="2544239214" sldId="2146845774"/>
            <ac:grpSpMk id="19" creationId="{61C797D4-311F-4027-AD70-7E6C8B61C94B}"/>
          </ac:grpSpMkLst>
        </pc:grpChg>
        <pc:grpChg chg="add mod">
          <ac:chgData name="Wojciech Januszauskas" userId="283006d7-7365-4ce6-9b04-25a42527db96" providerId="ADAL" clId="{2D43B82E-F3E7-4AC6-9ECE-DD804C210155}" dt="2022-04-19T15:31:18.884" v="92" actId="164"/>
          <ac:grpSpMkLst>
            <pc:docMk/>
            <pc:sldMk cId="2544239214" sldId="2146845774"/>
            <ac:grpSpMk id="20" creationId="{2F802A53-631B-46AB-A13D-F3E4776E955B}"/>
          </ac:grpSpMkLst>
        </pc:grpChg>
        <pc:grpChg chg="add mod">
          <ac:chgData name="Wojciech Januszauskas" userId="283006d7-7365-4ce6-9b04-25a42527db96" providerId="ADAL" clId="{2D43B82E-F3E7-4AC6-9ECE-DD804C210155}" dt="2022-04-19T15:31:22.741" v="93" actId="164"/>
          <ac:grpSpMkLst>
            <pc:docMk/>
            <pc:sldMk cId="2544239214" sldId="2146845774"/>
            <ac:grpSpMk id="21" creationId="{DEE8D92B-DBF3-420F-AB3E-B6C0E9EDE6E5}"/>
          </ac:grpSpMkLst>
        </pc:grpChg>
        <pc:graphicFrameChg chg="del">
          <ac:chgData name="Wojciech Januszauskas" userId="283006d7-7365-4ce6-9b04-25a42527db96" providerId="ADAL" clId="{2D43B82E-F3E7-4AC6-9ECE-DD804C210155}" dt="2022-04-19T15:30:32.814" v="80" actId="18245"/>
          <ac:graphicFrameMkLst>
            <pc:docMk/>
            <pc:sldMk cId="2544239214" sldId="2146845774"/>
            <ac:graphicFrameMk id="7" creationId="{869D2D22-834F-48CE-87A3-8958DB054693}"/>
          </ac:graphicFrameMkLst>
        </pc:graphicFrameChg>
      </pc:sldChg>
      <pc:sldChg chg="modTransition">
        <pc:chgData name="Wojciech Januszauskas" userId="283006d7-7365-4ce6-9b04-25a42527db96" providerId="ADAL" clId="{2D43B82E-F3E7-4AC6-9ECE-DD804C210155}" dt="2022-05-06T11:02:47.098" v="1236"/>
        <pc:sldMkLst>
          <pc:docMk/>
          <pc:sldMk cId="3748404832" sldId="2146845775"/>
        </pc:sldMkLst>
      </pc:sldChg>
      <pc:sldChg chg="mod modShow">
        <pc:chgData name="Wojciech Januszauskas" userId="283006d7-7365-4ce6-9b04-25a42527db96" providerId="ADAL" clId="{2D43B82E-F3E7-4AC6-9ECE-DD804C210155}" dt="2022-05-04T17:02:12.598" v="671" actId="729"/>
        <pc:sldMkLst>
          <pc:docMk/>
          <pc:sldMk cId="400027952" sldId="2146845776"/>
        </pc:sldMkLst>
      </pc:sldChg>
      <pc:sldChg chg="addSp delSp modSp mod ord delAnim modAnim modShow">
        <pc:chgData name="Wojciech Januszauskas" userId="283006d7-7365-4ce6-9b04-25a42527db96" providerId="ADAL" clId="{2D43B82E-F3E7-4AC6-9ECE-DD804C210155}" dt="2022-05-04T16:55:44.754" v="587" actId="1037"/>
        <pc:sldMkLst>
          <pc:docMk/>
          <pc:sldMk cId="1850596670" sldId="2146845781"/>
        </pc:sldMkLst>
        <pc:spChg chg="mod">
          <ac:chgData name="Wojciech Januszauskas" userId="283006d7-7365-4ce6-9b04-25a42527db96" providerId="ADAL" clId="{2D43B82E-F3E7-4AC6-9ECE-DD804C210155}" dt="2022-05-04T16:54:07.519" v="573" actId="255"/>
          <ac:spMkLst>
            <pc:docMk/>
            <pc:sldMk cId="1850596670" sldId="2146845781"/>
            <ac:spMk id="9" creationId="{9C8C8F0F-1676-478B-B213-F8992BA27459}"/>
          </ac:spMkLst>
        </pc:spChg>
        <pc:spChg chg="add mod">
          <ac:chgData name="Wojciech Januszauskas" userId="283006d7-7365-4ce6-9b04-25a42527db96" providerId="ADAL" clId="{2D43B82E-F3E7-4AC6-9ECE-DD804C210155}" dt="2022-05-04T16:55:01.376" v="578" actId="1076"/>
          <ac:spMkLst>
            <pc:docMk/>
            <pc:sldMk cId="1850596670" sldId="2146845781"/>
            <ac:spMk id="16" creationId="{400D8168-15AC-7952-ABC5-88281D91F8D3}"/>
          </ac:spMkLst>
        </pc:spChg>
        <pc:spChg chg="add mod">
          <ac:chgData name="Wojciech Januszauskas" userId="283006d7-7365-4ce6-9b04-25a42527db96" providerId="ADAL" clId="{2D43B82E-F3E7-4AC6-9ECE-DD804C210155}" dt="2022-05-04T16:55:04.094" v="579" actId="1076"/>
          <ac:spMkLst>
            <pc:docMk/>
            <pc:sldMk cId="1850596670" sldId="2146845781"/>
            <ac:spMk id="18" creationId="{3B10DD9A-527E-1649-8A7A-53396D2042D7}"/>
          </ac:spMkLst>
        </pc:spChg>
        <pc:spChg chg="add mod">
          <ac:chgData name="Wojciech Januszauskas" userId="283006d7-7365-4ce6-9b04-25a42527db96" providerId="ADAL" clId="{2D43B82E-F3E7-4AC6-9ECE-DD804C210155}" dt="2022-05-04T16:55:12.653" v="583" actId="1076"/>
          <ac:spMkLst>
            <pc:docMk/>
            <pc:sldMk cId="1850596670" sldId="2146845781"/>
            <ac:spMk id="20" creationId="{4E3C8828-A512-A116-9088-1EC0CAE28C99}"/>
          </ac:spMkLst>
        </pc:spChg>
        <pc:spChg chg="add del mod">
          <ac:chgData name="Wojciech Januszauskas" userId="283006d7-7365-4ce6-9b04-25a42527db96" providerId="ADAL" clId="{2D43B82E-F3E7-4AC6-9ECE-DD804C210155}" dt="2022-05-04T16:27:45.824" v="487" actId="478"/>
          <ac:spMkLst>
            <pc:docMk/>
            <pc:sldMk cId="1850596670" sldId="2146845781"/>
            <ac:spMk id="22" creationId="{8BE95C09-7311-BDDB-D7BB-F618053AB50A}"/>
          </ac:spMkLst>
        </pc:spChg>
        <pc:spChg chg="del mod topLvl">
          <ac:chgData name="Wojciech Januszauskas" userId="283006d7-7365-4ce6-9b04-25a42527db96" providerId="ADAL" clId="{2D43B82E-F3E7-4AC6-9ECE-DD804C210155}" dt="2022-05-04T16:28:07.911" v="496" actId="478"/>
          <ac:spMkLst>
            <pc:docMk/>
            <pc:sldMk cId="1850596670" sldId="2146845781"/>
            <ac:spMk id="25" creationId="{2816B3CC-533C-7BB2-EEFC-47D656F21121}"/>
          </ac:spMkLst>
        </pc:spChg>
        <pc:spChg chg="del mod topLvl">
          <ac:chgData name="Wojciech Januszauskas" userId="283006d7-7365-4ce6-9b04-25a42527db96" providerId="ADAL" clId="{2D43B82E-F3E7-4AC6-9ECE-DD804C210155}" dt="2022-05-04T16:28:06.237" v="495" actId="478"/>
          <ac:spMkLst>
            <pc:docMk/>
            <pc:sldMk cId="1850596670" sldId="2146845781"/>
            <ac:spMk id="28" creationId="{1A79EE7A-655E-AB87-F60B-D99883B6D50D}"/>
          </ac:spMkLst>
        </pc:spChg>
        <pc:spChg chg="add mod">
          <ac:chgData name="Wojciech Januszauskas" userId="283006d7-7365-4ce6-9b04-25a42527db96" providerId="ADAL" clId="{2D43B82E-F3E7-4AC6-9ECE-DD804C210155}" dt="2022-05-04T16:55:36.126" v="586" actId="1076"/>
          <ac:spMkLst>
            <pc:docMk/>
            <pc:sldMk cId="1850596670" sldId="2146845781"/>
            <ac:spMk id="31" creationId="{345D4FD1-E516-9BAC-ABEE-D8B1F7432F15}"/>
          </ac:spMkLst>
        </pc:spChg>
        <pc:spChg chg="add mod">
          <ac:chgData name="Wojciech Januszauskas" userId="283006d7-7365-4ce6-9b04-25a42527db96" providerId="ADAL" clId="{2D43B82E-F3E7-4AC6-9ECE-DD804C210155}" dt="2022-05-04T16:55:44.754" v="587" actId="1037"/>
          <ac:spMkLst>
            <pc:docMk/>
            <pc:sldMk cId="1850596670" sldId="2146845781"/>
            <ac:spMk id="32" creationId="{74079FE6-8810-C710-D06D-59A370D217E8}"/>
          </ac:spMkLst>
        </pc:spChg>
        <pc:spChg chg="del">
          <ac:chgData name="Wojciech Januszauskas" userId="283006d7-7365-4ce6-9b04-25a42527db96" providerId="ADAL" clId="{2D43B82E-F3E7-4AC6-9ECE-DD804C210155}" dt="2022-05-04T16:23:46.996" v="414" actId="478"/>
          <ac:spMkLst>
            <pc:docMk/>
            <pc:sldMk cId="1850596670" sldId="2146845781"/>
            <ac:spMk id="48" creationId="{CF5E279E-9C10-06A8-66A2-CC8357E1FB83}"/>
          </ac:spMkLst>
        </pc:spChg>
        <pc:spChg chg="del topLvl">
          <ac:chgData name="Wojciech Januszauskas" userId="283006d7-7365-4ce6-9b04-25a42527db96" providerId="ADAL" clId="{2D43B82E-F3E7-4AC6-9ECE-DD804C210155}" dt="2022-05-04T16:23:47.745" v="415" actId="478"/>
          <ac:spMkLst>
            <pc:docMk/>
            <pc:sldMk cId="1850596670" sldId="2146845781"/>
            <ac:spMk id="106" creationId="{8E20DF45-F694-127C-C79F-9D07C86DAB36}"/>
          </ac:spMkLst>
        </pc:spChg>
        <pc:spChg chg="del topLvl">
          <ac:chgData name="Wojciech Januszauskas" userId="283006d7-7365-4ce6-9b04-25a42527db96" providerId="ADAL" clId="{2D43B82E-F3E7-4AC6-9ECE-DD804C210155}" dt="2022-05-04T16:23:45.496" v="412" actId="478"/>
          <ac:spMkLst>
            <pc:docMk/>
            <pc:sldMk cId="1850596670" sldId="2146845781"/>
            <ac:spMk id="107" creationId="{D5AC767D-3981-54F8-BBCF-5BFBD36237A9}"/>
          </ac:spMkLst>
        </pc:spChg>
        <pc:grpChg chg="add mod">
          <ac:chgData name="Wojciech Januszauskas" userId="283006d7-7365-4ce6-9b04-25a42527db96" providerId="ADAL" clId="{2D43B82E-F3E7-4AC6-9ECE-DD804C210155}" dt="2022-05-04T16:52:39.975" v="568" actId="164"/>
          <ac:grpSpMkLst>
            <pc:docMk/>
            <pc:sldMk cId="1850596670" sldId="2146845781"/>
            <ac:grpSpMk id="12" creationId="{B48F80D7-441C-6D8B-984C-B1DC8C5BE915}"/>
          </ac:grpSpMkLst>
        </pc:grpChg>
        <pc:grpChg chg="add mod">
          <ac:chgData name="Wojciech Januszauskas" userId="283006d7-7365-4ce6-9b04-25a42527db96" providerId="ADAL" clId="{2D43B82E-F3E7-4AC6-9ECE-DD804C210155}" dt="2022-05-04T16:55:20.711" v="584" actId="1076"/>
          <ac:grpSpMkLst>
            <pc:docMk/>
            <pc:sldMk cId="1850596670" sldId="2146845781"/>
            <ac:grpSpMk id="13" creationId="{5DB1C138-D255-0C94-B83B-0E58CC5B40BD}"/>
          </ac:grpSpMkLst>
        </pc:grpChg>
        <pc:grpChg chg="add del mod">
          <ac:chgData name="Wojciech Januszauskas" userId="283006d7-7365-4ce6-9b04-25a42527db96" providerId="ADAL" clId="{2D43B82E-F3E7-4AC6-9ECE-DD804C210155}" dt="2022-05-04T16:28:07.911" v="496" actId="478"/>
          <ac:grpSpMkLst>
            <pc:docMk/>
            <pc:sldMk cId="1850596670" sldId="2146845781"/>
            <ac:grpSpMk id="23" creationId="{B66211C6-1B13-183F-671D-1999B5483E92}"/>
          </ac:grpSpMkLst>
        </pc:grpChg>
        <pc:grpChg chg="add del mod">
          <ac:chgData name="Wojciech Januszauskas" userId="283006d7-7365-4ce6-9b04-25a42527db96" providerId="ADAL" clId="{2D43B82E-F3E7-4AC6-9ECE-DD804C210155}" dt="2022-05-04T16:28:06.237" v="495" actId="478"/>
          <ac:grpSpMkLst>
            <pc:docMk/>
            <pc:sldMk cId="1850596670" sldId="2146845781"/>
            <ac:grpSpMk id="26" creationId="{3366E0CC-848B-6703-FEF5-1136A389DFE7}"/>
          </ac:grpSpMkLst>
        </pc:grpChg>
        <pc:grpChg chg="del">
          <ac:chgData name="Wojciech Januszauskas" userId="283006d7-7365-4ce6-9b04-25a42527db96" providerId="ADAL" clId="{2D43B82E-F3E7-4AC6-9ECE-DD804C210155}" dt="2022-05-04T16:23:46.107" v="413" actId="478"/>
          <ac:grpSpMkLst>
            <pc:docMk/>
            <pc:sldMk cId="1850596670" sldId="2146845781"/>
            <ac:grpSpMk id="101" creationId="{E793E084-47F5-4C5D-1DC8-5F99A5F2AA91}"/>
          </ac:grpSpMkLst>
        </pc:grpChg>
        <pc:grpChg chg="del">
          <ac:chgData name="Wojciech Januszauskas" userId="283006d7-7365-4ce6-9b04-25a42527db96" providerId="ADAL" clId="{2D43B82E-F3E7-4AC6-9ECE-DD804C210155}" dt="2022-05-04T16:23:45.496" v="412" actId="478"/>
          <ac:grpSpMkLst>
            <pc:docMk/>
            <pc:sldMk cId="1850596670" sldId="2146845781"/>
            <ac:grpSpMk id="102" creationId="{6375ECA4-4E31-5582-51E3-0D2A02B38CC0}"/>
          </ac:grpSpMkLst>
        </pc:grpChg>
        <pc:graphicFrameChg chg="del mod">
          <ac:chgData name="Wojciech Januszauskas" userId="283006d7-7365-4ce6-9b04-25a42527db96" providerId="ADAL" clId="{2D43B82E-F3E7-4AC6-9ECE-DD804C210155}" dt="2022-05-04T16:26:50.091" v="467" actId="478"/>
          <ac:graphicFrameMkLst>
            <pc:docMk/>
            <pc:sldMk cId="1850596670" sldId="2146845781"/>
            <ac:graphicFrameMk id="61" creationId="{74B3A9B0-F4E4-DDD1-1E38-D4ED167323B1}"/>
          </ac:graphicFrameMkLst>
        </pc:graphicFrameChg>
        <pc:graphicFrameChg chg="del mod">
          <ac:chgData name="Wojciech Januszauskas" userId="283006d7-7365-4ce6-9b04-25a42527db96" providerId="ADAL" clId="{2D43B82E-F3E7-4AC6-9ECE-DD804C210155}" dt="2022-05-04T16:26:47.802" v="466" actId="478"/>
          <ac:graphicFrameMkLst>
            <pc:docMk/>
            <pc:sldMk cId="1850596670" sldId="2146845781"/>
            <ac:graphicFrameMk id="62" creationId="{A2B3CFEB-9576-7AEC-23C0-3F58EB7379F7}"/>
          </ac:graphicFrameMkLst>
        </pc:graphicFrameChg>
        <pc:picChg chg="add mod">
          <ac:chgData name="Wojciech Januszauskas" userId="283006d7-7365-4ce6-9b04-25a42527db96" providerId="ADAL" clId="{2D43B82E-F3E7-4AC6-9ECE-DD804C210155}" dt="2022-05-04T16:55:09.046" v="582" actId="1076"/>
          <ac:picMkLst>
            <pc:docMk/>
            <pc:sldMk cId="1850596670" sldId="2146845781"/>
            <ac:picMk id="4" creationId="{348ADF18-E645-20A6-B1ED-B3DCB683AD9E}"/>
          </ac:picMkLst>
        </pc:picChg>
        <pc:picChg chg="add mod">
          <ac:chgData name="Wojciech Januszauskas" userId="283006d7-7365-4ce6-9b04-25a42527db96" providerId="ADAL" clId="{2D43B82E-F3E7-4AC6-9ECE-DD804C210155}" dt="2022-05-04T16:52:39.975" v="568" actId="164"/>
          <ac:picMkLst>
            <pc:docMk/>
            <pc:sldMk cId="1850596670" sldId="2146845781"/>
            <ac:picMk id="11" creationId="{44134BA7-E543-8E84-AF11-6BB83CA35EA9}"/>
          </ac:picMkLst>
        </pc:picChg>
        <pc:picChg chg="del mod topLvl">
          <ac:chgData name="Wojciech Januszauskas" userId="283006d7-7365-4ce6-9b04-25a42527db96" providerId="ADAL" clId="{2D43B82E-F3E7-4AC6-9ECE-DD804C210155}" dt="2022-05-04T16:28:14.184" v="498" actId="478"/>
          <ac:picMkLst>
            <pc:docMk/>
            <pc:sldMk cId="1850596670" sldId="2146845781"/>
            <ac:picMk id="24" creationId="{28EC9B3C-EA4A-1422-C875-51BCA8086BDD}"/>
          </ac:picMkLst>
        </pc:picChg>
        <pc:picChg chg="del mod topLvl">
          <ac:chgData name="Wojciech Januszauskas" userId="283006d7-7365-4ce6-9b04-25a42527db96" providerId="ADAL" clId="{2D43B82E-F3E7-4AC6-9ECE-DD804C210155}" dt="2022-05-04T16:28:13.702" v="497" actId="478"/>
          <ac:picMkLst>
            <pc:docMk/>
            <pc:sldMk cId="1850596670" sldId="2146845781"/>
            <ac:picMk id="27" creationId="{7CBE7B81-115D-2BB5-A322-F3A81182941C}"/>
          </ac:picMkLst>
        </pc:picChg>
      </pc:sldChg>
      <pc:sldChg chg="mod modShow">
        <pc:chgData name="Wojciech Januszauskas" userId="283006d7-7365-4ce6-9b04-25a42527db96" providerId="ADAL" clId="{2D43B82E-F3E7-4AC6-9ECE-DD804C210155}" dt="2022-05-04T17:04:36.787" v="674" actId="729"/>
        <pc:sldMkLst>
          <pc:docMk/>
          <pc:sldMk cId="2177561661" sldId="2146845784"/>
        </pc:sldMkLst>
      </pc:sldChg>
      <pc:sldChg chg="addSp delSp modSp add mod modShow">
        <pc:chgData name="Wojciech Januszauskas" userId="283006d7-7365-4ce6-9b04-25a42527db96" providerId="ADAL" clId="{2D43B82E-F3E7-4AC6-9ECE-DD804C210155}" dt="2022-04-05T15:32:52.851" v="79" actId="729"/>
        <pc:sldMkLst>
          <pc:docMk/>
          <pc:sldMk cId="1808014786" sldId="2146845785"/>
        </pc:sldMkLst>
        <pc:spChg chg="mod">
          <ac:chgData name="Wojciech Januszauskas" userId="283006d7-7365-4ce6-9b04-25a42527db96" providerId="ADAL" clId="{2D43B82E-F3E7-4AC6-9ECE-DD804C210155}" dt="2022-04-05T14:21:19.595" v="12" actId="14100"/>
          <ac:spMkLst>
            <pc:docMk/>
            <pc:sldMk cId="1808014786" sldId="2146845785"/>
            <ac:spMk id="3" creationId="{713BE005-24D1-40F5-AC61-1E0161F0F18D}"/>
          </ac:spMkLst>
        </pc:spChg>
        <pc:spChg chg="del">
          <ac:chgData name="Wojciech Januszauskas" userId="283006d7-7365-4ce6-9b04-25a42527db96" providerId="ADAL" clId="{2D43B82E-F3E7-4AC6-9ECE-DD804C210155}" dt="2022-04-05T14:21:02.329" v="10" actId="478"/>
          <ac:spMkLst>
            <pc:docMk/>
            <pc:sldMk cId="1808014786" sldId="2146845785"/>
            <ac:spMk id="7" creationId="{9EBB9E79-D240-4074-BFFF-3D980BEE349A}"/>
          </ac:spMkLst>
        </pc:spChg>
        <pc:spChg chg="del">
          <ac:chgData name="Wojciech Januszauskas" userId="283006d7-7365-4ce6-9b04-25a42527db96" providerId="ADAL" clId="{2D43B82E-F3E7-4AC6-9ECE-DD804C210155}" dt="2022-04-05T14:21:00.663" v="9" actId="478"/>
          <ac:spMkLst>
            <pc:docMk/>
            <pc:sldMk cId="1808014786" sldId="2146845785"/>
            <ac:spMk id="8" creationId="{DAEF3FD5-44AC-4FB9-B56C-87DDDA555AF0}"/>
          </ac:spMkLst>
        </pc:spChg>
        <pc:spChg chg="del">
          <ac:chgData name="Wojciech Januszauskas" userId="283006d7-7365-4ce6-9b04-25a42527db96" providerId="ADAL" clId="{2D43B82E-F3E7-4AC6-9ECE-DD804C210155}" dt="2022-04-05T14:21:00.025" v="8" actId="478"/>
          <ac:spMkLst>
            <pc:docMk/>
            <pc:sldMk cId="1808014786" sldId="2146845785"/>
            <ac:spMk id="9" creationId="{E0C40FB8-086F-4CC5-979B-05E3CAC945ED}"/>
          </ac:spMkLst>
        </pc:spChg>
        <pc:spChg chg="del mod">
          <ac:chgData name="Wojciech Januszauskas" userId="283006d7-7365-4ce6-9b04-25a42527db96" providerId="ADAL" clId="{2D43B82E-F3E7-4AC6-9ECE-DD804C210155}" dt="2022-04-05T14:56:21.727" v="49" actId="478"/>
          <ac:spMkLst>
            <pc:docMk/>
            <pc:sldMk cId="1808014786" sldId="2146845785"/>
            <ac:spMk id="10" creationId="{D08AF2D9-0652-48BA-A26D-83E2AAFDD663}"/>
          </ac:spMkLst>
        </pc:spChg>
        <pc:spChg chg="add mod">
          <ac:chgData name="Wojciech Januszauskas" userId="283006d7-7365-4ce6-9b04-25a42527db96" providerId="ADAL" clId="{2D43B82E-F3E7-4AC6-9ECE-DD804C210155}" dt="2022-04-05T14:56:24.758" v="50" actId="1076"/>
          <ac:spMkLst>
            <pc:docMk/>
            <pc:sldMk cId="1808014786" sldId="2146845785"/>
            <ac:spMk id="15" creationId="{8DFCD236-EF70-476E-8619-35CCBF52EE7F}"/>
          </ac:spMkLst>
        </pc:spChg>
        <pc:picChg chg="del">
          <ac:chgData name="Wojciech Januszauskas" userId="283006d7-7365-4ce6-9b04-25a42527db96" providerId="ADAL" clId="{2D43B82E-F3E7-4AC6-9ECE-DD804C210155}" dt="2022-04-05T14:20:57.753" v="7" actId="478"/>
          <ac:picMkLst>
            <pc:docMk/>
            <pc:sldMk cId="1808014786" sldId="2146845785"/>
            <ac:picMk id="5" creationId="{6F009269-EBF5-4E6A-A0CB-9101EF4A95CC}"/>
          </ac:picMkLst>
        </pc:picChg>
        <pc:picChg chg="add del mod">
          <ac:chgData name="Wojciech Januszauskas" userId="283006d7-7365-4ce6-9b04-25a42527db96" providerId="ADAL" clId="{2D43B82E-F3E7-4AC6-9ECE-DD804C210155}" dt="2022-04-05T14:22:33.531" v="22" actId="478"/>
          <ac:picMkLst>
            <pc:docMk/>
            <pc:sldMk cId="1808014786" sldId="2146845785"/>
            <ac:picMk id="6" creationId="{17C4EADD-87BE-4AB8-BBF1-BBFB2D9C8ABD}"/>
          </ac:picMkLst>
        </pc:picChg>
        <pc:picChg chg="add del mod">
          <ac:chgData name="Wojciech Januszauskas" userId="283006d7-7365-4ce6-9b04-25a42527db96" providerId="ADAL" clId="{2D43B82E-F3E7-4AC6-9ECE-DD804C210155}" dt="2022-04-05T14:26:29.085" v="25" actId="478"/>
          <ac:picMkLst>
            <pc:docMk/>
            <pc:sldMk cId="1808014786" sldId="2146845785"/>
            <ac:picMk id="12" creationId="{843E92D4-CF47-4479-A28A-92355DD17674}"/>
          </ac:picMkLst>
        </pc:picChg>
        <pc:picChg chg="add mod">
          <ac:chgData name="Wojciech Januszauskas" userId="283006d7-7365-4ce6-9b04-25a42527db96" providerId="ADAL" clId="{2D43B82E-F3E7-4AC6-9ECE-DD804C210155}" dt="2022-04-05T14:55:25.791" v="40" actId="14100"/>
          <ac:picMkLst>
            <pc:docMk/>
            <pc:sldMk cId="1808014786" sldId="2146845785"/>
            <ac:picMk id="14" creationId="{4CA6C7AC-8E2A-4589-9B0E-4DF5FA368E4D}"/>
          </ac:picMkLst>
        </pc:picChg>
      </pc:sldChg>
      <pc:sldChg chg="addSp delSp modSp add mod ord modTransition modShow">
        <pc:chgData name="Wojciech Januszauskas" userId="283006d7-7365-4ce6-9b04-25a42527db96" providerId="ADAL" clId="{2D43B82E-F3E7-4AC6-9ECE-DD804C210155}" dt="2022-05-06T11:02:47.098" v="1236"/>
        <pc:sldMkLst>
          <pc:docMk/>
          <pc:sldMk cId="3944550731" sldId="2146845786"/>
        </pc:sldMkLst>
        <pc:spChg chg="mod">
          <ac:chgData name="Wojciech Januszauskas" userId="283006d7-7365-4ce6-9b04-25a42527db96" providerId="ADAL" clId="{2D43B82E-F3E7-4AC6-9ECE-DD804C210155}" dt="2022-04-19T15:39:22.881" v="146" actId="20577"/>
          <ac:spMkLst>
            <pc:docMk/>
            <pc:sldMk cId="3944550731" sldId="2146845786"/>
            <ac:spMk id="3" creationId="{713BE005-24D1-40F5-AC61-1E0161F0F18D}"/>
          </ac:spMkLst>
        </pc:spChg>
        <pc:spChg chg="mod">
          <ac:chgData name="Wojciech Januszauskas" userId="283006d7-7365-4ce6-9b04-25a42527db96" providerId="ADAL" clId="{2D43B82E-F3E7-4AC6-9ECE-DD804C210155}" dt="2022-04-05T15:15:02.713" v="72" actId="164"/>
          <ac:spMkLst>
            <pc:docMk/>
            <pc:sldMk cId="3944550731" sldId="2146845786"/>
            <ac:spMk id="15" creationId="{8DFCD236-EF70-476E-8619-35CCBF52EE7F}"/>
          </ac:spMkLst>
        </pc:spChg>
        <pc:grpChg chg="add mod">
          <ac:chgData name="Wojciech Januszauskas" userId="283006d7-7365-4ce6-9b04-25a42527db96" providerId="ADAL" clId="{2D43B82E-F3E7-4AC6-9ECE-DD804C210155}" dt="2022-04-05T15:15:06.363" v="73" actId="1076"/>
          <ac:grpSpMkLst>
            <pc:docMk/>
            <pc:sldMk cId="3944550731" sldId="2146845786"/>
            <ac:grpSpMk id="8" creationId="{B54C7DA3-737D-4CE0-AB4D-C7442AEF871D}"/>
          </ac:grpSpMkLst>
        </pc:grpChg>
        <pc:picChg chg="add del mod">
          <ac:chgData name="Wojciech Januszauskas" userId="283006d7-7365-4ce6-9b04-25a42527db96" providerId="ADAL" clId="{2D43B82E-F3E7-4AC6-9ECE-DD804C210155}" dt="2022-04-05T15:14:10.407" v="55" actId="478"/>
          <ac:picMkLst>
            <pc:docMk/>
            <pc:sldMk cId="3944550731" sldId="2146845786"/>
            <ac:picMk id="5" creationId="{C989BB2E-312D-47A6-9CA6-38BA13B9FF61}"/>
          </ac:picMkLst>
        </pc:picChg>
        <pc:picChg chg="add mod ord">
          <ac:chgData name="Wojciech Januszauskas" userId="283006d7-7365-4ce6-9b04-25a42527db96" providerId="ADAL" clId="{2D43B82E-F3E7-4AC6-9ECE-DD804C210155}" dt="2022-04-05T15:15:02.713" v="72" actId="164"/>
          <ac:picMkLst>
            <pc:docMk/>
            <pc:sldMk cId="3944550731" sldId="2146845786"/>
            <ac:picMk id="7" creationId="{3EB90B26-A212-4D0A-BC5D-F07570110750}"/>
          </ac:picMkLst>
        </pc:picChg>
        <pc:picChg chg="del">
          <ac:chgData name="Wojciech Januszauskas" userId="283006d7-7365-4ce6-9b04-25a42527db96" providerId="ADAL" clId="{2D43B82E-F3E7-4AC6-9ECE-DD804C210155}" dt="2022-04-05T15:14:05.144" v="53" actId="478"/>
          <ac:picMkLst>
            <pc:docMk/>
            <pc:sldMk cId="3944550731" sldId="2146845786"/>
            <ac:picMk id="14" creationId="{4CA6C7AC-8E2A-4589-9B0E-4DF5FA368E4D}"/>
          </ac:picMkLst>
        </pc:picChg>
      </pc:sldChg>
      <pc:sldChg chg="modTransition">
        <pc:chgData name="Wojciech Januszauskas" userId="283006d7-7365-4ce6-9b04-25a42527db96" providerId="ADAL" clId="{2D43B82E-F3E7-4AC6-9ECE-DD804C210155}" dt="2022-05-06T11:02:47.098" v="1236"/>
        <pc:sldMkLst>
          <pc:docMk/>
          <pc:sldMk cId="1481506741" sldId="2146845787"/>
        </pc:sldMkLst>
      </pc:sldChg>
      <pc:sldChg chg="addSp modSp add mod modTransition modAnim">
        <pc:chgData name="Wojciech Januszauskas" userId="283006d7-7365-4ce6-9b04-25a42527db96" providerId="ADAL" clId="{2D43B82E-F3E7-4AC6-9ECE-DD804C210155}" dt="2022-05-06T11:02:47.098" v="1236"/>
        <pc:sldMkLst>
          <pc:docMk/>
          <pc:sldMk cId="382902856" sldId="2146845788"/>
        </pc:sldMkLst>
        <pc:spChg chg="add mod">
          <ac:chgData name="Wojciech Januszauskas" userId="283006d7-7365-4ce6-9b04-25a42527db96" providerId="ADAL" clId="{2D43B82E-F3E7-4AC6-9ECE-DD804C210155}" dt="2022-05-04T15:30:44.176" v="225" actId="1076"/>
          <ac:spMkLst>
            <pc:docMk/>
            <pc:sldMk cId="382902856" sldId="2146845788"/>
            <ac:spMk id="4" creationId="{6DE4D351-2A5A-3E9B-0DD0-0AC479B8A436}"/>
          </ac:spMkLst>
        </pc:spChg>
        <pc:spChg chg="add mod">
          <ac:chgData name="Wojciech Januszauskas" userId="283006d7-7365-4ce6-9b04-25a42527db96" providerId="ADAL" clId="{2D43B82E-F3E7-4AC6-9ECE-DD804C210155}" dt="2022-05-04T15:31:34.606" v="240" actId="1076"/>
          <ac:spMkLst>
            <pc:docMk/>
            <pc:sldMk cId="382902856" sldId="2146845788"/>
            <ac:spMk id="5" creationId="{D00D26B7-C1F1-94D3-2290-1B031E62481B}"/>
          </ac:spMkLst>
        </pc:spChg>
        <pc:picChg chg="mod">
          <ac:chgData name="Wojciech Januszauskas" userId="283006d7-7365-4ce6-9b04-25a42527db96" providerId="ADAL" clId="{2D43B82E-F3E7-4AC6-9ECE-DD804C210155}" dt="2022-05-04T15:31:12.204" v="233" actId="1076"/>
          <ac:picMkLst>
            <pc:docMk/>
            <pc:sldMk cId="382902856" sldId="2146845788"/>
            <ac:picMk id="3" creationId="{5375BD29-F5A4-20F5-F826-EB2FBFE6CAF1}"/>
          </ac:picMkLst>
        </pc:picChg>
        <pc:cxnChg chg="add mod">
          <ac:chgData name="Wojciech Januszauskas" userId="283006d7-7365-4ce6-9b04-25a42527db96" providerId="ADAL" clId="{2D43B82E-F3E7-4AC6-9ECE-DD804C210155}" dt="2022-05-04T15:32:19.457" v="247" actId="1582"/>
          <ac:cxnSpMkLst>
            <pc:docMk/>
            <pc:sldMk cId="382902856" sldId="2146845788"/>
            <ac:cxnSpMk id="6" creationId="{4100FD64-7F12-3D1F-2607-C3DF6E652E9F}"/>
          </ac:cxnSpMkLst>
        </pc:cxnChg>
      </pc:sldChg>
      <pc:sldChg chg="addSp delSp modSp add mod modTransition delAnim modAnim">
        <pc:chgData name="Wojciech Januszauskas" userId="283006d7-7365-4ce6-9b04-25a42527db96" providerId="ADAL" clId="{2D43B82E-F3E7-4AC6-9ECE-DD804C210155}" dt="2022-05-06T11:02:47.098" v="1236"/>
        <pc:sldMkLst>
          <pc:docMk/>
          <pc:sldMk cId="4289978390" sldId="2146845789"/>
        </pc:sldMkLst>
        <pc:spChg chg="del mod">
          <ac:chgData name="Wojciech Januszauskas" userId="283006d7-7365-4ce6-9b04-25a42527db96" providerId="ADAL" clId="{2D43B82E-F3E7-4AC6-9ECE-DD804C210155}" dt="2022-05-06T10:56:08.953" v="1154" actId="478"/>
          <ac:spMkLst>
            <pc:docMk/>
            <pc:sldMk cId="4289978390" sldId="2146845789"/>
            <ac:spMk id="9" creationId="{9C8C8F0F-1676-478B-B213-F8992BA27459}"/>
          </ac:spMkLst>
        </pc:spChg>
        <pc:spChg chg="add del mod">
          <ac:chgData name="Wojciech Januszauskas" userId="283006d7-7365-4ce6-9b04-25a42527db96" providerId="ADAL" clId="{2D43B82E-F3E7-4AC6-9ECE-DD804C210155}" dt="2022-05-06T10:54:15.169" v="1079" actId="478"/>
          <ac:spMkLst>
            <pc:docMk/>
            <pc:sldMk cId="4289978390" sldId="2146845789"/>
            <ac:spMk id="13" creationId="{F76D22E2-C01A-9A11-4E3E-101B6BCDB4A0}"/>
          </ac:spMkLst>
        </pc:spChg>
        <pc:spChg chg="mod">
          <ac:chgData name="Wojciech Januszauskas" userId="283006d7-7365-4ce6-9b04-25a42527db96" providerId="ADAL" clId="{2D43B82E-F3E7-4AC6-9ECE-DD804C210155}" dt="2022-05-06T10:54:40.914" v="1080"/>
          <ac:spMkLst>
            <pc:docMk/>
            <pc:sldMk cId="4289978390" sldId="2146845789"/>
            <ac:spMk id="15" creationId="{BF680011-CE09-B53C-C4DD-37842260C480}"/>
          </ac:spMkLst>
        </pc:spChg>
        <pc:spChg chg="mod">
          <ac:chgData name="Wojciech Januszauskas" userId="283006d7-7365-4ce6-9b04-25a42527db96" providerId="ADAL" clId="{2D43B82E-F3E7-4AC6-9ECE-DD804C210155}" dt="2022-05-06T10:54:40.914" v="1080"/>
          <ac:spMkLst>
            <pc:docMk/>
            <pc:sldMk cId="4289978390" sldId="2146845789"/>
            <ac:spMk id="16" creationId="{E2DC5475-FEAF-D013-DFD0-A76A46740A32}"/>
          </ac:spMkLst>
        </pc:spChg>
        <pc:spChg chg="mod">
          <ac:chgData name="Wojciech Januszauskas" userId="283006d7-7365-4ce6-9b04-25a42527db96" providerId="ADAL" clId="{2D43B82E-F3E7-4AC6-9ECE-DD804C210155}" dt="2022-05-06T10:56:03.191" v="1152" actId="14100"/>
          <ac:spMkLst>
            <pc:docMk/>
            <pc:sldMk cId="4289978390" sldId="2146845789"/>
            <ac:spMk id="18" creationId="{9E5C2ECC-D863-0442-B435-24170F8FC227}"/>
          </ac:spMkLst>
        </pc:spChg>
        <pc:spChg chg="mod">
          <ac:chgData name="Wojciech Januszauskas" userId="283006d7-7365-4ce6-9b04-25a42527db96" providerId="ADAL" clId="{2D43B82E-F3E7-4AC6-9ECE-DD804C210155}" dt="2022-05-06T10:55:59.794" v="1151" actId="14100"/>
          <ac:spMkLst>
            <pc:docMk/>
            <pc:sldMk cId="4289978390" sldId="2146845789"/>
            <ac:spMk id="19" creationId="{C3424909-53F0-EFEF-5120-3B0FAB4431EF}"/>
          </ac:spMkLst>
        </pc:spChg>
        <pc:spChg chg="add mod topLvl">
          <ac:chgData name="Wojciech Januszauskas" userId="283006d7-7365-4ce6-9b04-25a42527db96" providerId="ADAL" clId="{2D43B82E-F3E7-4AC6-9ECE-DD804C210155}" dt="2022-05-04T15:50:12.533" v="382" actId="164"/>
          <ac:spMkLst>
            <pc:docMk/>
            <pc:sldMk cId="4289978390" sldId="2146845789"/>
            <ac:spMk id="21" creationId="{E17E2C28-E54B-A9D8-2E78-AB7D1121938C}"/>
          </ac:spMkLst>
        </pc:spChg>
        <pc:spChg chg="add mod">
          <ac:chgData name="Wojciech Januszauskas" userId="283006d7-7365-4ce6-9b04-25a42527db96" providerId="ADAL" clId="{2D43B82E-F3E7-4AC6-9ECE-DD804C210155}" dt="2022-05-04T15:47:40.818" v="343" actId="164"/>
          <ac:spMkLst>
            <pc:docMk/>
            <pc:sldMk cId="4289978390" sldId="2146845789"/>
            <ac:spMk id="22" creationId="{9D4E22F1-1191-A506-5DF1-25DE16E87945}"/>
          </ac:spMkLst>
        </pc:spChg>
        <pc:spChg chg="add mod topLvl">
          <ac:chgData name="Wojciech Januszauskas" userId="283006d7-7365-4ce6-9b04-25a42527db96" providerId="ADAL" clId="{2D43B82E-F3E7-4AC6-9ECE-DD804C210155}" dt="2022-05-04T15:52:45.015" v="400" actId="164"/>
          <ac:spMkLst>
            <pc:docMk/>
            <pc:sldMk cId="4289978390" sldId="2146845789"/>
            <ac:spMk id="23" creationId="{4AFEF61E-D19F-67FA-6553-B94EEB838825}"/>
          </ac:spMkLst>
        </pc:spChg>
        <pc:grpChg chg="add del mod">
          <ac:chgData name="Wojciech Januszauskas" userId="283006d7-7365-4ce6-9b04-25a42527db96" providerId="ADAL" clId="{2D43B82E-F3E7-4AC6-9ECE-DD804C210155}" dt="2022-05-06T10:54:42.259" v="1081"/>
          <ac:grpSpMkLst>
            <pc:docMk/>
            <pc:sldMk cId="4289978390" sldId="2146845789"/>
            <ac:grpSpMk id="14" creationId="{A10B1184-4D23-EF07-CB15-E140EC175317}"/>
          </ac:grpSpMkLst>
        </pc:grpChg>
        <pc:grpChg chg="del">
          <ac:chgData name="Wojciech Januszauskas" userId="283006d7-7365-4ce6-9b04-25a42527db96" providerId="ADAL" clId="{2D43B82E-F3E7-4AC6-9ECE-DD804C210155}" dt="2022-05-04T15:43:48.029" v="249" actId="478"/>
          <ac:grpSpMkLst>
            <pc:docMk/>
            <pc:sldMk cId="4289978390" sldId="2146845789"/>
            <ac:grpSpMk id="15" creationId="{25BC3929-2E68-4BF6-AD87-B9CF134487DE}"/>
          </ac:grpSpMkLst>
        </pc:grpChg>
        <pc:grpChg chg="del">
          <ac:chgData name="Wojciech Januszauskas" userId="283006d7-7365-4ce6-9b04-25a42527db96" providerId="ADAL" clId="{2D43B82E-F3E7-4AC6-9ECE-DD804C210155}" dt="2022-05-04T15:43:48.413" v="250" actId="478"/>
          <ac:grpSpMkLst>
            <pc:docMk/>
            <pc:sldMk cId="4289978390" sldId="2146845789"/>
            <ac:grpSpMk id="16" creationId="{B81ACDD0-DFF1-46E0-BD99-6FD7993A30F3}"/>
          </ac:grpSpMkLst>
        </pc:grpChg>
        <pc:grpChg chg="add mod">
          <ac:chgData name="Wojciech Januszauskas" userId="283006d7-7365-4ce6-9b04-25a42527db96" providerId="ADAL" clId="{2D43B82E-F3E7-4AC6-9ECE-DD804C210155}" dt="2022-05-06T10:56:11.220" v="1155" actId="1076"/>
          <ac:grpSpMkLst>
            <pc:docMk/>
            <pc:sldMk cId="4289978390" sldId="2146845789"/>
            <ac:grpSpMk id="17" creationId="{45771037-96C1-112D-BBF9-35628232CE4F}"/>
          </ac:grpSpMkLst>
        </pc:grpChg>
        <pc:grpChg chg="del">
          <ac:chgData name="Wojciech Januszauskas" userId="283006d7-7365-4ce6-9b04-25a42527db96" providerId="ADAL" clId="{2D43B82E-F3E7-4AC6-9ECE-DD804C210155}" dt="2022-05-04T15:43:48.878" v="251" actId="478"/>
          <ac:grpSpMkLst>
            <pc:docMk/>
            <pc:sldMk cId="4289978390" sldId="2146845789"/>
            <ac:grpSpMk id="18" creationId="{779D32C0-17F9-485D-9E23-BCDFC9DED270}"/>
          </ac:grpSpMkLst>
        </pc:grpChg>
        <pc:grpChg chg="add del mod">
          <ac:chgData name="Wojciech Januszauskas" userId="283006d7-7365-4ce6-9b04-25a42527db96" providerId="ADAL" clId="{2D43B82E-F3E7-4AC6-9ECE-DD804C210155}" dt="2022-05-04T15:49:28.836" v="355" actId="165"/>
          <ac:grpSpMkLst>
            <pc:docMk/>
            <pc:sldMk cId="4289978390" sldId="2146845789"/>
            <ac:grpSpMk id="26" creationId="{18591708-0E14-F6DF-5481-97500AF200C3}"/>
          </ac:grpSpMkLst>
        </pc:grpChg>
        <pc:grpChg chg="add mod">
          <ac:chgData name="Wojciech Januszauskas" userId="283006d7-7365-4ce6-9b04-25a42527db96" providerId="ADAL" clId="{2D43B82E-F3E7-4AC6-9ECE-DD804C210155}" dt="2022-05-04T15:47:46.277" v="345" actId="1076"/>
          <ac:grpSpMkLst>
            <pc:docMk/>
            <pc:sldMk cId="4289978390" sldId="2146845789"/>
            <ac:grpSpMk id="27" creationId="{DE3DF321-71A6-409B-9D26-C0B37F937150}"/>
          </ac:grpSpMkLst>
        </pc:grpChg>
        <pc:grpChg chg="add del mod">
          <ac:chgData name="Wojciech Januszauskas" userId="283006d7-7365-4ce6-9b04-25a42527db96" providerId="ADAL" clId="{2D43B82E-F3E7-4AC6-9ECE-DD804C210155}" dt="2022-05-04T15:52:30.663" v="396" actId="165"/>
          <ac:grpSpMkLst>
            <pc:docMk/>
            <pc:sldMk cId="4289978390" sldId="2146845789"/>
            <ac:grpSpMk id="28" creationId="{2550536A-705B-1D05-D0D4-112A34347810}"/>
          </ac:grpSpMkLst>
        </pc:grpChg>
        <pc:grpChg chg="add mod">
          <ac:chgData name="Wojciech Januszauskas" userId="283006d7-7365-4ce6-9b04-25a42527db96" providerId="ADAL" clId="{2D43B82E-F3E7-4AC6-9ECE-DD804C210155}" dt="2022-05-04T15:50:10.422" v="381" actId="164"/>
          <ac:grpSpMkLst>
            <pc:docMk/>
            <pc:sldMk cId="4289978390" sldId="2146845789"/>
            <ac:grpSpMk id="29" creationId="{07094880-335D-EE1E-6CE8-BBDC94EEBC93}"/>
          </ac:grpSpMkLst>
        </pc:grpChg>
        <pc:grpChg chg="add mod">
          <ac:chgData name="Wojciech Januszauskas" userId="283006d7-7365-4ce6-9b04-25a42527db96" providerId="ADAL" clId="{2D43B82E-F3E7-4AC6-9ECE-DD804C210155}" dt="2022-05-04T15:50:12.533" v="382" actId="164"/>
          <ac:grpSpMkLst>
            <pc:docMk/>
            <pc:sldMk cId="4289978390" sldId="2146845789"/>
            <ac:grpSpMk id="30" creationId="{CB1D5912-AE98-E7C9-9A9F-B86C8191ACCE}"/>
          </ac:grpSpMkLst>
        </pc:grpChg>
        <pc:grpChg chg="add mod">
          <ac:chgData name="Wojciech Januszauskas" userId="283006d7-7365-4ce6-9b04-25a42527db96" providerId="ADAL" clId="{2D43B82E-F3E7-4AC6-9ECE-DD804C210155}" dt="2022-05-04T15:52:45.015" v="400" actId="164"/>
          <ac:grpSpMkLst>
            <pc:docMk/>
            <pc:sldMk cId="4289978390" sldId="2146845789"/>
            <ac:grpSpMk id="33" creationId="{C7451E09-578E-64CA-80BA-25B8E69C2F85}"/>
          </ac:grpSpMkLst>
        </pc:grpChg>
        <pc:picChg chg="add mod">
          <ac:chgData name="Wojciech Januszauskas" userId="283006d7-7365-4ce6-9b04-25a42527db96" providerId="ADAL" clId="{2D43B82E-F3E7-4AC6-9ECE-DD804C210155}" dt="2022-05-04T15:47:40.818" v="343" actId="164"/>
          <ac:picMkLst>
            <pc:docMk/>
            <pc:sldMk cId="4289978390" sldId="2146845789"/>
            <ac:picMk id="7" creationId="{921D8220-1D41-7785-A25C-4621EB9BE546}"/>
          </ac:picMkLst>
        </pc:picChg>
        <pc:picChg chg="add mod topLvl">
          <ac:chgData name="Wojciech Januszauskas" userId="283006d7-7365-4ce6-9b04-25a42527db96" providerId="ADAL" clId="{2D43B82E-F3E7-4AC6-9ECE-DD804C210155}" dt="2022-05-04T15:50:12.533" v="382" actId="164"/>
          <ac:picMkLst>
            <pc:docMk/>
            <pc:sldMk cId="4289978390" sldId="2146845789"/>
            <ac:picMk id="11" creationId="{3F6A2767-2903-B5E8-8F02-D0F3F6C615DC}"/>
          </ac:picMkLst>
        </pc:picChg>
        <pc:picChg chg="add del mod">
          <ac:chgData name="Wojciech Januszauskas" userId="283006d7-7365-4ce6-9b04-25a42527db96" providerId="ADAL" clId="{2D43B82E-F3E7-4AC6-9ECE-DD804C210155}" dt="2022-05-04T15:44:01.261" v="261" actId="478"/>
          <ac:picMkLst>
            <pc:docMk/>
            <pc:sldMk cId="4289978390" sldId="2146845789"/>
            <ac:picMk id="17" creationId="{12532B0A-FADA-71DC-3447-BD7B33866321}"/>
          </ac:picMkLst>
        </pc:picChg>
        <pc:picChg chg="add del mod">
          <ac:chgData name="Wojciech Januszauskas" userId="283006d7-7365-4ce6-9b04-25a42527db96" providerId="ADAL" clId="{2D43B82E-F3E7-4AC6-9ECE-DD804C210155}" dt="2022-05-04T15:47:28.703" v="341" actId="478"/>
          <ac:picMkLst>
            <pc:docMk/>
            <pc:sldMk cId="4289978390" sldId="2146845789"/>
            <ac:picMk id="20" creationId="{76A6548D-C062-A551-4411-097D62709FAC}"/>
          </ac:picMkLst>
        </pc:picChg>
        <pc:picChg chg="add del mod ord topLvl">
          <ac:chgData name="Wojciech Januszauskas" userId="283006d7-7365-4ce6-9b04-25a42527db96" providerId="ADAL" clId="{2D43B82E-F3E7-4AC6-9ECE-DD804C210155}" dt="2022-05-04T15:52:32.914" v="397" actId="478"/>
          <ac:picMkLst>
            <pc:docMk/>
            <pc:sldMk cId="4289978390" sldId="2146845789"/>
            <ac:picMk id="25" creationId="{E7F0367B-7B42-E0B2-DFF3-651DFA671D89}"/>
          </ac:picMkLst>
        </pc:picChg>
        <pc:picChg chg="add mod ord">
          <ac:chgData name="Wojciech Januszauskas" userId="283006d7-7365-4ce6-9b04-25a42527db96" providerId="ADAL" clId="{2D43B82E-F3E7-4AC6-9ECE-DD804C210155}" dt="2022-05-04T15:52:45.015" v="400" actId="164"/>
          <ac:picMkLst>
            <pc:docMk/>
            <pc:sldMk cId="4289978390" sldId="2146845789"/>
            <ac:picMk id="32" creationId="{D088E805-FF08-67B2-0F9C-6E4FE3856C94}"/>
          </ac:picMkLst>
        </pc:picChg>
      </pc:sldChg>
      <pc:sldChg chg="delSp modSp add modAnim">
        <pc:chgData name="Wojciech Januszauskas" userId="283006d7-7365-4ce6-9b04-25a42527db96" providerId="ADAL" clId="{2D43B82E-F3E7-4AC6-9ECE-DD804C210155}" dt="2022-05-04T16:24:07.750" v="422" actId="165"/>
        <pc:sldMkLst>
          <pc:docMk/>
          <pc:sldMk cId="3565731096" sldId="2146845790"/>
        </pc:sldMkLst>
        <pc:spChg chg="mod topLvl">
          <ac:chgData name="Wojciech Januszauskas" userId="283006d7-7365-4ce6-9b04-25a42527db96" providerId="ADAL" clId="{2D43B82E-F3E7-4AC6-9ECE-DD804C210155}" dt="2022-05-04T16:24:07.750" v="422" actId="165"/>
          <ac:spMkLst>
            <pc:docMk/>
            <pc:sldMk cId="3565731096" sldId="2146845790"/>
            <ac:spMk id="106" creationId="{8E20DF45-F694-127C-C79F-9D07C86DAB36}"/>
          </ac:spMkLst>
        </pc:spChg>
        <pc:spChg chg="mod topLvl">
          <ac:chgData name="Wojciech Januszauskas" userId="283006d7-7365-4ce6-9b04-25a42527db96" providerId="ADAL" clId="{2D43B82E-F3E7-4AC6-9ECE-DD804C210155}" dt="2022-05-04T16:24:07.750" v="422" actId="165"/>
          <ac:spMkLst>
            <pc:docMk/>
            <pc:sldMk cId="3565731096" sldId="2146845790"/>
            <ac:spMk id="107" creationId="{D5AC767D-3981-54F8-BBCF-5BFBD36237A9}"/>
          </ac:spMkLst>
        </pc:spChg>
        <pc:grpChg chg="del">
          <ac:chgData name="Wojciech Januszauskas" userId="283006d7-7365-4ce6-9b04-25a42527db96" providerId="ADAL" clId="{2D43B82E-F3E7-4AC6-9ECE-DD804C210155}" dt="2022-05-04T16:24:07.750" v="422" actId="165"/>
          <ac:grpSpMkLst>
            <pc:docMk/>
            <pc:sldMk cId="3565731096" sldId="2146845790"/>
            <ac:grpSpMk id="102" creationId="{6375ECA4-4E31-5582-51E3-0D2A02B38CC0}"/>
          </ac:grpSpMkLst>
        </pc:grpChg>
      </pc:sldChg>
      <pc:sldChg chg="addSp delSp modSp add mod modTransition modAnim">
        <pc:chgData name="Wojciech Januszauskas" userId="283006d7-7365-4ce6-9b04-25a42527db96" providerId="ADAL" clId="{2D43B82E-F3E7-4AC6-9ECE-DD804C210155}" dt="2022-05-06T11:02:47.098" v="1236"/>
        <pc:sldMkLst>
          <pc:docMk/>
          <pc:sldMk cId="2195842701" sldId="2146845791"/>
        </pc:sldMkLst>
        <pc:spChg chg="del">
          <ac:chgData name="Wojciech Januszauskas" userId="283006d7-7365-4ce6-9b04-25a42527db96" providerId="ADAL" clId="{2D43B82E-F3E7-4AC6-9ECE-DD804C210155}" dt="2022-05-06T10:55:02.935" v="1085" actId="478"/>
          <ac:spMkLst>
            <pc:docMk/>
            <pc:sldMk cId="2195842701" sldId="2146845791"/>
            <ac:spMk id="9" creationId="{9C8C8F0F-1676-478B-B213-F8992BA27459}"/>
          </ac:spMkLst>
        </pc:spChg>
        <pc:spChg chg="mod topLvl">
          <ac:chgData name="Wojciech Januszauskas" userId="283006d7-7365-4ce6-9b04-25a42527db96" providerId="ADAL" clId="{2D43B82E-F3E7-4AC6-9ECE-DD804C210155}" dt="2022-05-04T17:01:37.775" v="656" actId="164"/>
          <ac:spMkLst>
            <pc:docMk/>
            <pc:sldMk cId="2195842701" sldId="2146845791"/>
            <ac:spMk id="16" creationId="{400D8168-15AC-7952-ABC5-88281D91F8D3}"/>
          </ac:spMkLst>
        </pc:spChg>
        <pc:spChg chg="mod topLvl">
          <ac:chgData name="Wojciech Januszauskas" userId="283006d7-7365-4ce6-9b04-25a42527db96" providerId="ADAL" clId="{2D43B82E-F3E7-4AC6-9ECE-DD804C210155}" dt="2022-05-04T17:01:46.258" v="662" actId="164"/>
          <ac:spMkLst>
            <pc:docMk/>
            <pc:sldMk cId="2195842701" sldId="2146845791"/>
            <ac:spMk id="18" creationId="{3B10DD9A-527E-1649-8A7A-53396D2042D7}"/>
          </ac:spMkLst>
        </pc:spChg>
        <pc:spChg chg="mod topLvl">
          <ac:chgData name="Wojciech Januszauskas" userId="283006d7-7365-4ce6-9b04-25a42527db96" providerId="ADAL" clId="{2D43B82E-F3E7-4AC6-9ECE-DD804C210155}" dt="2022-05-04T17:01:50.772" v="664" actId="164"/>
          <ac:spMkLst>
            <pc:docMk/>
            <pc:sldMk cId="2195842701" sldId="2146845791"/>
            <ac:spMk id="20" creationId="{4E3C8828-A512-A116-9088-1EC0CAE28C99}"/>
          </ac:spMkLst>
        </pc:spChg>
        <pc:spChg chg="mod">
          <ac:chgData name="Wojciech Januszauskas" userId="283006d7-7365-4ce6-9b04-25a42527db96" providerId="ADAL" clId="{2D43B82E-F3E7-4AC6-9ECE-DD804C210155}" dt="2022-05-06T10:54:44.451" v="1082"/>
          <ac:spMkLst>
            <pc:docMk/>
            <pc:sldMk cId="2195842701" sldId="2146845791"/>
            <ac:spMk id="26" creationId="{B228E4A3-1F2C-FD93-939F-9FF30FA617B5}"/>
          </ac:spMkLst>
        </pc:spChg>
        <pc:spChg chg="mod">
          <ac:chgData name="Wojciech Januszauskas" userId="283006d7-7365-4ce6-9b04-25a42527db96" providerId="ADAL" clId="{2D43B82E-F3E7-4AC6-9ECE-DD804C210155}" dt="2022-05-06T10:55:05.385" v="1087" actId="1076"/>
          <ac:spMkLst>
            <pc:docMk/>
            <pc:sldMk cId="2195842701" sldId="2146845791"/>
            <ac:spMk id="27" creationId="{C36D0E53-9A12-1E6A-87C3-B66DA47F30D0}"/>
          </ac:spMkLst>
        </pc:spChg>
        <pc:spChg chg="mod topLvl">
          <ac:chgData name="Wojciech Januszauskas" userId="283006d7-7365-4ce6-9b04-25a42527db96" providerId="ADAL" clId="{2D43B82E-F3E7-4AC6-9ECE-DD804C210155}" dt="2022-05-04T16:58:36.553" v="624" actId="164"/>
          <ac:spMkLst>
            <pc:docMk/>
            <pc:sldMk cId="2195842701" sldId="2146845791"/>
            <ac:spMk id="31" creationId="{345D4FD1-E516-9BAC-ABEE-D8B1F7432F15}"/>
          </ac:spMkLst>
        </pc:spChg>
        <pc:spChg chg="mod topLvl">
          <ac:chgData name="Wojciech Januszauskas" userId="283006d7-7365-4ce6-9b04-25a42527db96" providerId="ADAL" clId="{2D43B82E-F3E7-4AC6-9ECE-DD804C210155}" dt="2022-05-04T16:58:33.697" v="623" actId="164"/>
          <ac:spMkLst>
            <pc:docMk/>
            <pc:sldMk cId="2195842701" sldId="2146845791"/>
            <ac:spMk id="32" creationId="{74079FE6-8810-C710-D06D-59A370D217E8}"/>
          </ac:spMkLst>
        </pc:spChg>
        <pc:grpChg chg="add mod">
          <ac:chgData name="Wojciech Januszauskas" userId="283006d7-7365-4ce6-9b04-25a42527db96" providerId="ADAL" clId="{2D43B82E-F3E7-4AC6-9ECE-DD804C210155}" dt="2022-05-06T10:54:54.153" v="1083" actId="1076"/>
          <ac:grpSpMkLst>
            <pc:docMk/>
            <pc:sldMk cId="2195842701" sldId="2146845791"/>
            <ac:grpSpMk id="8" creationId="{C52F1FEB-63D4-F748-4992-19A601890A81}"/>
          </ac:grpSpMkLst>
        </pc:grpChg>
        <pc:grpChg chg="add mod">
          <ac:chgData name="Wojciech Januszauskas" userId="283006d7-7365-4ce6-9b04-25a42527db96" providerId="ADAL" clId="{2D43B82E-F3E7-4AC6-9ECE-DD804C210155}" dt="2022-05-04T16:58:33.697" v="623" actId="164"/>
          <ac:grpSpMkLst>
            <pc:docMk/>
            <pc:sldMk cId="2195842701" sldId="2146845791"/>
            <ac:grpSpMk id="10" creationId="{D5ABA2A2-2EE0-65E2-71F9-03E66B84522A}"/>
          </ac:grpSpMkLst>
        </pc:grpChg>
        <pc:grpChg chg="del mod topLvl">
          <ac:chgData name="Wojciech Januszauskas" userId="283006d7-7365-4ce6-9b04-25a42527db96" providerId="ADAL" clId="{2D43B82E-F3E7-4AC6-9ECE-DD804C210155}" dt="2022-05-04T16:57:58.779" v="611" actId="165"/>
          <ac:grpSpMkLst>
            <pc:docMk/>
            <pc:sldMk cId="2195842701" sldId="2146845791"/>
            <ac:grpSpMk id="12" creationId="{B48F80D7-441C-6D8B-984C-B1DC8C5BE915}"/>
          </ac:grpSpMkLst>
        </pc:grpChg>
        <pc:grpChg chg="del">
          <ac:chgData name="Wojciech Januszauskas" userId="283006d7-7365-4ce6-9b04-25a42527db96" providerId="ADAL" clId="{2D43B82E-F3E7-4AC6-9ECE-DD804C210155}" dt="2022-05-04T16:56:41.482" v="589" actId="165"/>
          <ac:grpSpMkLst>
            <pc:docMk/>
            <pc:sldMk cId="2195842701" sldId="2146845791"/>
            <ac:grpSpMk id="13" creationId="{5DB1C138-D255-0C94-B83B-0E58CC5B40BD}"/>
          </ac:grpSpMkLst>
        </pc:grpChg>
        <pc:grpChg chg="add mod">
          <ac:chgData name="Wojciech Januszauskas" userId="283006d7-7365-4ce6-9b04-25a42527db96" providerId="ADAL" clId="{2D43B82E-F3E7-4AC6-9ECE-DD804C210155}" dt="2022-05-06T10:54:54.153" v="1083" actId="1076"/>
          <ac:grpSpMkLst>
            <pc:docMk/>
            <pc:sldMk cId="2195842701" sldId="2146845791"/>
            <ac:grpSpMk id="14" creationId="{DEAB3FB1-2472-43CA-E414-9E3B88A3F1F8}"/>
          </ac:grpSpMkLst>
        </pc:grpChg>
        <pc:grpChg chg="add del mod">
          <ac:chgData name="Wojciech Januszauskas" userId="283006d7-7365-4ce6-9b04-25a42527db96" providerId="ADAL" clId="{2D43B82E-F3E7-4AC6-9ECE-DD804C210155}" dt="2022-05-04T16:59:29.999" v="630" actId="165"/>
          <ac:grpSpMkLst>
            <pc:docMk/>
            <pc:sldMk cId="2195842701" sldId="2146845791"/>
            <ac:grpSpMk id="15" creationId="{74F00BDB-FBF1-2E78-AA9C-50F4B00686EC}"/>
          </ac:grpSpMkLst>
        </pc:grpChg>
        <pc:grpChg chg="add mod">
          <ac:chgData name="Wojciech Januszauskas" userId="283006d7-7365-4ce6-9b04-25a42527db96" providerId="ADAL" clId="{2D43B82E-F3E7-4AC6-9ECE-DD804C210155}" dt="2022-05-06T10:55:29.815" v="1103" actId="1037"/>
          <ac:grpSpMkLst>
            <pc:docMk/>
            <pc:sldMk cId="2195842701" sldId="2146845791"/>
            <ac:grpSpMk id="19" creationId="{0E449860-5A68-71D5-3498-C8B1A9DA9ADF}"/>
          </ac:grpSpMkLst>
        </pc:grpChg>
        <pc:grpChg chg="add del mod">
          <ac:chgData name="Wojciech Januszauskas" userId="283006d7-7365-4ce6-9b04-25a42527db96" providerId="ADAL" clId="{2D43B82E-F3E7-4AC6-9ECE-DD804C210155}" dt="2022-05-04T17:01:07.319" v="650" actId="165"/>
          <ac:grpSpMkLst>
            <pc:docMk/>
            <pc:sldMk cId="2195842701" sldId="2146845791"/>
            <ac:grpSpMk id="19" creationId="{C8C11C27-54C9-381A-2FEC-7CB88D75A747}"/>
          </ac:grpSpMkLst>
        </pc:grpChg>
        <pc:grpChg chg="add mod">
          <ac:chgData name="Wojciech Januszauskas" userId="283006d7-7365-4ce6-9b04-25a42527db96" providerId="ADAL" clId="{2D43B82E-F3E7-4AC6-9ECE-DD804C210155}" dt="2022-05-06T10:55:22.168" v="1096" actId="1038"/>
          <ac:grpSpMkLst>
            <pc:docMk/>
            <pc:sldMk cId="2195842701" sldId="2146845791"/>
            <ac:grpSpMk id="21" creationId="{D4262A3C-2DBA-562F-EE40-34E0D972001B}"/>
          </ac:grpSpMkLst>
        </pc:grpChg>
        <pc:grpChg chg="add mod">
          <ac:chgData name="Wojciech Januszauskas" userId="283006d7-7365-4ce6-9b04-25a42527db96" providerId="ADAL" clId="{2D43B82E-F3E7-4AC6-9ECE-DD804C210155}" dt="2022-05-06T10:55:22.168" v="1096" actId="1038"/>
          <ac:grpSpMkLst>
            <pc:docMk/>
            <pc:sldMk cId="2195842701" sldId="2146845791"/>
            <ac:grpSpMk id="22" creationId="{65A06C9B-3B27-188B-EE0C-A4BB743F8800}"/>
          </ac:grpSpMkLst>
        </pc:grpChg>
        <pc:grpChg chg="add mod">
          <ac:chgData name="Wojciech Januszauskas" userId="283006d7-7365-4ce6-9b04-25a42527db96" providerId="ADAL" clId="{2D43B82E-F3E7-4AC6-9ECE-DD804C210155}" dt="2022-05-06T10:55:22.168" v="1096" actId="1038"/>
          <ac:grpSpMkLst>
            <pc:docMk/>
            <pc:sldMk cId="2195842701" sldId="2146845791"/>
            <ac:grpSpMk id="25" creationId="{6350C9BD-07FD-6DFC-9FC8-9701BCA0B72D}"/>
          </ac:grpSpMkLst>
        </pc:grpChg>
        <pc:picChg chg="mod topLvl modCrop">
          <ac:chgData name="Wojciech Januszauskas" userId="283006d7-7365-4ce6-9b04-25a42527db96" providerId="ADAL" clId="{2D43B82E-F3E7-4AC6-9ECE-DD804C210155}" dt="2022-05-04T17:01:37.775" v="656" actId="164"/>
          <ac:picMkLst>
            <pc:docMk/>
            <pc:sldMk cId="2195842701" sldId="2146845791"/>
            <ac:picMk id="4" creationId="{348ADF18-E645-20A6-B1ED-B3DCB683AD9E}"/>
          </ac:picMkLst>
        </pc:picChg>
        <pc:picChg chg="add del mod ord">
          <ac:chgData name="Wojciech Januszauskas" userId="283006d7-7365-4ce6-9b04-25a42527db96" providerId="ADAL" clId="{2D43B82E-F3E7-4AC6-9ECE-DD804C210155}" dt="2022-05-04T16:56:59.832" v="598" actId="478"/>
          <ac:picMkLst>
            <pc:docMk/>
            <pc:sldMk cId="2195842701" sldId="2146845791"/>
            <ac:picMk id="5" creationId="{48CBE67A-D180-52EB-B8F2-687881180D9E}"/>
          </ac:picMkLst>
        </pc:picChg>
        <pc:picChg chg="add mod ord">
          <ac:chgData name="Wojciech Januszauskas" userId="283006d7-7365-4ce6-9b04-25a42527db96" providerId="ADAL" clId="{2D43B82E-F3E7-4AC6-9ECE-DD804C210155}" dt="2022-05-04T16:58:36.553" v="624" actId="164"/>
          <ac:picMkLst>
            <pc:docMk/>
            <pc:sldMk cId="2195842701" sldId="2146845791"/>
            <ac:picMk id="7" creationId="{849411ED-64E6-0FEB-9ACE-C1C802C1F2DC}"/>
          </ac:picMkLst>
        </pc:picChg>
        <pc:picChg chg="del mod topLvl">
          <ac:chgData name="Wojciech Januszauskas" userId="283006d7-7365-4ce6-9b04-25a42527db96" providerId="ADAL" clId="{2D43B82E-F3E7-4AC6-9ECE-DD804C210155}" dt="2022-05-04T16:56:42.382" v="590" actId="478"/>
          <ac:picMkLst>
            <pc:docMk/>
            <pc:sldMk cId="2195842701" sldId="2146845791"/>
            <ac:picMk id="11" creationId="{44134BA7-E543-8E84-AF11-6BB83CA35EA9}"/>
          </ac:picMkLst>
        </pc:picChg>
        <pc:picChg chg="add mod ord">
          <ac:chgData name="Wojciech Januszauskas" userId="283006d7-7365-4ce6-9b04-25a42527db96" providerId="ADAL" clId="{2D43B82E-F3E7-4AC6-9ECE-DD804C210155}" dt="2022-05-04T16:58:33.697" v="623" actId="164"/>
          <ac:picMkLst>
            <pc:docMk/>
            <pc:sldMk cId="2195842701" sldId="2146845791"/>
            <ac:picMk id="17" creationId="{8BBC2118-3443-3B18-A5A9-AF5D73EFEFB7}"/>
          </ac:picMkLst>
        </pc:picChg>
        <pc:picChg chg="add mod ord modCrop">
          <ac:chgData name="Wojciech Januszauskas" userId="283006d7-7365-4ce6-9b04-25a42527db96" providerId="ADAL" clId="{2D43B82E-F3E7-4AC6-9ECE-DD804C210155}" dt="2022-05-04T17:01:50.772" v="664" actId="164"/>
          <ac:picMkLst>
            <pc:docMk/>
            <pc:sldMk cId="2195842701" sldId="2146845791"/>
            <ac:picMk id="23" creationId="{BC543673-A6E1-622E-59FB-0BF1C1262D1F}"/>
          </ac:picMkLst>
        </pc:picChg>
        <pc:picChg chg="add mod ord modCrop">
          <ac:chgData name="Wojciech Januszauskas" userId="283006d7-7365-4ce6-9b04-25a42527db96" providerId="ADAL" clId="{2D43B82E-F3E7-4AC6-9ECE-DD804C210155}" dt="2022-05-04T17:01:46.258" v="662" actId="164"/>
          <ac:picMkLst>
            <pc:docMk/>
            <pc:sldMk cId="2195842701" sldId="2146845791"/>
            <ac:picMk id="24" creationId="{55779C67-1938-11BA-8A50-D285015F4EA0}"/>
          </ac:picMkLst>
        </pc:picChg>
      </pc:sldChg>
      <pc:sldChg chg="addSp delSp modSp add mod ord modTransition modAnim modNotesTx">
        <pc:chgData name="Wojciech Januszauskas" userId="283006d7-7365-4ce6-9b04-25a42527db96" providerId="ADAL" clId="{2D43B82E-F3E7-4AC6-9ECE-DD804C210155}" dt="2022-05-06T11:14:31.733" v="1312" actId="14100"/>
        <pc:sldMkLst>
          <pc:docMk/>
          <pc:sldMk cId="3338365618" sldId="2146845792"/>
        </pc:sldMkLst>
        <pc:spChg chg="mod">
          <ac:chgData name="Wojciech Januszauskas" userId="283006d7-7365-4ce6-9b04-25a42527db96" providerId="ADAL" clId="{2D43B82E-F3E7-4AC6-9ECE-DD804C210155}" dt="2022-05-06T11:14:31.733" v="1312" actId="14100"/>
          <ac:spMkLst>
            <pc:docMk/>
            <pc:sldMk cId="3338365618" sldId="2146845792"/>
            <ac:spMk id="2" creationId="{BCB17019-47F3-78D6-F5AB-E4079396C4B7}"/>
          </ac:spMkLst>
        </pc:spChg>
        <pc:spChg chg="del">
          <ac:chgData name="Wojciech Januszauskas" userId="283006d7-7365-4ce6-9b04-25a42527db96" providerId="ADAL" clId="{2D43B82E-F3E7-4AC6-9ECE-DD804C210155}" dt="2022-05-06T11:14:06.618" v="1297" actId="478"/>
          <ac:spMkLst>
            <pc:docMk/>
            <pc:sldMk cId="3338365618" sldId="2146845792"/>
            <ac:spMk id="9" creationId="{9C8C8F0F-1676-478B-B213-F8992BA27459}"/>
          </ac:spMkLst>
        </pc:spChg>
        <pc:spChg chg="mod">
          <ac:chgData name="Wojciech Januszauskas" userId="283006d7-7365-4ce6-9b04-25a42527db96" providerId="ADAL" clId="{2D43B82E-F3E7-4AC6-9ECE-DD804C210155}" dt="2022-05-06T11:13:59.168" v="1296"/>
          <ac:spMkLst>
            <pc:docMk/>
            <pc:sldMk cId="3338365618" sldId="2146845792"/>
            <ac:spMk id="27" creationId="{151D66EE-EAF4-1144-1236-C6D4FD7BAC28}"/>
          </ac:spMkLst>
        </pc:spChg>
        <pc:spChg chg="mod">
          <ac:chgData name="Wojciech Januszauskas" userId="283006d7-7365-4ce6-9b04-25a42527db96" providerId="ADAL" clId="{2D43B82E-F3E7-4AC6-9ECE-DD804C210155}" dt="2022-05-06T11:13:59.168" v="1296"/>
          <ac:spMkLst>
            <pc:docMk/>
            <pc:sldMk cId="3338365618" sldId="2146845792"/>
            <ac:spMk id="28" creationId="{B393CD77-5086-D76A-7AC5-4BE857B90AF7}"/>
          </ac:spMkLst>
        </pc:spChg>
        <pc:grpChg chg="mod">
          <ac:chgData name="Wojciech Januszauskas" userId="283006d7-7365-4ce6-9b04-25a42527db96" providerId="ADAL" clId="{2D43B82E-F3E7-4AC6-9ECE-DD804C210155}" dt="2022-05-06T11:14:11.610" v="1308" actId="1036"/>
          <ac:grpSpMkLst>
            <pc:docMk/>
            <pc:sldMk cId="3338365618" sldId="2146845792"/>
            <ac:grpSpMk id="21" creationId="{D4262A3C-2DBA-562F-EE40-34E0D972001B}"/>
          </ac:grpSpMkLst>
        </pc:grpChg>
        <pc:grpChg chg="mod">
          <ac:chgData name="Wojciech Januszauskas" userId="283006d7-7365-4ce6-9b04-25a42527db96" providerId="ADAL" clId="{2D43B82E-F3E7-4AC6-9ECE-DD804C210155}" dt="2022-05-06T11:14:11.610" v="1308" actId="1036"/>
          <ac:grpSpMkLst>
            <pc:docMk/>
            <pc:sldMk cId="3338365618" sldId="2146845792"/>
            <ac:grpSpMk id="22" creationId="{65A06C9B-3B27-188B-EE0C-A4BB743F8800}"/>
          </ac:grpSpMkLst>
        </pc:grpChg>
        <pc:grpChg chg="mod">
          <ac:chgData name="Wojciech Januszauskas" userId="283006d7-7365-4ce6-9b04-25a42527db96" providerId="ADAL" clId="{2D43B82E-F3E7-4AC6-9ECE-DD804C210155}" dt="2022-05-06T11:14:11.610" v="1308" actId="1036"/>
          <ac:grpSpMkLst>
            <pc:docMk/>
            <pc:sldMk cId="3338365618" sldId="2146845792"/>
            <ac:grpSpMk id="25" creationId="{6350C9BD-07FD-6DFC-9FC8-9701BCA0B72D}"/>
          </ac:grpSpMkLst>
        </pc:grpChg>
        <pc:grpChg chg="add mod">
          <ac:chgData name="Wojciech Januszauskas" userId="283006d7-7365-4ce6-9b04-25a42527db96" providerId="ADAL" clId="{2D43B82E-F3E7-4AC6-9ECE-DD804C210155}" dt="2022-05-06T11:13:59.168" v="1296"/>
          <ac:grpSpMkLst>
            <pc:docMk/>
            <pc:sldMk cId="3338365618" sldId="2146845792"/>
            <ac:grpSpMk id="26" creationId="{FFE2E3D6-9878-8A2A-791E-72DD39B4E8D7}"/>
          </ac:grpSpMkLst>
        </pc:grpChg>
      </pc:sldChg>
      <pc:sldChg chg="addSp delSp modSp add mod modTransition delAnim modAnim">
        <pc:chgData name="Wojciech Januszauskas" userId="283006d7-7365-4ce6-9b04-25a42527db96" providerId="ADAL" clId="{2D43B82E-F3E7-4AC6-9ECE-DD804C210155}" dt="2022-05-06T11:02:47.098" v="1236"/>
        <pc:sldMkLst>
          <pc:docMk/>
          <pc:sldMk cId="1782105068" sldId="2146845793"/>
        </pc:sldMkLst>
        <pc:spChg chg="add mod">
          <ac:chgData name="Wojciech Januszauskas" userId="283006d7-7365-4ce6-9b04-25a42527db96" providerId="ADAL" clId="{2D43B82E-F3E7-4AC6-9ECE-DD804C210155}" dt="2022-05-04T17:09:25.474" v="828" actId="164"/>
          <ac:spMkLst>
            <pc:docMk/>
            <pc:sldMk cId="1782105068" sldId="2146845793"/>
            <ac:spMk id="18" creationId="{D1663552-D7C2-8B23-707E-B73B2908F61D}"/>
          </ac:spMkLst>
        </pc:spChg>
        <pc:spChg chg="add mod">
          <ac:chgData name="Wojciech Januszauskas" userId="283006d7-7365-4ce6-9b04-25a42527db96" providerId="ADAL" clId="{2D43B82E-F3E7-4AC6-9ECE-DD804C210155}" dt="2022-05-04T17:09:37.790" v="831" actId="164"/>
          <ac:spMkLst>
            <pc:docMk/>
            <pc:sldMk cId="1782105068" sldId="2146845793"/>
            <ac:spMk id="19" creationId="{F49C0D9A-1646-3070-1991-098CC1BD0B3B}"/>
          </ac:spMkLst>
        </pc:spChg>
        <pc:spChg chg="add mod">
          <ac:chgData name="Wojciech Januszauskas" userId="283006d7-7365-4ce6-9b04-25a42527db96" providerId="ADAL" clId="{2D43B82E-F3E7-4AC6-9ECE-DD804C210155}" dt="2022-05-04T17:09:30.598" v="829" actId="164"/>
          <ac:spMkLst>
            <pc:docMk/>
            <pc:sldMk cId="1782105068" sldId="2146845793"/>
            <ac:spMk id="20" creationId="{6C06CA6C-A767-EDCD-FCAF-45DF2D451608}"/>
          </ac:spMkLst>
        </pc:spChg>
        <pc:spChg chg="add mod">
          <ac:chgData name="Wojciech Januszauskas" userId="283006d7-7365-4ce6-9b04-25a42527db96" providerId="ADAL" clId="{2D43B82E-F3E7-4AC6-9ECE-DD804C210155}" dt="2022-05-04T17:09:43.904" v="832" actId="164"/>
          <ac:spMkLst>
            <pc:docMk/>
            <pc:sldMk cId="1782105068" sldId="2146845793"/>
            <ac:spMk id="21" creationId="{A0E3EA86-B429-BD9C-187C-8F88B53B1651}"/>
          </ac:spMkLst>
        </pc:spChg>
        <pc:spChg chg="add mod">
          <ac:chgData name="Wojciech Januszauskas" userId="283006d7-7365-4ce6-9b04-25a42527db96" providerId="ADAL" clId="{2D43B82E-F3E7-4AC6-9ECE-DD804C210155}" dt="2022-05-04T17:09:33.512" v="830" actId="164"/>
          <ac:spMkLst>
            <pc:docMk/>
            <pc:sldMk cId="1782105068" sldId="2146845793"/>
            <ac:spMk id="22" creationId="{46827D1F-6F84-F93B-C7FD-1BA7EE2FA8E8}"/>
          </ac:spMkLst>
        </pc:spChg>
        <pc:grpChg chg="add mod">
          <ac:chgData name="Wojciech Januszauskas" userId="283006d7-7365-4ce6-9b04-25a42527db96" providerId="ADAL" clId="{2D43B82E-F3E7-4AC6-9ECE-DD804C210155}" dt="2022-05-04T17:09:25.474" v="828" actId="164"/>
          <ac:grpSpMkLst>
            <pc:docMk/>
            <pc:sldMk cId="1782105068" sldId="2146845793"/>
            <ac:grpSpMk id="13" creationId="{9F8F10BD-F3AB-5646-557F-05878CDEBB04}"/>
          </ac:grpSpMkLst>
        </pc:grpChg>
        <pc:grpChg chg="add mod">
          <ac:chgData name="Wojciech Januszauskas" userId="283006d7-7365-4ce6-9b04-25a42527db96" providerId="ADAL" clId="{2D43B82E-F3E7-4AC6-9ECE-DD804C210155}" dt="2022-05-04T17:09:30.598" v="829" actId="164"/>
          <ac:grpSpMkLst>
            <pc:docMk/>
            <pc:sldMk cId="1782105068" sldId="2146845793"/>
            <ac:grpSpMk id="14" creationId="{C72DAC90-1153-C6D2-7B61-3541E9FB7EDD}"/>
          </ac:grpSpMkLst>
        </pc:grpChg>
        <pc:grpChg chg="add mod">
          <ac:chgData name="Wojciech Januszauskas" userId="283006d7-7365-4ce6-9b04-25a42527db96" providerId="ADAL" clId="{2D43B82E-F3E7-4AC6-9ECE-DD804C210155}" dt="2022-05-04T17:09:33.512" v="830" actId="164"/>
          <ac:grpSpMkLst>
            <pc:docMk/>
            <pc:sldMk cId="1782105068" sldId="2146845793"/>
            <ac:grpSpMk id="15" creationId="{F0310446-8FB7-3A9A-2C4D-3A3B6AF150D8}"/>
          </ac:grpSpMkLst>
        </pc:grpChg>
        <pc:grpChg chg="add mod">
          <ac:chgData name="Wojciech Januszauskas" userId="283006d7-7365-4ce6-9b04-25a42527db96" providerId="ADAL" clId="{2D43B82E-F3E7-4AC6-9ECE-DD804C210155}" dt="2022-05-04T17:09:37.790" v="831" actId="164"/>
          <ac:grpSpMkLst>
            <pc:docMk/>
            <pc:sldMk cId="1782105068" sldId="2146845793"/>
            <ac:grpSpMk id="16" creationId="{53ACADA1-02D1-8BDB-491A-521CB7CFE6AF}"/>
          </ac:grpSpMkLst>
        </pc:grpChg>
        <pc:grpChg chg="add mod">
          <ac:chgData name="Wojciech Januszauskas" userId="283006d7-7365-4ce6-9b04-25a42527db96" providerId="ADAL" clId="{2D43B82E-F3E7-4AC6-9ECE-DD804C210155}" dt="2022-05-04T17:09:43.904" v="832" actId="164"/>
          <ac:grpSpMkLst>
            <pc:docMk/>
            <pc:sldMk cId="1782105068" sldId="2146845793"/>
            <ac:grpSpMk id="17" creationId="{596ABAC2-9772-5618-1F32-9DB484F70428}"/>
          </ac:grpSpMkLst>
        </pc:grpChg>
        <pc:graphicFrameChg chg="del mod">
          <ac:chgData name="Wojciech Januszauskas" userId="283006d7-7365-4ce6-9b04-25a42527db96" providerId="ADAL" clId="{2D43B82E-F3E7-4AC6-9ECE-DD804C210155}" dt="2022-05-04T17:05:04.753" v="687" actId="478"/>
          <ac:graphicFrameMkLst>
            <pc:docMk/>
            <pc:sldMk cId="1782105068" sldId="2146845793"/>
            <ac:graphicFrameMk id="48" creationId="{6CDBDF2F-8A71-CDAB-1910-C404889243EF}"/>
          </ac:graphicFrameMkLst>
        </pc:graphicFrameChg>
        <pc:graphicFrameChg chg="del mod">
          <ac:chgData name="Wojciech Januszauskas" userId="283006d7-7365-4ce6-9b04-25a42527db96" providerId="ADAL" clId="{2D43B82E-F3E7-4AC6-9ECE-DD804C210155}" dt="2022-05-04T17:04:48.271" v="684" actId="478"/>
          <ac:graphicFrameMkLst>
            <pc:docMk/>
            <pc:sldMk cId="1782105068" sldId="2146845793"/>
            <ac:graphicFrameMk id="101" creationId="{20ED38E0-849C-6729-2796-FD545E8BBDE5}"/>
          </ac:graphicFrameMkLst>
        </pc:graphicFrameChg>
        <pc:graphicFrameChg chg="del mod">
          <ac:chgData name="Wojciech Januszauskas" userId="283006d7-7365-4ce6-9b04-25a42527db96" providerId="ADAL" clId="{2D43B82E-F3E7-4AC6-9ECE-DD804C210155}" dt="2022-05-04T17:04:57.285" v="685" actId="478"/>
          <ac:graphicFrameMkLst>
            <pc:docMk/>
            <pc:sldMk cId="1782105068" sldId="2146845793"/>
            <ac:graphicFrameMk id="116" creationId="{D6344CA9-5731-AC1B-8874-06A2D0A4DC12}"/>
          </ac:graphicFrameMkLst>
        </pc:graphicFrameChg>
        <pc:graphicFrameChg chg="del mod">
          <ac:chgData name="Wojciech Januszauskas" userId="283006d7-7365-4ce6-9b04-25a42527db96" providerId="ADAL" clId="{2D43B82E-F3E7-4AC6-9ECE-DD804C210155}" dt="2022-05-04T17:04:44.185" v="681" actId="478"/>
          <ac:graphicFrameMkLst>
            <pc:docMk/>
            <pc:sldMk cId="1782105068" sldId="2146845793"/>
            <ac:graphicFrameMk id="141" creationId="{D79014DD-229E-FDC6-EEF7-25E8DB512EE6}"/>
          </ac:graphicFrameMkLst>
        </pc:graphicFrameChg>
        <pc:graphicFrameChg chg="del mod">
          <ac:chgData name="Wojciech Januszauskas" userId="283006d7-7365-4ce6-9b04-25a42527db96" providerId="ADAL" clId="{2D43B82E-F3E7-4AC6-9ECE-DD804C210155}" dt="2022-05-04T17:05:02.381" v="686" actId="478"/>
          <ac:graphicFrameMkLst>
            <pc:docMk/>
            <pc:sldMk cId="1782105068" sldId="2146845793"/>
            <ac:graphicFrameMk id="179" creationId="{F3DA4D6A-3D0B-39FA-50C3-7702E411ABD0}"/>
          </ac:graphicFrameMkLst>
        </pc:graphicFrameChg>
        <pc:picChg chg="add mod">
          <ac:chgData name="Wojciech Januszauskas" userId="283006d7-7365-4ce6-9b04-25a42527db96" providerId="ADAL" clId="{2D43B82E-F3E7-4AC6-9ECE-DD804C210155}" dt="2022-05-04T17:09:33.512" v="830" actId="164"/>
          <ac:picMkLst>
            <pc:docMk/>
            <pc:sldMk cId="1782105068" sldId="2146845793"/>
            <ac:picMk id="4" creationId="{46AD21F5-D50C-FF78-0464-733BFECB5F5B}"/>
          </ac:picMkLst>
        </pc:picChg>
        <pc:picChg chg="add mod">
          <ac:chgData name="Wojciech Januszauskas" userId="283006d7-7365-4ce6-9b04-25a42527db96" providerId="ADAL" clId="{2D43B82E-F3E7-4AC6-9ECE-DD804C210155}" dt="2022-05-04T17:09:43.904" v="832" actId="164"/>
          <ac:picMkLst>
            <pc:docMk/>
            <pc:sldMk cId="1782105068" sldId="2146845793"/>
            <ac:picMk id="6" creationId="{DDDA981E-37BC-E4AA-AFFF-34FE2F06E713}"/>
          </ac:picMkLst>
        </pc:picChg>
        <pc:picChg chg="add mod">
          <ac:chgData name="Wojciech Januszauskas" userId="283006d7-7365-4ce6-9b04-25a42527db96" providerId="ADAL" clId="{2D43B82E-F3E7-4AC6-9ECE-DD804C210155}" dt="2022-05-04T17:09:30.598" v="829" actId="164"/>
          <ac:picMkLst>
            <pc:docMk/>
            <pc:sldMk cId="1782105068" sldId="2146845793"/>
            <ac:picMk id="8" creationId="{53CBCF33-3245-0B9B-C0DE-37C6751E120B}"/>
          </ac:picMkLst>
        </pc:picChg>
        <pc:picChg chg="add mod">
          <ac:chgData name="Wojciech Januszauskas" userId="283006d7-7365-4ce6-9b04-25a42527db96" providerId="ADAL" clId="{2D43B82E-F3E7-4AC6-9ECE-DD804C210155}" dt="2022-05-04T17:09:37.790" v="831" actId="164"/>
          <ac:picMkLst>
            <pc:docMk/>
            <pc:sldMk cId="1782105068" sldId="2146845793"/>
            <ac:picMk id="10" creationId="{454E8ADA-DC59-7007-88CE-95D0960F3D81}"/>
          </ac:picMkLst>
        </pc:picChg>
        <pc:picChg chg="add mod">
          <ac:chgData name="Wojciech Januszauskas" userId="283006d7-7365-4ce6-9b04-25a42527db96" providerId="ADAL" clId="{2D43B82E-F3E7-4AC6-9ECE-DD804C210155}" dt="2022-05-04T17:09:25.474" v="828" actId="164"/>
          <ac:picMkLst>
            <pc:docMk/>
            <pc:sldMk cId="1782105068" sldId="2146845793"/>
            <ac:picMk id="12" creationId="{B67A0505-E504-A19F-FD04-0EAF82987C85}"/>
          </ac:picMkLst>
        </pc:picChg>
      </pc:sldChg>
      <pc:sldChg chg="modTransition">
        <pc:chgData name="Wojciech Januszauskas" userId="283006d7-7365-4ce6-9b04-25a42527db96" providerId="ADAL" clId="{2D43B82E-F3E7-4AC6-9ECE-DD804C210155}" dt="2022-05-06T11:02:47.098" v="1236"/>
        <pc:sldMkLst>
          <pc:docMk/>
          <pc:sldMk cId="1491393191" sldId="2146845794"/>
        </pc:sldMkLst>
      </pc:sldChg>
      <pc:sldChg chg="addSp modSp add mod modAnim modShow addCm">
        <pc:chgData name="Wojciech Januszauskas" userId="283006d7-7365-4ce6-9b04-25a42527db96" providerId="ADAL" clId="{2D43B82E-F3E7-4AC6-9ECE-DD804C210155}" dt="2022-05-04T17:27:37.049" v="847"/>
        <pc:sldMkLst>
          <pc:docMk/>
          <pc:sldMk cId="2490940439" sldId="2146845794"/>
        </pc:sldMkLst>
        <pc:grpChg chg="add mod">
          <ac:chgData name="Wojciech Januszauskas" userId="283006d7-7365-4ce6-9b04-25a42527db96" providerId="ADAL" clId="{2D43B82E-F3E7-4AC6-9ECE-DD804C210155}" dt="2022-05-04T17:10:37.426" v="839" actId="164"/>
          <ac:grpSpMkLst>
            <pc:docMk/>
            <pc:sldMk cId="2490940439" sldId="2146845794"/>
            <ac:grpSpMk id="2" creationId="{6FD37A9B-B16B-461B-B310-485197E4BC43}"/>
          </ac:grpSpMkLst>
        </pc:grpChg>
        <pc:grpChg chg="mod">
          <ac:chgData name="Wojciech Januszauskas" userId="283006d7-7365-4ce6-9b04-25a42527db96" providerId="ADAL" clId="{2D43B82E-F3E7-4AC6-9ECE-DD804C210155}" dt="2022-05-04T17:10:37.426" v="839" actId="164"/>
          <ac:grpSpMkLst>
            <pc:docMk/>
            <pc:sldMk cId="2490940439" sldId="2146845794"/>
            <ac:grpSpMk id="13" creationId="{9F8F10BD-F3AB-5646-557F-05878CDEBB04}"/>
          </ac:grpSpMkLst>
        </pc:grpChg>
        <pc:grpChg chg="mod">
          <ac:chgData name="Wojciech Januszauskas" userId="283006d7-7365-4ce6-9b04-25a42527db96" providerId="ADAL" clId="{2D43B82E-F3E7-4AC6-9ECE-DD804C210155}" dt="2022-05-04T17:10:37.426" v="839" actId="164"/>
          <ac:grpSpMkLst>
            <pc:docMk/>
            <pc:sldMk cId="2490940439" sldId="2146845794"/>
            <ac:grpSpMk id="14" creationId="{C72DAC90-1153-C6D2-7B61-3541E9FB7EDD}"/>
          </ac:grpSpMkLst>
        </pc:grpChg>
        <pc:grpChg chg="mod">
          <ac:chgData name="Wojciech Januszauskas" userId="283006d7-7365-4ce6-9b04-25a42527db96" providerId="ADAL" clId="{2D43B82E-F3E7-4AC6-9ECE-DD804C210155}" dt="2022-05-04T17:10:37.426" v="839" actId="164"/>
          <ac:grpSpMkLst>
            <pc:docMk/>
            <pc:sldMk cId="2490940439" sldId="2146845794"/>
            <ac:grpSpMk id="15" creationId="{F0310446-8FB7-3A9A-2C4D-3A3B6AF150D8}"/>
          </ac:grpSpMkLst>
        </pc:grpChg>
        <pc:grpChg chg="mod">
          <ac:chgData name="Wojciech Januszauskas" userId="283006d7-7365-4ce6-9b04-25a42527db96" providerId="ADAL" clId="{2D43B82E-F3E7-4AC6-9ECE-DD804C210155}" dt="2022-05-04T17:10:37.426" v="839" actId="164"/>
          <ac:grpSpMkLst>
            <pc:docMk/>
            <pc:sldMk cId="2490940439" sldId="2146845794"/>
            <ac:grpSpMk id="16" creationId="{53ACADA1-02D1-8BDB-491A-521CB7CFE6AF}"/>
          </ac:grpSpMkLst>
        </pc:grpChg>
        <pc:grpChg chg="mod">
          <ac:chgData name="Wojciech Januszauskas" userId="283006d7-7365-4ce6-9b04-25a42527db96" providerId="ADAL" clId="{2D43B82E-F3E7-4AC6-9ECE-DD804C210155}" dt="2022-05-04T17:10:37.426" v="839" actId="164"/>
          <ac:grpSpMkLst>
            <pc:docMk/>
            <pc:sldMk cId="2490940439" sldId="2146845794"/>
            <ac:grpSpMk id="17" creationId="{596ABAC2-9772-5618-1F32-9DB484F70428}"/>
          </ac:grpSpMkLst>
        </pc:grpChg>
      </pc:sldChg>
      <pc:sldChg chg="addSp delSp modSp del mod delAnim modAnim">
        <pc:chgData name="Wojciech Januszauskas" userId="283006d7-7365-4ce6-9b04-25a42527db96" providerId="ADAL" clId="{2D43B82E-F3E7-4AC6-9ECE-DD804C210155}" dt="2022-05-05T16:35:31.499" v="890" actId="47"/>
        <pc:sldMkLst>
          <pc:docMk/>
          <pc:sldMk cId="3200271016" sldId="2146845795"/>
        </pc:sldMkLst>
        <pc:grpChg chg="add del mod">
          <ac:chgData name="Wojciech Januszauskas" userId="283006d7-7365-4ce6-9b04-25a42527db96" providerId="ADAL" clId="{2D43B82E-F3E7-4AC6-9ECE-DD804C210155}" dt="2022-05-05T16:34:57.650" v="883" actId="165"/>
          <ac:grpSpMkLst>
            <pc:docMk/>
            <pc:sldMk cId="3200271016" sldId="2146845795"/>
            <ac:grpSpMk id="2" creationId="{465FB0B0-6F9E-3AA4-5A7D-FFFEE9946FB3}"/>
          </ac:grpSpMkLst>
        </pc:grpChg>
        <pc:grpChg chg="add del mod">
          <ac:chgData name="Wojciech Januszauskas" userId="283006d7-7365-4ce6-9b04-25a42527db96" providerId="ADAL" clId="{2D43B82E-F3E7-4AC6-9ECE-DD804C210155}" dt="2022-05-05T16:34:36.355" v="871" actId="478"/>
          <ac:grpSpMkLst>
            <pc:docMk/>
            <pc:sldMk cId="3200271016" sldId="2146845795"/>
            <ac:grpSpMk id="6" creationId="{500869C5-9E6B-4F50-ABDF-B691AFF9527E}"/>
          </ac:grpSpMkLst>
        </pc:grpChg>
        <pc:picChg chg="add mod ord topLvl">
          <ac:chgData name="Wojciech Januszauskas" userId="283006d7-7365-4ce6-9b04-25a42527db96" providerId="ADAL" clId="{2D43B82E-F3E7-4AC6-9ECE-DD804C210155}" dt="2022-05-05T16:34:57.650" v="883" actId="165"/>
          <ac:picMkLst>
            <pc:docMk/>
            <pc:sldMk cId="3200271016" sldId="2146845795"/>
            <ac:picMk id="3" creationId="{2668C3F8-2657-507C-5255-2A4028B59994}"/>
          </ac:picMkLst>
        </pc:picChg>
        <pc:picChg chg="mod topLvl">
          <ac:chgData name="Wojciech Januszauskas" userId="283006d7-7365-4ce6-9b04-25a42527db96" providerId="ADAL" clId="{2D43B82E-F3E7-4AC6-9ECE-DD804C210155}" dt="2022-05-05T16:34:57.650" v="883" actId="165"/>
          <ac:picMkLst>
            <pc:docMk/>
            <pc:sldMk cId="3200271016" sldId="2146845795"/>
            <ac:picMk id="5" creationId="{096E53C4-54D9-292E-31CD-515D039085C4}"/>
          </ac:picMkLst>
        </pc:picChg>
        <pc:picChg chg="del mod topLvl">
          <ac:chgData name="Wojciech Januszauskas" userId="283006d7-7365-4ce6-9b04-25a42527db96" providerId="ADAL" clId="{2D43B82E-F3E7-4AC6-9ECE-DD804C210155}" dt="2022-05-05T16:34:37.051" v="872" actId="478"/>
          <ac:picMkLst>
            <pc:docMk/>
            <pc:sldMk cId="3200271016" sldId="2146845795"/>
            <ac:picMk id="7" creationId="{E875B5BF-DB07-9462-2655-7FA33FDC1B8E}"/>
          </ac:picMkLst>
        </pc:picChg>
        <pc:picChg chg="del mod topLvl">
          <ac:chgData name="Wojciech Januszauskas" userId="283006d7-7365-4ce6-9b04-25a42527db96" providerId="ADAL" clId="{2D43B82E-F3E7-4AC6-9ECE-DD804C210155}" dt="2022-05-05T16:34:36.355" v="871" actId="478"/>
          <ac:picMkLst>
            <pc:docMk/>
            <pc:sldMk cId="3200271016" sldId="2146845795"/>
            <ac:picMk id="8" creationId="{FF584FC2-81DB-E6BB-DBE1-B02CFAED6CE6}"/>
          </ac:picMkLst>
        </pc:picChg>
      </pc:sldChg>
      <pc:sldChg chg="del modTransition">
        <pc:chgData name="Wojciech Januszauskas" userId="283006d7-7365-4ce6-9b04-25a42527db96" providerId="ADAL" clId="{2D43B82E-F3E7-4AC6-9ECE-DD804C210155}" dt="2022-05-06T11:11:17.077" v="1292" actId="47"/>
        <pc:sldMkLst>
          <pc:docMk/>
          <pc:sldMk cId="1380301274" sldId="2146845796"/>
        </pc:sldMkLst>
      </pc:sldChg>
      <pc:sldChg chg="addSp delSp modSp add mod modTransition modAnim">
        <pc:chgData name="Wojciech Januszauskas" userId="283006d7-7365-4ce6-9b04-25a42527db96" providerId="ADAL" clId="{2D43B82E-F3E7-4AC6-9ECE-DD804C210155}" dt="2022-05-06T11:11:50.655" v="1294"/>
        <pc:sldMkLst>
          <pc:docMk/>
          <pc:sldMk cId="3456679826" sldId="2146845797"/>
        </pc:sldMkLst>
        <pc:picChg chg="add mod">
          <ac:chgData name="Wojciech Januszauskas" userId="283006d7-7365-4ce6-9b04-25a42527db96" providerId="ADAL" clId="{2D43B82E-F3E7-4AC6-9ECE-DD804C210155}" dt="2022-05-05T16:23:30.816" v="854" actId="1076"/>
          <ac:picMkLst>
            <pc:docMk/>
            <pc:sldMk cId="3456679826" sldId="2146845797"/>
            <ac:picMk id="3" creationId="{87CD0E26-941B-45D8-B77A-5453CA2D549D}"/>
          </ac:picMkLst>
        </pc:picChg>
        <pc:picChg chg="del">
          <ac:chgData name="Wojciech Januszauskas" userId="283006d7-7365-4ce6-9b04-25a42527db96" providerId="ADAL" clId="{2D43B82E-F3E7-4AC6-9ECE-DD804C210155}" dt="2022-05-05T16:23:13.592" v="849" actId="478"/>
          <ac:picMkLst>
            <pc:docMk/>
            <pc:sldMk cId="3456679826" sldId="2146845797"/>
            <ac:picMk id="5" creationId="{096E53C4-54D9-292E-31CD-515D039085C4}"/>
          </ac:picMkLst>
        </pc:picChg>
        <pc:picChg chg="add del mod">
          <ac:chgData name="Wojciech Januszauskas" userId="283006d7-7365-4ce6-9b04-25a42527db96" providerId="ADAL" clId="{2D43B82E-F3E7-4AC6-9ECE-DD804C210155}" dt="2022-05-05T16:33:16.875" v="859" actId="21"/>
          <ac:picMkLst>
            <pc:docMk/>
            <pc:sldMk cId="3456679826" sldId="2146845797"/>
            <ac:picMk id="6" creationId="{12CEB19F-DB7C-E97A-0359-15BDD1AC5E95}"/>
          </ac:picMkLst>
        </pc:picChg>
      </pc:sldChg>
      <pc:sldChg chg="addSp delSp modSp add mod modTransition delAnim modAnim">
        <pc:chgData name="Wojciech Januszauskas" userId="283006d7-7365-4ce6-9b04-25a42527db96" providerId="ADAL" clId="{2D43B82E-F3E7-4AC6-9ECE-DD804C210155}" dt="2022-05-06T11:11:42.787" v="1293"/>
        <pc:sldMkLst>
          <pc:docMk/>
          <pc:sldMk cId="2420000768" sldId="2146845798"/>
        </pc:sldMkLst>
        <pc:grpChg chg="del">
          <ac:chgData name="Wojciech Januszauskas" userId="283006d7-7365-4ce6-9b04-25a42527db96" providerId="ADAL" clId="{2D43B82E-F3E7-4AC6-9ECE-DD804C210155}" dt="2022-05-05T16:34:40.403" v="874" actId="478"/>
          <ac:grpSpMkLst>
            <pc:docMk/>
            <pc:sldMk cId="2420000768" sldId="2146845798"/>
            <ac:grpSpMk id="2" creationId="{465FB0B0-6F9E-3AA4-5A7D-FFFEE9946FB3}"/>
          </ac:grpSpMkLst>
        </pc:grpChg>
        <pc:grpChg chg="add mod">
          <ac:chgData name="Wojciech Januszauskas" userId="283006d7-7365-4ce6-9b04-25a42527db96" providerId="ADAL" clId="{2D43B82E-F3E7-4AC6-9ECE-DD804C210155}" dt="2022-05-05T16:35:20.899" v="888" actId="164"/>
          <ac:grpSpMkLst>
            <pc:docMk/>
            <pc:sldMk cId="2420000768" sldId="2146845798"/>
            <ac:grpSpMk id="8" creationId="{C7F4EE31-9317-F4FC-66F6-6844AD45A8B8}"/>
          </ac:grpSpMkLst>
        </pc:grpChg>
        <pc:picChg chg="add mod">
          <ac:chgData name="Wojciech Januszauskas" userId="283006d7-7365-4ce6-9b04-25a42527db96" providerId="ADAL" clId="{2D43B82E-F3E7-4AC6-9ECE-DD804C210155}" dt="2022-05-05T16:35:20.899" v="888" actId="164"/>
          <ac:picMkLst>
            <pc:docMk/>
            <pc:sldMk cId="2420000768" sldId="2146845798"/>
            <ac:picMk id="6" creationId="{38BA29DB-80F7-53C5-FBC6-A354ADE2D8D9}"/>
          </ac:picMkLst>
        </pc:picChg>
        <pc:picChg chg="add mod">
          <ac:chgData name="Wojciech Januszauskas" userId="283006d7-7365-4ce6-9b04-25a42527db96" providerId="ADAL" clId="{2D43B82E-F3E7-4AC6-9ECE-DD804C210155}" dt="2022-05-05T16:35:20.899" v="888" actId="164"/>
          <ac:picMkLst>
            <pc:docMk/>
            <pc:sldMk cId="2420000768" sldId="2146845798"/>
            <ac:picMk id="7" creationId="{2E20C3BB-8589-78B1-FC01-4CA0C5305C62}"/>
          </ac:picMkLst>
        </pc:picChg>
      </pc:sldChg>
      <pc:sldChg chg="addSp delSp modSp add mod ord modTransition addAnim delAnim modAnim">
        <pc:chgData name="Wojciech Januszauskas" userId="283006d7-7365-4ce6-9b04-25a42527db96" providerId="ADAL" clId="{2D43B82E-F3E7-4AC6-9ECE-DD804C210155}" dt="2022-05-06T11:10:56.230" v="1291" actId="1036"/>
        <pc:sldMkLst>
          <pc:docMk/>
          <pc:sldMk cId="920121744" sldId="2146845799"/>
        </pc:sldMkLst>
        <pc:spChg chg="del">
          <ac:chgData name="Wojciech Januszauskas" userId="283006d7-7365-4ce6-9b04-25a42527db96" providerId="ADAL" clId="{2D43B82E-F3E7-4AC6-9ECE-DD804C210155}" dt="2022-05-05T16:57:17.823" v="892" actId="478"/>
          <ac:spMkLst>
            <pc:docMk/>
            <pc:sldMk cId="920121744" sldId="2146845799"/>
            <ac:spMk id="2" creationId="{46988F79-A707-05B3-025F-770AF1064C43}"/>
          </ac:spMkLst>
        </pc:spChg>
        <pc:spChg chg="add mod">
          <ac:chgData name="Wojciech Januszauskas" userId="283006d7-7365-4ce6-9b04-25a42527db96" providerId="ADAL" clId="{2D43B82E-F3E7-4AC6-9ECE-DD804C210155}" dt="2022-05-05T17:05:13.754" v="962" actId="164"/>
          <ac:spMkLst>
            <pc:docMk/>
            <pc:sldMk cId="920121744" sldId="2146845799"/>
            <ac:spMk id="12" creationId="{251C699F-5248-6694-2D08-B3EFC3938354}"/>
          </ac:spMkLst>
        </pc:spChg>
        <pc:spChg chg="add mod">
          <ac:chgData name="Wojciech Januszauskas" userId="283006d7-7365-4ce6-9b04-25a42527db96" providerId="ADAL" clId="{2D43B82E-F3E7-4AC6-9ECE-DD804C210155}" dt="2022-05-06T09:24:05.469" v="1028" actId="20577"/>
          <ac:spMkLst>
            <pc:docMk/>
            <pc:sldMk cId="920121744" sldId="2146845799"/>
            <ac:spMk id="14" creationId="{532302B9-C18F-FECD-9CF2-CE3690684EB5}"/>
          </ac:spMkLst>
        </pc:spChg>
        <pc:spChg chg="mod">
          <ac:chgData name="Wojciech Januszauskas" userId="283006d7-7365-4ce6-9b04-25a42527db96" providerId="ADAL" clId="{2D43B82E-F3E7-4AC6-9ECE-DD804C210155}" dt="2022-05-06T11:09:28.606" v="1269"/>
          <ac:spMkLst>
            <pc:docMk/>
            <pc:sldMk cId="920121744" sldId="2146845799"/>
            <ac:spMk id="24" creationId="{E8ABFC7F-32A7-F6DD-C752-385CF4A174AF}"/>
          </ac:spMkLst>
        </pc:spChg>
        <pc:grpChg chg="add mod ord">
          <ac:chgData name="Wojciech Januszauskas" userId="283006d7-7365-4ce6-9b04-25a42527db96" providerId="ADAL" clId="{2D43B82E-F3E7-4AC6-9ECE-DD804C210155}" dt="2022-05-06T11:10:56.230" v="1291" actId="1036"/>
          <ac:grpSpMkLst>
            <pc:docMk/>
            <pc:sldMk cId="920121744" sldId="2146845799"/>
            <ac:grpSpMk id="13" creationId="{C90B60C9-0A51-5F65-D29D-BB616052D652}"/>
          </ac:grpSpMkLst>
        </pc:grpChg>
        <pc:grpChg chg="add del mod">
          <ac:chgData name="Wojciech Januszauskas" userId="283006d7-7365-4ce6-9b04-25a42527db96" providerId="ADAL" clId="{2D43B82E-F3E7-4AC6-9ECE-DD804C210155}" dt="2022-05-06T09:24:19.689" v="1030" actId="164"/>
          <ac:grpSpMkLst>
            <pc:docMk/>
            <pc:sldMk cId="920121744" sldId="2146845799"/>
            <ac:grpSpMk id="15" creationId="{F444B914-78E0-D978-11FF-E1318E8EF061}"/>
          </ac:grpSpMkLst>
        </pc:grpChg>
        <pc:grpChg chg="add del mod">
          <ac:chgData name="Wojciech Januszauskas" userId="283006d7-7365-4ce6-9b04-25a42527db96" providerId="ADAL" clId="{2D43B82E-F3E7-4AC6-9ECE-DD804C210155}" dt="2022-05-06T11:08:14.857" v="1254" actId="21"/>
          <ac:grpSpMkLst>
            <pc:docMk/>
            <pc:sldMk cId="920121744" sldId="2146845799"/>
            <ac:grpSpMk id="18" creationId="{2C85F61B-894A-4974-21A7-FF5F1766A37B}"/>
          </ac:grpSpMkLst>
        </pc:grpChg>
        <pc:grpChg chg="add mod">
          <ac:chgData name="Wojciech Januszauskas" userId="283006d7-7365-4ce6-9b04-25a42527db96" providerId="ADAL" clId="{2D43B82E-F3E7-4AC6-9ECE-DD804C210155}" dt="2022-05-06T11:09:28.606" v="1269"/>
          <ac:grpSpMkLst>
            <pc:docMk/>
            <pc:sldMk cId="920121744" sldId="2146845799"/>
            <ac:grpSpMk id="20" creationId="{EAD3B96D-30FF-1553-2E9E-F64A92A091E4}"/>
          </ac:grpSpMkLst>
        </pc:grpChg>
        <pc:grpChg chg="mod">
          <ac:chgData name="Wojciech Januszauskas" userId="283006d7-7365-4ce6-9b04-25a42527db96" providerId="ADAL" clId="{2D43B82E-F3E7-4AC6-9ECE-DD804C210155}" dt="2022-05-06T11:09:28.606" v="1269"/>
          <ac:grpSpMkLst>
            <pc:docMk/>
            <pc:sldMk cId="920121744" sldId="2146845799"/>
            <ac:grpSpMk id="21" creationId="{D8BD0706-D6FD-8150-9B3B-E3354182F296}"/>
          </ac:grpSpMkLst>
        </pc:grpChg>
        <pc:picChg chg="add del mod modCrop">
          <ac:chgData name="Wojciech Januszauskas" userId="283006d7-7365-4ce6-9b04-25a42527db96" providerId="ADAL" clId="{2D43B82E-F3E7-4AC6-9ECE-DD804C210155}" dt="2022-05-06T11:08:14.857" v="1254" actId="21"/>
          <ac:picMkLst>
            <pc:docMk/>
            <pc:sldMk cId="920121744" sldId="2146845799"/>
            <ac:picMk id="4" creationId="{8B8B5786-AF1C-95DE-EE3A-6E1254B8F30E}"/>
          </ac:picMkLst>
        </pc:picChg>
        <pc:picChg chg="add mod modCrop">
          <ac:chgData name="Wojciech Januszauskas" userId="283006d7-7365-4ce6-9b04-25a42527db96" providerId="ADAL" clId="{2D43B82E-F3E7-4AC6-9ECE-DD804C210155}" dt="2022-05-05T17:08:01.869" v="997" actId="164"/>
          <ac:picMkLst>
            <pc:docMk/>
            <pc:sldMk cId="920121744" sldId="2146845799"/>
            <ac:picMk id="5" creationId="{78BBB8F3-ED9B-BAB8-E6A0-47BB448FC5B5}"/>
          </ac:picMkLst>
        </pc:picChg>
        <pc:picChg chg="add del mod">
          <ac:chgData name="Wojciech Januszauskas" userId="283006d7-7365-4ce6-9b04-25a42527db96" providerId="ADAL" clId="{2D43B82E-F3E7-4AC6-9ECE-DD804C210155}" dt="2022-05-05T17:03:11.509" v="916" actId="478"/>
          <ac:picMkLst>
            <pc:docMk/>
            <pc:sldMk cId="920121744" sldId="2146845799"/>
            <ac:picMk id="7" creationId="{5CAD5B24-9076-A317-C748-E0AA56C7E197}"/>
          </ac:picMkLst>
        </pc:picChg>
        <pc:picChg chg="add mod ord">
          <ac:chgData name="Wojciech Januszauskas" userId="283006d7-7365-4ce6-9b04-25a42527db96" providerId="ADAL" clId="{2D43B82E-F3E7-4AC6-9ECE-DD804C210155}" dt="2022-05-05T17:05:41.386" v="972" actId="167"/>
          <ac:picMkLst>
            <pc:docMk/>
            <pc:sldMk cId="920121744" sldId="2146845799"/>
            <ac:picMk id="9" creationId="{5A0573C3-6A33-0ADF-4D25-4D3A3FE00D7D}"/>
          </ac:picMkLst>
        </pc:picChg>
        <pc:picChg chg="add mod">
          <ac:chgData name="Wojciech Januszauskas" userId="283006d7-7365-4ce6-9b04-25a42527db96" providerId="ADAL" clId="{2D43B82E-F3E7-4AC6-9ECE-DD804C210155}" dt="2022-05-05T17:05:13.754" v="962" actId="164"/>
          <ac:picMkLst>
            <pc:docMk/>
            <pc:sldMk cId="920121744" sldId="2146845799"/>
            <ac:picMk id="11" creationId="{8EA4C18D-CF31-6CE7-8749-3EAA6A538709}"/>
          </ac:picMkLst>
        </pc:picChg>
        <pc:picChg chg="add mod">
          <ac:chgData name="Wojciech Januszauskas" userId="283006d7-7365-4ce6-9b04-25a42527db96" providerId="ADAL" clId="{2D43B82E-F3E7-4AC6-9ECE-DD804C210155}" dt="2022-05-06T09:24:19.689" v="1030" actId="164"/>
          <ac:picMkLst>
            <pc:docMk/>
            <pc:sldMk cId="920121744" sldId="2146845799"/>
            <ac:picMk id="17" creationId="{B3050182-2B36-DA58-E832-588581ED3C6F}"/>
          </ac:picMkLst>
        </pc:picChg>
        <pc:picChg chg="add mod">
          <ac:chgData name="Wojciech Januszauskas" userId="283006d7-7365-4ce6-9b04-25a42527db96" providerId="ADAL" clId="{2D43B82E-F3E7-4AC6-9ECE-DD804C210155}" dt="2022-05-06T11:09:28.606" v="1269"/>
          <ac:picMkLst>
            <pc:docMk/>
            <pc:sldMk cId="920121744" sldId="2146845799"/>
            <ac:picMk id="19" creationId="{2F42768C-E38A-2B43-E0CE-B4E07B089436}"/>
          </ac:picMkLst>
        </pc:picChg>
        <pc:picChg chg="mod">
          <ac:chgData name="Wojciech Januszauskas" userId="283006d7-7365-4ce6-9b04-25a42527db96" providerId="ADAL" clId="{2D43B82E-F3E7-4AC6-9ECE-DD804C210155}" dt="2022-05-06T11:09:28.606" v="1269"/>
          <ac:picMkLst>
            <pc:docMk/>
            <pc:sldMk cId="920121744" sldId="2146845799"/>
            <ac:picMk id="22" creationId="{699D7502-6543-E9D9-AFDE-AD034B4334AD}"/>
          </ac:picMkLst>
        </pc:picChg>
        <pc:picChg chg="mod">
          <ac:chgData name="Wojciech Januszauskas" userId="283006d7-7365-4ce6-9b04-25a42527db96" providerId="ADAL" clId="{2D43B82E-F3E7-4AC6-9ECE-DD804C210155}" dt="2022-05-06T11:09:28.606" v="1269"/>
          <ac:picMkLst>
            <pc:docMk/>
            <pc:sldMk cId="920121744" sldId="2146845799"/>
            <ac:picMk id="23" creationId="{E90D485D-48AF-8FC7-37CC-1D7E06CD81FC}"/>
          </ac:picMkLst>
        </pc:picChg>
      </pc:sldChg>
      <pc:sldChg chg="addSp delSp modSp new mod modTransition modClrScheme chgLayout">
        <pc:chgData name="Wojciech Januszauskas" userId="283006d7-7365-4ce6-9b04-25a42527db96" providerId="ADAL" clId="{2D43B82E-F3E7-4AC6-9ECE-DD804C210155}" dt="2022-05-06T11:12:48.867" v="1295" actId="14100"/>
        <pc:sldMkLst>
          <pc:docMk/>
          <pc:sldMk cId="1925352372" sldId="2146845800"/>
        </pc:sldMkLst>
        <pc:spChg chg="del">
          <ac:chgData name="Wojciech Januszauskas" userId="283006d7-7365-4ce6-9b04-25a42527db96" providerId="ADAL" clId="{2D43B82E-F3E7-4AC6-9ECE-DD804C210155}" dt="2022-05-06T10:58:19.610" v="1165" actId="478"/>
          <ac:spMkLst>
            <pc:docMk/>
            <pc:sldMk cId="1925352372" sldId="2146845800"/>
            <ac:spMk id="2" creationId="{525362D7-4A2D-A81F-DD56-044C0C9B44C9}"/>
          </ac:spMkLst>
        </pc:spChg>
        <pc:spChg chg="del">
          <ac:chgData name="Wojciech Januszauskas" userId="283006d7-7365-4ce6-9b04-25a42527db96" providerId="ADAL" clId="{2D43B82E-F3E7-4AC6-9ECE-DD804C210155}" dt="2022-05-06T10:58:21.241" v="1166" actId="478"/>
          <ac:spMkLst>
            <pc:docMk/>
            <pc:sldMk cId="1925352372" sldId="2146845800"/>
            <ac:spMk id="3" creationId="{0A0D4246-8F23-5E2E-633C-05DAC4CA1416}"/>
          </ac:spMkLst>
        </pc:spChg>
        <pc:spChg chg="add mod">
          <ac:chgData name="Wojciech Januszauskas" userId="283006d7-7365-4ce6-9b04-25a42527db96" providerId="ADAL" clId="{2D43B82E-F3E7-4AC6-9ECE-DD804C210155}" dt="2022-05-06T11:01:53.623" v="1204" actId="1076"/>
          <ac:spMkLst>
            <pc:docMk/>
            <pc:sldMk cId="1925352372" sldId="2146845800"/>
            <ac:spMk id="6" creationId="{31B1D500-18CF-6534-B261-BAD2F9D70FDB}"/>
          </ac:spMkLst>
        </pc:spChg>
        <pc:spChg chg="add mod">
          <ac:chgData name="Wojciech Januszauskas" userId="283006d7-7365-4ce6-9b04-25a42527db96" providerId="ADAL" clId="{2D43B82E-F3E7-4AC6-9ECE-DD804C210155}" dt="2022-05-06T11:05:19.106" v="1241" actId="255"/>
          <ac:spMkLst>
            <pc:docMk/>
            <pc:sldMk cId="1925352372" sldId="2146845800"/>
            <ac:spMk id="7" creationId="{9DD4AF2D-ADDA-52E8-FE00-091982A7A00B}"/>
          </ac:spMkLst>
        </pc:spChg>
        <pc:picChg chg="add mod modCrop">
          <ac:chgData name="Wojciech Januszauskas" userId="283006d7-7365-4ce6-9b04-25a42527db96" providerId="ADAL" clId="{2D43B82E-F3E7-4AC6-9ECE-DD804C210155}" dt="2022-05-06T11:12:48.867" v="1295" actId="14100"/>
          <ac:picMkLst>
            <pc:docMk/>
            <pc:sldMk cId="1925352372" sldId="2146845800"/>
            <ac:picMk id="5" creationId="{1BE9F6E9-65CE-9657-ADFD-2526766F5762}"/>
          </ac:picMkLst>
        </pc:picChg>
      </pc:sldChg>
      <pc:sldChg chg="addSp modSp add del mod modAnim">
        <pc:chgData name="Wojciech Januszauskas" userId="283006d7-7365-4ce6-9b04-25a42527db96" providerId="ADAL" clId="{2D43B82E-F3E7-4AC6-9ECE-DD804C210155}" dt="2022-05-06T10:55:34.077" v="1104" actId="47"/>
        <pc:sldMkLst>
          <pc:docMk/>
          <pc:sldMk cId="2181603026" sldId="2146845800"/>
        </pc:sldMkLst>
        <pc:spChg chg="add mod ord">
          <ac:chgData name="Wojciech Januszauskas" userId="283006d7-7365-4ce6-9b04-25a42527db96" providerId="ADAL" clId="{2D43B82E-F3E7-4AC6-9ECE-DD804C210155}" dt="2022-05-06T10:49:53.622" v="1077" actId="14100"/>
          <ac:spMkLst>
            <pc:docMk/>
            <pc:sldMk cId="2181603026" sldId="2146845800"/>
            <ac:spMk id="2" creationId="{A8E156F1-253E-448A-F6A5-6580276846A7}"/>
          </ac:spMkLst>
        </pc:spChg>
        <pc:spChg chg="mod ord">
          <ac:chgData name="Wojciech Januszauskas" userId="283006d7-7365-4ce6-9b04-25a42527db96" providerId="ADAL" clId="{2D43B82E-F3E7-4AC6-9ECE-DD804C210155}" dt="2022-05-06T10:48:24.187" v="1065" actId="164"/>
          <ac:spMkLst>
            <pc:docMk/>
            <pc:sldMk cId="2181603026" sldId="2146845800"/>
            <ac:spMk id="9" creationId="{9C8C8F0F-1676-478B-B213-F8992BA27459}"/>
          </ac:spMkLst>
        </pc:spChg>
        <pc:grpChg chg="add mod">
          <ac:chgData name="Wojciech Januszauskas" userId="283006d7-7365-4ce6-9b04-25a42527db96" providerId="ADAL" clId="{2D43B82E-F3E7-4AC6-9ECE-DD804C210155}" dt="2022-05-06T10:48:24.187" v="1065" actId="164"/>
          <ac:grpSpMkLst>
            <pc:docMk/>
            <pc:sldMk cId="2181603026" sldId="2146845800"/>
            <ac:grpSpMk id="5" creationId="{200DD4A7-7DEF-4429-F327-9027EFD600F5}"/>
          </ac:grpSpMkLst>
        </pc:grpChg>
        <pc:grpChg chg="mod">
          <ac:chgData name="Wojciech Januszauskas" userId="283006d7-7365-4ce6-9b04-25a42527db96" providerId="ADAL" clId="{2D43B82E-F3E7-4AC6-9ECE-DD804C210155}" dt="2022-05-06T10:38:30.969" v="1040" actId="1076"/>
          <ac:grpSpMkLst>
            <pc:docMk/>
            <pc:sldMk cId="2181603026" sldId="2146845800"/>
            <ac:grpSpMk id="8" creationId="{C52F1FEB-63D4-F748-4992-19A601890A81}"/>
          </ac:grpSpMkLst>
        </pc:grpChg>
        <pc:grpChg chg="mod">
          <ac:chgData name="Wojciech Januszauskas" userId="283006d7-7365-4ce6-9b04-25a42527db96" providerId="ADAL" clId="{2D43B82E-F3E7-4AC6-9ECE-DD804C210155}" dt="2022-05-06T10:38:30.969" v="1040" actId="1076"/>
          <ac:grpSpMkLst>
            <pc:docMk/>
            <pc:sldMk cId="2181603026" sldId="2146845800"/>
            <ac:grpSpMk id="14" creationId="{DEAB3FB1-2472-43CA-E414-9E3B88A3F1F8}"/>
          </ac:grpSpMkLst>
        </pc:grpChg>
        <pc:grpChg chg="mod">
          <ac:chgData name="Wojciech Januszauskas" userId="283006d7-7365-4ce6-9b04-25a42527db96" providerId="ADAL" clId="{2D43B82E-F3E7-4AC6-9ECE-DD804C210155}" dt="2022-05-06T10:38:26.627" v="1039" actId="1076"/>
          <ac:grpSpMkLst>
            <pc:docMk/>
            <pc:sldMk cId="2181603026" sldId="2146845800"/>
            <ac:grpSpMk id="21" creationId="{D4262A3C-2DBA-562F-EE40-34E0D972001B}"/>
          </ac:grpSpMkLst>
        </pc:grpChg>
        <pc:grpChg chg="mod">
          <ac:chgData name="Wojciech Januszauskas" userId="283006d7-7365-4ce6-9b04-25a42527db96" providerId="ADAL" clId="{2D43B82E-F3E7-4AC6-9ECE-DD804C210155}" dt="2022-05-06T10:38:26.627" v="1039" actId="1076"/>
          <ac:grpSpMkLst>
            <pc:docMk/>
            <pc:sldMk cId="2181603026" sldId="2146845800"/>
            <ac:grpSpMk id="22" creationId="{65A06C9B-3B27-188B-EE0C-A4BB743F8800}"/>
          </ac:grpSpMkLst>
        </pc:grpChg>
        <pc:grpChg chg="mod">
          <ac:chgData name="Wojciech Januszauskas" userId="283006d7-7365-4ce6-9b04-25a42527db96" providerId="ADAL" clId="{2D43B82E-F3E7-4AC6-9ECE-DD804C210155}" dt="2022-05-06T10:38:26.627" v="1039" actId="1076"/>
          <ac:grpSpMkLst>
            <pc:docMk/>
            <pc:sldMk cId="2181603026" sldId="2146845800"/>
            <ac:grpSpMk id="25" creationId="{6350C9BD-07FD-6DFC-9FC8-9701BCA0B72D}"/>
          </ac:grpSpMkLst>
        </pc:grpChg>
      </pc:sldChg>
      <pc:sldChg chg="modCm">
        <pc:chgData name="Wojciech Januszauskas" userId="283006d7-7365-4ce6-9b04-25a42527db96" providerId="ADAL" clId="{2D43B82E-F3E7-4AC6-9ECE-DD804C210155}" dt="2022-05-10T16:50:01.191" v="1419"/>
        <pc:sldMkLst>
          <pc:docMk/>
          <pc:sldMk cId="3082402666" sldId="2146845803"/>
        </pc:sldMkLst>
      </pc:sldChg>
      <pc:sldChg chg="addSp delSp modSp add mod">
        <pc:chgData name="Wojciech Januszauskas" userId="283006d7-7365-4ce6-9b04-25a42527db96" providerId="ADAL" clId="{2D43B82E-F3E7-4AC6-9ECE-DD804C210155}" dt="2022-05-10T16:35:23.909" v="1407" actId="1076"/>
        <pc:sldMkLst>
          <pc:docMk/>
          <pc:sldMk cId="1951310661" sldId="2146845807"/>
        </pc:sldMkLst>
        <pc:spChg chg="mod">
          <ac:chgData name="Wojciech Januszauskas" userId="283006d7-7365-4ce6-9b04-25a42527db96" providerId="ADAL" clId="{2D43B82E-F3E7-4AC6-9ECE-DD804C210155}" dt="2022-05-10T16:35:23.909" v="1407" actId="1076"/>
          <ac:spMkLst>
            <pc:docMk/>
            <pc:sldMk cId="1951310661" sldId="2146845807"/>
            <ac:spMk id="2" creationId="{EAE91E27-29BF-471F-94A3-683D2B9D0DBF}"/>
          </ac:spMkLst>
        </pc:spChg>
        <pc:spChg chg="del mod">
          <ac:chgData name="Wojciech Januszauskas" userId="283006d7-7365-4ce6-9b04-25a42527db96" providerId="ADAL" clId="{2D43B82E-F3E7-4AC6-9ECE-DD804C210155}" dt="2022-05-10T16:12:25.534" v="1356" actId="478"/>
          <ac:spMkLst>
            <pc:docMk/>
            <pc:sldMk cId="1951310661" sldId="2146845807"/>
            <ac:spMk id="4" creationId="{80002289-6C57-4AEE-8903-88DF413615EE}"/>
          </ac:spMkLst>
        </pc:spChg>
        <pc:spChg chg="add mod ord">
          <ac:chgData name="Wojciech Januszauskas" userId="283006d7-7365-4ce6-9b04-25a42527db96" providerId="ADAL" clId="{2D43B82E-F3E7-4AC6-9ECE-DD804C210155}" dt="2022-05-10T16:31:24.661" v="1402" actId="207"/>
          <ac:spMkLst>
            <pc:docMk/>
            <pc:sldMk cId="1951310661" sldId="2146845807"/>
            <ac:spMk id="7" creationId="{0231812E-57FD-6396-B016-A6C4D19FE9BC}"/>
          </ac:spMkLst>
        </pc:spChg>
        <pc:spChg chg="add del mod">
          <ac:chgData name="Wojciech Januszauskas" userId="283006d7-7365-4ce6-9b04-25a42527db96" providerId="ADAL" clId="{2D43B82E-F3E7-4AC6-9ECE-DD804C210155}" dt="2022-05-10T16:12:27.740" v="1357" actId="478"/>
          <ac:spMkLst>
            <pc:docMk/>
            <pc:sldMk cId="1951310661" sldId="2146845807"/>
            <ac:spMk id="9" creationId="{CCBDEB84-5C61-C5EF-1F81-2D7AA2762DBD}"/>
          </ac:spMkLst>
        </pc:spChg>
        <pc:picChg chg="add mod ord">
          <ac:chgData name="Wojciech Januszauskas" userId="283006d7-7365-4ce6-9b04-25a42527db96" providerId="ADAL" clId="{2D43B82E-F3E7-4AC6-9ECE-DD804C210155}" dt="2022-05-10T16:15:53.062" v="1385" actId="167"/>
          <ac:picMkLst>
            <pc:docMk/>
            <pc:sldMk cId="1951310661" sldId="2146845807"/>
            <ac:picMk id="11" creationId="{C9C76BD6-A3C4-FB75-0BCB-4ABC66DC8CC9}"/>
          </ac:picMkLst>
        </pc:picChg>
        <pc:picChg chg="del">
          <ac:chgData name="Wojciech Januszauskas" userId="283006d7-7365-4ce6-9b04-25a42527db96" providerId="ADAL" clId="{2D43B82E-F3E7-4AC6-9ECE-DD804C210155}" dt="2022-05-10T16:12:20.319" v="1354" actId="478"/>
          <ac:picMkLst>
            <pc:docMk/>
            <pc:sldMk cId="1951310661" sldId="2146845807"/>
            <ac:picMk id="13" creationId="{645662A6-BE5B-4D67-8CD3-87B11DBD862D}"/>
          </ac:picMkLst>
        </pc:picChg>
        <pc:picChg chg="add del mod modCrop">
          <ac:chgData name="Wojciech Januszauskas" userId="283006d7-7365-4ce6-9b04-25a42527db96" providerId="ADAL" clId="{2D43B82E-F3E7-4AC6-9ECE-DD804C210155}" dt="2022-05-10T16:15:06.196" v="1372" actId="21"/>
          <ac:picMkLst>
            <pc:docMk/>
            <pc:sldMk cId="1951310661" sldId="2146845807"/>
            <ac:picMk id="14" creationId="{4DB4FD41-1282-5FC1-F6FD-50F95AA1E173}"/>
          </ac:picMkLst>
        </pc:picChg>
        <pc:picChg chg="add mod ord">
          <ac:chgData name="Wojciech Januszauskas" userId="283006d7-7365-4ce6-9b04-25a42527db96" providerId="ADAL" clId="{2D43B82E-F3E7-4AC6-9ECE-DD804C210155}" dt="2022-05-10T16:19:22.728" v="1391" actId="1076"/>
          <ac:picMkLst>
            <pc:docMk/>
            <pc:sldMk cId="1951310661" sldId="2146845807"/>
            <ac:picMk id="15" creationId="{B193F9DB-441C-6BE4-410B-D1C9E24D23C7}"/>
          </ac:picMkLst>
        </pc:picChg>
        <pc:cxnChg chg="add del mod">
          <ac:chgData name="Wojciech Januszauskas" userId="283006d7-7365-4ce6-9b04-25a42527db96" providerId="ADAL" clId="{2D43B82E-F3E7-4AC6-9ECE-DD804C210155}" dt="2022-05-10T16:11:18.603" v="1344" actId="478"/>
          <ac:cxnSpMkLst>
            <pc:docMk/>
            <pc:sldMk cId="1951310661" sldId="2146845807"/>
            <ac:cxnSpMk id="6" creationId="{1065F0AF-64CC-1EB4-898A-79B8EECD649A}"/>
          </ac:cxnSpMkLst>
        </pc:cxnChg>
      </pc:sldChg>
      <pc:sldChg chg="addSp delSp modSp add mod">
        <pc:chgData name="Wojciech Januszauskas" userId="283006d7-7365-4ce6-9b04-25a42527db96" providerId="ADAL" clId="{2D43B82E-F3E7-4AC6-9ECE-DD804C210155}" dt="2022-05-10T16:36:17.054" v="1414" actId="27614"/>
        <pc:sldMkLst>
          <pc:docMk/>
          <pc:sldMk cId="898365041" sldId="2146845809"/>
        </pc:sldMkLst>
        <pc:spChg chg="del mod">
          <ac:chgData name="Wojciech Januszauskas" userId="283006d7-7365-4ce6-9b04-25a42527db96" providerId="ADAL" clId="{2D43B82E-F3E7-4AC6-9ECE-DD804C210155}" dt="2022-05-10T16:36:09.715" v="1411" actId="478"/>
          <ac:spMkLst>
            <pc:docMk/>
            <pc:sldMk cId="898365041" sldId="2146845809"/>
            <ac:spMk id="2" creationId="{EAE91E27-29BF-471F-94A3-683D2B9D0DBF}"/>
          </ac:spMkLst>
        </pc:spChg>
        <pc:spChg chg="del">
          <ac:chgData name="Wojciech Januszauskas" userId="283006d7-7365-4ce6-9b04-25a42527db96" providerId="ADAL" clId="{2D43B82E-F3E7-4AC6-9ECE-DD804C210155}" dt="2022-05-10T16:36:10.339" v="1412" actId="478"/>
          <ac:spMkLst>
            <pc:docMk/>
            <pc:sldMk cId="898365041" sldId="2146845809"/>
            <ac:spMk id="7" creationId="{0231812E-57FD-6396-B016-A6C4D19FE9BC}"/>
          </ac:spMkLst>
        </pc:spChg>
        <pc:picChg chg="add mod">
          <ac:chgData name="Wojciech Januszauskas" userId="283006d7-7365-4ce6-9b04-25a42527db96" providerId="ADAL" clId="{2D43B82E-F3E7-4AC6-9ECE-DD804C210155}" dt="2022-05-10T16:36:17.054" v="1414" actId="27614"/>
          <ac:picMkLst>
            <pc:docMk/>
            <pc:sldMk cId="898365041" sldId="2146845809"/>
            <ac:picMk id="4" creationId="{1A331D44-1F49-E315-F2BB-BC77A9FC9E9F}"/>
          </ac:picMkLst>
        </pc:picChg>
        <pc:picChg chg="del">
          <ac:chgData name="Wojciech Januszauskas" userId="283006d7-7365-4ce6-9b04-25a42527db96" providerId="ADAL" clId="{2D43B82E-F3E7-4AC6-9ECE-DD804C210155}" dt="2022-05-10T16:36:08.322" v="1409" actId="478"/>
          <ac:picMkLst>
            <pc:docMk/>
            <pc:sldMk cId="898365041" sldId="2146845809"/>
            <ac:picMk id="15" creationId="{B193F9DB-441C-6BE4-410B-D1C9E24D23C7}"/>
          </ac:picMkLst>
        </pc:picChg>
      </pc:sldChg>
      <pc:sldChg chg="addSp delSp modSp add mod">
        <pc:chgData name="Wojciech Januszauskas" userId="283006d7-7365-4ce6-9b04-25a42527db96" providerId="ADAL" clId="{2D43B82E-F3E7-4AC6-9ECE-DD804C210155}" dt="2022-05-10T16:42:58.705" v="1418" actId="27614"/>
        <pc:sldMkLst>
          <pc:docMk/>
          <pc:sldMk cId="958661972" sldId="2146845810"/>
        </pc:sldMkLst>
        <pc:picChg chg="add mod">
          <ac:chgData name="Wojciech Januszauskas" userId="283006d7-7365-4ce6-9b04-25a42527db96" providerId="ADAL" clId="{2D43B82E-F3E7-4AC6-9ECE-DD804C210155}" dt="2022-05-10T16:42:58.705" v="1418" actId="27614"/>
          <ac:picMkLst>
            <pc:docMk/>
            <pc:sldMk cId="958661972" sldId="2146845810"/>
            <ac:picMk id="3" creationId="{76B22B94-497A-EC8A-A66F-5771DCC7D1ED}"/>
          </ac:picMkLst>
        </pc:picChg>
        <pc:picChg chg="del">
          <ac:chgData name="Wojciech Januszauskas" userId="283006d7-7365-4ce6-9b04-25a42527db96" providerId="ADAL" clId="{2D43B82E-F3E7-4AC6-9ECE-DD804C210155}" dt="2022-05-10T16:42:54.167" v="1416" actId="478"/>
          <ac:picMkLst>
            <pc:docMk/>
            <pc:sldMk cId="958661972" sldId="2146845810"/>
            <ac:picMk id="4" creationId="{1A331D44-1F49-E315-F2BB-BC77A9FC9E9F}"/>
          </ac:picMkLst>
        </pc:picChg>
      </pc:sldChg>
    </pc:docChg>
  </pc:docChgLst>
  <pc:docChgLst>
    <pc:chgData name="Wojciech Januszauskas" userId="S::wojciechja@lsretail.com::283006d7-7365-4ce6-9b04-25a42527db96" providerId="AD" clId="Web-{00695221-60DA-EEF2-4D46-581C1C625DEE}"/>
    <pc:docChg chg="modSld">
      <pc:chgData name="Wojciech Januszauskas" userId="S::wojciechja@lsretail.com::283006d7-7365-4ce6-9b04-25a42527db96" providerId="AD" clId="Web-{00695221-60DA-EEF2-4D46-581C1C625DEE}" dt="2022-04-13T10:21:53.071" v="76"/>
      <pc:docMkLst>
        <pc:docMk/>
      </pc:docMkLst>
      <pc:sldChg chg="modSp delCm">
        <pc:chgData name="Wojciech Januszauskas" userId="S::wojciechja@lsretail.com::283006d7-7365-4ce6-9b04-25a42527db96" providerId="AD" clId="Web-{00695221-60DA-EEF2-4D46-581C1C625DEE}" dt="2022-04-13T10:15:11.045" v="13" actId="20577"/>
        <pc:sldMkLst>
          <pc:docMk/>
          <pc:sldMk cId="2570788195" sldId="2146845769"/>
        </pc:sldMkLst>
        <pc:spChg chg="mod">
          <ac:chgData name="Wojciech Januszauskas" userId="S::wojciechja@lsretail.com::283006d7-7365-4ce6-9b04-25a42527db96" providerId="AD" clId="Web-{00695221-60DA-EEF2-4D46-581C1C625DEE}" dt="2022-04-13T10:15:11.045" v="13" actId="20577"/>
          <ac:spMkLst>
            <pc:docMk/>
            <pc:sldMk cId="2570788195" sldId="2146845769"/>
            <ac:spMk id="5" creationId="{6712F250-08EF-4E34-9358-7968ECF5E810}"/>
          </ac:spMkLst>
        </pc:spChg>
        <pc:picChg chg="mod">
          <ac:chgData name="Wojciech Januszauskas" userId="S::wojciechja@lsretail.com::283006d7-7365-4ce6-9b04-25a42527db96" providerId="AD" clId="Web-{00695221-60DA-EEF2-4D46-581C1C625DEE}" dt="2022-04-13T10:14:27.387" v="6" actId="1076"/>
          <ac:picMkLst>
            <pc:docMk/>
            <pc:sldMk cId="2570788195" sldId="2146845769"/>
            <ac:picMk id="2" creationId="{788F80B8-2210-C4DC-A0BE-904903F6E691}"/>
          </ac:picMkLst>
        </pc:picChg>
        <pc:picChg chg="mod">
          <ac:chgData name="Wojciech Januszauskas" userId="S::wojciechja@lsretail.com::283006d7-7365-4ce6-9b04-25a42527db96" providerId="AD" clId="Web-{00695221-60DA-EEF2-4D46-581C1C625DEE}" dt="2022-04-13T10:14:27.325" v="5" actId="1076"/>
          <ac:picMkLst>
            <pc:docMk/>
            <pc:sldMk cId="2570788195" sldId="2146845769"/>
            <ac:picMk id="3" creationId="{A2FD7AE9-FA14-1D4A-1C92-24E53532EF03}"/>
          </ac:picMkLst>
        </pc:picChg>
      </pc:sldChg>
      <pc:sldChg chg="modSp">
        <pc:chgData name="Wojciech Januszauskas" userId="S::wojciechja@lsretail.com::283006d7-7365-4ce6-9b04-25a42527db96" providerId="AD" clId="Web-{00695221-60DA-EEF2-4D46-581C1C625DEE}" dt="2022-04-13T10:19:55.224" v="45" actId="20577"/>
        <pc:sldMkLst>
          <pc:docMk/>
          <pc:sldMk cId="2109476441" sldId="2146845770"/>
        </pc:sldMkLst>
        <pc:spChg chg="mod">
          <ac:chgData name="Wojciech Januszauskas" userId="S::wojciechja@lsretail.com::283006d7-7365-4ce6-9b04-25a42527db96" providerId="AD" clId="Web-{00695221-60DA-EEF2-4D46-581C1C625DEE}" dt="2022-04-13T10:19:55.224" v="45" actId="20577"/>
          <ac:spMkLst>
            <pc:docMk/>
            <pc:sldMk cId="2109476441" sldId="2146845770"/>
            <ac:spMk id="3" creationId="{1F9F9CB7-4DEE-D2D1-8C6E-C5BC3AE9F5E9}"/>
          </ac:spMkLst>
        </pc:spChg>
      </pc:sldChg>
      <pc:sldChg chg="modSp">
        <pc:chgData name="Wojciech Januszauskas" userId="S::wojciechja@lsretail.com::283006d7-7365-4ce6-9b04-25a42527db96" providerId="AD" clId="Web-{00695221-60DA-EEF2-4D46-581C1C625DEE}" dt="2022-04-13T10:19:58.802" v="46" actId="20577"/>
        <pc:sldMkLst>
          <pc:docMk/>
          <pc:sldMk cId="3344404410" sldId="2146845771"/>
        </pc:sldMkLst>
        <pc:spChg chg="mod">
          <ac:chgData name="Wojciech Januszauskas" userId="S::wojciechja@lsretail.com::283006d7-7365-4ce6-9b04-25a42527db96" providerId="AD" clId="Web-{00695221-60DA-EEF2-4D46-581C1C625DEE}" dt="2022-04-13T10:19:58.802" v="46" actId="20577"/>
          <ac:spMkLst>
            <pc:docMk/>
            <pc:sldMk cId="3344404410" sldId="2146845771"/>
            <ac:spMk id="3" creationId="{31C33F6C-1DD5-CDEB-43C3-B246CDC107AF}"/>
          </ac:spMkLst>
        </pc:spChg>
      </pc:sldChg>
      <pc:sldChg chg="modSp">
        <pc:chgData name="Wojciech Januszauskas" userId="S::wojciechja@lsretail.com::283006d7-7365-4ce6-9b04-25a42527db96" providerId="AD" clId="Web-{00695221-60DA-EEF2-4D46-581C1C625DEE}" dt="2022-04-13T10:20:07.068" v="48" actId="20577"/>
        <pc:sldMkLst>
          <pc:docMk/>
          <pc:sldMk cId="1105501662" sldId="2146845773"/>
        </pc:sldMkLst>
        <pc:spChg chg="mod">
          <ac:chgData name="Wojciech Januszauskas" userId="S::wojciechja@lsretail.com::283006d7-7365-4ce6-9b04-25a42527db96" providerId="AD" clId="Web-{00695221-60DA-EEF2-4D46-581C1C625DEE}" dt="2022-04-13T10:20:07.068" v="48" actId="20577"/>
          <ac:spMkLst>
            <pc:docMk/>
            <pc:sldMk cId="1105501662" sldId="2146845773"/>
            <ac:spMk id="4" creationId="{262C29FE-22E1-3FE4-8A39-E5D8DD71AADF}"/>
          </ac:spMkLst>
        </pc:spChg>
      </pc:sldChg>
      <pc:sldChg chg="modSp">
        <pc:chgData name="Wojciech Januszauskas" userId="S::wojciechja@lsretail.com::283006d7-7365-4ce6-9b04-25a42527db96" providerId="AD" clId="Web-{00695221-60DA-EEF2-4D46-581C1C625DEE}" dt="2022-04-13T10:19:08.926" v="41" actId="20577"/>
        <pc:sldMkLst>
          <pc:docMk/>
          <pc:sldMk cId="2544239214" sldId="2146845774"/>
        </pc:sldMkLst>
        <pc:spChg chg="mod">
          <ac:chgData name="Wojciech Januszauskas" userId="S::wojciechja@lsretail.com::283006d7-7365-4ce6-9b04-25a42527db96" providerId="AD" clId="Web-{00695221-60DA-EEF2-4D46-581C1C625DEE}" dt="2022-04-13T10:19:08.926" v="41" actId="20577"/>
          <ac:spMkLst>
            <pc:docMk/>
            <pc:sldMk cId="2544239214" sldId="2146845774"/>
            <ac:spMk id="3" creationId="{1AEFC17D-C469-4DCD-B839-747F7EDDCF72}"/>
          </ac:spMkLst>
        </pc:spChg>
      </pc:sldChg>
      <pc:sldChg chg="modSp">
        <pc:chgData name="Wojciech Januszauskas" userId="S::wojciechja@lsretail.com::283006d7-7365-4ce6-9b04-25a42527db96" providerId="AD" clId="Web-{00695221-60DA-EEF2-4D46-581C1C625DEE}" dt="2022-04-13T10:20:02.818" v="47" actId="20577"/>
        <pc:sldMkLst>
          <pc:docMk/>
          <pc:sldMk cId="3748404832" sldId="2146845775"/>
        </pc:sldMkLst>
        <pc:spChg chg="mod">
          <ac:chgData name="Wojciech Januszauskas" userId="S::wojciechja@lsretail.com::283006d7-7365-4ce6-9b04-25a42527db96" providerId="AD" clId="Web-{00695221-60DA-EEF2-4D46-581C1C625DEE}" dt="2022-04-13T10:20:02.818" v="47" actId="20577"/>
          <ac:spMkLst>
            <pc:docMk/>
            <pc:sldMk cId="3748404832" sldId="2146845775"/>
            <ac:spMk id="3" creationId="{57418158-A12B-62F4-38F5-B919FF5D5718}"/>
          </ac:spMkLst>
        </pc:spChg>
      </pc:sldChg>
      <pc:sldChg chg="delSp addAnim delAnim modAnim">
        <pc:chgData name="Wojciech Januszauskas" userId="S::wojciechja@lsretail.com::283006d7-7365-4ce6-9b04-25a42527db96" providerId="AD" clId="Web-{00695221-60DA-EEF2-4D46-581C1C625DEE}" dt="2022-04-13T10:21:53.071" v="76"/>
        <pc:sldMkLst>
          <pc:docMk/>
          <pc:sldMk cId="400027952" sldId="2146845776"/>
        </pc:sldMkLst>
        <pc:grpChg chg="del">
          <ac:chgData name="Wojciech Januszauskas" userId="S::wojciechja@lsretail.com::283006d7-7365-4ce6-9b04-25a42527db96" providerId="AD" clId="Web-{00695221-60DA-EEF2-4D46-581C1C625DEE}" dt="2022-04-13T10:20:44.131" v="51"/>
          <ac:grpSpMkLst>
            <pc:docMk/>
            <pc:sldMk cId="400027952" sldId="2146845776"/>
            <ac:grpSpMk id="60" creationId="{B6620C1B-8855-CD5B-6E55-623F6BC8F873}"/>
          </ac:grpSpMkLst>
        </pc:grpChg>
        <pc:grpChg chg="del">
          <ac:chgData name="Wojciech Januszauskas" userId="S::wojciechja@lsretail.com::283006d7-7365-4ce6-9b04-25a42527db96" providerId="AD" clId="Web-{00695221-60DA-EEF2-4D46-581C1C625DEE}" dt="2022-04-13T10:21:21.679" v="68"/>
          <ac:grpSpMkLst>
            <pc:docMk/>
            <pc:sldMk cId="400027952" sldId="2146845776"/>
            <ac:grpSpMk id="100" creationId="{2D312BFA-493B-FDDF-B249-7ADDABA9AFF0}"/>
          </ac:grpSpMkLst>
        </pc:grpChg>
        <pc:grpChg chg="topLvl">
          <ac:chgData name="Wojciech Januszauskas" userId="S::wojciechja@lsretail.com::283006d7-7365-4ce6-9b04-25a42527db96" providerId="AD" clId="Web-{00695221-60DA-EEF2-4D46-581C1C625DEE}" dt="2022-04-13T10:21:21.679" v="68"/>
          <ac:grpSpMkLst>
            <pc:docMk/>
            <pc:sldMk cId="400027952" sldId="2146845776"/>
            <ac:grpSpMk id="101" creationId="{E793E084-47F5-4C5D-1DC8-5F99A5F2AA91}"/>
          </ac:grpSpMkLst>
        </pc:grpChg>
        <pc:grpChg chg="topLvl">
          <ac:chgData name="Wojciech Januszauskas" userId="S::wojciechja@lsretail.com::283006d7-7365-4ce6-9b04-25a42527db96" providerId="AD" clId="Web-{00695221-60DA-EEF2-4D46-581C1C625DEE}" dt="2022-04-13T10:21:21.679" v="68"/>
          <ac:grpSpMkLst>
            <pc:docMk/>
            <pc:sldMk cId="400027952" sldId="2146845776"/>
            <ac:grpSpMk id="102" creationId="{6375ECA4-4E31-5582-51E3-0D2A02B38CC0}"/>
          </ac:grpSpMkLst>
        </pc:grpChg>
        <pc:grpChg chg="topLvl">
          <ac:chgData name="Wojciech Januszauskas" userId="S::wojciechja@lsretail.com::283006d7-7365-4ce6-9b04-25a42527db96" providerId="AD" clId="Web-{00695221-60DA-EEF2-4D46-581C1C625DEE}" dt="2022-04-13T10:21:21.679" v="68"/>
          <ac:grpSpMkLst>
            <pc:docMk/>
            <pc:sldMk cId="400027952" sldId="2146845776"/>
            <ac:grpSpMk id="103" creationId="{2BC21143-7AE3-E72C-0B09-449734AA7FA1}"/>
          </ac:grpSpMkLst>
        </pc:grpChg>
        <pc:graphicFrameChg chg="topLvl">
          <ac:chgData name="Wojciech Januszauskas" userId="S::wojciechja@lsretail.com::283006d7-7365-4ce6-9b04-25a42527db96" providerId="AD" clId="Web-{00695221-60DA-EEF2-4D46-581C1C625DEE}" dt="2022-04-13T10:20:44.131" v="51"/>
          <ac:graphicFrameMkLst>
            <pc:docMk/>
            <pc:sldMk cId="400027952" sldId="2146845776"/>
            <ac:graphicFrameMk id="61" creationId="{74B3A9B0-F4E4-DDD1-1E38-D4ED167323B1}"/>
          </ac:graphicFrameMkLst>
        </pc:graphicFrameChg>
        <pc:graphicFrameChg chg="topLvl">
          <ac:chgData name="Wojciech Januszauskas" userId="S::wojciechja@lsretail.com::283006d7-7365-4ce6-9b04-25a42527db96" providerId="AD" clId="Web-{00695221-60DA-EEF2-4D46-581C1C625DEE}" dt="2022-04-13T10:20:44.131" v="51"/>
          <ac:graphicFrameMkLst>
            <pc:docMk/>
            <pc:sldMk cId="400027952" sldId="2146845776"/>
            <ac:graphicFrameMk id="62" creationId="{A2B3CFEB-9576-7AEC-23C0-3F58EB7379F7}"/>
          </ac:graphicFrameMkLst>
        </pc:graphicFrameChg>
      </pc:sldChg>
      <pc:sldChg chg="modSp addAnim modAnim">
        <pc:chgData name="Wojciech Januszauskas" userId="S::wojciechja@lsretail.com::283006d7-7365-4ce6-9b04-25a42527db96" providerId="AD" clId="Web-{00695221-60DA-EEF2-4D46-581C1C625DEE}" dt="2022-04-13T10:19:04.863" v="40" actId="20577"/>
        <pc:sldMkLst>
          <pc:docMk/>
          <pc:sldMk cId="1850596670" sldId="2146845781"/>
        </pc:sldMkLst>
        <pc:spChg chg="mod">
          <ac:chgData name="Wojciech Januszauskas" userId="S::wojciechja@lsretail.com::283006d7-7365-4ce6-9b04-25a42527db96" providerId="AD" clId="Web-{00695221-60DA-EEF2-4D46-581C1C625DEE}" dt="2022-04-13T10:19:04.863" v="40" actId="20577"/>
          <ac:spMkLst>
            <pc:docMk/>
            <pc:sldMk cId="1850596670" sldId="2146845781"/>
            <ac:spMk id="3" creationId="{1AEFC17D-C469-4DCD-B839-747F7EDDCF72}"/>
          </ac:spMkLst>
        </pc:spChg>
      </pc:sldChg>
      <pc:sldChg chg="addAnim delAnim modAnim">
        <pc:chgData name="Wojciech Januszauskas" userId="S::wojciechja@lsretail.com::283006d7-7365-4ce6-9b04-25a42527db96" providerId="AD" clId="Web-{00695221-60DA-EEF2-4D46-581C1C625DEE}" dt="2022-04-13T10:16:28.765" v="24"/>
        <pc:sldMkLst>
          <pc:docMk/>
          <pc:sldMk cId="2177561661" sldId="2146845784"/>
        </pc:sldMkLst>
      </pc:sldChg>
      <pc:sldChg chg="modSp">
        <pc:chgData name="Wojciech Januszauskas" userId="S::wojciechja@lsretail.com::283006d7-7365-4ce6-9b04-25a42527db96" providerId="AD" clId="Web-{00695221-60DA-EEF2-4D46-581C1C625DEE}" dt="2022-04-13T10:18:28.597" v="36" actId="20577"/>
        <pc:sldMkLst>
          <pc:docMk/>
          <pc:sldMk cId="3944550731" sldId="2146845786"/>
        </pc:sldMkLst>
        <pc:spChg chg="mod">
          <ac:chgData name="Wojciech Januszauskas" userId="S::wojciechja@lsretail.com::283006d7-7365-4ce6-9b04-25a42527db96" providerId="AD" clId="Web-{00695221-60DA-EEF2-4D46-581C1C625DEE}" dt="2022-04-13T10:18:28.597" v="36" actId="20577"/>
          <ac:spMkLst>
            <pc:docMk/>
            <pc:sldMk cId="3944550731" sldId="2146845786"/>
            <ac:spMk id="2" creationId="{661F44C8-A5C1-4382-99BF-CD4C663707C4}"/>
          </ac:spMkLst>
        </pc:spChg>
      </pc:sldChg>
    </pc:docChg>
  </pc:docChgLst>
  <pc:docChgLst>
    <pc:chgData name="Gunnar Ingimundarson" userId="S::gunnari@lsretail.com::e63238cc-233f-4b3d-91ee-28845a1d97c1" providerId="AD" clId="Web-{98F82546-0C98-9D78-4BC1-5E87C56CA74F}"/>
    <pc:docChg chg="modSld">
      <pc:chgData name="Gunnar Ingimundarson" userId="S::gunnari@lsretail.com::e63238cc-233f-4b3d-91ee-28845a1d97c1" providerId="AD" clId="Web-{98F82546-0C98-9D78-4BC1-5E87C56CA74F}" dt="2022-05-12T13:12:54.388" v="85"/>
      <pc:docMkLst>
        <pc:docMk/>
      </pc:docMkLst>
      <pc:sldChg chg="modNotes">
        <pc:chgData name="Gunnar Ingimundarson" userId="S::gunnari@lsretail.com::e63238cc-233f-4b3d-91ee-28845a1d97c1" providerId="AD" clId="Web-{98F82546-0C98-9D78-4BC1-5E87C56CA74F}" dt="2022-05-12T13:12:54.388" v="85"/>
        <pc:sldMkLst>
          <pc:docMk/>
          <pc:sldMk cId="4250512744" sldId="376"/>
        </pc:sldMkLst>
      </pc:sldChg>
    </pc:docChg>
  </pc:docChgLst>
  <pc:docChgLst>
    <pc:chgData name="Gunnar Ingimundarson" userId="S::gunnari@lsretail.com::e63238cc-233f-4b3d-91ee-28845a1d97c1" providerId="AD" clId="Web-{F2AD3B0A-7085-C77E-433A-477D5C9E3324}"/>
    <pc:docChg chg="modSld">
      <pc:chgData name="Gunnar Ingimundarson" userId="S::gunnari@lsretail.com::e63238cc-233f-4b3d-91ee-28845a1d97c1" providerId="AD" clId="Web-{F2AD3B0A-7085-C77E-433A-477D5C9E3324}" dt="2022-04-26T12:00:22.582" v="4" actId="20577"/>
      <pc:docMkLst>
        <pc:docMk/>
      </pc:docMkLst>
      <pc:sldChg chg="modSp">
        <pc:chgData name="Gunnar Ingimundarson" userId="S::gunnari@lsretail.com::e63238cc-233f-4b3d-91ee-28845a1d97c1" providerId="AD" clId="Web-{F2AD3B0A-7085-C77E-433A-477D5C9E3324}" dt="2022-04-26T12:00:22.582" v="4" actId="20577"/>
        <pc:sldMkLst>
          <pc:docMk/>
          <pc:sldMk cId="3944550731" sldId="2146845786"/>
        </pc:sldMkLst>
        <pc:spChg chg="mod">
          <ac:chgData name="Gunnar Ingimundarson" userId="S::gunnari@lsretail.com::e63238cc-233f-4b3d-91ee-28845a1d97c1" providerId="AD" clId="Web-{F2AD3B0A-7085-C77E-433A-477D5C9E3324}" dt="2022-04-26T12:00:22.582" v="4" actId="20577"/>
          <ac:spMkLst>
            <pc:docMk/>
            <pc:sldMk cId="3944550731" sldId="2146845786"/>
            <ac:spMk id="15" creationId="{8DFCD236-EF70-476E-8619-35CCBF52EE7F}"/>
          </ac:spMkLst>
        </pc:spChg>
      </pc:sldChg>
    </pc:docChg>
  </pc:docChgLst>
  <pc:docChgLst>
    <pc:chgData name="Gunnar Ingimundarson" userId="S::gunnari@lsretail.com::e63238cc-233f-4b3d-91ee-28845a1d97c1" providerId="AD" clId="Web-{B0D97937-1308-6693-4F77-DE65D6BB75AA}"/>
    <pc:docChg chg="modSld">
      <pc:chgData name="Gunnar Ingimundarson" userId="S::gunnari@lsretail.com::e63238cc-233f-4b3d-91ee-28845a1d97c1" providerId="AD" clId="Web-{B0D97937-1308-6693-4F77-DE65D6BB75AA}" dt="2022-05-09T14:07:19.248" v="2"/>
      <pc:docMkLst>
        <pc:docMk/>
      </pc:docMkLst>
      <pc:sldChg chg="modNotes">
        <pc:chgData name="Gunnar Ingimundarson" userId="S::gunnari@lsretail.com::e63238cc-233f-4b3d-91ee-28845a1d97c1" providerId="AD" clId="Web-{B0D97937-1308-6693-4F77-DE65D6BB75AA}" dt="2022-05-09T14:07:19.248" v="2"/>
        <pc:sldMkLst>
          <pc:docMk/>
          <pc:sldMk cId="4250512744" sldId="376"/>
        </pc:sldMkLst>
      </pc:sldChg>
    </pc:docChg>
  </pc:docChgLst>
  <pc:docChgLst>
    <pc:chgData name="Adalbjorg Karlsdottir" userId="S::adalbjorg@lsretail.com::73a1fade-35d2-4abb-8fff-103bcc4d95dd" providerId="AD" clId="Web-{899E654D-E0F4-7E80-0EE5-1A3CD34C0F7F}"/>
    <pc:docChg chg="">
      <pc:chgData name="Adalbjorg Karlsdottir" userId="S::adalbjorg@lsretail.com::73a1fade-35d2-4abb-8fff-103bcc4d95dd" providerId="AD" clId="Web-{899E654D-E0F4-7E80-0EE5-1A3CD34C0F7F}" dt="2022-05-04T15:11:02.200" v="0"/>
      <pc:docMkLst>
        <pc:docMk/>
      </pc:docMkLst>
      <pc:sldChg chg="modCm">
        <pc:chgData name="Adalbjorg Karlsdottir" userId="S::adalbjorg@lsretail.com::73a1fade-35d2-4abb-8fff-103bcc4d95dd" providerId="AD" clId="Web-{899E654D-E0F4-7E80-0EE5-1A3CD34C0F7F}" dt="2022-05-04T15:11:02.200" v="0"/>
        <pc:sldMkLst>
          <pc:docMk/>
          <pc:sldMk cId="2777538430" sldId="380"/>
        </pc:sldMkLst>
      </pc:sldChg>
    </pc:docChg>
  </pc:docChgLst>
  <pc:docChgLst>
    <pc:chgData name="Gunnar Ingimundarson" userId="S::gunnari@lsretail.com::e63238cc-233f-4b3d-91ee-28845a1d97c1" providerId="AD" clId="Web-{B5C42519-BEF4-4AE0-0C7E-BC65F85FB216}"/>
    <pc:docChg chg="delSld modSld modSection">
      <pc:chgData name="Gunnar Ingimundarson" userId="S::gunnari@lsretail.com::e63238cc-233f-4b3d-91ee-28845a1d97c1" providerId="AD" clId="Web-{B5C42519-BEF4-4AE0-0C7E-BC65F85FB216}" dt="2022-04-11T08:23:56.170" v="16" actId="1076"/>
      <pc:docMkLst>
        <pc:docMk/>
      </pc:docMkLst>
      <pc:sldChg chg="del">
        <pc:chgData name="Gunnar Ingimundarson" userId="S::gunnari@lsretail.com::e63238cc-233f-4b3d-91ee-28845a1d97c1" providerId="AD" clId="Web-{B5C42519-BEF4-4AE0-0C7E-BC65F85FB216}" dt="2022-04-11T08:21:32.667" v="0"/>
        <pc:sldMkLst>
          <pc:docMk/>
          <pc:sldMk cId="1358055703" sldId="485"/>
        </pc:sldMkLst>
      </pc:sldChg>
      <pc:sldChg chg="del">
        <pc:chgData name="Gunnar Ingimundarson" userId="S::gunnari@lsretail.com::e63238cc-233f-4b3d-91ee-28845a1d97c1" providerId="AD" clId="Web-{B5C42519-BEF4-4AE0-0C7E-BC65F85FB216}" dt="2022-04-11T08:21:42.152" v="1"/>
        <pc:sldMkLst>
          <pc:docMk/>
          <pc:sldMk cId="1808014786" sldId="2146845785"/>
        </pc:sldMkLst>
      </pc:sldChg>
      <pc:sldChg chg="modSp">
        <pc:chgData name="Gunnar Ingimundarson" userId="S::gunnari@lsretail.com::e63238cc-233f-4b3d-91ee-28845a1d97c1" providerId="AD" clId="Web-{B5C42519-BEF4-4AE0-0C7E-BC65F85FB216}" dt="2022-04-11T08:23:56.170" v="16" actId="1076"/>
        <pc:sldMkLst>
          <pc:docMk/>
          <pc:sldMk cId="3944550731" sldId="2146845786"/>
        </pc:sldMkLst>
        <pc:spChg chg="mod">
          <ac:chgData name="Gunnar Ingimundarson" userId="S::gunnari@lsretail.com::e63238cc-233f-4b3d-91ee-28845a1d97c1" providerId="AD" clId="Web-{B5C42519-BEF4-4AE0-0C7E-BC65F85FB216}" dt="2022-04-11T08:23:56.170" v="16" actId="1076"/>
          <ac:spMkLst>
            <pc:docMk/>
            <pc:sldMk cId="3944550731" sldId="2146845786"/>
            <ac:spMk id="2" creationId="{661F44C8-A5C1-4382-99BF-CD4C663707C4}"/>
          </ac:spMkLst>
        </pc:spChg>
        <pc:spChg chg="mod">
          <ac:chgData name="Gunnar Ingimundarson" userId="S::gunnari@lsretail.com::e63238cc-233f-4b3d-91ee-28845a1d97c1" providerId="AD" clId="Web-{B5C42519-BEF4-4AE0-0C7E-BC65F85FB216}" dt="2022-04-11T08:22:40.997" v="11" actId="14100"/>
          <ac:spMkLst>
            <pc:docMk/>
            <pc:sldMk cId="3944550731" sldId="2146845786"/>
            <ac:spMk id="3" creationId="{713BE005-24D1-40F5-AC61-1E0161F0F18D}"/>
          </ac:spMkLst>
        </pc:spChg>
        <pc:spChg chg="mod">
          <ac:chgData name="Gunnar Ingimundarson" userId="S::gunnari@lsretail.com::e63238cc-233f-4b3d-91ee-28845a1d97c1" providerId="AD" clId="Web-{B5C42519-BEF4-4AE0-0C7E-BC65F85FB216}" dt="2022-04-11T08:23:03.950" v="15" actId="20577"/>
          <ac:spMkLst>
            <pc:docMk/>
            <pc:sldMk cId="3944550731" sldId="2146845786"/>
            <ac:spMk id="15" creationId="{8DFCD236-EF70-476E-8619-35CCBF52EE7F}"/>
          </ac:spMkLst>
        </pc:spChg>
        <pc:grpChg chg="mod">
          <ac:chgData name="Gunnar Ingimundarson" userId="S::gunnari@lsretail.com::e63238cc-233f-4b3d-91ee-28845a1d97c1" providerId="AD" clId="Web-{B5C42519-BEF4-4AE0-0C7E-BC65F85FB216}" dt="2022-04-11T08:22:25.746" v="9" actId="1076"/>
          <ac:grpSpMkLst>
            <pc:docMk/>
            <pc:sldMk cId="3944550731" sldId="2146845786"/>
            <ac:grpSpMk id="8" creationId="{B54C7DA3-737D-4CE0-AB4D-C7442AEF871D}"/>
          </ac:grpSpMkLst>
        </pc:grpChg>
      </pc:sldChg>
    </pc:docChg>
  </pc:docChgLst>
  <pc:docChgLst>
    <pc:chgData name="Gunnar Ingimundarson" userId="S::gunnari@lsretail.com::e63238cc-233f-4b3d-91ee-28845a1d97c1" providerId="AD" clId="Web-{D3E05EB0-8608-3582-1B9F-D3DBC7D3352D}"/>
    <pc:docChg chg="modSld">
      <pc:chgData name="Gunnar Ingimundarson" userId="S::gunnari@lsretail.com::e63238cc-233f-4b3d-91ee-28845a1d97c1" providerId="AD" clId="Web-{D3E05EB0-8608-3582-1B9F-D3DBC7D3352D}" dt="2022-05-10T09:44:44.604" v="3"/>
      <pc:docMkLst>
        <pc:docMk/>
      </pc:docMkLst>
      <pc:sldChg chg="modNotes">
        <pc:chgData name="Gunnar Ingimundarson" userId="S::gunnari@lsretail.com::e63238cc-233f-4b3d-91ee-28845a1d97c1" providerId="AD" clId="Web-{D3E05EB0-8608-3582-1B9F-D3DBC7D3352D}" dt="2022-05-10T09:44:44.604" v="3"/>
        <pc:sldMkLst>
          <pc:docMk/>
          <pc:sldMk cId="296449055" sldId="337"/>
        </pc:sldMkLst>
      </pc:sldChg>
      <pc:sldChg chg="modNotes">
        <pc:chgData name="Gunnar Ingimundarson" userId="S::gunnari@lsretail.com::e63238cc-233f-4b3d-91ee-28845a1d97c1" providerId="AD" clId="Web-{D3E05EB0-8608-3582-1B9F-D3DBC7D3352D}" dt="2022-05-10T09:44:24.619" v="1"/>
        <pc:sldMkLst>
          <pc:docMk/>
          <pc:sldMk cId="3456679826" sldId="2146845797"/>
        </pc:sldMkLst>
      </pc:sldChg>
    </pc:docChg>
  </pc:docChgLst>
  <pc:docChgLst>
    <pc:chgData name="Olga Kristrun Ingolfsdottir" userId="S::olga@lsretail.com::c849b621-e23e-4214-b565-2e1a5e2d9d89" providerId="AD" clId="Web-{4AB3ED04-0CE3-CA50-79DD-B49D329BA973}"/>
    <pc:docChg chg="modSld">
      <pc:chgData name="Olga Kristrun Ingolfsdottir" userId="S::olga@lsretail.com::c849b621-e23e-4214-b565-2e1a5e2d9d89" providerId="AD" clId="Web-{4AB3ED04-0CE3-CA50-79DD-B49D329BA973}" dt="2022-04-25T16:25:51.552" v="0" actId="1076"/>
      <pc:docMkLst>
        <pc:docMk/>
      </pc:docMkLst>
      <pc:sldChg chg="modSp">
        <pc:chgData name="Olga Kristrun Ingolfsdottir" userId="S::olga@lsretail.com::c849b621-e23e-4214-b565-2e1a5e2d9d89" providerId="AD" clId="Web-{4AB3ED04-0CE3-CA50-79DD-B49D329BA973}" dt="2022-04-25T16:25:51.552" v="0" actId="1076"/>
        <pc:sldMkLst>
          <pc:docMk/>
          <pc:sldMk cId="2177561661" sldId="2146845784"/>
        </pc:sldMkLst>
        <pc:graphicFrameChg chg="mod">
          <ac:chgData name="Olga Kristrun Ingolfsdottir" userId="S::olga@lsretail.com::c849b621-e23e-4214-b565-2e1a5e2d9d89" providerId="AD" clId="Web-{4AB3ED04-0CE3-CA50-79DD-B49D329BA973}" dt="2022-04-25T16:25:51.552" v="0" actId="1076"/>
          <ac:graphicFrameMkLst>
            <pc:docMk/>
            <pc:sldMk cId="2177561661" sldId="2146845784"/>
            <ac:graphicFrameMk id="101" creationId="{20ED38E0-849C-6729-2796-FD545E8BBDE5}"/>
          </ac:graphicFrameMkLst>
        </pc:graphicFrameChg>
      </pc:sldChg>
    </pc:docChg>
  </pc:docChgLst>
  <pc:docChgLst>
    <pc:chgData name="Adalbjorg Karlsdottir" userId="S::adalbjorg@lsretail.com::73a1fade-35d2-4abb-8fff-103bcc4d95dd" providerId="AD" clId="Web-{D3B76501-7369-BA35-4D66-0B62A2DA19FE}"/>
    <pc:docChg chg="modSld">
      <pc:chgData name="Adalbjorg Karlsdottir" userId="S::adalbjorg@lsretail.com::73a1fade-35d2-4abb-8fff-103bcc4d95dd" providerId="AD" clId="Web-{D3B76501-7369-BA35-4D66-0B62A2DA19FE}" dt="2022-04-28T15:33:57.040" v="821"/>
      <pc:docMkLst>
        <pc:docMk/>
      </pc:docMkLst>
      <pc:sldChg chg="modNotes">
        <pc:chgData name="Adalbjorg Karlsdottir" userId="S::adalbjorg@lsretail.com::73a1fade-35d2-4abb-8fff-103bcc4d95dd" providerId="AD" clId="Web-{D3B76501-7369-BA35-4D66-0B62A2DA19FE}" dt="2022-04-20T15:25:50.255" v="807"/>
        <pc:sldMkLst>
          <pc:docMk/>
          <pc:sldMk cId="3787113151" sldId="2146845764"/>
        </pc:sldMkLst>
      </pc:sldChg>
      <pc:sldChg chg="modNotes">
        <pc:chgData name="Adalbjorg Karlsdottir" userId="S::adalbjorg@lsretail.com::73a1fade-35d2-4abb-8fff-103bcc4d95dd" providerId="AD" clId="Web-{D3B76501-7369-BA35-4D66-0B62A2DA19FE}" dt="2022-04-28T15:33:57.040" v="821"/>
        <pc:sldMkLst>
          <pc:docMk/>
          <pc:sldMk cId="2544239214" sldId="2146845774"/>
        </pc:sldMkLst>
      </pc:sldChg>
      <pc:sldChg chg="modNotes">
        <pc:chgData name="Adalbjorg Karlsdottir" userId="S::adalbjorg@lsretail.com::73a1fade-35d2-4abb-8fff-103bcc4d95dd" providerId="AD" clId="Web-{D3B76501-7369-BA35-4D66-0B62A2DA19FE}" dt="2022-04-18T11:31:59.913" v="768"/>
        <pc:sldMkLst>
          <pc:docMk/>
          <pc:sldMk cId="400027952" sldId="2146845776"/>
        </pc:sldMkLst>
      </pc:sldChg>
      <pc:sldChg chg="modNotes">
        <pc:chgData name="Adalbjorg Karlsdottir" userId="S::adalbjorg@lsretail.com::73a1fade-35d2-4abb-8fff-103bcc4d95dd" providerId="AD" clId="Web-{D3B76501-7369-BA35-4D66-0B62A2DA19FE}" dt="2022-04-20T15:24:58.395" v="802"/>
        <pc:sldMkLst>
          <pc:docMk/>
          <pc:sldMk cId="1850596670" sldId="2146845781"/>
        </pc:sldMkLst>
      </pc:sldChg>
      <pc:sldChg chg="modNotes">
        <pc:chgData name="Adalbjorg Karlsdottir" userId="S::adalbjorg@lsretail.com::73a1fade-35d2-4abb-8fff-103bcc4d95dd" providerId="AD" clId="Web-{D3B76501-7369-BA35-4D66-0B62A2DA19FE}" dt="2022-04-20T15:29:08.492" v="819"/>
        <pc:sldMkLst>
          <pc:docMk/>
          <pc:sldMk cId="2177561661" sldId="2146845784"/>
        </pc:sldMkLst>
      </pc:sldChg>
    </pc:docChg>
  </pc:docChgLst>
  <pc:docChgLst>
    <pc:chgData name="Adalbjorg Karlsdottir" userId="S::adalbjorg@lsretail.com::73a1fade-35d2-4abb-8fff-103bcc4d95dd" providerId="AD" clId="Web-{DDA8343E-C6BE-CB29-B3D2-977250E79688}"/>
    <pc:docChg chg="modSld">
      <pc:chgData name="Adalbjorg Karlsdottir" userId="S::adalbjorg@lsretail.com::73a1fade-35d2-4abb-8fff-103bcc4d95dd" providerId="AD" clId="Web-{DDA8343E-C6BE-CB29-B3D2-977250E79688}" dt="2022-04-19T15:41:54.219" v="378"/>
      <pc:docMkLst>
        <pc:docMk/>
      </pc:docMkLst>
      <pc:sldChg chg="modNotes">
        <pc:chgData name="Adalbjorg Karlsdottir" userId="S::adalbjorg@lsretail.com::73a1fade-35d2-4abb-8fff-103bcc4d95dd" providerId="AD" clId="Web-{DDA8343E-C6BE-CB29-B3D2-977250E79688}" dt="2022-04-19T15:29:36.453" v="2"/>
        <pc:sldMkLst>
          <pc:docMk/>
          <pc:sldMk cId="3787113151" sldId="2146845764"/>
        </pc:sldMkLst>
      </pc:sldChg>
      <pc:sldChg chg="modNotes">
        <pc:chgData name="Adalbjorg Karlsdottir" userId="S::adalbjorg@lsretail.com::73a1fade-35d2-4abb-8fff-103bcc4d95dd" providerId="AD" clId="Web-{DDA8343E-C6BE-CB29-B3D2-977250E79688}" dt="2022-04-19T15:41:54.219" v="378"/>
        <pc:sldMkLst>
          <pc:docMk/>
          <pc:sldMk cId="400027952" sldId="2146845776"/>
        </pc:sldMkLst>
      </pc:sldChg>
      <pc:sldChg chg="modNotes">
        <pc:chgData name="Adalbjorg Karlsdottir" userId="S::adalbjorg@lsretail.com::73a1fade-35d2-4abb-8fff-103bcc4d95dd" providerId="AD" clId="Web-{DDA8343E-C6BE-CB29-B3D2-977250E79688}" dt="2022-04-19T15:36:01.947" v="23"/>
        <pc:sldMkLst>
          <pc:docMk/>
          <pc:sldMk cId="2177561661" sldId="2146845784"/>
        </pc:sldMkLst>
      </pc:sldChg>
    </pc:docChg>
  </pc:docChgLst>
  <pc:docChgLst>
    <pc:chgData name="Gunnar Ingimundarson" userId="S::gunnari@lsretail.com::e63238cc-233f-4b3d-91ee-28845a1d97c1" providerId="AD" clId="Web-{96690363-34E7-8B65-8B04-0D62FE7791BD}"/>
    <pc:docChg chg="modSld">
      <pc:chgData name="Gunnar Ingimundarson" userId="S::gunnari@lsretail.com::e63238cc-233f-4b3d-91ee-28845a1d97c1" providerId="AD" clId="Web-{96690363-34E7-8B65-8B04-0D62FE7791BD}" dt="2022-05-03T09:52:39.264" v="14"/>
      <pc:docMkLst>
        <pc:docMk/>
      </pc:docMkLst>
      <pc:sldChg chg="modNotes">
        <pc:chgData name="Gunnar Ingimundarson" userId="S::gunnari@lsretail.com::e63238cc-233f-4b3d-91ee-28845a1d97c1" providerId="AD" clId="Web-{96690363-34E7-8B65-8B04-0D62FE7791BD}" dt="2022-05-03T09:43:18.420" v="1"/>
        <pc:sldMkLst>
          <pc:docMk/>
          <pc:sldMk cId="4250512744" sldId="376"/>
        </pc:sldMkLst>
      </pc:sldChg>
      <pc:sldChg chg="modTransition">
        <pc:chgData name="Gunnar Ingimundarson" userId="S::gunnari@lsretail.com::e63238cc-233f-4b3d-91ee-28845a1d97c1" providerId="AD" clId="Web-{96690363-34E7-8B65-8B04-0D62FE7791BD}" dt="2022-05-03T09:52:39.264" v="14"/>
        <pc:sldMkLst>
          <pc:docMk/>
          <pc:sldMk cId="3944550731" sldId="2146845786"/>
        </pc:sldMkLst>
      </pc:sldChg>
    </pc:docChg>
  </pc:docChgLst>
  <pc:docChgLst>
    <pc:chgData name="Gudrun Olafsdottir" userId="6d7716d3-bdc4-4494-a74d-18fd30bc7e2e" providerId="ADAL" clId="{CB984C8F-45D8-4EAD-81D4-F8215B713845}"/>
    <pc:docChg chg="undo redo custSel addSld delSld modSld sldOrd modSection">
      <pc:chgData name="Gudrun Olafsdottir" userId="6d7716d3-bdc4-4494-a74d-18fd30bc7e2e" providerId="ADAL" clId="{CB984C8F-45D8-4EAD-81D4-F8215B713845}" dt="2022-05-13T11:37:36.047" v="6212" actId="20577"/>
      <pc:docMkLst>
        <pc:docMk/>
      </pc:docMkLst>
      <pc:sldChg chg="add del ord modNotesTx">
        <pc:chgData name="Gudrun Olafsdottir" userId="6d7716d3-bdc4-4494-a74d-18fd30bc7e2e" providerId="ADAL" clId="{CB984C8F-45D8-4EAD-81D4-F8215B713845}" dt="2022-05-12T13:40:50.938" v="6110" actId="20577"/>
        <pc:sldMkLst>
          <pc:docMk/>
          <pc:sldMk cId="1933272194" sldId="260"/>
        </pc:sldMkLst>
      </pc:sldChg>
      <pc:sldChg chg="add modNotesTx">
        <pc:chgData name="Gudrun Olafsdottir" userId="6d7716d3-bdc4-4494-a74d-18fd30bc7e2e" providerId="ADAL" clId="{CB984C8F-45D8-4EAD-81D4-F8215B713845}" dt="2022-05-10T08:54:21.905" v="4535"/>
        <pc:sldMkLst>
          <pc:docMk/>
          <pc:sldMk cId="296449055" sldId="337"/>
        </pc:sldMkLst>
      </pc:sldChg>
      <pc:sldChg chg="addSp delSp modSp add mod modAnim modNotesTx">
        <pc:chgData name="Gudrun Olafsdottir" userId="6d7716d3-bdc4-4494-a74d-18fd30bc7e2e" providerId="ADAL" clId="{CB984C8F-45D8-4EAD-81D4-F8215B713845}" dt="2022-05-12T11:24:26.686" v="5834" actId="20577"/>
        <pc:sldMkLst>
          <pc:docMk/>
          <pc:sldMk cId="3887627141" sldId="339"/>
        </pc:sldMkLst>
        <pc:picChg chg="del">
          <ac:chgData name="Gudrun Olafsdottir" userId="6d7716d3-bdc4-4494-a74d-18fd30bc7e2e" providerId="ADAL" clId="{CB984C8F-45D8-4EAD-81D4-F8215B713845}" dt="2022-05-10T08:51:53.699" v="4483" actId="478"/>
          <ac:picMkLst>
            <pc:docMk/>
            <pc:sldMk cId="3887627141" sldId="339"/>
            <ac:picMk id="4" creationId="{DCFB0BD9-719E-2844-B33F-A7586FE8A46F}"/>
          </ac:picMkLst>
        </pc:picChg>
        <pc:picChg chg="del mod">
          <ac:chgData name="Gudrun Olafsdottir" userId="6d7716d3-bdc4-4494-a74d-18fd30bc7e2e" providerId="ADAL" clId="{CB984C8F-45D8-4EAD-81D4-F8215B713845}" dt="2022-05-10T08:57:04.014" v="4695" actId="478"/>
          <ac:picMkLst>
            <pc:docMk/>
            <pc:sldMk cId="3887627141" sldId="339"/>
            <ac:picMk id="5" creationId="{C8BEA77E-30F9-B040-80C7-236C8F6F256F}"/>
          </ac:picMkLst>
        </pc:picChg>
        <pc:picChg chg="add mod">
          <ac:chgData name="Gudrun Olafsdottir" userId="6d7716d3-bdc4-4494-a74d-18fd30bc7e2e" providerId="ADAL" clId="{CB984C8F-45D8-4EAD-81D4-F8215B713845}" dt="2022-05-10T08:57:50.092" v="4703" actId="14100"/>
          <ac:picMkLst>
            <pc:docMk/>
            <pc:sldMk cId="3887627141" sldId="339"/>
            <ac:picMk id="6" creationId="{F9F300D0-ED4B-7812-F14E-F147DE88010F}"/>
          </ac:picMkLst>
        </pc:picChg>
      </pc:sldChg>
      <pc:sldChg chg="add modAnim modNotesTx">
        <pc:chgData name="Gudrun Olafsdottir" userId="6d7716d3-bdc4-4494-a74d-18fd30bc7e2e" providerId="ADAL" clId="{CB984C8F-45D8-4EAD-81D4-F8215B713845}" dt="2022-05-12T13:33:33.921" v="6040"/>
        <pc:sldMkLst>
          <pc:docMk/>
          <pc:sldMk cId="4109491242" sldId="340"/>
        </pc:sldMkLst>
      </pc:sldChg>
      <pc:sldChg chg="add ord modNotesTx">
        <pc:chgData name="Gudrun Olafsdottir" userId="6d7716d3-bdc4-4494-a74d-18fd30bc7e2e" providerId="ADAL" clId="{CB984C8F-45D8-4EAD-81D4-F8215B713845}" dt="2022-05-10T09:51:58.566" v="4794"/>
        <pc:sldMkLst>
          <pc:docMk/>
          <pc:sldMk cId="2022944356" sldId="341"/>
        </pc:sldMkLst>
      </pc:sldChg>
      <pc:sldChg chg="delSp add mod modNotesTx">
        <pc:chgData name="Gudrun Olafsdottir" userId="6d7716d3-bdc4-4494-a74d-18fd30bc7e2e" providerId="ADAL" clId="{CB984C8F-45D8-4EAD-81D4-F8215B713845}" dt="2022-05-12T11:25:40.125" v="5839" actId="20577"/>
        <pc:sldMkLst>
          <pc:docMk/>
          <pc:sldMk cId="1834238386" sldId="342"/>
        </pc:sldMkLst>
        <pc:spChg chg="del">
          <ac:chgData name="Gudrun Olafsdottir" userId="6d7716d3-bdc4-4494-a74d-18fd30bc7e2e" providerId="ADAL" clId="{CB984C8F-45D8-4EAD-81D4-F8215B713845}" dt="2022-05-10T08:59:25.460" v="4705" actId="478"/>
          <ac:spMkLst>
            <pc:docMk/>
            <pc:sldMk cId="1834238386" sldId="342"/>
            <ac:spMk id="13" creationId="{5A7FFB4D-80D6-7C48-A398-02869535A400}"/>
          </ac:spMkLst>
        </pc:spChg>
      </pc:sldChg>
      <pc:sldChg chg="addSp delSp modSp add del mod modClrScheme chgLayout">
        <pc:chgData name="Gudrun Olafsdottir" userId="6d7716d3-bdc4-4494-a74d-18fd30bc7e2e" providerId="ADAL" clId="{CB984C8F-45D8-4EAD-81D4-F8215B713845}" dt="2022-05-10T09:32:01.401" v="4741" actId="47"/>
        <pc:sldMkLst>
          <pc:docMk/>
          <pc:sldMk cId="173328453" sldId="343"/>
        </pc:sldMkLst>
        <pc:spChg chg="mod ord">
          <ac:chgData name="Gudrun Olafsdottir" userId="6d7716d3-bdc4-4494-a74d-18fd30bc7e2e" providerId="ADAL" clId="{CB984C8F-45D8-4EAD-81D4-F8215B713845}" dt="2022-05-10T09:31:33.748" v="4739" actId="26606"/>
          <ac:spMkLst>
            <pc:docMk/>
            <pc:sldMk cId="173328453" sldId="343"/>
            <ac:spMk id="2" creationId="{DFC7E6A7-01D5-DF4F-8E7F-0E18890E1CA3}"/>
          </ac:spMkLst>
        </pc:spChg>
        <pc:spChg chg="del">
          <ac:chgData name="Gudrun Olafsdottir" userId="6d7716d3-bdc4-4494-a74d-18fd30bc7e2e" providerId="ADAL" clId="{CB984C8F-45D8-4EAD-81D4-F8215B713845}" dt="2022-05-10T09:29:00.882" v="4707" actId="478"/>
          <ac:spMkLst>
            <pc:docMk/>
            <pc:sldMk cId="173328453" sldId="343"/>
            <ac:spMk id="3" creationId="{6EB9B672-78CC-4D4E-9D41-7CC6E2D22923}"/>
          </ac:spMkLst>
        </pc:spChg>
        <pc:spChg chg="mod ord">
          <ac:chgData name="Gudrun Olafsdottir" userId="6d7716d3-bdc4-4494-a74d-18fd30bc7e2e" providerId="ADAL" clId="{CB984C8F-45D8-4EAD-81D4-F8215B713845}" dt="2022-05-10T09:31:33.748" v="4739" actId="26606"/>
          <ac:spMkLst>
            <pc:docMk/>
            <pc:sldMk cId="173328453" sldId="343"/>
            <ac:spMk id="4" creationId="{01470313-48A6-FE49-A2EF-D8E910ACC432}"/>
          </ac:spMkLst>
        </pc:spChg>
        <pc:spChg chg="add del mod">
          <ac:chgData name="Gudrun Olafsdottir" userId="6d7716d3-bdc4-4494-a74d-18fd30bc7e2e" providerId="ADAL" clId="{CB984C8F-45D8-4EAD-81D4-F8215B713845}" dt="2022-05-10T09:29:03.594" v="4708" actId="478"/>
          <ac:spMkLst>
            <pc:docMk/>
            <pc:sldMk cId="173328453" sldId="343"/>
            <ac:spMk id="6" creationId="{56435DCA-3BAE-B802-43B8-F502C3F517EF}"/>
          </ac:spMkLst>
        </pc:spChg>
        <pc:spChg chg="add del mod">
          <ac:chgData name="Gudrun Olafsdottir" userId="6d7716d3-bdc4-4494-a74d-18fd30bc7e2e" providerId="ADAL" clId="{CB984C8F-45D8-4EAD-81D4-F8215B713845}" dt="2022-05-10T09:29:16.105" v="4709"/>
          <ac:spMkLst>
            <pc:docMk/>
            <pc:sldMk cId="173328453" sldId="343"/>
            <ac:spMk id="8" creationId="{9753F2CD-230B-6E90-03D7-E9783E10EF7D}"/>
          </ac:spMkLst>
        </pc:spChg>
        <pc:spChg chg="add del mod">
          <ac:chgData name="Gudrun Olafsdottir" userId="6d7716d3-bdc4-4494-a74d-18fd30bc7e2e" providerId="ADAL" clId="{CB984C8F-45D8-4EAD-81D4-F8215B713845}" dt="2022-05-10T09:29:16.105" v="4709"/>
          <ac:spMkLst>
            <pc:docMk/>
            <pc:sldMk cId="173328453" sldId="343"/>
            <ac:spMk id="9" creationId="{5E49073E-E41F-71CA-A5EC-DB1C922413F7}"/>
          </ac:spMkLst>
        </pc:spChg>
        <pc:spChg chg="add del mod">
          <ac:chgData name="Gudrun Olafsdottir" userId="6d7716d3-bdc4-4494-a74d-18fd30bc7e2e" providerId="ADAL" clId="{CB984C8F-45D8-4EAD-81D4-F8215B713845}" dt="2022-05-10T09:29:16.105" v="4709"/>
          <ac:spMkLst>
            <pc:docMk/>
            <pc:sldMk cId="173328453" sldId="343"/>
            <ac:spMk id="10" creationId="{475E1661-C3B8-7E9A-C92E-1B4B3756C93F}"/>
          </ac:spMkLst>
        </pc:spChg>
        <pc:spChg chg="add del mod ord">
          <ac:chgData name="Gudrun Olafsdottir" userId="6d7716d3-bdc4-4494-a74d-18fd30bc7e2e" providerId="ADAL" clId="{CB984C8F-45D8-4EAD-81D4-F8215B713845}" dt="2022-05-10T09:29:27.645" v="4710" actId="700"/>
          <ac:spMkLst>
            <pc:docMk/>
            <pc:sldMk cId="173328453" sldId="343"/>
            <ac:spMk id="11" creationId="{52895893-E365-8345-D28D-130BDCD51E69}"/>
          </ac:spMkLst>
        </pc:spChg>
        <pc:spChg chg="add mod">
          <ac:chgData name="Gudrun Olafsdottir" userId="6d7716d3-bdc4-4494-a74d-18fd30bc7e2e" providerId="ADAL" clId="{CB984C8F-45D8-4EAD-81D4-F8215B713845}" dt="2022-05-10T09:31:33.748" v="4739" actId="26606"/>
          <ac:spMkLst>
            <pc:docMk/>
            <pc:sldMk cId="173328453" sldId="343"/>
            <ac:spMk id="12" creationId="{42C46F99-F9A1-728D-F570-BA5BCBB5DF1E}"/>
          </ac:spMkLst>
        </pc:spChg>
        <pc:picChg chg="mod ord modCrop">
          <ac:chgData name="Gudrun Olafsdottir" userId="6d7716d3-bdc4-4494-a74d-18fd30bc7e2e" providerId="ADAL" clId="{CB984C8F-45D8-4EAD-81D4-F8215B713845}" dt="2022-05-10T09:31:33.748" v="4739" actId="26606"/>
          <ac:picMkLst>
            <pc:docMk/>
            <pc:sldMk cId="173328453" sldId="343"/>
            <ac:picMk id="7" creationId="{3A5D8D6F-0F82-B94E-89BE-1899CB217395}"/>
          </ac:picMkLst>
        </pc:picChg>
      </pc:sldChg>
      <pc:sldChg chg="modSp add mod modNotesTx">
        <pc:chgData name="Gudrun Olafsdottir" userId="6d7716d3-bdc4-4494-a74d-18fd30bc7e2e" providerId="ADAL" clId="{CB984C8F-45D8-4EAD-81D4-F8215B713845}" dt="2022-05-12T14:20:52.558" v="6206" actId="1076"/>
        <pc:sldMkLst>
          <pc:docMk/>
          <pc:sldMk cId="2243218416" sldId="345"/>
        </pc:sldMkLst>
        <pc:spChg chg="mod">
          <ac:chgData name="Gudrun Olafsdottir" userId="6d7716d3-bdc4-4494-a74d-18fd30bc7e2e" providerId="ADAL" clId="{CB984C8F-45D8-4EAD-81D4-F8215B713845}" dt="2022-05-12T14:20:52.558" v="6206" actId="1076"/>
          <ac:spMkLst>
            <pc:docMk/>
            <pc:sldMk cId="2243218416" sldId="345"/>
            <ac:spMk id="2" creationId="{D2CF736A-7BCC-2E4E-AFC2-6FF21406ED35}"/>
          </ac:spMkLst>
        </pc:spChg>
      </pc:sldChg>
      <pc:sldChg chg="add mod modShow modNotesTx">
        <pc:chgData name="Gudrun Olafsdottir" userId="6d7716d3-bdc4-4494-a74d-18fd30bc7e2e" providerId="ADAL" clId="{CB984C8F-45D8-4EAD-81D4-F8215B713845}" dt="2022-05-13T11:37:30.500" v="6207" actId="729"/>
        <pc:sldMkLst>
          <pc:docMk/>
          <pc:sldMk cId="4058643324" sldId="346"/>
        </pc:sldMkLst>
      </pc:sldChg>
      <pc:sldChg chg="add modNotesTx">
        <pc:chgData name="Gudrun Olafsdottir" userId="6d7716d3-bdc4-4494-a74d-18fd30bc7e2e" providerId="ADAL" clId="{CB984C8F-45D8-4EAD-81D4-F8215B713845}" dt="2022-05-13T11:37:36.047" v="6212" actId="20577"/>
        <pc:sldMkLst>
          <pc:docMk/>
          <pc:sldMk cId="2150060903" sldId="347"/>
        </pc:sldMkLst>
      </pc:sldChg>
      <pc:sldChg chg="delSp modSp add mod modNotesTx">
        <pc:chgData name="Gudrun Olafsdottir" userId="6d7716d3-bdc4-4494-a74d-18fd30bc7e2e" providerId="ADAL" clId="{CB984C8F-45D8-4EAD-81D4-F8215B713845}" dt="2022-05-12T13:37:15.278" v="6065" actId="6549"/>
        <pc:sldMkLst>
          <pc:docMk/>
          <pc:sldMk cId="3216913910" sldId="348"/>
        </pc:sldMkLst>
        <pc:spChg chg="del mod">
          <ac:chgData name="Gudrun Olafsdottir" userId="6d7716d3-bdc4-4494-a74d-18fd30bc7e2e" providerId="ADAL" clId="{CB984C8F-45D8-4EAD-81D4-F8215B713845}" dt="2022-05-12T13:36:43.265" v="6042" actId="478"/>
          <ac:spMkLst>
            <pc:docMk/>
            <pc:sldMk cId="3216913910" sldId="348"/>
            <ac:spMk id="2" creationId="{D2CF736A-7BCC-2E4E-AFC2-6FF21406ED35}"/>
          </ac:spMkLst>
        </pc:spChg>
      </pc:sldChg>
      <pc:sldChg chg="add modNotesTx">
        <pc:chgData name="Gudrun Olafsdottir" userId="6d7716d3-bdc4-4494-a74d-18fd30bc7e2e" providerId="ADAL" clId="{CB984C8F-45D8-4EAD-81D4-F8215B713845}" dt="2022-05-12T13:38:27.645" v="6073" actId="113"/>
        <pc:sldMkLst>
          <pc:docMk/>
          <pc:sldMk cId="2083003534" sldId="349"/>
        </pc:sldMkLst>
      </pc:sldChg>
      <pc:sldChg chg="addSp delSp modSp add mod modNotesTx">
        <pc:chgData name="Gudrun Olafsdottir" userId="6d7716d3-bdc4-4494-a74d-18fd30bc7e2e" providerId="ADAL" clId="{CB984C8F-45D8-4EAD-81D4-F8215B713845}" dt="2022-05-12T13:38:49.342" v="6075" actId="478"/>
        <pc:sldMkLst>
          <pc:docMk/>
          <pc:sldMk cId="3365091940" sldId="350"/>
        </pc:sldMkLst>
        <pc:spChg chg="del">
          <ac:chgData name="Gudrun Olafsdottir" userId="6d7716d3-bdc4-4494-a74d-18fd30bc7e2e" providerId="ADAL" clId="{CB984C8F-45D8-4EAD-81D4-F8215B713845}" dt="2022-05-12T13:38:45.557" v="6074" actId="478"/>
          <ac:spMkLst>
            <pc:docMk/>
            <pc:sldMk cId="3365091940" sldId="350"/>
            <ac:spMk id="2" creationId="{D2CF736A-7BCC-2E4E-AFC2-6FF21406ED35}"/>
          </ac:spMkLst>
        </pc:spChg>
        <pc:spChg chg="add del mod">
          <ac:chgData name="Gudrun Olafsdottir" userId="6d7716d3-bdc4-4494-a74d-18fd30bc7e2e" providerId="ADAL" clId="{CB984C8F-45D8-4EAD-81D4-F8215B713845}" dt="2022-05-12T13:38:49.342" v="6075" actId="478"/>
          <ac:spMkLst>
            <pc:docMk/>
            <pc:sldMk cId="3365091940" sldId="350"/>
            <ac:spMk id="5" creationId="{590B49D6-3133-0A97-01E1-BC809A2DFC56}"/>
          </ac:spMkLst>
        </pc:spChg>
      </pc:sldChg>
      <pc:sldChg chg="add modNotesTx">
        <pc:chgData name="Gudrun Olafsdottir" userId="6d7716d3-bdc4-4494-a74d-18fd30bc7e2e" providerId="ADAL" clId="{CB984C8F-45D8-4EAD-81D4-F8215B713845}" dt="2022-05-12T13:39:49.867" v="6096" actId="20577"/>
        <pc:sldMkLst>
          <pc:docMk/>
          <pc:sldMk cId="1651176205" sldId="351"/>
        </pc:sldMkLst>
      </pc:sldChg>
      <pc:sldChg chg="add ord modNotesTx">
        <pc:chgData name="Gudrun Olafsdottir" userId="6d7716d3-bdc4-4494-a74d-18fd30bc7e2e" providerId="ADAL" clId="{CB984C8F-45D8-4EAD-81D4-F8215B713845}" dt="2022-05-10T16:21:38.998" v="5014"/>
        <pc:sldMkLst>
          <pc:docMk/>
          <pc:sldMk cId="1457189876" sldId="354"/>
        </pc:sldMkLst>
      </pc:sldChg>
      <pc:sldChg chg="modSp add mod ord modNotesTx">
        <pc:chgData name="Gudrun Olafsdottir" userId="6d7716d3-bdc4-4494-a74d-18fd30bc7e2e" providerId="ADAL" clId="{CB984C8F-45D8-4EAD-81D4-F8215B713845}" dt="2022-05-12T13:44:13.773" v="6202" actId="20577"/>
        <pc:sldMkLst>
          <pc:docMk/>
          <pc:sldMk cId="2391316656" sldId="361"/>
        </pc:sldMkLst>
        <pc:spChg chg="mod">
          <ac:chgData name="Gudrun Olafsdottir" userId="6d7716d3-bdc4-4494-a74d-18fd30bc7e2e" providerId="ADAL" clId="{CB984C8F-45D8-4EAD-81D4-F8215B713845}" dt="2022-05-10T15:59:38.410" v="4855" actId="20577"/>
          <ac:spMkLst>
            <pc:docMk/>
            <pc:sldMk cId="2391316656" sldId="361"/>
            <ac:spMk id="8" creationId="{60D73664-C021-CC40-9A30-2804978B578D}"/>
          </ac:spMkLst>
        </pc:spChg>
        <pc:spChg chg="mod">
          <ac:chgData name="Gudrun Olafsdottir" userId="6d7716d3-bdc4-4494-a74d-18fd30bc7e2e" providerId="ADAL" clId="{CB984C8F-45D8-4EAD-81D4-F8215B713845}" dt="2022-05-10T15:58:33.361" v="4817" actId="1076"/>
          <ac:spMkLst>
            <pc:docMk/>
            <pc:sldMk cId="2391316656" sldId="361"/>
            <ac:spMk id="9" creationId="{74BAF609-9A7C-694C-B521-7CE42C61DC48}"/>
          </ac:spMkLst>
        </pc:spChg>
        <pc:picChg chg="mod">
          <ac:chgData name="Gudrun Olafsdottir" userId="6d7716d3-bdc4-4494-a74d-18fd30bc7e2e" providerId="ADAL" clId="{CB984C8F-45D8-4EAD-81D4-F8215B713845}" dt="2022-05-10T15:58:47.391" v="4818" actId="1076"/>
          <ac:picMkLst>
            <pc:docMk/>
            <pc:sldMk cId="2391316656" sldId="361"/>
            <ac:picMk id="12" creationId="{77B33FCF-C9E1-6F49-9D0E-F8108A9BD248}"/>
          </ac:picMkLst>
        </pc:picChg>
        <pc:picChg chg="mod">
          <ac:chgData name="Gudrun Olafsdottir" userId="6d7716d3-bdc4-4494-a74d-18fd30bc7e2e" providerId="ADAL" clId="{CB984C8F-45D8-4EAD-81D4-F8215B713845}" dt="2022-05-10T15:58:33.361" v="4817" actId="1076"/>
          <ac:picMkLst>
            <pc:docMk/>
            <pc:sldMk cId="2391316656" sldId="361"/>
            <ac:picMk id="14" creationId="{82B8379C-D193-304D-AF08-9CDD6F4D2391}"/>
          </ac:picMkLst>
        </pc:picChg>
      </pc:sldChg>
      <pc:sldChg chg="ord">
        <pc:chgData name="Gudrun Olafsdottir" userId="6d7716d3-bdc4-4494-a74d-18fd30bc7e2e" providerId="ADAL" clId="{CB984C8F-45D8-4EAD-81D4-F8215B713845}" dt="2022-05-10T08:38:09.537" v="4260"/>
        <pc:sldMkLst>
          <pc:docMk/>
          <pc:sldMk cId="2777538430" sldId="380"/>
        </pc:sldMkLst>
      </pc:sldChg>
      <pc:sldChg chg="add ord modNotesTx">
        <pc:chgData name="Gudrun Olafsdottir" userId="6d7716d3-bdc4-4494-a74d-18fd30bc7e2e" providerId="ADAL" clId="{CB984C8F-45D8-4EAD-81D4-F8215B713845}" dt="2022-05-12T11:32:42.283" v="5933" actId="20577"/>
        <pc:sldMkLst>
          <pc:docMk/>
          <pc:sldMk cId="2991760965" sldId="464"/>
        </pc:sldMkLst>
      </pc:sldChg>
      <pc:sldChg chg="modSp add del mod ord modNotesTx">
        <pc:chgData name="Gudrun Olafsdottir" userId="6d7716d3-bdc4-4494-a74d-18fd30bc7e2e" providerId="ADAL" clId="{CB984C8F-45D8-4EAD-81D4-F8215B713845}" dt="2022-05-12T13:40:28.907" v="6109" actId="20577"/>
        <pc:sldMkLst>
          <pc:docMk/>
          <pc:sldMk cId="3947338556" sldId="466"/>
        </pc:sldMkLst>
        <pc:spChg chg="mod">
          <ac:chgData name="Gudrun Olafsdottir" userId="6d7716d3-bdc4-4494-a74d-18fd30bc7e2e" providerId="ADAL" clId="{CB984C8F-45D8-4EAD-81D4-F8215B713845}" dt="2022-05-09T11:09:29.271" v="4180" actId="20577"/>
          <ac:spMkLst>
            <pc:docMk/>
            <pc:sldMk cId="3947338556" sldId="466"/>
            <ac:spMk id="2" creationId="{BC820D68-D20F-4256-B62B-D34B0ED247C4}"/>
          </ac:spMkLst>
        </pc:spChg>
      </pc:sldChg>
      <pc:sldChg chg="ord modNotesTx">
        <pc:chgData name="Gudrun Olafsdottir" userId="6d7716d3-bdc4-4494-a74d-18fd30bc7e2e" providerId="ADAL" clId="{CB984C8F-45D8-4EAD-81D4-F8215B713845}" dt="2022-05-12T11:23:17.887" v="5819" actId="20577"/>
        <pc:sldMkLst>
          <pc:docMk/>
          <pc:sldMk cId="2570788195" sldId="2146845769"/>
        </pc:sldMkLst>
      </pc:sldChg>
      <pc:sldChg chg="mod ord modShow modNotesTx">
        <pc:chgData name="Gudrun Olafsdottir" userId="6d7716d3-bdc4-4494-a74d-18fd30bc7e2e" providerId="ADAL" clId="{CB984C8F-45D8-4EAD-81D4-F8215B713845}" dt="2022-05-10T10:03:28.069" v="4804" actId="729"/>
        <pc:sldMkLst>
          <pc:docMk/>
          <pc:sldMk cId="2109476441" sldId="2146845770"/>
        </pc:sldMkLst>
      </pc:sldChg>
      <pc:sldChg chg="mod ord modShow modNotesTx">
        <pc:chgData name="Gudrun Olafsdottir" userId="6d7716d3-bdc4-4494-a74d-18fd30bc7e2e" providerId="ADAL" clId="{CB984C8F-45D8-4EAD-81D4-F8215B713845}" dt="2022-05-10T10:04:17.039" v="4807"/>
        <pc:sldMkLst>
          <pc:docMk/>
          <pc:sldMk cId="3344404410" sldId="2146845771"/>
        </pc:sldMkLst>
      </pc:sldChg>
      <pc:sldChg chg="addSp delSp modSp mod ord modNotesTx">
        <pc:chgData name="Gudrun Olafsdottir" userId="6d7716d3-bdc4-4494-a74d-18fd30bc7e2e" providerId="ADAL" clId="{CB984C8F-45D8-4EAD-81D4-F8215B713845}" dt="2022-05-10T16:11:21.884" v="4887"/>
        <pc:sldMkLst>
          <pc:docMk/>
          <pc:sldMk cId="1105501662" sldId="2146845773"/>
        </pc:sldMkLst>
        <pc:spChg chg="del mod">
          <ac:chgData name="Gudrun Olafsdottir" userId="6d7716d3-bdc4-4494-a74d-18fd30bc7e2e" providerId="ADAL" clId="{CB984C8F-45D8-4EAD-81D4-F8215B713845}" dt="2022-05-03T05:52:04.529" v="2429" actId="478"/>
          <ac:spMkLst>
            <pc:docMk/>
            <pc:sldMk cId="1105501662" sldId="2146845773"/>
            <ac:spMk id="2" creationId="{DA0F5AED-5CD5-9B0F-4C65-00B7810185F6}"/>
          </ac:spMkLst>
        </pc:spChg>
        <pc:picChg chg="add del mod">
          <ac:chgData name="Gudrun Olafsdottir" userId="6d7716d3-bdc4-4494-a74d-18fd30bc7e2e" providerId="ADAL" clId="{CB984C8F-45D8-4EAD-81D4-F8215B713845}" dt="2022-05-03T05:55:24.524" v="2448" actId="14100"/>
          <ac:picMkLst>
            <pc:docMk/>
            <pc:sldMk cId="1105501662" sldId="2146845773"/>
            <ac:picMk id="5" creationId="{DB4384A4-122A-805D-0E7B-950C8C6DFF8A}"/>
          </ac:picMkLst>
        </pc:picChg>
        <pc:picChg chg="mod ord">
          <ac:chgData name="Gudrun Olafsdottir" userId="6d7716d3-bdc4-4494-a74d-18fd30bc7e2e" providerId="ADAL" clId="{CB984C8F-45D8-4EAD-81D4-F8215B713845}" dt="2022-05-03T05:55:24.524" v="2448" actId="14100"/>
          <ac:picMkLst>
            <pc:docMk/>
            <pc:sldMk cId="1105501662" sldId="2146845773"/>
            <ac:picMk id="6" creationId="{1C72963A-7208-CC9C-E606-F9B11A9473E9}"/>
          </ac:picMkLst>
        </pc:picChg>
      </pc:sldChg>
      <pc:sldChg chg="modSp mod ord modNotesTx">
        <pc:chgData name="Gudrun Olafsdottir" userId="6d7716d3-bdc4-4494-a74d-18fd30bc7e2e" providerId="ADAL" clId="{CB984C8F-45D8-4EAD-81D4-F8215B713845}" dt="2022-05-12T13:42:13.023" v="6168" actId="20577"/>
        <pc:sldMkLst>
          <pc:docMk/>
          <pc:sldMk cId="3748404832" sldId="2146845775"/>
        </pc:sldMkLst>
        <pc:spChg chg="mod">
          <ac:chgData name="Gudrun Olafsdottir" userId="6d7716d3-bdc4-4494-a74d-18fd30bc7e2e" providerId="ADAL" clId="{CB984C8F-45D8-4EAD-81D4-F8215B713845}" dt="2022-05-03T04:39:22.133" v="1735" actId="20577"/>
          <ac:spMkLst>
            <pc:docMk/>
            <pc:sldMk cId="3748404832" sldId="2146845775"/>
            <ac:spMk id="2" creationId="{0137A642-0F30-8D08-E8DB-6BA43BAC4926}"/>
          </ac:spMkLst>
        </pc:spChg>
      </pc:sldChg>
      <pc:sldChg chg="mod ord modShow">
        <pc:chgData name="Gudrun Olafsdottir" userId="6d7716d3-bdc4-4494-a74d-18fd30bc7e2e" providerId="ADAL" clId="{CB984C8F-45D8-4EAD-81D4-F8215B713845}" dt="2022-05-10T08:37:51.910" v="4258"/>
        <pc:sldMkLst>
          <pc:docMk/>
          <pc:sldMk cId="3944550731" sldId="2146845786"/>
        </pc:sldMkLst>
      </pc:sldChg>
      <pc:sldChg chg="mod ord modShow">
        <pc:chgData name="Gudrun Olafsdottir" userId="6d7716d3-bdc4-4494-a74d-18fd30bc7e2e" providerId="ADAL" clId="{CB984C8F-45D8-4EAD-81D4-F8215B713845}" dt="2022-05-10T08:38:09.537" v="4260"/>
        <pc:sldMkLst>
          <pc:docMk/>
          <pc:sldMk cId="382902856" sldId="2146845788"/>
        </pc:sldMkLst>
      </pc:sldChg>
      <pc:sldChg chg="modSp mod">
        <pc:chgData name="Gudrun Olafsdottir" userId="6d7716d3-bdc4-4494-a74d-18fd30bc7e2e" providerId="ADAL" clId="{CB984C8F-45D8-4EAD-81D4-F8215B713845}" dt="2022-05-09T13:55:11.681" v="4250" actId="20577"/>
        <pc:sldMkLst>
          <pc:docMk/>
          <pc:sldMk cId="2195842701" sldId="2146845791"/>
        </pc:sldMkLst>
        <pc:spChg chg="mod">
          <ac:chgData name="Gudrun Olafsdottir" userId="6d7716d3-bdc4-4494-a74d-18fd30bc7e2e" providerId="ADAL" clId="{CB984C8F-45D8-4EAD-81D4-F8215B713845}" dt="2022-05-09T13:55:08.938" v="4248" actId="14100"/>
          <ac:spMkLst>
            <pc:docMk/>
            <pc:sldMk cId="2195842701" sldId="2146845791"/>
            <ac:spMk id="31" creationId="{345D4FD1-E516-9BAC-ABEE-D8B1F7432F15}"/>
          </ac:spMkLst>
        </pc:spChg>
        <pc:spChg chg="mod">
          <ac:chgData name="Gudrun Olafsdottir" userId="6d7716d3-bdc4-4494-a74d-18fd30bc7e2e" providerId="ADAL" clId="{CB984C8F-45D8-4EAD-81D4-F8215B713845}" dt="2022-05-09T13:55:11.681" v="4250" actId="20577"/>
          <ac:spMkLst>
            <pc:docMk/>
            <pc:sldMk cId="2195842701" sldId="2146845791"/>
            <ac:spMk id="32" creationId="{74079FE6-8810-C710-D06D-59A370D217E8}"/>
          </ac:spMkLst>
        </pc:spChg>
        <pc:picChg chg="mod">
          <ac:chgData name="Gudrun Olafsdottir" userId="6d7716d3-bdc4-4494-a74d-18fd30bc7e2e" providerId="ADAL" clId="{CB984C8F-45D8-4EAD-81D4-F8215B713845}" dt="2022-05-09T13:55:06.485" v="4247" actId="1076"/>
          <ac:picMkLst>
            <pc:docMk/>
            <pc:sldMk cId="2195842701" sldId="2146845791"/>
            <ac:picMk id="7" creationId="{849411ED-64E6-0FEB-9ACE-C1C802C1F2DC}"/>
          </ac:picMkLst>
        </pc:picChg>
      </pc:sldChg>
      <pc:sldChg chg="modSp mod">
        <pc:chgData name="Gudrun Olafsdottir" userId="6d7716d3-bdc4-4494-a74d-18fd30bc7e2e" providerId="ADAL" clId="{CB984C8F-45D8-4EAD-81D4-F8215B713845}" dt="2022-05-09T13:54:49.298" v="4243" actId="20577"/>
        <pc:sldMkLst>
          <pc:docMk/>
          <pc:sldMk cId="3338365618" sldId="2146845792"/>
        </pc:sldMkLst>
        <pc:spChg chg="mod">
          <ac:chgData name="Gudrun Olafsdottir" userId="6d7716d3-bdc4-4494-a74d-18fd30bc7e2e" providerId="ADAL" clId="{CB984C8F-45D8-4EAD-81D4-F8215B713845}" dt="2022-05-09T13:54:49.298" v="4243" actId="20577"/>
          <ac:spMkLst>
            <pc:docMk/>
            <pc:sldMk cId="3338365618" sldId="2146845792"/>
            <ac:spMk id="32" creationId="{74079FE6-8810-C710-D06D-59A370D217E8}"/>
          </ac:spMkLst>
        </pc:spChg>
      </pc:sldChg>
      <pc:sldChg chg="modSp mod">
        <pc:chgData name="Gudrun Olafsdottir" userId="6d7716d3-bdc4-4494-a74d-18fd30bc7e2e" providerId="ADAL" clId="{CB984C8F-45D8-4EAD-81D4-F8215B713845}" dt="2022-05-09T13:54:08.214" v="4235" actId="14100"/>
        <pc:sldMkLst>
          <pc:docMk/>
          <pc:sldMk cId="1782105068" sldId="2146845793"/>
        </pc:sldMkLst>
        <pc:spChg chg="mod">
          <ac:chgData name="Gudrun Olafsdottir" userId="6d7716d3-bdc4-4494-a74d-18fd30bc7e2e" providerId="ADAL" clId="{CB984C8F-45D8-4EAD-81D4-F8215B713845}" dt="2022-05-09T13:54:08.214" v="4235" actId="14100"/>
          <ac:spMkLst>
            <pc:docMk/>
            <pc:sldMk cId="1782105068" sldId="2146845793"/>
            <ac:spMk id="19" creationId="{F49C0D9A-1646-3070-1991-098CC1BD0B3B}"/>
          </ac:spMkLst>
        </pc:spChg>
      </pc:sldChg>
      <pc:sldChg chg="modSp mod">
        <pc:chgData name="Gudrun Olafsdottir" userId="6d7716d3-bdc4-4494-a74d-18fd30bc7e2e" providerId="ADAL" clId="{CB984C8F-45D8-4EAD-81D4-F8215B713845}" dt="2022-05-09T13:54:18.697" v="4237" actId="14100"/>
        <pc:sldMkLst>
          <pc:docMk/>
          <pc:sldMk cId="1491393191" sldId="2146845794"/>
        </pc:sldMkLst>
        <pc:spChg chg="mod">
          <ac:chgData name="Gudrun Olafsdottir" userId="6d7716d3-bdc4-4494-a74d-18fd30bc7e2e" providerId="ADAL" clId="{CB984C8F-45D8-4EAD-81D4-F8215B713845}" dt="2022-05-09T13:54:18.697" v="4237" actId="14100"/>
          <ac:spMkLst>
            <pc:docMk/>
            <pc:sldMk cId="1491393191" sldId="2146845794"/>
            <ac:spMk id="19" creationId="{F49C0D9A-1646-3070-1991-098CC1BD0B3B}"/>
          </ac:spMkLst>
        </pc:spChg>
      </pc:sldChg>
      <pc:sldChg chg="modNotesTx">
        <pc:chgData name="Gudrun Olafsdottir" userId="6d7716d3-bdc4-4494-a74d-18fd30bc7e2e" providerId="ADAL" clId="{CB984C8F-45D8-4EAD-81D4-F8215B713845}" dt="2022-05-10T08:39:20.099" v="4263" actId="6549"/>
        <pc:sldMkLst>
          <pc:docMk/>
          <pc:sldMk cId="3456679826" sldId="2146845797"/>
        </pc:sldMkLst>
      </pc:sldChg>
      <pc:sldChg chg="mod modShow">
        <pc:chgData name="Gudrun Olafsdottir" userId="6d7716d3-bdc4-4494-a74d-18fd30bc7e2e" providerId="ADAL" clId="{CB984C8F-45D8-4EAD-81D4-F8215B713845}" dt="2022-05-09T14:03:29.408" v="4251" actId="729"/>
        <pc:sldMkLst>
          <pc:docMk/>
          <pc:sldMk cId="2420000768" sldId="2146845798"/>
        </pc:sldMkLst>
      </pc:sldChg>
      <pc:sldChg chg="mod ord modShow">
        <pc:chgData name="Gudrun Olafsdottir" userId="6d7716d3-bdc4-4494-a74d-18fd30bc7e2e" providerId="ADAL" clId="{CB984C8F-45D8-4EAD-81D4-F8215B713845}" dt="2022-05-10T08:37:35.064" v="4256"/>
        <pc:sldMkLst>
          <pc:docMk/>
          <pc:sldMk cId="920121744" sldId="2146845799"/>
        </pc:sldMkLst>
      </pc:sldChg>
      <pc:sldChg chg="modSp mod">
        <pc:chgData name="Gudrun Olafsdottir" userId="6d7716d3-bdc4-4494-a74d-18fd30bc7e2e" providerId="ADAL" clId="{CB984C8F-45D8-4EAD-81D4-F8215B713845}" dt="2022-05-09T13:54:27.890" v="4239" actId="14100"/>
        <pc:sldMkLst>
          <pc:docMk/>
          <pc:sldMk cId="3396033447" sldId="2146845801"/>
        </pc:sldMkLst>
        <pc:spChg chg="mod">
          <ac:chgData name="Gudrun Olafsdottir" userId="6d7716d3-bdc4-4494-a74d-18fd30bc7e2e" providerId="ADAL" clId="{CB984C8F-45D8-4EAD-81D4-F8215B713845}" dt="2022-05-09T13:54:27.890" v="4239" actId="14100"/>
          <ac:spMkLst>
            <pc:docMk/>
            <pc:sldMk cId="3396033447" sldId="2146845801"/>
            <ac:spMk id="19" creationId="{F49C0D9A-1646-3070-1991-098CC1BD0B3B}"/>
          </ac:spMkLst>
        </pc:spChg>
      </pc:sldChg>
      <pc:sldChg chg="modSp mod">
        <pc:chgData name="Gudrun Olafsdottir" userId="6d7716d3-bdc4-4494-a74d-18fd30bc7e2e" providerId="ADAL" clId="{CB984C8F-45D8-4EAD-81D4-F8215B713845}" dt="2022-05-09T13:54:35.750" v="4241" actId="14100"/>
        <pc:sldMkLst>
          <pc:docMk/>
          <pc:sldMk cId="813440336" sldId="2146845802"/>
        </pc:sldMkLst>
        <pc:spChg chg="mod">
          <ac:chgData name="Gudrun Olafsdottir" userId="6d7716d3-bdc4-4494-a74d-18fd30bc7e2e" providerId="ADAL" clId="{CB984C8F-45D8-4EAD-81D4-F8215B713845}" dt="2022-05-09T13:54:35.750" v="4241" actId="14100"/>
          <ac:spMkLst>
            <pc:docMk/>
            <pc:sldMk cId="813440336" sldId="2146845802"/>
            <ac:spMk id="19" creationId="{F49C0D9A-1646-3070-1991-098CC1BD0B3B}"/>
          </ac:spMkLst>
        </pc:spChg>
      </pc:sldChg>
      <pc:sldChg chg="add del ord modNotesTx">
        <pc:chgData name="Gudrun Olafsdottir" userId="6d7716d3-bdc4-4494-a74d-18fd30bc7e2e" providerId="ADAL" clId="{CB984C8F-45D8-4EAD-81D4-F8215B713845}" dt="2022-05-10T16:10:49.596" v="4883"/>
        <pc:sldMkLst>
          <pc:docMk/>
          <pc:sldMk cId="2932591593" sldId="2146845804"/>
        </pc:sldMkLst>
      </pc:sldChg>
      <pc:sldChg chg="addSp delSp modSp add mod modClrScheme chgLayout modNotesTx">
        <pc:chgData name="Gudrun Olafsdottir" userId="6d7716d3-bdc4-4494-a74d-18fd30bc7e2e" providerId="ADAL" clId="{CB984C8F-45D8-4EAD-81D4-F8215B713845}" dt="2022-05-12T11:26:30.493" v="5845" actId="20577"/>
        <pc:sldMkLst>
          <pc:docMk/>
          <pc:sldMk cId="4188223765" sldId="2146845806"/>
        </pc:sldMkLst>
        <pc:spChg chg="mod ord">
          <ac:chgData name="Gudrun Olafsdottir" userId="6d7716d3-bdc4-4494-a74d-18fd30bc7e2e" providerId="ADAL" clId="{CB984C8F-45D8-4EAD-81D4-F8215B713845}" dt="2022-05-10T09:32:22.421" v="4744" actId="26606"/>
          <ac:spMkLst>
            <pc:docMk/>
            <pc:sldMk cId="4188223765" sldId="2146845806"/>
            <ac:spMk id="2" creationId="{DFC7E6A7-01D5-DF4F-8E7F-0E18890E1CA3}"/>
          </ac:spMkLst>
        </pc:spChg>
        <pc:spChg chg="del">
          <ac:chgData name="Gudrun Olafsdottir" userId="6d7716d3-bdc4-4494-a74d-18fd30bc7e2e" providerId="ADAL" clId="{CB984C8F-45D8-4EAD-81D4-F8215B713845}" dt="2022-05-10T09:32:06.973" v="4742" actId="478"/>
          <ac:spMkLst>
            <pc:docMk/>
            <pc:sldMk cId="4188223765" sldId="2146845806"/>
            <ac:spMk id="3" creationId="{6EB9B672-78CC-4D4E-9D41-7CC6E2D22923}"/>
          </ac:spMkLst>
        </pc:spChg>
        <pc:spChg chg="mod">
          <ac:chgData name="Gudrun Olafsdottir" userId="6d7716d3-bdc4-4494-a74d-18fd30bc7e2e" providerId="ADAL" clId="{CB984C8F-45D8-4EAD-81D4-F8215B713845}" dt="2022-05-10T09:32:28.947" v="4746" actId="20577"/>
          <ac:spMkLst>
            <pc:docMk/>
            <pc:sldMk cId="4188223765" sldId="2146845806"/>
            <ac:spMk id="4" creationId="{01470313-48A6-FE49-A2EF-D8E910ACC432}"/>
          </ac:spMkLst>
        </pc:spChg>
        <pc:spChg chg="add del mod">
          <ac:chgData name="Gudrun Olafsdottir" userId="6d7716d3-bdc4-4494-a74d-18fd30bc7e2e" providerId="ADAL" clId="{CB984C8F-45D8-4EAD-81D4-F8215B713845}" dt="2022-05-10T09:32:09.911" v="4743" actId="478"/>
          <ac:spMkLst>
            <pc:docMk/>
            <pc:sldMk cId="4188223765" sldId="2146845806"/>
            <ac:spMk id="6" creationId="{8D1F18FF-6D59-D7CD-5591-EAD21310F9B6}"/>
          </ac:spMkLst>
        </pc:spChg>
        <pc:picChg chg="mod">
          <ac:chgData name="Gudrun Olafsdottir" userId="6d7716d3-bdc4-4494-a74d-18fd30bc7e2e" providerId="ADAL" clId="{CB984C8F-45D8-4EAD-81D4-F8215B713845}" dt="2022-05-10T09:32:22.421" v="4744" actId="26606"/>
          <ac:picMkLst>
            <pc:docMk/>
            <pc:sldMk cId="4188223765" sldId="2146845806"/>
            <ac:picMk id="7" creationId="{3A5D8D6F-0F82-B94E-89BE-1899CB217395}"/>
          </ac:picMkLst>
        </pc:picChg>
      </pc:sldChg>
      <pc:sldChg chg="addSp delSp modSp new mod ord modNotesTx">
        <pc:chgData name="Gudrun Olafsdottir" userId="6d7716d3-bdc4-4494-a74d-18fd30bc7e2e" providerId="ADAL" clId="{CB984C8F-45D8-4EAD-81D4-F8215B713845}" dt="2022-05-11T10:39:42.753" v="5816" actId="20577"/>
        <pc:sldMkLst>
          <pc:docMk/>
          <pc:sldMk cId="3687124055" sldId="2146845808"/>
        </pc:sldMkLst>
        <pc:spChg chg="del">
          <ac:chgData name="Gudrun Olafsdottir" userId="6d7716d3-bdc4-4494-a74d-18fd30bc7e2e" providerId="ADAL" clId="{CB984C8F-45D8-4EAD-81D4-F8215B713845}" dt="2022-05-10T16:18:12.869" v="4891" actId="478"/>
          <ac:spMkLst>
            <pc:docMk/>
            <pc:sldMk cId="3687124055" sldId="2146845808"/>
            <ac:spMk id="2" creationId="{14B3E791-EEC4-603E-A425-E650129503AA}"/>
          </ac:spMkLst>
        </pc:spChg>
        <pc:spChg chg="del">
          <ac:chgData name="Gudrun Olafsdottir" userId="6d7716d3-bdc4-4494-a74d-18fd30bc7e2e" providerId="ADAL" clId="{CB984C8F-45D8-4EAD-81D4-F8215B713845}" dt="2022-05-10T16:18:15.785" v="4892" actId="478"/>
          <ac:spMkLst>
            <pc:docMk/>
            <pc:sldMk cId="3687124055" sldId="2146845808"/>
            <ac:spMk id="3" creationId="{8D39643B-2973-2078-00C1-BE0387B88115}"/>
          </ac:spMkLst>
        </pc:spChg>
        <pc:spChg chg="add mod">
          <ac:chgData name="Gudrun Olafsdottir" userId="6d7716d3-bdc4-4494-a74d-18fd30bc7e2e" providerId="ADAL" clId="{CB984C8F-45D8-4EAD-81D4-F8215B713845}" dt="2022-05-10T16:19:49.140" v="5012" actId="20577"/>
          <ac:spMkLst>
            <pc:docMk/>
            <pc:sldMk cId="3687124055" sldId="2146845808"/>
            <ac:spMk id="6" creationId="{2574A8AB-E65E-B3AD-BB0A-A9A4542DE11E}"/>
          </ac:spMkLst>
        </pc:spChg>
        <pc:picChg chg="add del mod">
          <ac:chgData name="Gudrun Olafsdottir" userId="6d7716d3-bdc4-4494-a74d-18fd30bc7e2e" providerId="ADAL" clId="{CB984C8F-45D8-4EAD-81D4-F8215B713845}" dt="2022-05-10T16:18:59.795" v="4992" actId="478"/>
          <ac:picMkLst>
            <pc:docMk/>
            <pc:sldMk cId="3687124055" sldId="2146845808"/>
            <ac:picMk id="1026" creationId="{FB0B57A2-39E1-4D2F-0781-3AD0F956544A}"/>
          </ac:picMkLst>
        </pc:picChg>
      </pc:sldChg>
    </pc:docChg>
  </pc:docChgLst>
  <pc:docChgLst>
    <pc:chgData name="Matthias Matthiasson" userId="S::matti@lsretail.com::da5879a5-7ced-44b7-b25c-c3fa19602b52" providerId="AD" clId="Web-{F5C22587-3CCC-5067-23D3-39897E079157}"/>
    <pc:docChg chg="modSld">
      <pc:chgData name="Matthias Matthiasson" userId="S::matti@lsretail.com::da5879a5-7ced-44b7-b25c-c3fa19602b52" providerId="AD" clId="Web-{F5C22587-3CCC-5067-23D3-39897E079157}" dt="2022-04-19T09:34:57.726" v="0" actId="20577"/>
      <pc:docMkLst>
        <pc:docMk/>
      </pc:docMkLst>
      <pc:sldChg chg="modSp">
        <pc:chgData name="Matthias Matthiasson" userId="S::matti@lsretail.com::da5879a5-7ced-44b7-b25c-c3fa19602b52" providerId="AD" clId="Web-{F5C22587-3CCC-5067-23D3-39897E079157}" dt="2022-04-19T09:34:57.726" v="0" actId="20577"/>
        <pc:sldMkLst>
          <pc:docMk/>
          <pc:sldMk cId="4250512744" sldId="376"/>
        </pc:sldMkLst>
        <pc:spChg chg="mod">
          <ac:chgData name="Matthias Matthiasson" userId="S::matti@lsretail.com::da5879a5-7ced-44b7-b25c-c3fa19602b52" providerId="AD" clId="Web-{F5C22587-3CCC-5067-23D3-39897E079157}" dt="2022-04-19T09:34:57.726" v="0" actId="20577"/>
          <ac:spMkLst>
            <pc:docMk/>
            <pc:sldMk cId="4250512744" sldId="376"/>
            <ac:spMk id="4" creationId="{0A53EA41-DABE-FA40-8FB2-C120533E1DE1}"/>
          </ac:spMkLst>
        </pc:spChg>
      </pc:sldChg>
    </pc:docChg>
  </pc:docChgLst>
  <pc:docChgLst>
    <pc:chgData name="Wojciech Januszauskas" userId="S::wojciechja@lsretail.com::283006d7-7365-4ce6-9b04-25a42527db96" providerId="AD" clId="Web-{AC64CD8D-B30C-E95C-7B16-852E0283CDFA}"/>
    <pc:docChg chg="delSld modSection">
      <pc:chgData name="Wojciech Januszauskas" userId="S::wojciechja@lsretail.com::283006d7-7365-4ce6-9b04-25a42527db96" providerId="AD" clId="Web-{AC64CD8D-B30C-E95C-7B16-852E0283CDFA}" dt="2022-05-16T13:11:01.212" v="2"/>
      <pc:docMkLst>
        <pc:docMk/>
      </pc:docMkLst>
      <pc:sldChg chg="del">
        <pc:chgData name="Wojciech Januszauskas" userId="S::wojciechja@lsretail.com::283006d7-7365-4ce6-9b04-25a42527db96" providerId="AD" clId="Web-{AC64CD8D-B30C-E95C-7B16-852E0283CDFA}" dt="2022-05-16T13:11:01.212" v="2"/>
        <pc:sldMkLst>
          <pc:docMk/>
          <pc:sldMk cId="2777538430" sldId="380"/>
        </pc:sldMkLst>
      </pc:sldChg>
      <pc:sldChg chg="del">
        <pc:chgData name="Wojciech Januszauskas" userId="S::wojciechja@lsretail.com::283006d7-7365-4ce6-9b04-25a42527db96" providerId="AD" clId="Web-{AC64CD8D-B30C-E95C-7B16-852E0283CDFA}" dt="2022-05-16T13:10:56.040" v="1"/>
        <pc:sldMkLst>
          <pc:docMk/>
          <pc:sldMk cId="898365041" sldId="2146845809"/>
        </pc:sldMkLst>
      </pc:sldChg>
      <pc:sldChg chg="del">
        <pc:chgData name="Wojciech Januszauskas" userId="S::wojciechja@lsretail.com::283006d7-7365-4ce6-9b04-25a42527db96" providerId="AD" clId="Web-{AC64CD8D-B30C-E95C-7B16-852E0283CDFA}" dt="2022-05-16T13:10:53.337" v="0"/>
        <pc:sldMkLst>
          <pc:docMk/>
          <pc:sldMk cId="958661972" sldId="2146845810"/>
        </pc:sldMkLst>
      </pc:sldChg>
    </pc:docChg>
  </pc:docChgLst>
  <pc:docChgLst>
    <pc:chgData name="Gunnar Ingimundarson" userId="e63238cc-233f-4b3d-91ee-28845a1d97c1" providerId="ADAL" clId="{C9F0813D-21AB-4E23-BC24-278A4E2E178B}"/>
    <pc:docChg chg="undo custSel addSld delSld modSld sldOrd modSection">
      <pc:chgData name="Gunnar Ingimundarson" userId="e63238cc-233f-4b3d-91ee-28845a1d97c1" providerId="ADAL" clId="{C9F0813D-21AB-4E23-BC24-278A4E2E178B}" dt="2022-05-10T15:08:13.203" v="48" actId="729"/>
      <pc:docMkLst>
        <pc:docMk/>
      </pc:docMkLst>
      <pc:sldChg chg="modNotesTx">
        <pc:chgData name="Gunnar Ingimundarson" userId="e63238cc-233f-4b3d-91ee-28845a1d97c1" providerId="ADAL" clId="{C9F0813D-21AB-4E23-BC24-278A4E2E178B}" dt="2022-05-10T14:59:33.619" v="29" actId="20577"/>
        <pc:sldMkLst>
          <pc:docMk/>
          <pc:sldMk cId="296449055" sldId="337"/>
        </pc:sldMkLst>
      </pc:sldChg>
      <pc:sldChg chg="modSp mod">
        <pc:chgData name="Gunnar Ingimundarson" userId="e63238cc-233f-4b3d-91ee-28845a1d97c1" providerId="ADAL" clId="{C9F0813D-21AB-4E23-BC24-278A4E2E178B}" dt="2022-05-10T14:59:57.807" v="31" actId="6549"/>
        <pc:sldMkLst>
          <pc:docMk/>
          <pc:sldMk cId="3216913910" sldId="348"/>
        </pc:sldMkLst>
        <pc:spChg chg="mod">
          <ac:chgData name="Gunnar Ingimundarson" userId="e63238cc-233f-4b3d-91ee-28845a1d97c1" providerId="ADAL" clId="{C9F0813D-21AB-4E23-BC24-278A4E2E178B}" dt="2022-05-10T14:59:57.807" v="31" actId="6549"/>
          <ac:spMkLst>
            <pc:docMk/>
            <pc:sldMk cId="3216913910" sldId="348"/>
            <ac:spMk id="2" creationId="{D2CF736A-7BCC-2E4E-AFC2-6FF21406ED35}"/>
          </ac:spMkLst>
        </pc:spChg>
      </pc:sldChg>
      <pc:sldChg chg="modSp mod modShow">
        <pc:chgData name="Gunnar Ingimundarson" userId="e63238cc-233f-4b3d-91ee-28845a1d97c1" providerId="ADAL" clId="{C9F0813D-21AB-4E23-BC24-278A4E2E178B}" dt="2022-05-04T09:01:46.350" v="5" actId="729"/>
        <pc:sldMkLst>
          <pc:docMk/>
          <pc:sldMk cId="2777538430" sldId="380"/>
        </pc:sldMkLst>
        <pc:picChg chg="mod">
          <ac:chgData name="Gunnar Ingimundarson" userId="e63238cc-233f-4b3d-91ee-28845a1d97c1" providerId="ADAL" clId="{C9F0813D-21AB-4E23-BC24-278A4E2E178B}" dt="2022-05-04T08:04:38.956" v="0" actId="1076"/>
          <ac:picMkLst>
            <pc:docMk/>
            <pc:sldMk cId="2777538430" sldId="380"/>
            <ac:picMk id="15" creationId="{31A3A3AB-4343-47FC-A476-4B39697A668A}"/>
          </ac:picMkLst>
        </pc:picChg>
      </pc:sldChg>
      <pc:sldChg chg="modSp mod">
        <pc:chgData name="Gunnar Ingimundarson" userId="e63238cc-233f-4b3d-91ee-28845a1d97c1" providerId="ADAL" clId="{C9F0813D-21AB-4E23-BC24-278A4E2E178B}" dt="2022-05-10T15:04:04.149" v="37" actId="20577"/>
        <pc:sldMkLst>
          <pc:docMk/>
          <pc:sldMk cId="3787113151" sldId="2146845764"/>
        </pc:sldMkLst>
        <pc:spChg chg="mod">
          <ac:chgData name="Gunnar Ingimundarson" userId="e63238cc-233f-4b3d-91ee-28845a1d97c1" providerId="ADAL" clId="{C9F0813D-21AB-4E23-BC24-278A4E2E178B}" dt="2022-05-10T15:04:04.149" v="37" actId="20577"/>
          <ac:spMkLst>
            <pc:docMk/>
            <pc:sldMk cId="3787113151" sldId="2146845764"/>
            <ac:spMk id="2" creationId="{EAE91E27-29BF-471F-94A3-683D2B9D0DBF}"/>
          </ac:spMkLst>
        </pc:spChg>
      </pc:sldChg>
      <pc:sldChg chg="mod modTransition modAnim modShow">
        <pc:chgData name="Gunnar Ingimundarson" userId="e63238cc-233f-4b3d-91ee-28845a1d97c1" providerId="ADAL" clId="{C9F0813D-21AB-4E23-BC24-278A4E2E178B}" dt="2022-05-10T15:08:13.203" v="48" actId="729"/>
        <pc:sldMkLst>
          <pc:docMk/>
          <pc:sldMk cId="3944550731" sldId="2146845786"/>
        </pc:sldMkLst>
      </pc:sldChg>
      <pc:sldChg chg="modSp mod">
        <pc:chgData name="Gunnar Ingimundarson" userId="e63238cc-233f-4b3d-91ee-28845a1d97c1" providerId="ADAL" clId="{C9F0813D-21AB-4E23-BC24-278A4E2E178B}" dt="2022-05-10T15:04:19.259" v="38" actId="1076"/>
        <pc:sldMkLst>
          <pc:docMk/>
          <pc:sldMk cId="1481506741" sldId="2146845787"/>
        </pc:sldMkLst>
        <pc:spChg chg="mod">
          <ac:chgData name="Gunnar Ingimundarson" userId="e63238cc-233f-4b3d-91ee-28845a1d97c1" providerId="ADAL" clId="{C9F0813D-21AB-4E23-BC24-278A4E2E178B}" dt="2022-05-10T15:04:19.259" v="38" actId="1076"/>
          <ac:spMkLst>
            <pc:docMk/>
            <pc:sldMk cId="1481506741" sldId="2146845787"/>
            <ac:spMk id="2" creationId="{EAE91E27-29BF-471F-94A3-683D2B9D0DBF}"/>
          </ac:spMkLst>
        </pc:spChg>
      </pc:sldChg>
      <pc:sldChg chg="modSp mod">
        <pc:chgData name="Gunnar Ingimundarson" userId="e63238cc-233f-4b3d-91ee-28845a1d97c1" providerId="ADAL" clId="{C9F0813D-21AB-4E23-BC24-278A4E2E178B}" dt="2022-05-05T11:00:12.904" v="20" actId="14100"/>
        <pc:sldMkLst>
          <pc:docMk/>
          <pc:sldMk cId="382902856" sldId="2146845788"/>
        </pc:sldMkLst>
        <pc:cxnChg chg="mod">
          <ac:chgData name="Gunnar Ingimundarson" userId="e63238cc-233f-4b3d-91ee-28845a1d97c1" providerId="ADAL" clId="{C9F0813D-21AB-4E23-BC24-278A4E2E178B}" dt="2022-05-05T11:00:12.904" v="20" actId="14100"/>
          <ac:cxnSpMkLst>
            <pc:docMk/>
            <pc:sldMk cId="382902856" sldId="2146845788"/>
            <ac:cxnSpMk id="6" creationId="{4100FD64-7F12-3D1F-2607-C3DF6E652E9F}"/>
          </ac:cxnSpMkLst>
        </pc:cxnChg>
      </pc:sldChg>
      <pc:sldChg chg="addSp delSp modSp new mod ord">
        <pc:chgData name="Gunnar Ingimundarson" userId="e63238cc-233f-4b3d-91ee-28845a1d97c1" providerId="ADAL" clId="{C9F0813D-21AB-4E23-BC24-278A4E2E178B}" dt="2022-05-05T12:28:55.276" v="21" actId="1076"/>
        <pc:sldMkLst>
          <pc:docMk/>
          <pc:sldMk cId="3200271016" sldId="2146845795"/>
        </pc:sldMkLst>
        <pc:spChg chg="del">
          <ac:chgData name="Gunnar Ingimundarson" userId="e63238cc-233f-4b3d-91ee-28845a1d97c1" providerId="ADAL" clId="{C9F0813D-21AB-4E23-BC24-278A4E2E178B}" dt="2022-05-05T10:59:05.847" v="9" actId="478"/>
          <ac:spMkLst>
            <pc:docMk/>
            <pc:sldMk cId="3200271016" sldId="2146845795"/>
            <ac:spMk id="2" creationId="{2B4A0D7B-5CA9-E705-D22C-2D787FC168C2}"/>
          </ac:spMkLst>
        </pc:spChg>
        <pc:spChg chg="del">
          <ac:chgData name="Gunnar Ingimundarson" userId="e63238cc-233f-4b3d-91ee-28845a1d97c1" providerId="ADAL" clId="{C9F0813D-21AB-4E23-BC24-278A4E2E178B}" dt="2022-05-05T10:59:09.438" v="10" actId="478"/>
          <ac:spMkLst>
            <pc:docMk/>
            <pc:sldMk cId="3200271016" sldId="2146845795"/>
            <ac:spMk id="3" creationId="{AED1A93D-E4B2-005E-FC2B-DBFAA07439D7}"/>
          </ac:spMkLst>
        </pc:spChg>
        <pc:picChg chg="add mod">
          <ac:chgData name="Gunnar Ingimundarson" userId="e63238cc-233f-4b3d-91ee-28845a1d97c1" providerId="ADAL" clId="{C9F0813D-21AB-4E23-BC24-278A4E2E178B}" dt="2022-05-05T12:28:55.276" v="21" actId="1076"/>
          <ac:picMkLst>
            <pc:docMk/>
            <pc:sldMk cId="3200271016" sldId="2146845795"/>
            <ac:picMk id="5" creationId="{096E53C4-54D9-292E-31CD-515D039085C4}"/>
          </ac:picMkLst>
        </pc:picChg>
      </pc:sldChg>
      <pc:sldChg chg="modSp mod">
        <pc:chgData name="Gunnar Ingimundarson" userId="e63238cc-233f-4b3d-91ee-28845a1d97c1" providerId="ADAL" clId="{C9F0813D-21AB-4E23-BC24-278A4E2E178B}" dt="2022-05-09T14:57:57.508" v="26" actId="14100"/>
        <pc:sldMkLst>
          <pc:docMk/>
          <pc:sldMk cId="3456679826" sldId="2146845797"/>
        </pc:sldMkLst>
        <pc:picChg chg="mod">
          <ac:chgData name="Gunnar Ingimundarson" userId="e63238cc-233f-4b3d-91ee-28845a1d97c1" providerId="ADAL" clId="{C9F0813D-21AB-4E23-BC24-278A4E2E178B}" dt="2022-05-09T14:57:57.508" v="26" actId="14100"/>
          <ac:picMkLst>
            <pc:docMk/>
            <pc:sldMk cId="3456679826" sldId="2146845797"/>
            <ac:picMk id="3" creationId="{87CD0E26-941B-45D8-B77A-5453CA2D549D}"/>
          </ac:picMkLst>
        </pc:picChg>
      </pc:sldChg>
      <pc:sldChg chg="del">
        <pc:chgData name="Gunnar Ingimundarson" userId="e63238cc-233f-4b3d-91ee-28845a1d97c1" providerId="ADAL" clId="{C9F0813D-21AB-4E23-BC24-278A4E2E178B}" dt="2022-05-09T14:56:58.611" v="22" actId="47"/>
        <pc:sldMkLst>
          <pc:docMk/>
          <pc:sldMk cId="2420000768" sldId="2146845798"/>
        </pc:sldMkLst>
      </pc:sldChg>
      <pc:sldChg chg="modSp mod">
        <pc:chgData name="Gunnar Ingimundarson" userId="e63238cc-233f-4b3d-91ee-28845a1d97c1" providerId="ADAL" clId="{C9F0813D-21AB-4E23-BC24-278A4E2E178B}" dt="2022-05-10T15:04:39.202" v="47" actId="20577"/>
        <pc:sldMkLst>
          <pc:docMk/>
          <pc:sldMk cId="3082402666" sldId="2146845803"/>
        </pc:sldMkLst>
        <pc:spChg chg="mod">
          <ac:chgData name="Gunnar Ingimundarson" userId="e63238cc-233f-4b3d-91ee-28845a1d97c1" providerId="ADAL" clId="{C9F0813D-21AB-4E23-BC24-278A4E2E178B}" dt="2022-05-10T15:04:39.202" v="47" actId="20577"/>
          <ac:spMkLst>
            <pc:docMk/>
            <pc:sldMk cId="3082402666" sldId="2146845803"/>
            <ac:spMk id="2" creationId="{EAE91E27-29BF-471F-94A3-683D2B9D0DBF}"/>
          </ac:spMkLst>
        </pc:spChg>
      </pc:sldChg>
      <pc:sldChg chg="modNotesTx">
        <pc:chgData name="Gunnar Ingimundarson" userId="e63238cc-233f-4b3d-91ee-28845a1d97c1" providerId="ADAL" clId="{C9F0813D-21AB-4E23-BC24-278A4E2E178B}" dt="2022-05-10T15:02:00.617" v="33" actId="20577"/>
        <pc:sldMkLst>
          <pc:docMk/>
          <pc:sldMk cId="2932591593" sldId="2146845804"/>
        </pc:sldMkLst>
      </pc:sldChg>
    </pc:docChg>
  </pc:docChgLst>
  <pc:docChgLst>
    <pc:chgData name="Wojciech Januszauskas" userId="283006d7-7365-4ce6-9b04-25a42527db96" providerId="ADAL" clId="{0E8512FC-D8CD-44C4-84F0-D3D7F18042C8}"/>
    <pc:docChg chg="undo custSel addSld delSld modSld sldOrd delSection modSection">
      <pc:chgData name="Wojciech Januszauskas" userId="283006d7-7365-4ce6-9b04-25a42527db96" providerId="ADAL" clId="{0E8512FC-D8CD-44C4-84F0-D3D7F18042C8}" dt="2022-03-30T18:22:38.114" v="66" actId="47"/>
      <pc:docMkLst>
        <pc:docMk/>
      </pc:docMkLst>
      <pc:sldChg chg="modSp mod addCm modCm">
        <pc:chgData name="Wojciech Januszauskas" userId="283006d7-7365-4ce6-9b04-25a42527db96" providerId="ADAL" clId="{0E8512FC-D8CD-44C4-84F0-D3D7F18042C8}" dt="2022-03-30T18:20:47.134" v="60"/>
        <pc:sldMkLst>
          <pc:docMk/>
          <pc:sldMk cId="3621144186" sldId="386"/>
        </pc:sldMkLst>
        <pc:spChg chg="mod">
          <ac:chgData name="Wojciech Januszauskas" userId="283006d7-7365-4ce6-9b04-25a42527db96" providerId="ADAL" clId="{0E8512FC-D8CD-44C4-84F0-D3D7F18042C8}" dt="2022-03-30T18:20:37.796" v="59" actId="20577"/>
          <ac:spMkLst>
            <pc:docMk/>
            <pc:sldMk cId="3621144186" sldId="386"/>
            <ac:spMk id="5" creationId="{6712F250-08EF-4E34-9358-7968ECF5E810}"/>
          </ac:spMkLst>
        </pc:spChg>
      </pc:sldChg>
      <pc:sldChg chg="modSp mod">
        <pc:chgData name="Wojciech Januszauskas" userId="283006d7-7365-4ce6-9b04-25a42527db96" providerId="ADAL" clId="{0E8512FC-D8CD-44C4-84F0-D3D7F18042C8}" dt="2022-03-30T18:20:20.643" v="55" actId="207"/>
        <pc:sldMkLst>
          <pc:docMk/>
          <pc:sldMk cId="906015499" sldId="2146845760"/>
        </pc:sldMkLst>
        <pc:spChg chg="mod">
          <ac:chgData name="Wojciech Januszauskas" userId="283006d7-7365-4ce6-9b04-25a42527db96" providerId="ADAL" clId="{0E8512FC-D8CD-44C4-84F0-D3D7F18042C8}" dt="2022-03-30T18:20:20.643" v="55" actId="207"/>
          <ac:spMkLst>
            <pc:docMk/>
            <pc:sldMk cId="906015499" sldId="2146845760"/>
            <ac:spMk id="10" creationId="{897C7A1C-B6D6-4C19-B30E-76EF2BDCD7A5}"/>
          </ac:spMkLst>
        </pc:spChg>
        <pc:spChg chg="mod">
          <ac:chgData name="Wojciech Januszauskas" userId="283006d7-7365-4ce6-9b04-25a42527db96" providerId="ADAL" clId="{0E8512FC-D8CD-44C4-84F0-D3D7F18042C8}" dt="2022-03-30T18:20:20.643" v="55" actId="207"/>
          <ac:spMkLst>
            <pc:docMk/>
            <pc:sldMk cId="906015499" sldId="2146845760"/>
            <ac:spMk id="11" creationId="{5AAB8722-82EC-49D6-913D-29218CDA8F51}"/>
          </ac:spMkLst>
        </pc:spChg>
        <pc:spChg chg="mod">
          <ac:chgData name="Wojciech Januszauskas" userId="283006d7-7365-4ce6-9b04-25a42527db96" providerId="ADAL" clId="{0E8512FC-D8CD-44C4-84F0-D3D7F18042C8}" dt="2022-03-30T18:20:20.643" v="55" actId="207"/>
          <ac:spMkLst>
            <pc:docMk/>
            <pc:sldMk cId="906015499" sldId="2146845760"/>
            <ac:spMk id="12" creationId="{D7F50E27-2D68-497D-9892-9D17D6482E00}"/>
          </ac:spMkLst>
        </pc:spChg>
        <pc:graphicFrameChg chg="mod modGraphic">
          <ac:chgData name="Wojciech Januszauskas" userId="283006d7-7365-4ce6-9b04-25a42527db96" providerId="ADAL" clId="{0E8512FC-D8CD-44C4-84F0-D3D7F18042C8}" dt="2022-03-30T18:17:07.692" v="52" actId="404"/>
          <ac:graphicFrameMkLst>
            <pc:docMk/>
            <pc:sldMk cId="906015499" sldId="2146845760"/>
            <ac:graphicFrameMk id="7" creationId="{869D2D22-834F-48CE-87A3-8958DB054693}"/>
          </ac:graphicFrameMkLst>
        </pc:graphicFrameChg>
      </pc:sldChg>
      <pc:sldChg chg="del">
        <pc:chgData name="Wojciech Januszauskas" userId="283006d7-7365-4ce6-9b04-25a42527db96" providerId="ADAL" clId="{0E8512FC-D8CD-44C4-84F0-D3D7F18042C8}" dt="2022-03-30T18:22:38.114" v="66" actId="47"/>
        <pc:sldMkLst>
          <pc:docMk/>
          <pc:sldMk cId="3659163148" sldId="2146845762"/>
        </pc:sldMkLst>
      </pc:sldChg>
      <pc:sldChg chg="modSp mod">
        <pc:chgData name="Wojciech Januszauskas" userId="283006d7-7365-4ce6-9b04-25a42527db96" providerId="ADAL" clId="{0E8512FC-D8CD-44C4-84F0-D3D7F18042C8}" dt="2022-03-30T18:06:30.085" v="11" actId="20577"/>
        <pc:sldMkLst>
          <pc:docMk/>
          <pc:sldMk cId="1462793168" sldId="2146845765"/>
        </pc:sldMkLst>
        <pc:spChg chg="mod">
          <ac:chgData name="Wojciech Januszauskas" userId="283006d7-7365-4ce6-9b04-25a42527db96" providerId="ADAL" clId="{0E8512FC-D8CD-44C4-84F0-D3D7F18042C8}" dt="2022-03-30T18:06:30.085" v="11" actId="20577"/>
          <ac:spMkLst>
            <pc:docMk/>
            <pc:sldMk cId="1462793168" sldId="2146845765"/>
            <ac:spMk id="5" creationId="{6712F250-08EF-4E34-9358-7968ECF5E810}"/>
          </ac:spMkLst>
        </pc:spChg>
      </pc:sldChg>
      <pc:sldChg chg="modSp add mod ord">
        <pc:chgData name="Wojciech Januszauskas" userId="283006d7-7365-4ce6-9b04-25a42527db96" providerId="ADAL" clId="{0E8512FC-D8CD-44C4-84F0-D3D7F18042C8}" dt="2022-03-30T18:09:31.031" v="39" actId="1076"/>
        <pc:sldMkLst>
          <pc:docMk/>
          <pc:sldMk cId="2570788195" sldId="2146845769"/>
        </pc:sldMkLst>
        <pc:spChg chg="mod">
          <ac:chgData name="Wojciech Januszauskas" userId="283006d7-7365-4ce6-9b04-25a42527db96" providerId="ADAL" clId="{0E8512FC-D8CD-44C4-84F0-D3D7F18042C8}" dt="2022-03-30T18:08:22.143" v="31" actId="207"/>
          <ac:spMkLst>
            <pc:docMk/>
            <pc:sldMk cId="2570788195" sldId="2146845769"/>
            <ac:spMk id="4" creationId="{80002289-6C57-4AEE-8903-88DF413615EE}"/>
          </ac:spMkLst>
        </pc:spChg>
        <pc:picChg chg="mod ord">
          <ac:chgData name="Wojciech Januszauskas" userId="283006d7-7365-4ce6-9b04-25a42527db96" providerId="ADAL" clId="{0E8512FC-D8CD-44C4-84F0-D3D7F18042C8}" dt="2022-03-30T18:09:27.273" v="38" actId="14861"/>
          <ac:picMkLst>
            <pc:docMk/>
            <pc:sldMk cId="2570788195" sldId="2146845769"/>
            <ac:picMk id="2" creationId="{788F80B8-2210-C4DC-A0BE-904903F6E691}"/>
          </ac:picMkLst>
        </pc:picChg>
        <pc:picChg chg="mod">
          <ac:chgData name="Wojciech Januszauskas" userId="283006d7-7365-4ce6-9b04-25a42527db96" providerId="ADAL" clId="{0E8512FC-D8CD-44C4-84F0-D3D7F18042C8}" dt="2022-03-30T18:09:31.031" v="39" actId="1076"/>
          <ac:picMkLst>
            <pc:docMk/>
            <pc:sldMk cId="2570788195" sldId="2146845769"/>
            <ac:picMk id="3" creationId="{A2FD7AE9-FA14-1D4A-1C92-24E53532EF03}"/>
          </ac:picMkLst>
        </pc:picChg>
      </pc:sldChg>
      <pc:sldChg chg="modSp add mod">
        <pc:chgData name="Wojciech Januszauskas" userId="283006d7-7365-4ce6-9b04-25a42527db96" providerId="ADAL" clId="{0E8512FC-D8CD-44C4-84F0-D3D7F18042C8}" dt="2022-03-30T18:09:50.382" v="44" actId="1076"/>
        <pc:sldMkLst>
          <pc:docMk/>
          <pc:sldMk cId="2109476441" sldId="2146845770"/>
        </pc:sldMkLst>
        <pc:spChg chg="mod">
          <ac:chgData name="Wojciech Januszauskas" userId="283006d7-7365-4ce6-9b04-25a42527db96" providerId="ADAL" clId="{0E8512FC-D8CD-44C4-84F0-D3D7F18042C8}" dt="2022-03-30T18:08:18.114" v="30" actId="207"/>
          <ac:spMkLst>
            <pc:docMk/>
            <pc:sldMk cId="2109476441" sldId="2146845770"/>
            <ac:spMk id="3" creationId="{1F9F9CB7-4DEE-D2D1-8C6E-C5BC3AE9F5E9}"/>
          </ac:spMkLst>
        </pc:spChg>
        <pc:picChg chg="mod">
          <ac:chgData name="Wojciech Januszauskas" userId="283006d7-7365-4ce6-9b04-25a42527db96" providerId="ADAL" clId="{0E8512FC-D8CD-44C4-84F0-D3D7F18042C8}" dt="2022-03-30T18:09:50.382" v="44" actId="1076"/>
          <ac:picMkLst>
            <pc:docMk/>
            <pc:sldMk cId="2109476441" sldId="2146845770"/>
            <ac:picMk id="4" creationId="{0905AB40-21A5-1F32-209C-022B5C6072F2}"/>
          </ac:picMkLst>
        </pc:picChg>
        <pc:picChg chg="mod">
          <ac:chgData name="Wojciech Januszauskas" userId="283006d7-7365-4ce6-9b04-25a42527db96" providerId="ADAL" clId="{0E8512FC-D8CD-44C4-84F0-D3D7F18042C8}" dt="2022-03-30T18:09:50.382" v="44" actId="1076"/>
          <ac:picMkLst>
            <pc:docMk/>
            <pc:sldMk cId="2109476441" sldId="2146845770"/>
            <ac:picMk id="5" creationId="{26893E5D-534E-13D0-1474-9A8299C317FC}"/>
          </ac:picMkLst>
        </pc:picChg>
      </pc:sldChg>
      <pc:sldChg chg="modSp add mod">
        <pc:chgData name="Wojciech Januszauskas" userId="283006d7-7365-4ce6-9b04-25a42527db96" providerId="ADAL" clId="{0E8512FC-D8CD-44C4-84F0-D3D7F18042C8}" dt="2022-03-30T18:09:58.516" v="45" actId="14861"/>
        <pc:sldMkLst>
          <pc:docMk/>
          <pc:sldMk cId="3344404410" sldId="2146845771"/>
        </pc:sldMkLst>
        <pc:spChg chg="mod">
          <ac:chgData name="Wojciech Januszauskas" userId="283006d7-7365-4ce6-9b04-25a42527db96" providerId="ADAL" clId="{0E8512FC-D8CD-44C4-84F0-D3D7F18042C8}" dt="2022-03-30T18:08:25.066" v="32" actId="207"/>
          <ac:spMkLst>
            <pc:docMk/>
            <pc:sldMk cId="3344404410" sldId="2146845771"/>
            <ac:spMk id="3" creationId="{31C33F6C-1DD5-CDEB-43C3-B246CDC107AF}"/>
          </ac:spMkLst>
        </pc:spChg>
        <pc:picChg chg="mod">
          <ac:chgData name="Wojciech Januszauskas" userId="283006d7-7365-4ce6-9b04-25a42527db96" providerId="ADAL" clId="{0E8512FC-D8CD-44C4-84F0-D3D7F18042C8}" dt="2022-03-30T18:09:58.516" v="45" actId="14861"/>
          <ac:picMkLst>
            <pc:docMk/>
            <pc:sldMk cId="3344404410" sldId="2146845771"/>
            <ac:picMk id="4" creationId="{0A5F05C0-3132-5D8B-5FD9-DD1B61E73A9A}"/>
          </ac:picMkLst>
        </pc:picChg>
      </pc:sldChg>
      <pc:sldChg chg="modSp add mod">
        <pc:chgData name="Wojciech Januszauskas" userId="283006d7-7365-4ce6-9b04-25a42527db96" providerId="ADAL" clId="{0E8512FC-D8CD-44C4-84F0-D3D7F18042C8}" dt="2022-03-30T18:21:37.337" v="64" actId="1076"/>
        <pc:sldMkLst>
          <pc:docMk/>
          <pc:sldMk cId="2725051300" sldId="2146845772"/>
        </pc:sldMkLst>
        <pc:spChg chg="mod">
          <ac:chgData name="Wojciech Januszauskas" userId="283006d7-7365-4ce6-9b04-25a42527db96" providerId="ADAL" clId="{0E8512FC-D8CD-44C4-84F0-D3D7F18042C8}" dt="2022-03-30T18:08:40.548" v="33" actId="207"/>
          <ac:spMkLst>
            <pc:docMk/>
            <pc:sldMk cId="2725051300" sldId="2146845772"/>
            <ac:spMk id="3" creationId="{57418158-A12B-62F4-38F5-B919FF5D5718}"/>
          </ac:spMkLst>
        </pc:spChg>
        <pc:picChg chg="mod modCrop">
          <ac:chgData name="Wojciech Januszauskas" userId="283006d7-7365-4ce6-9b04-25a42527db96" providerId="ADAL" clId="{0E8512FC-D8CD-44C4-84F0-D3D7F18042C8}" dt="2022-03-30T18:21:37.337" v="64" actId="1076"/>
          <ac:picMkLst>
            <pc:docMk/>
            <pc:sldMk cId="2725051300" sldId="2146845772"/>
            <ac:picMk id="4" creationId="{D03AFB2B-A838-2C58-7AA1-4F3E38B44506}"/>
          </ac:picMkLst>
        </pc:picChg>
      </pc:sldChg>
      <pc:sldChg chg="modSp add mod">
        <pc:chgData name="Wojciech Januszauskas" userId="283006d7-7365-4ce6-9b04-25a42527db96" providerId="ADAL" clId="{0E8512FC-D8CD-44C4-84F0-D3D7F18042C8}" dt="2022-03-30T18:10:09.154" v="47" actId="14861"/>
        <pc:sldMkLst>
          <pc:docMk/>
          <pc:sldMk cId="1105501662" sldId="2146845773"/>
        </pc:sldMkLst>
        <pc:spChg chg="mod">
          <ac:chgData name="Wojciech Januszauskas" userId="283006d7-7365-4ce6-9b04-25a42527db96" providerId="ADAL" clId="{0E8512FC-D8CD-44C4-84F0-D3D7F18042C8}" dt="2022-03-30T18:08:43.891" v="34" actId="207"/>
          <ac:spMkLst>
            <pc:docMk/>
            <pc:sldMk cId="1105501662" sldId="2146845773"/>
            <ac:spMk id="4" creationId="{262C29FE-22E1-3FE4-8A39-E5D8DD71AADF}"/>
          </ac:spMkLst>
        </pc:spChg>
        <pc:picChg chg="mod">
          <ac:chgData name="Wojciech Januszauskas" userId="283006d7-7365-4ce6-9b04-25a42527db96" providerId="ADAL" clId="{0E8512FC-D8CD-44C4-84F0-D3D7F18042C8}" dt="2022-03-30T18:10:09.154" v="47" actId="14861"/>
          <ac:picMkLst>
            <pc:docMk/>
            <pc:sldMk cId="1105501662" sldId="2146845773"/>
            <ac:picMk id="5" creationId="{DB4384A4-122A-805D-0E7B-950C8C6DFF8A}"/>
          </ac:picMkLst>
        </pc:picChg>
      </pc:sldChg>
      <pc:sldChg chg="add">
        <pc:chgData name="Wojciech Januszauskas" userId="283006d7-7365-4ce6-9b04-25a42527db96" providerId="ADAL" clId="{0E8512FC-D8CD-44C4-84F0-D3D7F18042C8}" dt="2022-03-30T18:22:25.638" v="65"/>
        <pc:sldMkLst>
          <pc:docMk/>
          <pc:sldMk cId="2544239214" sldId="2146845774"/>
        </pc:sldMkLst>
      </pc:sldChg>
    </pc:docChg>
  </pc:docChgLst>
  <pc:docChgLst>
    <pc:chgData name="Gunnar Ingimundarson" userId="S::gunnari@lsretail.com::e63238cc-233f-4b3d-91ee-28845a1d97c1" providerId="AD" clId="Web-{7EC4659F-8811-3A71-B0AF-989ED2BD21FD}"/>
    <pc:docChg chg="mod addSld modSld modSection">
      <pc:chgData name="Gunnar Ingimundarson" userId="S::gunnari@lsretail.com::e63238cc-233f-4b3d-91ee-28845a1d97c1" providerId="AD" clId="Web-{7EC4659F-8811-3A71-B0AF-989ED2BD21FD}" dt="2022-05-05T14:34:06.330" v="192"/>
      <pc:docMkLst>
        <pc:docMk/>
      </pc:docMkLst>
      <pc:sldChg chg="modSp modNotes">
        <pc:chgData name="Gunnar Ingimundarson" userId="S::gunnari@lsretail.com::e63238cc-233f-4b3d-91ee-28845a1d97c1" providerId="AD" clId="Web-{7EC4659F-8811-3A71-B0AF-989ED2BD21FD}" dt="2022-05-05T14:34:06.330" v="192"/>
        <pc:sldMkLst>
          <pc:docMk/>
          <pc:sldMk cId="3944550731" sldId="2146845786"/>
        </pc:sldMkLst>
        <pc:spChg chg="mod">
          <ac:chgData name="Gunnar Ingimundarson" userId="S::gunnari@lsretail.com::e63238cc-233f-4b3d-91ee-28845a1d97c1" providerId="AD" clId="Web-{7EC4659F-8811-3A71-B0AF-989ED2BD21FD}" dt="2022-05-05T14:31:46.372" v="86" actId="14100"/>
          <ac:spMkLst>
            <pc:docMk/>
            <pc:sldMk cId="3944550731" sldId="2146845786"/>
            <ac:spMk id="3" creationId="{713BE005-24D1-40F5-AC61-1E0161F0F18D}"/>
          </ac:spMkLst>
        </pc:spChg>
      </pc:sldChg>
      <pc:sldChg chg="addCm">
        <pc:chgData name="Gunnar Ingimundarson" userId="S::gunnari@lsretail.com::e63238cc-233f-4b3d-91ee-28845a1d97c1" providerId="AD" clId="Web-{7EC4659F-8811-3A71-B0AF-989ED2BD21FD}" dt="2022-05-05T14:26:17.268" v="1"/>
        <pc:sldMkLst>
          <pc:docMk/>
          <pc:sldMk cId="3200271016" sldId="2146845795"/>
        </pc:sldMkLst>
      </pc:sldChg>
      <pc:sldChg chg="modSp new addCm">
        <pc:chgData name="Gunnar Ingimundarson" userId="S::gunnari@lsretail.com::e63238cc-233f-4b3d-91ee-28845a1d97c1" providerId="AD" clId="Web-{7EC4659F-8811-3A71-B0AF-989ED2BD21FD}" dt="2022-05-05T14:29:01.914" v="41" actId="20577"/>
        <pc:sldMkLst>
          <pc:docMk/>
          <pc:sldMk cId="1380301274" sldId="2146845796"/>
        </pc:sldMkLst>
        <pc:spChg chg="mod">
          <ac:chgData name="Gunnar Ingimundarson" userId="S::gunnari@lsretail.com::e63238cc-233f-4b3d-91ee-28845a1d97c1" providerId="AD" clId="Web-{7EC4659F-8811-3A71-B0AF-989ED2BD21FD}" dt="2022-05-05T14:29:01.914" v="41" actId="20577"/>
          <ac:spMkLst>
            <pc:docMk/>
            <pc:sldMk cId="1380301274" sldId="2146845796"/>
            <ac:spMk id="3" creationId="{6104F4AD-AE57-0658-A123-83CD1385CFE7}"/>
          </ac:spMkLst>
        </pc:spChg>
      </pc:sldChg>
    </pc:docChg>
  </pc:docChgLst>
  <pc:docChgLst>
    <pc:chgData name="Gunnar Ingimundarson" userId="S::gunnari@lsretail.com::e63238cc-233f-4b3d-91ee-28845a1d97c1" providerId="AD" clId="Web-{608218BE-DFFC-6E7F-2365-BE1E0A7967DF}"/>
    <pc:docChg chg="modSld">
      <pc:chgData name="Gunnar Ingimundarson" userId="S::gunnari@lsretail.com::e63238cc-233f-4b3d-91ee-28845a1d97c1" providerId="AD" clId="Web-{608218BE-DFFC-6E7F-2365-BE1E0A7967DF}" dt="2022-05-10T14:49:50.315" v="41"/>
      <pc:docMkLst>
        <pc:docMk/>
      </pc:docMkLst>
      <pc:sldChg chg="modNotes">
        <pc:chgData name="Gunnar Ingimundarson" userId="S::gunnari@lsretail.com::e63238cc-233f-4b3d-91ee-28845a1d97c1" providerId="AD" clId="Web-{608218BE-DFFC-6E7F-2365-BE1E0A7967DF}" dt="2022-05-10T14:49:50.315" v="41"/>
        <pc:sldMkLst>
          <pc:docMk/>
          <pc:sldMk cId="3456679826" sldId="2146845797"/>
        </pc:sldMkLst>
      </pc:sldChg>
    </pc:docChg>
  </pc:docChgLst>
  <pc:docChgLst>
    <pc:chgData name="Guðrún Ólafsdóttir" userId="6d7716d3-bdc4-4494-a74d-18fd30bc7e2e" providerId="ADAL" clId="{CB984C8F-45D8-4EAD-81D4-F8215B713845}"/>
    <pc:docChg chg="custSel modSld">
      <pc:chgData name="Guðrún Ólafsdóttir" userId="6d7716d3-bdc4-4494-a74d-18fd30bc7e2e" providerId="ADAL" clId="{CB984C8F-45D8-4EAD-81D4-F8215B713845}" dt="2022-05-04T13:05:19.721" v="389" actId="20577"/>
      <pc:docMkLst>
        <pc:docMk/>
      </pc:docMkLst>
      <pc:sldChg chg="modNotesTx">
        <pc:chgData name="Guðrún Ólafsdóttir" userId="6d7716d3-bdc4-4494-a74d-18fd30bc7e2e" providerId="ADAL" clId="{CB984C8F-45D8-4EAD-81D4-F8215B713845}" dt="2022-05-04T13:02:08.778" v="314" actId="20577"/>
        <pc:sldMkLst>
          <pc:docMk/>
          <pc:sldMk cId="2570788195" sldId="2146845769"/>
        </pc:sldMkLst>
      </pc:sldChg>
      <pc:sldChg chg="modNotesTx">
        <pc:chgData name="Guðrún Ólafsdóttir" userId="6d7716d3-bdc4-4494-a74d-18fd30bc7e2e" providerId="ADAL" clId="{CB984C8F-45D8-4EAD-81D4-F8215B713845}" dt="2022-05-04T13:03:06.185" v="317" actId="20577"/>
        <pc:sldMkLst>
          <pc:docMk/>
          <pc:sldMk cId="2109476441" sldId="2146845770"/>
        </pc:sldMkLst>
      </pc:sldChg>
      <pc:sldChg chg="modNotesTx">
        <pc:chgData name="Guðrún Ólafsdóttir" userId="6d7716d3-bdc4-4494-a74d-18fd30bc7e2e" providerId="ADAL" clId="{CB984C8F-45D8-4EAD-81D4-F8215B713845}" dt="2022-05-04T13:03:41.002" v="320" actId="20577"/>
        <pc:sldMkLst>
          <pc:docMk/>
          <pc:sldMk cId="3344404410" sldId="2146845771"/>
        </pc:sldMkLst>
      </pc:sldChg>
      <pc:sldChg chg="modNotesTx">
        <pc:chgData name="Guðrún Ólafsdóttir" userId="6d7716d3-bdc4-4494-a74d-18fd30bc7e2e" providerId="ADAL" clId="{CB984C8F-45D8-4EAD-81D4-F8215B713845}" dt="2022-05-04T13:05:19.721" v="389" actId="20577"/>
        <pc:sldMkLst>
          <pc:docMk/>
          <pc:sldMk cId="1105501662" sldId="2146845773"/>
        </pc:sldMkLst>
      </pc:sldChg>
      <pc:sldChg chg="modSp mod modNotesTx">
        <pc:chgData name="Guðrún Ólafsdóttir" userId="6d7716d3-bdc4-4494-a74d-18fd30bc7e2e" providerId="ADAL" clId="{CB984C8F-45D8-4EAD-81D4-F8215B713845}" dt="2022-05-04T13:04:06.813" v="333" actId="20577"/>
        <pc:sldMkLst>
          <pc:docMk/>
          <pc:sldMk cId="3748404832" sldId="2146845775"/>
        </pc:sldMkLst>
        <pc:spChg chg="mod">
          <ac:chgData name="Guðrún Ólafsdóttir" userId="6d7716d3-bdc4-4494-a74d-18fd30bc7e2e" providerId="ADAL" clId="{CB984C8F-45D8-4EAD-81D4-F8215B713845}" dt="2022-05-04T08:28:18.724" v="16" actId="6549"/>
          <ac:spMkLst>
            <pc:docMk/>
            <pc:sldMk cId="3748404832" sldId="2146845775"/>
            <ac:spMk id="2" creationId="{0137A642-0F30-8D08-E8DB-6BA43BAC4926}"/>
          </ac:spMkLst>
        </pc:spChg>
      </pc:sldChg>
    </pc:docChg>
  </pc:docChgLst>
  <pc:docChgLst>
    <pc:chgData name="Matthias Matthiasson" userId="S::matti@lsretail.com::da5879a5-7ced-44b7-b25c-c3fa19602b52" providerId="AD" clId="Web-{513FDE88-D552-5DF7-B400-C666A798A27B}"/>
    <pc:docChg chg="delSld modSection">
      <pc:chgData name="Matthias Matthiasson" userId="S::matti@lsretail.com::da5879a5-7ced-44b7-b25c-c3fa19602b52" providerId="AD" clId="Web-{513FDE88-D552-5DF7-B400-C666A798A27B}" dt="2022-03-31T09:57:07.252" v="1"/>
      <pc:docMkLst>
        <pc:docMk/>
      </pc:docMkLst>
      <pc:sldChg chg="del">
        <pc:chgData name="Matthias Matthiasson" userId="S::matti@lsretail.com::da5879a5-7ced-44b7-b25c-c3fa19602b52" providerId="AD" clId="Web-{513FDE88-D552-5DF7-B400-C666A798A27B}" dt="2022-03-31T09:57:07.252" v="1"/>
        <pc:sldMkLst>
          <pc:docMk/>
          <pc:sldMk cId="422760403" sldId="2146845763"/>
        </pc:sldMkLst>
      </pc:sldChg>
      <pc:sldChg chg="del">
        <pc:chgData name="Matthias Matthiasson" userId="S::matti@lsretail.com::da5879a5-7ced-44b7-b25c-c3fa19602b52" providerId="AD" clId="Web-{513FDE88-D552-5DF7-B400-C666A798A27B}" dt="2022-03-31T09:56:13.517" v="0"/>
        <pc:sldMkLst>
          <pc:docMk/>
          <pc:sldMk cId="1817301292" sldId="2146845768"/>
        </pc:sldMkLst>
      </pc:sldChg>
    </pc:docChg>
  </pc:docChgLst>
  <pc:docChgLst>
    <pc:chgData name="Gunnar Ingimundarson" userId="e63238cc-233f-4b3d-91ee-28845a1d97c1" providerId="ADAL" clId="{84CF950E-1D43-45D4-B244-52322EC2D230}"/>
    <pc:docChg chg="delSld modSection">
      <pc:chgData name="Gunnar Ingimundarson" userId="e63238cc-233f-4b3d-91ee-28845a1d97c1" providerId="ADAL" clId="{84CF950E-1D43-45D4-B244-52322EC2D230}" dt="2022-04-04T16:07:23.311" v="0" actId="47"/>
      <pc:docMkLst>
        <pc:docMk/>
      </pc:docMkLst>
      <pc:sldChg chg="del">
        <pc:chgData name="Gunnar Ingimundarson" userId="e63238cc-233f-4b3d-91ee-28845a1d97c1" providerId="ADAL" clId="{84CF950E-1D43-45D4-B244-52322EC2D230}" dt="2022-04-04T16:07:23.311" v="0" actId="47"/>
        <pc:sldMkLst>
          <pc:docMk/>
          <pc:sldMk cId="3621144186" sldId="386"/>
        </pc:sldMkLst>
      </pc:sldChg>
    </pc:docChg>
  </pc:docChgLst>
  <pc:docChgLst>
    <pc:chgData name="Adalbjorg Karlsdottir" userId="S::adalbjorg@lsretail.com::73a1fade-35d2-4abb-8fff-103bcc4d95dd" providerId="AD" clId="Web-{7AAD197A-1EAC-E9D2-7CBC-9D31A33166A4}"/>
    <pc:docChg chg="modSld">
      <pc:chgData name="Adalbjorg Karlsdottir" userId="S::adalbjorg@lsretail.com::73a1fade-35d2-4abb-8fff-103bcc4d95dd" providerId="AD" clId="Web-{7AAD197A-1EAC-E9D2-7CBC-9D31A33166A4}" dt="2022-04-14T11:36:34.257" v="2"/>
      <pc:docMkLst>
        <pc:docMk/>
      </pc:docMkLst>
      <pc:sldChg chg="modNotes">
        <pc:chgData name="Adalbjorg Karlsdottir" userId="S::adalbjorg@lsretail.com::73a1fade-35d2-4abb-8fff-103bcc4d95dd" providerId="AD" clId="Web-{7AAD197A-1EAC-E9D2-7CBC-9D31A33166A4}" dt="2022-04-14T11:36:34.257" v="2"/>
        <pc:sldMkLst>
          <pc:docMk/>
          <pc:sldMk cId="2544239214" sldId="2146845774"/>
        </pc:sldMkLst>
      </pc:sldChg>
    </pc:docChg>
  </pc:docChgLst>
  <pc:docChgLst>
    <pc:chgData name="Adalbjorg Karlsdottir" userId="S::adalbjorg@lsretail.com::73a1fade-35d2-4abb-8fff-103bcc4d95dd" providerId="AD" clId="Web-{4756FFC0-41E0-1412-C301-55EFCF9EAB73}"/>
    <pc:docChg chg="modSld">
      <pc:chgData name="Adalbjorg Karlsdottir" userId="S::adalbjorg@lsretail.com::73a1fade-35d2-4abb-8fff-103bcc4d95dd" providerId="AD" clId="Web-{4756FFC0-41E0-1412-C301-55EFCF9EAB73}" dt="2022-04-16T19:00:50.886" v="7"/>
      <pc:docMkLst>
        <pc:docMk/>
      </pc:docMkLst>
      <pc:sldChg chg="modNotes">
        <pc:chgData name="Adalbjorg Karlsdottir" userId="S::adalbjorg@lsretail.com::73a1fade-35d2-4abb-8fff-103bcc4d95dd" providerId="AD" clId="Web-{4756FFC0-41E0-1412-C301-55EFCF9EAB73}" dt="2022-04-16T19:00:50.886" v="7"/>
        <pc:sldMkLst>
          <pc:docMk/>
          <pc:sldMk cId="3787113151" sldId="2146845764"/>
        </pc:sldMkLst>
      </pc:sldChg>
      <pc:sldChg chg="addCm modNotes">
        <pc:chgData name="Adalbjorg Karlsdottir" userId="S::adalbjorg@lsretail.com::73a1fade-35d2-4abb-8fff-103bcc4d95dd" providerId="AD" clId="Web-{4756FFC0-41E0-1412-C301-55EFCF9EAB73}" dt="2022-04-16T18:54:33.766" v="3"/>
        <pc:sldMkLst>
          <pc:docMk/>
          <pc:sldMk cId="2544239214" sldId="2146845774"/>
        </pc:sldMkLst>
      </pc:sldChg>
      <pc:sldChg chg="modNotes">
        <pc:chgData name="Adalbjorg Karlsdottir" userId="S::adalbjorg@lsretail.com::73a1fade-35d2-4abb-8fff-103bcc4d95dd" providerId="AD" clId="Web-{4756FFC0-41E0-1412-C301-55EFCF9EAB73}" dt="2022-04-16T18:56:42.635" v="5"/>
        <pc:sldMkLst>
          <pc:docMk/>
          <pc:sldMk cId="1850596670" sldId="2146845781"/>
        </pc:sldMkLst>
      </pc:sldChg>
    </pc:docChg>
  </pc:docChgLst>
  <pc:docChgLst>
    <pc:chgData name="Wojciech Januszauskas" userId="S::wojciechja@lsretail.com::283006d7-7365-4ce6-9b04-25a42527db96" providerId="AD" clId="Web-{E44CB40D-492B-2B96-9AE8-16C2003ECF52}"/>
    <pc:docChg chg="addSld delSld modSld sldOrd modSection">
      <pc:chgData name="Wojciech Januszauskas" userId="S::wojciechja@lsretail.com::283006d7-7365-4ce6-9b04-25a42527db96" providerId="AD" clId="Web-{E44CB40D-492B-2B96-9AE8-16C2003ECF52}" dt="2022-04-01T15:45:03.917" v="278"/>
      <pc:docMkLst>
        <pc:docMk/>
      </pc:docMkLst>
      <pc:sldChg chg="modSp">
        <pc:chgData name="Wojciech Januszauskas" userId="S::wojciechja@lsretail.com::283006d7-7365-4ce6-9b04-25a42527db96" providerId="AD" clId="Web-{E44CB40D-492B-2B96-9AE8-16C2003ECF52}" dt="2022-04-01T12:59:11.651" v="158" actId="20577"/>
        <pc:sldMkLst>
          <pc:docMk/>
          <pc:sldMk cId="4250512744" sldId="376"/>
        </pc:sldMkLst>
        <pc:spChg chg="mod">
          <ac:chgData name="Wojciech Januszauskas" userId="S::wojciechja@lsretail.com::283006d7-7365-4ce6-9b04-25a42527db96" providerId="AD" clId="Web-{E44CB40D-492B-2B96-9AE8-16C2003ECF52}" dt="2022-04-01T12:59:11.651" v="158" actId="20577"/>
          <ac:spMkLst>
            <pc:docMk/>
            <pc:sldMk cId="4250512744" sldId="376"/>
            <ac:spMk id="4" creationId="{0A53EA41-DABE-FA40-8FB2-C120533E1DE1}"/>
          </ac:spMkLst>
        </pc:spChg>
      </pc:sldChg>
      <pc:sldChg chg="addSp delSp modSp mod ord modShow">
        <pc:chgData name="Wojciech Januszauskas" userId="S::wojciechja@lsretail.com::283006d7-7365-4ce6-9b04-25a42527db96" providerId="AD" clId="Web-{E44CB40D-492B-2B96-9AE8-16C2003ECF52}" dt="2022-04-01T15:43:38.959" v="256"/>
        <pc:sldMkLst>
          <pc:docMk/>
          <pc:sldMk cId="474081979" sldId="2146845754"/>
        </pc:sldMkLst>
        <pc:picChg chg="add del mod">
          <ac:chgData name="Wojciech Januszauskas" userId="S::wojciechja@lsretail.com::283006d7-7365-4ce6-9b04-25a42527db96" providerId="AD" clId="Web-{E44CB40D-492B-2B96-9AE8-16C2003ECF52}" dt="2022-04-01T11:36:00.354" v="43"/>
          <ac:picMkLst>
            <pc:docMk/>
            <pc:sldMk cId="474081979" sldId="2146845754"/>
            <ac:picMk id="79" creationId="{8BC38AC0-3892-B228-78B1-AE8EF07F9C3B}"/>
          </ac:picMkLst>
        </pc:picChg>
      </pc:sldChg>
      <pc:sldChg chg="del">
        <pc:chgData name="Wojciech Januszauskas" userId="S::wojciechja@lsretail.com::283006d7-7365-4ce6-9b04-25a42527db96" providerId="AD" clId="Web-{E44CB40D-492B-2B96-9AE8-16C2003ECF52}" dt="2022-04-01T12:55:59.475" v="112"/>
        <pc:sldMkLst>
          <pc:docMk/>
          <pc:sldMk cId="1191896550" sldId="2146845756"/>
        </pc:sldMkLst>
      </pc:sldChg>
      <pc:sldChg chg="del">
        <pc:chgData name="Wojciech Januszauskas" userId="S::wojciechja@lsretail.com::283006d7-7365-4ce6-9b04-25a42527db96" providerId="AD" clId="Web-{E44CB40D-492B-2B96-9AE8-16C2003ECF52}" dt="2022-04-01T11:07:36.200" v="17"/>
        <pc:sldMkLst>
          <pc:docMk/>
          <pc:sldMk cId="3251925240" sldId="2146845758"/>
        </pc:sldMkLst>
      </pc:sldChg>
      <pc:sldChg chg="modSp">
        <pc:chgData name="Wojciech Januszauskas" userId="S::wojciechja@lsretail.com::283006d7-7365-4ce6-9b04-25a42527db96" providerId="AD" clId="Web-{E44CB40D-492B-2B96-9AE8-16C2003ECF52}" dt="2022-04-01T14:50:02.070" v="231" actId="20577"/>
        <pc:sldMkLst>
          <pc:docMk/>
          <pc:sldMk cId="3787113151" sldId="2146845764"/>
        </pc:sldMkLst>
        <pc:spChg chg="mod">
          <ac:chgData name="Wojciech Januszauskas" userId="S::wojciechja@lsretail.com::283006d7-7365-4ce6-9b04-25a42527db96" providerId="AD" clId="Web-{E44CB40D-492B-2B96-9AE8-16C2003ECF52}" dt="2022-04-01T14:50:02.070" v="231" actId="20577"/>
          <ac:spMkLst>
            <pc:docMk/>
            <pc:sldMk cId="3787113151" sldId="2146845764"/>
            <ac:spMk id="2" creationId="{EAE91E27-29BF-471F-94A3-683D2B9D0DBF}"/>
          </ac:spMkLst>
        </pc:spChg>
        <pc:picChg chg="mod">
          <ac:chgData name="Wojciech Januszauskas" userId="S::wojciechja@lsretail.com::283006d7-7365-4ce6-9b04-25a42527db96" providerId="AD" clId="Web-{E44CB40D-492B-2B96-9AE8-16C2003ECF52}" dt="2022-04-01T13:00:55.920" v="163" actId="14100"/>
          <ac:picMkLst>
            <pc:docMk/>
            <pc:sldMk cId="3787113151" sldId="2146845764"/>
            <ac:picMk id="11" creationId="{869FF480-C8AD-4E3E-9638-31F71AF02299}"/>
          </ac:picMkLst>
        </pc:picChg>
      </pc:sldChg>
      <pc:sldChg chg="addSp modSp">
        <pc:chgData name="Wojciech Januszauskas" userId="S::wojciechja@lsretail.com::283006d7-7365-4ce6-9b04-25a42527db96" providerId="AD" clId="Web-{E44CB40D-492B-2B96-9AE8-16C2003ECF52}" dt="2022-04-01T10:37:40.060" v="7" actId="14100"/>
        <pc:sldMkLst>
          <pc:docMk/>
          <pc:sldMk cId="1462793168" sldId="2146845765"/>
        </pc:sldMkLst>
        <pc:picChg chg="add mod">
          <ac:chgData name="Wojciech Januszauskas" userId="S::wojciechja@lsretail.com::283006d7-7365-4ce6-9b04-25a42527db96" providerId="AD" clId="Web-{E44CB40D-492B-2B96-9AE8-16C2003ECF52}" dt="2022-04-01T10:37:40.060" v="7" actId="14100"/>
          <ac:picMkLst>
            <pc:docMk/>
            <pc:sldMk cId="1462793168" sldId="2146845765"/>
            <ac:picMk id="2" creationId="{3D9D946E-2051-CC8C-3A0F-E8FB9FB89BD8}"/>
          </ac:picMkLst>
        </pc:picChg>
        <pc:picChg chg="add">
          <ac:chgData name="Wojciech Januszauskas" userId="S::wojciechja@lsretail.com::283006d7-7365-4ce6-9b04-25a42527db96" providerId="AD" clId="Web-{E44CB40D-492B-2B96-9AE8-16C2003ECF52}" dt="2022-04-01T10:37:28.388" v="5"/>
          <ac:picMkLst>
            <pc:docMk/>
            <pc:sldMk cId="1462793168" sldId="2146845765"/>
            <ac:picMk id="3" creationId="{D36F1E18-BE5A-6032-FFFE-665E1688C7B6}"/>
          </ac:picMkLst>
        </pc:picChg>
      </pc:sldChg>
      <pc:sldChg chg="modSp addCm delCm">
        <pc:chgData name="Wojciech Januszauskas" userId="S::wojciechja@lsretail.com::283006d7-7365-4ce6-9b04-25a42527db96" providerId="AD" clId="Web-{E44CB40D-492B-2B96-9AE8-16C2003ECF52}" dt="2022-04-01T14:49:16.897" v="226"/>
        <pc:sldMkLst>
          <pc:docMk/>
          <pc:sldMk cId="2570788195" sldId="2146845769"/>
        </pc:sldMkLst>
        <pc:spChg chg="mod">
          <ac:chgData name="Wojciech Januszauskas" userId="S::wojciechja@lsretail.com::283006d7-7365-4ce6-9b04-25a42527db96" providerId="AD" clId="Web-{E44CB40D-492B-2B96-9AE8-16C2003ECF52}" dt="2022-04-01T11:36:59.309" v="51" actId="20577"/>
          <ac:spMkLst>
            <pc:docMk/>
            <pc:sldMk cId="2570788195" sldId="2146845769"/>
            <ac:spMk id="5" creationId="{6712F250-08EF-4E34-9358-7968ECF5E810}"/>
          </ac:spMkLst>
        </pc:spChg>
      </pc:sldChg>
      <pc:sldChg chg="addSp delSp modSp">
        <pc:chgData name="Wojciech Januszauskas" userId="S::wojciechja@lsretail.com::283006d7-7365-4ce6-9b04-25a42527db96" providerId="AD" clId="Web-{E44CB40D-492B-2B96-9AE8-16C2003ECF52}" dt="2022-04-01T14:58:39.375" v="233" actId="1076"/>
        <pc:sldMkLst>
          <pc:docMk/>
          <pc:sldMk cId="2109476441" sldId="2146845770"/>
        </pc:sldMkLst>
        <pc:picChg chg="mod">
          <ac:chgData name="Wojciech Januszauskas" userId="S::wojciechja@lsretail.com::283006d7-7365-4ce6-9b04-25a42527db96" providerId="AD" clId="Web-{E44CB40D-492B-2B96-9AE8-16C2003ECF52}" dt="2022-04-01T13:07:59.305" v="166" actId="1076"/>
          <ac:picMkLst>
            <pc:docMk/>
            <pc:sldMk cId="2109476441" sldId="2146845770"/>
            <ac:picMk id="4" creationId="{0905AB40-21A5-1F32-209C-022B5C6072F2}"/>
          </ac:picMkLst>
        </pc:picChg>
        <pc:picChg chg="mod">
          <ac:chgData name="Wojciech Januszauskas" userId="S::wojciechja@lsretail.com::283006d7-7365-4ce6-9b04-25a42527db96" providerId="AD" clId="Web-{E44CB40D-492B-2B96-9AE8-16C2003ECF52}" dt="2022-04-01T14:58:39.375" v="233" actId="1076"/>
          <ac:picMkLst>
            <pc:docMk/>
            <pc:sldMk cId="2109476441" sldId="2146845770"/>
            <ac:picMk id="5" creationId="{26893E5D-534E-13D0-1474-9A8299C317FC}"/>
          </ac:picMkLst>
        </pc:picChg>
        <pc:picChg chg="add del">
          <ac:chgData name="Wojciech Januszauskas" userId="S::wojciechja@lsretail.com::283006d7-7365-4ce6-9b04-25a42527db96" providerId="AD" clId="Web-{E44CB40D-492B-2B96-9AE8-16C2003ECF52}" dt="2022-04-01T13:08:01.617" v="167"/>
          <ac:picMkLst>
            <pc:docMk/>
            <pc:sldMk cId="2109476441" sldId="2146845770"/>
            <ac:picMk id="6" creationId="{C9B48660-49AE-8C3F-622E-470DB4628E80}"/>
          </ac:picMkLst>
        </pc:picChg>
        <pc:picChg chg="add del mod">
          <ac:chgData name="Wojciech Januszauskas" userId="S::wojciechja@lsretail.com::283006d7-7365-4ce6-9b04-25a42527db96" providerId="AD" clId="Web-{E44CB40D-492B-2B96-9AE8-16C2003ECF52}" dt="2022-04-01T10:35:52.260" v="1"/>
          <ac:picMkLst>
            <pc:docMk/>
            <pc:sldMk cId="2109476441" sldId="2146845770"/>
            <ac:picMk id="6" creationId="{D4E9BD67-9957-920C-EFB2-F7B029E46B0B}"/>
          </ac:picMkLst>
        </pc:picChg>
        <pc:picChg chg="add del mod">
          <ac:chgData name="Wojciech Januszauskas" userId="S::wojciechja@lsretail.com::283006d7-7365-4ce6-9b04-25a42527db96" providerId="AD" clId="Web-{E44CB40D-492B-2B96-9AE8-16C2003ECF52}" dt="2022-04-01T11:38:02.842" v="54"/>
          <ac:picMkLst>
            <pc:docMk/>
            <pc:sldMk cId="2109476441" sldId="2146845770"/>
            <ac:picMk id="7" creationId="{094375AA-EA71-5D03-7473-646FF68A6BA6}"/>
          </ac:picMkLst>
        </pc:picChg>
        <pc:picChg chg="add mod">
          <ac:chgData name="Wojciech Januszauskas" userId="S::wojciechja@lsretail.com::283006d7-7365-4ce6-9b04-25a42527db96" providerId="AD" clId="Web-{E44CB40D-492B-2B96-9AE8-16C2003ECF52}" dt="2022-04-01T14:58:36.735" v="232" actId="1076"/>
          <ac:picMkLst>
            <pc:docMk/>
            <pc:sldMk cId="2109476441" sldId="2146845770"/>
            <ac:picMk id="8" creationId="{F0B22D1E-6CD6-570B-D476-42C7638EEDCC}"/>
          </ac:picMkLst>
        </pc:picChg>
      </pc:sldChg>
      <pc:sldChg chg="addSp modSp">
        <pc:chgData name="Wojciech Januszauskas" userId="S::wojciechja@lsretail.com::283006d7-7365-4ce6-9b04-25a42527db96" providerId="AD" clId="Web-{E44CB40D-492B-2B96-9AE8-16C2003ECF52}" dt="2022-04-01T11:44:16.336" v="71" actId="1076"/>
        <pc:sldMkLst>
          <pc:docMk/>
          <pc:sldMk cId="3344404410" sldId="2146845771"/>
        </pc:sldMkLst>
        <pc:spChg chg="mod">
          <ac:chgData name="Wojciech Januszauskas" userId="S::wojciechja@lsretail.com::283006d7-7365-4ce6-9b04-25a42527db96" providerId="AD" clId="Web-{E44CB40D-492B-2B96-9AE8-16C2003ECF52}" dt="2022-04-01T11:29:14.187" v="36" actId="20577"/>
          <ac:spMkLst>
            <pc:docMk/>
            <pc:sldMk cId="3344404410" sldId="2146845771"/>
            <ac:spMk id="2" creationId="{413E79F6-83B3-0953-4AA9-C891E27F1DDB}"/>
          </ac:spMkLst>
        </pc:spChg>
        <pc:picChg chg="add mod">
          <ac:chgData name="Wojciech Januszauskas" userId="S::wojciechja@lsretail.com::283006d7-7365-4ce6-9b04-25a42527db96" providerId="AD" clId="Web-{E44CB40D-492B-2B96-9AE8-16C2003ECF52}" dt="2022-04-01T11:44:16.336" v="71" actId="1076"/>
          <ac:picMkLst>
            <pc:docMk/>
            <pc:sldMk cId="3344404410" sldId="2146845771"/>
            <ac:picMk id="5" creationId="{3202E3BA-CCA8-C742-D76C-0C3F0391E071}"/>
          </ac:picMkLst>
        </pc:picChg>
      </pc:sldChg>
      <pc:sldChg chg="modSp del">
        <pc:chgData name="Wojciech Januszauskas" userId="S::wojciechja@lsretail.com::283006d7-7365-4ce6-9b04-25a42527db96" providerId="AD" clId="Web-{E44CB40D-492B-2B96-9AE8-16C2003ECF52}" dt="2022-04-01T11:06:31.980" v="14"/>
        <pc:sldMkLst>
          <pc:docMk/>
          <pc:sldMk cId="2725051300" sldId="2146845772"/>
        </pc:sldMkLst>
        <pc:picChg chg="mod">
          <ac:chgData name="Wojciech Januszauskas" userId="S::wojciechja@lsretail.com::283006d7-7365-4ce6-9b04-25a42527db96" providerId="AD" clId="Web-{E44CB40D-492B-2B96-9AE8-16C2003ECF52}" dt="2022-04-01T10:51:07.893" v="12" actId="1076"/>
          <ac:picMkLst>
            <pc:docMk/>
            <pc:sldMk cId="2725051300" sldId="2146845772"/>
            <ac:picMk id="4" creationId="{D03AFB2B-A838-2C58-7AA1-4F3E38B44506}"/>
          </ac:picMkLst>
        </pc:picChg>
      </pc:sldChg>
      <pc:sldChg chg="addSp delSp modSp">
        <pc:chgData name="Wojciech Januszauskas" userId="S::wojciechja@lsretail.com::283006d7-7365-4ce6-9b04-25a42527db96" providerId="AD" clId="Web-{E44CB40D-492B-2B96-9AE8-16C2003ECF52}" dt="2022-04-01T13:17:11.614" v="225" actId="20577"/>
        <pc:sldMkLst>
          <pc:docMk/>
          <pc:sldMk cId="1105501662" sldId="2146845773"/>
        </pc:sldMkLst>
        <pc:spChg chg="mod">
          <ac:chgData name="Wojciech Januszauskas" userId="S::wojciechja@lsretail.com::283006d7-7365-4ce6-9b04-25a42527db96" providerId="AD" clId="Web-{E44CB40D-492B-2B96-9AE8-16C2003ECF52}" dt="2022-04-01T13:17:11.614" v="225" actId="20577"/>
          <ac:spMkLst>
            <pc:docMk/>
            <pc:sldMk cId="1105501662" sldId="2146845773"/>
            <ac:spMk id="2" creationId="{DA0F5AED-5CD5-9B0F-4C65-00B7810185F6}"/>
          </ac:spMkLst>
        </pc:spChg>
        <pc:picChg chg="add del mod">
          <ac:chgData name="Wojciech Januszauskas" userId="S::wojciechja@lsretail.com::283006d7-7365-4ce6-9b04-25a42527db96" providerId="AD" clId="Web-{E44CB40D-492B-2B96-9AE8-16C2003ECF52}" dt="2022-04-01T11:52:14.770" v="88"/>
          <ac:picMkLst>
            <pc:docMk/>
            <pc:sldMk cId="1105501662" sldId="2146845773"/>
            <ac:picMk id="3" creationId="{C8F6C8EF-E6CA-5B71-26DF-A15E3A801D4E}"/>
          </ac:picMkLst>
        </pc:picChg>
        <pc:picChg chg="mod ord">
          <ac:chgData name="Wojciech Januszauskas" userId="S::wojciechja@lsretail.com::283006d7-7365-4ce6-9b04-25a42527db96" providerId="AD" clId="Web-{E44CB40D-492B-2B96-9AE8-16C2003ECF52}" dt="2022-04-01T12:01:32.113" v="103"/>
          <ac:picMkLst>
            <pc:docMk/>
            <pc:sldMk cId="1105501662" sldId="2146845773"/>
            <ac:picMk id="5" creationId="{DB4384A4-122A-805D-0E7B-950C8C6DFF8A}"/>
          </ac:picMkLst>
        </pc:picChg>
        <pc:picChg chg="add mod ord">
          <ac:chgData name="Wojciech Januszauskas" userId="S::wojciechja@lsretail.com::283006d7-7365-4ce6-9b04-25a42527db96" providerId="AD" clId="Web-{E44CB40D-492B-2B96-9AE8-16C2003ECF52}" dt="2022-04-01T12:01:16.910" v="100"/>
          <ac:picMkLst>
            <pc:docMk/>
            <pc:sldMk cId="1105501662" sldId="2146845773"/>
            <ac:picMk id="6" creationId="{1C72963A-7208-CC9C-E606-F9B11A9473E9}"/>
          </ac:picMkLst>
        </pc:picChg>
      </pc:sldChg>
      <pc:sldChg chg="addSp delSp modSp modCm">
        <pc:chgData name="Wojciech Januszauskas" userId="S::wojciechja@lsretail.com::283006d7-7365-4ce6-9b04-25a42527db96" providerId="AD" clId="Web-{E44CB40D-492B-2B96-9AE8-16C2003ECF52}" dt="2022-04-01T15:01:41.456" v="251"/>
        <pc:sldMkLst>
          <pc:docMk/>
          <pc:sldMk cId="2544239214" sldId="2146845774"/>
        </pc:sldMkLst>
        <pc:spChg chg="add del">
          <ac:chgData name="Wojciech Januszauskas" userId="S::wojciechja@lsretail.com::283006d7-7365-4ce6-9b04-25a42527db96" providerId="AD" clId="Web-{E44CB40D-492B-2B96-9AE8-16C2003ECF52}" dt="2022-04-01T15:01:41.456" v="251"/>
          <ac:spMkLst>
            <pc:docMk/>
            <pc:sldMk cId="2544239214" sldId="2146845774"/>
            <ac:spMk id="36" creationId="{F9ED38F7-AD31-DEEE-9A6F-CE5A62E265F0}"/>
          </ac:spMkLst>
        </pc:spChg>
        <pc:graphicFrameChg chg="modGraphic">
          <ac:chgData name="Wojciech Januszauskas" userId="S::wojciechja@lsretail.com::283006d7-7365-4ce6-9b04-25a42527db96" providerId="AD" clId="Web-{E44CB40D-492B-2B96-9AE8-16C2003ECF52}" dt="2022-04-01T15:01:10.940" v="249" actId="20577"/>
          <ac:graphicFrameMkLst>
            <pc:docMk/>
            <pc:sldMk cId="2544239214" sldId="2146845774"/>
            <ac:graphicFrameMk id="7" creationId="{869D2D22-834F-48CE-87A3-8958DB054693}"/>
          </ac:graphicFrameMkLst>
        </pc:graphicFrameChg>
      </pc:sldChg>
      <pc:sldChg chg="modSp add">
        <pc:chgData name="Wojciech Januszauskas" userId="S::wojciechja@lsretail.com::283006d7-7365-4ce6-9b04-25a42527db96" providerId="AD" clId="Web-{E44CB40D-492B-2B96-9AE8-16C2003ECF52}" dt="2022-04-01T12:53:47.816" v="109" actId="1076"/>
        <pc:sldMkLst>
          <pc:docMk/>
          <pc:sldMk cId="3748404832" sldId="2146845775"/>
        </pc:sldMkLst>
        <pc:spChg chg="mod">
          <ac:chgData name="Wojciech Januszauskas" userId="S::wojciechja@lsretail.com::283006d7-7365-4ce6-9b04-25a42527db96" providerId="AD" clId="Web-{E44CB40D-492B-2B96-9AE8-16C2003ECF52}" dt="2022-04-01T11:55:11.541" v="91" actId="20577"/>
          <ac:spMkLst>
            <pc:docMk/>
            <pc:sldMk cId="3748404832" sldId="2146845775"/>
            <ac:spMk id="3" creationId="{57418158-A12B-62F4-38F5-B919FF5D5718}"/>
          </ac:spMkLst>
        </pc:spChg>
        <pc:picChg chg="mod">
          <ac:chgData name="Wojciech Januszauskas" userId="S::wojciechja@lsretail.com::283006d7-7365-4ce6-9b04-25a42527db96" providerId="AD" clId="Web-{E44CB40D-492B-2B96-9AE8-16C2003ECF52}" dt="2022-04-01T12:53:47.816" v="109" actId="1076"/>
          <ac:picMkLst>
            <pc:docMk/>
            <pc:sldMk cId="3748404832" sldId="2146845775"/>
            <ac:picMk id="12" creationId="{AC70686C-FD91-4569-897F-422DFB49D2CF}"/>
          </ac:picMkLst>
        </pc:picChg>
      </pc:sldChg>
      <pc:sldChg chg="addSp delSp modSp add addAnim delAnim addCm">
        <pc:chgData name="Wojciech Januszauskas" userId="S::wojciechja@lsretail.com::283006d7-7365-4ce6-9b04-25a42527db96" providerId="AD" clId="Web-{E44CB40D-492B-2B96-9AE8-16C2003ECF52}" dt="2022-04-01T12:58:13.103" v="147" actId="20577"/>
        <pc:sldMkLst>
          <pc:docMk/>
          <pc:sldMk cId="400027952" sldId="2146845776"/>
        </pc:sldMkLst>
        <pc:spChg chg="mod">
          <ac:chgData name="Wojciech Januszauskas" userId="S::wojciechja@lsretail.com::283006d7-7365-4ce6-9b04-25a42527db96" providerId="AD" clId="Web-{E44CB40D-492B-2B96-9AE8-16C2003ECF52}" dt="2022-04-01T11:07:53.888" v="22" actId="1076"/>
          <ac:spMkLst>
            <pc:docMk/>
            <pc:sldMk cId="400027952" sldId="2146845776"/>
            <ac:spMk id="2" creationId="{D6558813-792F-4F60-BC54-1FE800876453}"/>
          </ac:spMkLst>
        </pc:spChg>
        <pc:spChg chg="del topLvl">
          <ac:chgData name="Wojciech Januszauskas" userId="S::wojciechja@lsretail.com::283006d7-7365-4ce6-9b04-25a42527db96" providerId="AD" clId="Web-{E44CB40D-492B-2B96-9AE8-16C2003ECF52}" dt="2022-04-01T12:57:54.681" v="140"/>
          <ac:spMkLst>
            <pc:docMk/>
            <pc:sldMk cId="400027952" sldId="2146845776"/>
            <ac:spMk id="6" creationId="{73787F4A-8083-4049-BCD1-C1E4B9A9017C}"/>
          </ac:spMkLst>
        </pc:spChg>
        <pc:spChg chg="del topLvl">
          <ac:chgData name="Wojciech Januszauskas" userId="S::wojciechja@lsretail.com::283006d7-7365-4ce6-9b04-25a42527db96" providerId="AD" clId="Web-{E44CB40D-492B-2B96-9AE8-16C2003ECF52}" dt="2022-04-01T12:57:51.759" v="138"/>
          <ac:spMkLst>
            <pc:docMk/>
            <pc:sldMk cId="400027952" sldId="2146845776"/>
            <ac:spMk id="8" creationId="{A57F61A3-7D63-445D-B7E1-73959FE2902D}"/>
          </ac:spMkLst>
        </pc:spChg>
        <pc:spChg chg="del topLvl">
          <ac:chgData name="Wojciech Januszauskas" userId="S::wojciechja@lsretail.com::283006d7-7365-4ce6-9b04-25a42527db96" providerId="AD" clId="Web-{E44CB40D-492B-2B96-9AE8-16C2003ECF52}" dt="2022-04-01T12:57:56.025" v="141"/>
          <ac:spMkLst>
            <pc:docMk/>
            <pc:sldMk cId="400027952" sldId="2146845776"/>
            <ac:spMk id="11" creationId="{9CF1A856-31C7-45DE-9F1B-56A33BFCE9B0}"/>
          </ac:spMkLst>
        </pc:spChg>
        <pc:spChg chg="del topLvl">
          <ac:chgData name="Wojciech Januszauskas" userId="S::wojciechja@lsretail.com::283006d7-7365-4ce6-9b04-25a42527db96" providerId="AD" clId="Web-{E44CB40D-492B-2B96-9AE8-16C2003ECF52}" dt="2022-04-01T12:57:53.650" v="139"/>
          <ac:spMkLst>
            <pc:docMk/>
            <pc:sldMk cId="400027952" sldId="2146845776"/>
            <ac:spMk id="12" creationId="{C43B6635-61AE-4E85-87A2-0F5BE504C4C0}"/>
          </ac:spMkLst>
        </pc:spChg>
        <pc:spChg chg="mod">
          <ac:chgData name="Wojciech Januszauskas" userId="S::wojciechja@lsretail.com::283006d7-7365-4ce6-9b04-25a42527db96" providerId="AD" clId="Web-{E44CB40D-492B-2B96-9AE8-16C2003ECF52}" dt="2022-04-01T12:57:42.993" v="130"/>
          <ac:spMkLst>
            <pc:docMk/>
            <pc:sldMk cId="400027952" sldId="2146845776"/>
            <ac:spMk id="89" creationId="{107341F7-7B65-6D15-DBFF-A4F8866C6925}"/>
          </ac:spMkLst>
        </pc:spChg>
        <pc:spChg chg="mod">
          <ac:chgData name="Wojciech Januszauskas" userId="S::wojciechja@lsretail.com::283006d7-7365-4ce6-9b04-25a42527db96" providerId="AD" clId="Web-{E44CB40D-492B-2B96-9AE8-16C2003ECF52}" dt="2022-04-01T12:57:43.024" v="131"/>
          <ac:spMkLst>
            <pc:docMk/>
            <pc:sldMk cId="400027952" sldId="2146845776"/>
            <ac:spMk id="93" creationId="{1E1DBA44-B367-4D43-1726-95B1A512005D}"/>
          </ac:spMkLst>
        </pc:spChg>
        <pc:spChg chg="mod">
          <ac:chgData name="Wojciech Januszauskas" userId="S::wojciechja@lsretail.com::283006d7-7365-4ce6-9b04-25a42527db96" providerId="AD" clId="Web-{E44CB40D-492B-2B96-9AE8-16C2003ECF52}" dt="2022-04-01T12:57:43.056" v="132"/>
          <ac:spMkLst>
            <pc:docMk/>
            <pc:sldMk cId="400027952" sldId="2146845776"/>
            <ac:spMk id="97" creationId="{3793E63A-5E7A-E6FD-5D1C-1DA174DBA528}"/>
          </ac:spMkLst>
        </pc:spChg>
        <pc:spChg chg="add">
          <ac:chgData name="Wojciech Januszauskas" userId="S::wojciechja@lsretail.com::283006d7-7365-4ce6-9b04-25a42527db96" providerId="AD" clId="Web-{E44CB40D-492B-2B96-9AE8-16C2003ECF52}" dt="2022-04-01T12:57:58.884" v="143"/>
          <ac:spMkLst>
            <pc:docMk/>
            <pc:sldMk cId="400027952" sldId="2146845776"/>
            <ac:spMk id="104" creationId="{F108B3F1-9C85-1B5B-59F8-2E72D227C813}"/>
          </ac:spMkLst>
        </pc:spChg>
        <pc:spChg chg="add mod">
          <ac:chgData name="Wojciech Januszauskas" userId="S::wojciechja@lsretail.com::283006d7-7365-4ce6-9b04-25a42527db96" providerId="AD" clId="Web-{E44CB40D-492B-2B96-9AE8-16C2003ECF52}" dt="2022-04-01T12:58:13.103" v="147" actId="20577"/>
          <ac:spMkLst>
            <pc:docMk/>
            <pc:sldMk cId="400027952" sldId="2146845776"/>
            <ac:spMk id="105" creationId="{AA083808-5F4D-A765-559A-ECDB6B41EE7E}"/>
          </ac:spMkLst>
        </pc:spChg>
        <pc:spChg chg="add">
          <ac:chgData name="Wojciech Januszauskas" userId="S::wojciechja@lsretail.com::283006d7-7365-4ce6-9b04-25a42527db96" providerId="AD" clId="Web-{E44CB40D-492B-2B96-9AE8-16C2003ECF52}" dt="2022-04-01T12:57:58.884" v="143"/>
          <ac:spMkLst>
            <pc:docMk/>
            <pc:sldMk cId="400027952" sldId="2146845776"/>
            <ac:spMk id="106" creationId="{8E20DF45-F694-127C-C79F-9D07C86DAB36}"/>
          </ac:spMkLst>
        </pc:spChg>
        <pc:spChg chg="add mod">
          <ac:chgData name="Wojciech Januszauskas" userId="S::wojciechja@lsretail.com::283006d7-7365-4ce6-9b04-25a42527db96" providerId="AD" clId="Web-{E44CB40D-492B-2B96-9AE8-16C2003ECF52}" dt="2022-04-01T12:58:05.556" v="144" actId="20577"/>
          <ac:spMkLst>
            <pc:docMk/>
            <pc:sldMk cId="400027952" sldId="2146845776"/>
            <ac:spMk id="107" creationId="{D5AC767D-3981-54F8-BBCF-5BFBD36237A9}"/>
          </ac:spMkLst>
        </pc:spChg>
        <pc:spChg chg="add">
          <ac:chgData name="Wojciech Januszauskas" userId="S::wojciechja@lsretail.com::283006d7-7365-4ce6-9b04-25a42527db96" providerId="AD" clId="Web-{E44CB40D-492B-2B96-9AE8-16C2003ECF52}" dt="2022-04-01T12:57:58.884" v="143"/>
          <ac:spMkLst>
            <pc:docMk/>
            <pc:sldMk cId="400027952" sldId="2146845776"/>
            <ac:spMk id="108" creationId="{EFB75BC1-6146-6FD8-B509-ACF9B3FD1ECD}"/>
          </ac:spMkLst>
        </pc:spChg>
        <pc:spChg chg="add mod">
          <ac:chgData name="Wojciech Januszauskas" userId="S::wojciechja@lsretail.com::283006d7-7365-4ce6-9b04-25a42527db96" providerId="AD" clId="Web-{E44CB40D-492B-2B96-9AE8-16C2003ECF52}" dt="2022-04-01T12:58:09.166" v="145" actId="20577"/>
          <ac:spMkLst>
            <pc:docMk/>
            <pc:sldMk cId="400027952" sldId="2146845776"/>
            <ac:spMk id="109" creationId="{C8CB6E23-C87A-7068-4684-80B89BDB2E69}"/>
          </ac:spMkLst>
        </pc:spChg>
        <pc:grpChg chg="del">
          <ac:chgData name="Wojciech Januszauskas" userId="S::wojciechja@lsretail.com::283006d7-7365-4ce6-9b04-25a42527db96" providerId="AD" clId="Web-{E44CB40D-492B-2B96-9AE8-16C2003ECF52}" dt="2022-04-01T12:57:51.759" v="138"/>
          <ac:grpSpMkLst>
            <pc:docMk/>
            <pc:sldMk cId="400027952" sldId="2146845776"/>
            <ac:grpSpMk id="5" creationId="{46DEAF59-C41D-4C89-A762-7D18B918CF94}"/>
          </ac:grpSpMkLst>
        </pc:grpChg>
        <pc:grpChg chg="del">
          <ac:chgData name="Wojciech Januszauskas" userId="S::wojciechja@lsretail.com::283006d7-7365-4ce6-9b04-25a42527db96" providerId="AD" clId="Web-{E44CB40D-492B-2B96-9AE8-16C2003ECF52}" dt="2022-04-01T12:57:53.650" v="139"/>
          <ac:grpSpMkLst>
            <pc:docMk/>
            <pc:sldMk cId="400027952" sldId="2146845776"/>
            <ac:grpSpMk id="10" creationId="{05435572-A82F-4601-BE4B-2257567A0332}"/>
          </ac:grpSpMkLst>
        </pc:grpChg>
        <pc:grpChg chg="del">
          <ac:chgData name="Wojciech Januszauskas" userId="S::wojciechja@lsretail.com::283006d7-7365-4ce6-9b04-25a42527db96" providerId="AD" clId="Web-{E44CB40D-492B-2B96-9AE8-16C2003ECF52}" dt="2022-04-01T12:57:57.103" v="142"/>
          <ac:grpSpMkLst>
            <pc:docMk/>
            <pc:sldMk cId="400027952" sldId="2146845776"/>
            <ac:grpSpMk id="13" creationId="{8D076255-1DAB-426B-8C24-452DD530DC6F}"/>
          </ac:grpSpMkLst>
        </pc:grpChg>
        <pc:grpChg chg="add del">
          <ac:chgData name="Wojciech Januszauskas" userId="S::wojciechja@lsretail.com::283006d7-7365-4ce6-9b04-25a42527db96" providerId="AD" clId="Web-{E44CB40D-492B-2B96-9AE8-16C2003ECF52}" dt="2022-04-01T12:56:36.195" v="119"/>
          <ac:grpSpMkLst>
            <pc:docMk/>
            <pc:sldMk cId="400027952" sldId="2146845776"/>
            <ac:grpSpMk id="36" creationId="{D23B2409-3F97-A90D-3D61-BEFA42AB19E9}"/>
          </ac:grpSpMkLst>
        </pc:grpChg>
        <pc:grpChg chg="add mod">
          <ac:chgData name="Wojciech Januszauskas" userId="S::wojciechja@lsretail.com::283006d7-7365-4ce6-9b04-25a42527db96" providerId="AD" clId="Web-{E44CB40D-492B-2B96-9AE8-16C2003ECF52}" dt="2022-04-01T12:56:46.132" v="122" actId="1076"/>
          <ac:grpSpMkLst>
            <pc:docMk/>
            <pc:sldMk cId="400027952" sldId="2146845776"/>
            <ac:grpSpMk id="60" creationId="{B6620C1B-8855-CD5B-6E55-623F6BC8F873}"/>
          </ac:grpSpMkLst>
        </pc:grpChg>
        <pc:grpChg chg="add mod">
          <ac:chgData name="Wojciech Januszauskas" userId="S::wojciechja@lsretail.com::283006d7-7365-4ce6-9b04-25a42527db96" providerId="AD" clId="Web-{E44CB40D-492B-2B96-9AE8-16C2003ECF52}" dt="2022-04-01T12:57:47.353" v="133" actId="1076"/>
          <ac:grpSpMkLst>
            <pc:docMk/>
            <pc:sldMk cId="400027952" sldId="2146845776"/>
            <ac:grpSpMk id="90" creationId="{E5535E22-E5A1-A4B3-528B-B3517A47E1E5}"/>
          </ac:grpSpMkLst>
        </pc:grpChg>
        <pc:grpChg chg="add mod">
          <ac:chgData name="Wojciech Januszauskas" userId="S::wojciechja@lsretail.com::283006d7-7365-4ce6-9b04-25a42527db96" providerId="AD" clId="Web-{E44CB40D-492B-2B96-9AE8-16C2003ECF52}" dt="2022-04-01T12:57:47.399" v="134" actId="1076"/>
          <ac:grpSpMkLst>
            <pc:docMk/>
            <pc:sldMk cId="400027952" sldId="2146845776"/>
            <ac:grpSpMk id="94" creationId="{0A97FB50-451A-3DC1-AAB2-910E573B099F}"/>
          </ac:grpSpMkLst>
        </pc:grpChg>
        <pc:grpChg chg="add mod">
          <ac:chgData name="Wojciech Januszauskas" userId="S::wojciechja@lsretail.com::283006d7-7365-4ce6-9b04-25a42527db96" providerId="AD" clId="Web-{E44CB40D-492B-2B96-9AE8-16C2003ECF52}" dt="2022-04-01T12:57:47.431" v="135" actId="1076"/>
          <ac:grpSpMkLst>
            <pc:docMk/>
            <pc:sldMk cId="400027952" sldId="2146845776"/>
            <ac:grpSpMk id="98" creationId="{A5E9F91C-427F-EEA6-4BAE-A49A1C05AE36}"/>
          </ac:grpSpMkLst>
        </pc:grpChg>
        <pc:grpChg chg="add del">
          <ac:chgData name="Wojciech Januszauskas" userId="S::wojciechja@lsretail.com::283006d7-7365-4ce6-9b04-25a42527db96" providerId="AD" clId="Web-{E44CB40D-492B-2B96-9AE8-16C2003ECF52}" dt="2022-04-01T12:57:50.165" v="137"/>
          <ac:grpSpMkLst>
            <pc:docMk/>
            <pc:sldMk cId="400027952" sldId="2146845776"/>
            <ac:grpSpMk id="99" creationId="{67FCEF73-FEA8-B877-3BBA-EF288B10FEEB}"/>
          </ac:grpSpMkLst>
        </pc:grpChg>
        <pc:grpChg chg="add">
          <ac:chgData name="Wojciech Januszauskas" userId="S::wojciechja@lsretail.com::283006d7-7365-4ce6-9b04-25a42527db96" providerId="AD" clId="Web-{E44CB40D-492B-2B96-9AE8-16C2003ECF52}" dt="2022-04-01T12:57:58.884" v="143"/>
          <ac:grpSpMkLst>
            <pc:docMk/>
            <pc:sldMk cId="400027952" sldId="2146845776"/>
            <ac:grpSpMk id="100" creationId="{2D312BFA-493B-FDDF-B249-7ADDABA9AFF0}"/>
          </ac:grpSpMkLst>
        </pc:grpChg>
        <pc:grpChg chg="add">
          <ac:chgData name="Wojciech Januszauskas" userId="S::wojciechja@lsretail.com::283006d7-7365-4ce6-9b04-25a42527db96" providerId="AD" clId="Web-{E44CB40D-492B-2B96-9AE8-16C2003ECF52}" dt="2022-04-01T12:57:58.884" v="143"/>
          <ac:grpSpMkLst>
            <pc:docMk/>
            <pc:sldMk cId="400027952" sldId="2146845776"/>
            <ac:grpSpMk id="101" creationId="{E793E084-47F5-4C5D-1DC8-5F99A5F2AA91}"/>
          </ac:grpSpMkLst>
        </pc:grpChg>
        <pc:grpChg chg="add">
          <ac:chgData name="Wojciech Januszauskas" userId="S::wojciechja@lsretail.com::283006d7-7365-4ce6-9b04-25a42527db96" providerId="AD" clId="Web-{E44CB40D-492B-2B96-9AE8-16C2003ECF52}" dt="2022-04-01T12:57:58.884" v="143"/>
          <ac:grpSpMkLst>
            <pc:docMk/>
            <pc:sldMk cId="400027952" sldId="2146845776"/>
            <ac:grpSpMk id="102" creationId="{6375ECA4-4E31-5582-51E3-0D2A02B38CC0}"/>
          </ac:grpSpMkLst>
        </pc:grpChg>
        <pc:grpChg chg="add">
          <ac:chgData name="Wojciech Januszauskas" userId="S::wojciechja@lsretail.com::283006d7-7365-4ce6-9b04-25a42527db96" providerId="AD" clId="Web-{E44CB40D-492B-2B96-9AE8-16C2003ECF52}" dt="2022-04-01T12:57:58.884" v="143"/>
          <ac:grpSpMkLst>
            <pc:docMk/>
            <pc:sldMk cId="400027952" sldId="2146845776"/>
            <ac:grpSpMk id="103" creationId="{2BC21143-7AE3-E72C-0B09-449734AA7FA1}"/>
          </ac:grpSpMkLst>
        </pc:grpChg>
        <pc:graphicFrameChg chg="del">
          <ac:chgData name="Wojciech Januszauskas" userId="S::wojciechja@lsretail.com::283006d7-7365-4ce6-9b04-25a42527db96" providerId="AD" clId="Web-{E44CB40D-492B-2B96-9AE8-16C2003ECF52}" dt="2022-04-01T12:56:39.273" v="120"/>
          <ac:graphicFrameMkLst>
            <pc:docMk/>
            <pc:sldMk cId="400027952" sldId="2146845776"/>
            <ac:graphicFrameMk id="7" creationId="{869D2D22-834F-48CE-87A3-8958DB054693}"/>
          </ac:graphicFrameMkLst>
        </pc:graphicFrameChg>
        <pc:graphicFrameChg chg="add mod ord">
          <ac:chgData name="Wojciech Januszauskas" userId="S::wojciechja@lsretail.com::283006d7-7365-4ce6-9b04-25a42527db96" providerId="AD" clId="Web-{E44CB40D-492B-2B96-9AE8-16C2003ECF52}" dt="2022-04-01T12:56:32.460" v="118"/>
          <ac:graphicFrameMkLst>
            <pc:docMk/>
            <pc:sldMk cId="400027952" sldId="2146845776"/>
            <ac:graphicFrameMk id="21" creationId="{04EB4501-DB12-947D-BE65-1AF0FED621E2}"/>
          </ac:graphicFrameMkLst>
        </pc:graphicFrameChg>
        <pc:graphicFrameChg chg="add mod">
          <ac:chgData name="Wojciech Januszauskas" userId="S::wojciechja@lsretail.com::283006d7-7365-4ce6-9b04-25a42527db96" providerId="AD" clId="Web-{E44CB40D-492B-2B96-9AE8-16C2003ECF52}" dt="2022-04-01T12:56:24.898" v="116" actId="1076"/>
          <ac:graphicFrameMkLst>
            <pc:docMk/>
            <pc:sldMk cId="400027952" sldId="2146845776"/>
            <ac:graphicFrameMk id="26" creationId="{B7613856-E353-0FDB-6D1A-9A9E7808F4A0}"/>
          </ac:graphicFrameMkLst>
        </pc:graphicFrameChg>
        <pc:graphicFrameChg chg="add">
          <ac:chgData name="Wojciech Januszauskas" userId="S::wojciechja@lsretail.com::283006d7-7365-4ce6-9b04-25a42527db96" providerId="AD" clId="Web-{E44CB40D-492B-2B96-9AE8-16C2003ECF52}" dt="2022-04-01T12:56:40.539" v="121"/>
          <ac:graphicFrameMkLst>
            <pc:docMk/>
            <pc:sldMk cId="400027952" sldId="2146845776"/>
            <ac:graphicFrameMk id="61" creationId="{74B3A9B0-F4E4-DDD1-1E38-D4ED167323B1}"/>
          </ac:graphicFrameMkLst>
        </pc:graphicFrameChg>
        <pc:graphicFrameChg chg="add">
          <ac:chgData name="Wojciech Januszauskas" userId="S::wojciechja@lsretail.com::283006d7-7365-4ce6-9b04-25a42527db96" providerId="AD" clId="Web-{E44CB40D-492B-2B96-9AE8-16C2003ECF52}" dt="2022-04-01T12:56:40.539" v="121"/>
          <ac:graphicFrameMkLst>
            <pc:docMk/>
            <pc:sldMk cId="400027952" sldId="2146845776"/>
            <ac:graphicFrameMk id="62" creationId="{A2B3CFEB-9576-7AEC-23C0-3F58EB7379F7}"/>
          </ac:graphicFrameMkLst>
        </pc:graphicFrameChg>
      </pc:sldChg>
      <pc:sldChg chg="modSp add del ord">
        <pc:chgData name="Wojciech Januszauskas" userId="S::wojciechja@lsretail.com::283006d7-7365-4ce6-9b04-25a42527db96" providerId="AD" clId="Web-{E44CB40D-492B-2B96-9AE8-16C2003ECF52}" dt="2022-04-01T11:35:55.995" v="41"/>
        <pc:sldMkLst>
          <pc:docMk/>
          <pc:sldMk cId="197249854" sldId="2146845777"/>
        </pc:sldMkLst>
        <pc:graphicFrameChg chg="mod">
          <ac:chgData name="Wojciech Januszauskas" userId="S::wojciechja@lsretail.com::283006d7-7365-4ce6-9b04-25a42527db96" providerId="AD" clId="Web-{E44CB40D-492B-2B96-9AE8-16C2003ECF52}" dt="2022-04-01T11:35:43.245" v="40" actId="1076"/>
          <ac:graphicFrameMkLst>
            <pc:docMk/>
            <pc:sldMk cId="197249854" sldId="2146845777"/>
            <ac:graphicFrameMk id="179" creationId="{F3DA4D6A-3D0B-39FA-50C3-7702E411ABD0}"/>
          </ac:graphicFrameMkLst>
        </pc:graphicFrameChg>
      </pc:sldChg>
      <pc:sldChg chg="modSp add ord">
        <pc:chgData name="Wojciech Januszauskas" userId="S::wojciechja@lsretail.com::283006d7-7365-4ce6-9b04-25a42527db96" providerId="AD" clId="Web-{E44CB40D-492B-2B96-9AE8-16C2003ECF52}" dt="2022-04-01T12:54:33.582" v="110" actId="1076"/>
        <pc:sldMkLst>
          <pc:docMk/>
          <pc:sldMk cId="1675620839" sldId="2146845777"/>
        </pc:sldMkLst>
        <pc:graphicFrameChg chg="mod">
          <ac:chgData name="Wojciech Januszauskas" userId="S::wojciechja@lsretail.com::283006d7-7365-4ce6-9b04-25a42527db96" providerId="AD" clId="Web-{E44CB40D-492B-2B96-9AE8-16C2003ECF52}" dt="2022-04-01T12:54:33.582" v="110" actId="1076"/>
          <ac:graphicFrameMkLst>
            <pc:docMk/>
            <pc:sldMk cId="1675620839" sldId="2146845777"/>
            <ac:graphicFrameMk id="101" creationId="{20ED38E0-849C-6729-2796-FD545E8BBDE5}"/>
          </ac:graphicFrameMkLst>
        </pc:graphicFrameChg>
      </pc:sldChg>
      <pc:sldChg chg="add del replId">
        <pc:chgData name="Wojciech Januszauskas" userId="S::wojciechja@lsretail.com::283006d7-7365-4ce6-9b04-25a42527db96" providerId="AD" clId="Web-{E44CB40D-492B-2B96-9AE8-16C2003ECF52}" dt="2022-04-01T12:03:09.053" v="106"/>
        <pc:sldMkLst>
          <pc:docMk/>
          <pc:sldMk cId="1846574919" sldId="2146845778"/>
        </pc:sldMkLst>
      </pc:sldChg>
      <pc:sldChg chg="modSp add del">
        <pc:chgData name="Wojciech Januszauskas" userId="S::wojciechja@lsretail.com::283006d7-7365-4ce6-9b04-25a42527db96" providerId="AD" clId="Web-{E44CB40D-492B-2B96-9AE8-16C2003ECF52}" dt="2022-04-01T12:59:17.230" v="160"/>
        <pc:sldMkLst>
          <pc:docMk/>
          <pc:sldMk cId="3227503101" sldId="2146845778"/>
        </pc:sldMkLst>
        <pc:graphicFrameChg chg="mod">
          <ac:chgData name="Wojciech Januszauskas" userId="S::wojciechja@lsretail.com::283006d7-7365-4ce6-9b04-25a42527db96" providerId="AD" clId="Web-{E44CB40D-492B-2B96-9AE8-16C2003ECF52}" dt="2022-04-01T12:56:58.226" v="123" actId="1076"/>
          <ac:graphicFrameMkLst>
            <pc:docMk/>
            <pc:sldMk cId="3227503101" sldId="2146845778"/>
            <ac:graphicFrameMk id="7" creationId="{869D2D22-834F-48CE-87A3-8958DB054693}"/>
          </ac:graphicFrameMkLst>
        </pc:graphicFrameChg>
        <pc:graphicFrameChg chg="mod">
          <ac:chgData name="Wojciech Januszauskas" userId="S::wojciechja@lsretail.com::283006d7-7365-4ce6-9b04-25a42527db96" providerId="AD" clId="Web-{E44CB40D-492B-2B96-9AE8-16C2003ECF52}" dt="2022-04-01T12:57:08.227" v="124" actId="1076"/>
          <ac:graphicFrameMkLst>
            <pc:docMk/>
            <pc:sldMk cId="3227503101" sldId="2146845778"/>
            <ac:graphicFrameMk id="30" creationId="{915C2BBE-E98F-40AA-A133-83666F66B042}"/>
          </ac:graphicFrameMkLst>
        </pc:graphicFrameChg>
      </pc:sldChg>
      <pc:sldChg chg="add del replId">
        <pc:chgData name="Wojciech Januszauskas" userId="S::wojciechja@lsretail.com::283006d7-7365-4ce6-9b04-25a42527db96" providerId="AD" clId="Web-{E44CB40D-492B-2B96-9AE8-16C2003ECF52}" dt="2022-04-01T12:58:38.276" v="149"/>
        <pc:sldMkLst>
          <pc:docMk/>
          <pc:sldMk cId="2112156027" sldId="2146845779"/>
        </pc:sldMkLst>
      </pc:sldChg>
      <pc:sldChg chg="add del replId">
        <pc:chgData name="Wojciech Januszauskas" userId="S::wojciechja@lsretail.com::283006d7-7365-4ce6-9b04-25a42527db96" providerId="AD" clId="Web-{E44CB40D-492B-2B96-9AE8-16C2003ECF52}" dt="2022-04-01T12:57:19.852" v="126"/>
        <pc:sldMkLst>
          <pc:docMk/>
          <pc:sldMk cId="2279436531" sldId="2146845779"/>
        </pc:sldMkLst>
      </pc:sldChg>
      <pc:sldChg chg="modSp add del replId delCm">
        <pc:chgData name="Wojciech Januszauskas" userId="S::wojciechja@lsretail.com::283006d7-7365-4ce6-9b04-25a42527db96" providerId="AD" clId="Web-{E44CB40D-492B-2B96-9AE8-16C2003ECF52}" dt="2022-04-01T13:12:21.217" v="197"/>
        <pc:sldMkLst>
          <pc:docMk/>
          <pc:sldMk cId="2454487139" sldId="2146845779"/>
        </pc:sldMkLst>
        <pc:spChg chg="mod">
          <ac:chgData name="Wojciech Januszauskas" userId="S::wojciechja@lsretail.com::283006d7-7365-4ce6-9b04-25a42527db96" providerId="AD" clId="Web-{E44CB40D-492B-2B96-9AE8-16C2003ECF52}" dt="2022-04-01T13:00:26.591" v="162" actId="20577"/>
          <ac:spMkLst>
            <pc:docMk/>
            <pc:sldMk cId="2454487139" sldId="2146845779"/>
            <ac:spMk id="9" creationId="{9C8C8F0F-1676-478B-B213-F8992BA27459}"/>
          </ac:spMkLst>
        </pc:spChg>
      </pc:sldChg>
      <pc:sldChg chg="addSp delSp modSp add del replId">
        <pc:chgData name="Wojciech Januszauskas" userId="S::wojciechja@lsretail.com::283006d7-7365-4ce6-9b04-25a42527db96" providerId="AD" clId="Web-{E44CB40D-492B-2B96-9AE8-16C2003ECF52}" dt="2022-04-01T15:03:46.865" v="253"/>
        <pc:sldMkLst>
          <pc:docMk/>
          <pc:sldMk cId="3861909666" sldId="2146845780"/>
        </pc:sldMkLst>
        <pc:spChg chg="del">
          <ac:chgData name="Wojciech Januszauskas" userId="S::wojciechja@lsretail.com::283006d7-7365-4ce6-9b04-25a42527db96" providerId="AD" clId="Web-{E44CB40D-492B-2B96-9AE8-16C2003ECF52}" dt="2022-04-01T13:12:27.905" v="198"/>
          <ac:spMkLst>
            <pc:docMk/>
            <pc:sldMk cId="3861909666" sldId="2146845780"/>
            <ac:spMk id="2" creationId="{D6558813-792F-4F60-BC54-1FE800876453}"/>
          </ac:spMkLst>
        </pc:spChg>
        <pc:spChg chg="add">
          <ac:chgData name="Wojciech Januszauskas" userId="S::wojciechja@lsretail.com::283006d7-7365-4ce6-9b04-25a42527db96" providerId="AD" clId="Web-{E44CB40D-492B-2B96-9AE8-16C2003ECF52}" dt="2022-04-01T13:11:00.278" v="186"/>
          <ac:spMkLst>
            <pc:docMk/>
            <pc:sldMk cId="3861909666" sldId="2146845780"/>
            <ac:spMk id="48" creationId="{CF5E279E-9C10-06A8-66A2-CC8357E1FB83}"/>
          </ac:spMkLst>
        </pc:spChg>
        <pc:spChg chg="del topLvl">
          <ac:chgData name="Wojciech Januszauskas" userId="S::wojciechja@lsretail.com::283006d7-7365-4ce6-9b04-25a42527db96" providerId="AD" clId="Web-{E44CB40D-492B-2B96-9AE8-16C2003ECF52}" dt="2022-04-01T13:10:59.403" v="185"/>
          <ac:spMkLst>
            <pc:docMk/>
            <pc:sldMk cId="3861909666" sldId="2146845780"/>
            <ac:spMk id="104" creationId="{F108B3F1-9C85-1B5B-59F8-2E72D227C813}"/>
          </ac:spMkLst>
        </pc:spChg>
        <pc:spChg chg="del mod topLvl">
          <ac:chgData name="Wojciech Januszauskas" userId="S::wojciechja@lsretail.com::283006d7-7365-4ce6-9b04-25a42527db96" providerId="AD" clId="Web-{E44CB40D-492B-2B96-9AE8-16C2003ECF52}" dt="2022-04-01T13:10:57.762" v="184"/>
          <ac:spMkLst>
            <pc:docMk/>
            <pc:sldMk cId="3861909666" sldId="2146845780"/>
            <ac:spMk id="105" creationId="{AA083808-5F4D-A765-559A-ECDB6B41EE7E}"/>
          </ac:spMkLst>
        </pc:spChg>
        <pc:spChg chg="mod">
          <ac:chgData name="Wojciech Januszauskas" userId="S::wojciechja@lsretail.com::283006d7-7365-4ce6-9b04-25a42527db96" providerId="AD" clId="Web-{E44CB40D-492B-2B96-9AE8-16C2003ECF52}" dt="2022-04-01T13:09:47.448" v="183" actId="20577"/>
          <ac:spMkLst>
            <pc:docMk/>
            <pc:sldMk cId="3861909666" sldId="2146845780"/>
            <ac:spMk id="107" creationId="{D5AC767D-3981-54F8-BBCF-5BFBD36237A9}"/>
          </ac:spMkLst>
        </pc:spChg>
        <pc:spChg chg="mod">
          <ac:chgData name="Wojciech Januszauskas" userId="S::wojciechja@lsretail.com::283006d7-7365-4ce6-9b04-25a42527db96" providerId="AD" clId="Web-{E44CB40D-492B-2B96-9AE8-16C2003ECF52}" dt="2022-04-01T13:09:43.104" v="182" actId="20577"/>
          <ac:spMkLst>
            <pc:docMk/>
            <pc:sldMk cId="3861909666" sldId="2146845780"/>
            <ac:spMk id="109" creationId="{C8CB6E23-C87A-7068-4684-80B89BDB2E69}"/>
          </ac:spMkLst>
        </pc:spChg>
        <pc:grpChg chg="del mod">
          <ac:chgData name="Wojciech Januszauskas" userId="S::wojciechja@lsretail.com::283006d7-7365-4ce6-9b04-25a42527db96" providerId="AD" clId="Web-{E44CB40D-492B-2B96-9AE8-16C2003ECF52}" dt="2022-04-01T13:11:34.731" v="190"/>
          <ac:grpSpMkLst>
            <pc:docMk/>
            <pc:sldMk cId="3861909666" sldId="2146845780"/>
            <ac:grpSpMk id="60" creationId="{B6620C1B-8855-CD5B-6E55-623F6BC8F873}"/>
          </ac:grpSpMkLst>
        </pc:grpChg>
        <pc:grpChg chg="del mod">
          <ac:chgData name="Wojciech Januszauskas" userId="S::wojciechja@lsretail.com::283006d7-7365-4ce6-9b04-25a42527db96" providerId="AD" clId="Web-{E44CB40D-492B-2B96-9AE8-16C2003ECF52}" dt="2022-04-01T13:09:09.712" v="176"/>
          <ac:grpSpMkLst>
            <pc:docMk/>
            <pc:sldMk cId="3861909666" sldId="2146845780"/>
            <ac:grpSpMk id="100" creationId="{2D312BFA-493B-FDDF-B249-7ADDABA9AFF0}"/>
          </ac:grpSpMkLst>
        </pc:grpChg>
        <pc:grpChg chg="add del topLvl">
          <ac:chgData name="Wojciech Januszauskas" userId="S::wojciechja@lsretail.com::283006d7-7365-4ce6-9b04-25a42527db96" providerId="AD" clId="Web-{E44CB40D-492B-2B96-9AE8-16C2003ECF52}" dt="2022-04-01T13:11:07.262" v="188"/>
          <ac:grpSpMkLst>
            <pc:docMk/>
            <pc:sldMk cId="3861909666" sldId="2146845780"/>
            <ac:grpSpMk id="101" creationId="{E793E084-47F5-4C5D-1DC8-5F99A5F2AA91}"/>
          </ac:grpSpMkLst>
        </pc:grpChg>
        <pc:grpChg chg="topLvl">
          <ac:chgData name="Wojciech Januszauskas" userId="S::wojciechja@lsretail.com::283006d7-7365-4ce6-9b04-25a42527db96" providerId="AD" clId="Web-{E44CB40D-492B-2B96-9AE8-16C2003ECF52}" dt="2022-04-01T13:09:09.712" v="176"/>
          <ac:grpSpMkLst>
            <pc:docMk/>
            <pc:sldMk cId="3861909666" sldId="2146845780"/>
            <ac:grpSpMk id="102" creationId="{6375ECA4-4E31-5582-51E3-0D2A02B38CC0}"/>
          </ac:grpSpMkLst>
        </pc:grpChg>
        <pc:grpChg chg="del mod topLvl">
          <ac:chgData name="Wojciech Januszauskas" userId="S::wojciechja@lsretail.com::283006d7-7365-4ce6-9b04-25a42527db96" providerId="AD" clId="Web-{E44CB40D-492B-2B96-9AE8-16C2003ECF52}" dt="2022-04-01T13:10:57.762" v="184"/>
          <ac:grpSpMkLst>
            <pc:docMk/>
            <pc:sldMk cId="3861909666" sldId="2146845780"/>
            <ac:grpSpMk id="103" creationId="{2BC21143-7AE3-E72C-0B09-449734AA7FA1}"/>
          </ac:grpSpMkLst>
        </pc:grpChg>
        <pc:graphicFrameChg chg="add del ord">
          <ac:chgData name="Wojciech Januszauskas" userId="S::wojciechja@lsretail.com::283006d7-7365-4ce6-9b04-25a42527db96" providerId="AD" clId="Web-{E44CB40D-492B-2B96-9AE8-16C2003ECF52}" dt="2022-04-01T15:00:42.909" v="246"/>
          <ac:graphicFrameMkLst>
            <pc:docMk/>
            <pc:sldMk cId="3861909666" sldId="2146845780"/>
            <ac:graphicFrameMk id="22" creationId="{9FEE5CF3-F5E1-87B8-A666-113C5FC2E074}"/>
          </ac:graphicFrameMkLst>
        </pc:graphicFrameChg>
        <pc:graphicFrameChg chg="mod ord topLvl">
          <ac:chgData name="Wojciech Januszauskas" userId="S::wojciechja@lsretail.com::283006d7-7365-4ce6-9b04-25a42527db96" providerId="AD" clId="Web-{E44CB40D-492B-2B96-9AE8-16C2003ECF52}" dt="2022-04-01T15:00:33.471" v="242"/>
          <ac:graphicFrameMkLst>
            <pc:docMk/>
            <pc:sldMk cId="3861909666" sldId="2146845780"/>
            <ac:graphicFrameMk id="61" creationId="{74B3A9B0-F4E4-DDD1-1E38-D4ED167323B1}"/>
          </ac:graphicFrameMkLst>
        </pc:graphicFrameChg>
        <pc:graphicFrameChg chg="mod ord topLvl">
          <ac:chgData name="Wojciech Januszauskas" userId="S::wojciechja@lsretail.com::283006d7-7365-4ce6-9b04-25a42527db96" providerId="AD" clId="Web-{E44CB40D-492B-2B96-9AE8-16C2003ECF52}" dt="2022-04-01T15:00:33.737" v="245"/>
          <ac:graphicFrameMkLst>
            <pc:docMk/>
            <pc:sldMk cId="3861909666" sldId="2146845780"/>
            <ac:graphicFrameMk id="62" creationId="{A2B3CFEB-9576-7AEC-23C0-3F58EB7379F7}"/>
          </ac:graphicFrameMkLst>
        </pc:graphicFrameChg>
      </pc:sldChg>
      <pc:sldChg chg="add del replId">
        <pc:chgData name="Wojciech Januszauskas" userId="S::wojciechja@lsretail.com::283006d7-7365-4ce6-9b04-25a42527db96" providerId="AD" clId="Web-{E44CB40D-492B-2B96-9AE8-16C2003ECF52}" dt="2022-04-01T14:49:41.523" v="227"/>
        <pc:sldMkLst>
          <pc:docMk/>
          <pc:sldMk cId="738051307" sldId="2146845781"/>
        </pc:sldMkLst>
      </pc:sldChg>
      <pc:sldChg chg="add">
        <pc:chgData name="Wojciech Januszauskas" userId="S::wojciechja@lsretail.com::283006d7-7365-4ce6-9b04-25a42527db96" providerId="AD" clId="Web-{E44CB40D-492B-2B96-9AE8-16C2003ECF52}" dt="2022-04-01T15:03:00.426" v="252"/>
        <pc:sldMkLst>
          <pc:docMk/>
          <pc:sldMk cId="1850596670" sldId="2146845781"/>
        </pc:sldMkLst>
      </pc:sldChg>
      <pc:sldChg chg="addSp delSp modSp new del">
        <pc:chgData name="Wojciech Januszauskas" userId="S::wojciechja@lsretail.com::283006d7-7365-4ce6-9b04-25a42527db96" providerId="AD" clId="Web-{E44CB40D-492B-2B96-9AE8-16C2003ECF52}" dt="2022-04-01T13:14:22.829" v="222"/>
        <pc:sldMkLst>
          <pc:docMk/>
          <pc:sldMk cId="2564190907" sldId="2146845782"/>
        </pc:sldMkLst>
        <pc:spChg chg="del">
          <ac:chgData name="Wojciech Januszauskas" userId="S::wojciechja@lsretail.com::283006d7-7365-4ce6-9b04-25a42527db96" providerId="AD" clId="Web-{E44CB40D-492B-2B96-9AE8-16C2003ECF52}" dt="2022-04-01T13:14:11.688" v="219"/>
          <ac:spMkLst>
            <pc:docMk/>
            <pc:sldMk cId="2564190907" sldId="2146845782"/>
            <ac:spMk id="2" creationId="{FDF3D84C-5204-41A8-35A8-69377B1342A8}"/>
          </ac:spMkLst>
        </pc:spChg>
        <pc:spChg chg="mod">
          <ac:chgData name="Wojciech Januszauskas" userId="S::wojciechja@lsretail.com::283006d7-7365-4ce6-9b04-25a42527db96" providerId="AD" clId="Web-{E44CB40D-492B-2B96-9AE8-16C2003ECF52}" dt="2022-04-01T13:13:56.063" v="216" actId="20577"/>
          <ac:spMkLst>
            <pc:docMk/>
            <pc:sldMk cId="2564190907" sldId="2146845782"/>
            <ac:spMk id="3" creationId="{E8A20738-6A30-7104-F758-D0AD912D58FE}"/>
          </ac:spMkLst>
        </pc:spChg>
        <pc:spChg chg="add mod">
          <ac:chgData name="Wojciech Januszauskas" userId="S::wojciechja@lsretail.com::283006d7-7365-4ce6-9b04-25a42527db96" providerId="AD" clId="Web-{E44CB40D-492B-2B96-9AE8-16C2003ECF52}" dt="2022-04-01T13:14:18.188" v="221" actId="20577"/>
          <ac:spMkLst>
            <pc:docMk/>
            <pc:sldMk cId="2564190907" sldId="2146845782"/>
            <ac:spMk id="5" creationId="{B76D2BFA-D4E3-0DEC-24A0-80F9B74EDA87}"/>
          </ac:spMkLst>
        </pc:spChg>
      </pc:sldChg>
      <pc:sldChg chg="addSp delSp">
        <pc:chgData name="Wojciech Januszauskas" userId="S::wojciechja@lsretail.com::283006d7-7365-4ce6-9b04-25a42527db96" providerId="AD" clId="Web-{E44CB40D-492B-2B96-9AE8-16C2003ECF52}" dt="2022-04-01T15:45:03.917" v="278"/>
        <pc:sldMkLst>
          <pc:docMk/>
          <pc:sldMk cId="3468295651" sldId="2146845782"/>
        </pc:sldMkLst>
        <pc:graphicFrameChg chg="add del">
          <ac:chgData name="Wojciech Januszauskas" userId="S::wojciechja@lsretail.com::283006d7-7365-4ce6-9b04-25a42527db96" providerId="AD" clId="Web-{E44CB40D-492B-2B96-9AE8-16C2003ECF52}" dt="2022-04-01T15:45:03.917" v="278"/>
          <ac:graphicFrameMkLst>
            <pc:docMk/>
            <pc:sldMk cId="3468295651" sldId="2146845782"/>
            <ac:graphicFrameMk id="7" creationId="{869D2D22-834F-48CE-87A3-8958DB054693}"/>
          </ac:graphicFrameMkLst>
        </pc:graphicFrameChg>
      </pc:sldChg>
      <pc:sldChg chg="add replId">
        <pc:chgData name="Wojciech Januszauskas" userId="S::wojciechja@lsretail.com::283006d7-7365-4ce6-9b04-25a42527db96" providerId="AD" clId="Web-{E44CB40D-492B-2B96-9AE8-16C2003ECF52}" dt="2022-04-01T15:43:32.256" v="254"/>
        <pc:sldMkLst>
          <pc:docMk/>
          <pc:sldMk cId="2309703442" sldId="2146845783"/>
        </pc:sldMkLst>
      </pc:sldChg>
      <pc:sldChg chg="addSp delSp modSp add del replId addAnim delAnim">
        <pc:chgData name="Wojciech Januszauskas" userId="S::wojciechja@lsretail.com::283006d7-7365-4ce6-9b04-25a42527db96" providerId="AD" clId="Web-{E44CB40D-492B-2B96-9AE8-16C2003ECF52}" dt="2022-04-01T15:44:19.024" v="276"/>
        <pc:sldMkLst>
          <pc:docMk/>
          <pc:sldMk cId="3200326700" sldId="2146845784"/>
        </pc:sldMkLst>
        <pc:grpChg chg="add mod">
          <ac:chgData name="Wojciech Januszauskas" userId="S::wojciechja@lsretail.com::283006d7-7365-4ce6-9b04-25a42527db96" providerId="AD" clId="Web-{E44CB40D-492B-2B96-9AE8-16C2003ECF52}" dt="2022-04-01T15:44:11.352" v="275" actId="14100"/>
          <ac:grpSpMkLst>
            <pc:docMk/>
            <pc:sldMk cId="3200326700" sldId="2146845784"/>
            <ac:grpSpMk id="59" creationId="{9EFD8C5D-5620-B136-BE03-3D169401B2A3}"/>
          </ac:grpSpMkLst>
        </pc:grpChg>
        <pc:graphicFrameChg chg="add mod">
          <ac:chgData name="Wojciech Januszauskas" userId="S::wojciechja@lsretail.com::283006d7-7365-4ce6-9b04-25a42527db96" providerId="AD" clId="Web-{E44CB40D-492B-2B96-9AE8-16C2003ECF52}" dt="2022-04-01T15:43:58.898" v="268" actId="1076"/>
          <ac:graphicFrameMkLst>
            <pc:docMk/>
            <pc:sldMk cId="3200326700" sldId="2146845784"/>
            <ac:graphicFrameMk id="18" creationId="{4DEEF95C-BD76-0965-32E4-F51487E875AB}"/>
          </ac:graphicFrameMkLst>
        </pc:graphicFrameChg>
        <pc:graphicFrameChg chg="add mod">
          <ac:chgData name="Wojciech Januszauskas" userId="S::wojciechja@lsretail.com::283006d7-7365-4ce6-9b04-25a42527db96" providerId="AD" clId="Web-{E44CB40D-492B-2B96-9AE8-16C2003ECF52}" dt="2022-04-01T15:43:58.945" v="269" actId="1076"/>
          <ac:graphicFrameMkLst>
            <pc:docMk/>
            <pc:sldMk cId="3200326700" sldId="2146845784"/>
            <ac:graphicFrameMk id="22" creationId="{A3BC56DB-E6BC-7103-BE63-EBD302B01B8E}"/>
          </ac:graphicFrameMkLst>
        </pc:graphicFrameChg>
        <pc:graphicFrameChg chg="add mod">
          <ac:chgData name="Wojciech Januszauskas" userId="S::wojciechja@lsretail.com::283006d7-7365-4ce6-9b04-25a42527db96" providerId="AD" clId="Web-{E44CB40D-492B-2B96-9AE8-16C2003ECF52}" dt="2022-04-01T15:43:58.991" v="270" actId="1076"/>
          <ac:graphicFrameMkLst>
            <pc:docMk/>
            <pc:sldMk cId="3200326700" sldId="2146845784"/>
            <ac:graphicFrameMk id="27" creationId="{04D8FB79-4655-A983-500E-FE18185A7EFD}"/>
          </ac:graphicFrameMkLst>
        </pc:graphicFrameChg>
        <pc:graphicFrameChg chg="add mod">
          <ac:chgData name="Wojciech Januszauskas" userId="S::wojciechja@lsretail.com::283006d7-7365-4ce6-9b04-25a42527db96" providerId="AD" clId="Web-{E44CB40D-492B-2B96-9AE8-16C2003ECF52}" dt="2022-04-01T15:43:59.023" v="271" actId="1076"/>
          <ac:graphicFrameMkLst>
            <pc:docMk/>
            <pc:sldMk cId="3200326700" sldId="2146845784"/>
            <ac:graphicFrameMk id="32" creationId="{501A5729-16E4-6AA8-F005-35B02E791E5B}"/>
          </ac:graphicFrameMkLst>
        </pc:graphicFrameChg>
        <pc:graphicFrameChg chg="add mod">
          <ac:chgData name="Wojciech Januszauskas" userId="S::wojciechja@lsretail.com::283006d7-7365-4ce6-9b04-25a42527db96" providerId="AD" clId="Web-{E44CB40D-492B-2B96-9AE8-16C2003ECF52}" dt="2022-04-01T15:43:59.070" v="272" actId="1076"/>
          <ac:graphicFrameMkLst>
            <pc:docMk/>
            <pc:sldMk cId="3200326700" sldId="2146845784"/>
            <ac:graphicFrameMk id="37" creationId="{5DC86D65-04BD-6189-FB18-9138774F719C}"/>
          </ac:graphicFrameMkLst>
        </pc:graphicFrameChg>
        <pc:graphicFrameChg chg="del">
          <ac:chgData name="Wojciech Januszauskas" userId="S::wojciechja@lsretail.com::283006d7-7365-4ce6-9b04-25a42527db96" providerId="AD" clId="Web-{E44CB40D-492B-2B96-9AE8-16C2003ECF52}" dt="2022-04-01T15:43:51.694" v="258"/>
          <ac:graphicFrameMkLst>
            <pc:docMk/>
            <pc:sldMk cId="3200326700" sldId="2146845784"/>
            <ac:graphicFrameMk id="48" creationId="{6CDBDF2F-8A71-CDAB-1910-C404889243EF}"/>
          </ac:graphicFrameMkLst>
        </pc:graphicFrameChg>
        <pc:graphicFrameChg chg="del">
          <ac:chgData name="Wojciech Januszauskas" userId="S::wojciechja@lsretail.com::283006d7-7365-4ce6-9b04-25a42527db96" providerId="AD" clId="Web-{E44CB40D-492B-2B96-9AE8-16C2003ECF52}" dt="2022-04-01T15:43:52.147" v="259"/>
          <ac:graphicFrameMkLst>
            <pc:docMk/>
            <pc:sldMk cId="3200326700" sldId="2146845784"/>
            <ac:graphicFrameMk id="101" creationId="{20ED38E0-849C-6729-2796-FD545E8BBDE5}"/>
          </ac:graphicFrameMkLst>
        </pc:graphicFrameChg>
        <pc:graphicFrameChg chg="del">
          <ac:chgData name="Wojciech Januszauskas" userId="S::wojciechja@lsretail.com::283006d7-7365-4ce6-9b04-25a42527db96" providerId="AD" clId="Web-{E44CB40D-492B-2B96-9AE8-16C2003ECF52}" dt="2022-04-01T15:43:52.741" v="260"/>
          <ac:graphicFrameMkLst>
            <pc:docMk/>
            <pc:sldMk cId="3200326700" sldId="2146845784"/>
            <ac:graphicFrameMk id="116" creationId="{D6344CA9-5731-AC1B-8874-06A2D0A4DC12}"/>
          </ac:graphicFrameMkLst>
        </pc:graphicFrameChg>
        <pc:graphicFrameChg chg="del">
          <ac:chgData name="Wojciech Januszauskas" userId="S::wojciechja@lsretail.com::283006d7-7365-4ce6-9b04-25a42527db96" providerId="AD" clId="Web-{E44CB40D-492B-2B96-9AE8-16C2003ECF52}" dt="2022-04-01T15:43:53.663" v="261"/>
          <ac:graphicFrameMkLst>
            <pc:docMk/>
            <pc:sldMk cId="3200326700" sldId="2146845784"/>
            <ac:graphicFrameMk id="141" creationId="{D79014DD-229E-FDC6-EEF7-25E8DB512EE6}"/>
          </ac:graphicFrameMkLst>
        </pc:graphicFrameChg>
        <pc:graphicFrameChg chg="del">
          <ac:chgData name="Wojciech Januszauskas" userId="S::wojciechja@lsretail.com::283006d7-7365-4ce6-9b04-25a42527db96" providerId="AD" clId="Web-{E44CB40D-492B-2B96-9AE8-16C2003ECF52}" dt="2022-04-01T15:43:54.179" v="262"/>
          <ac:graphicFrameMkLst>
            <pc:docMk/>
            <pc:sldMk cId="3200326700" sldId="2146845784"/>
            <ac:graphicFrameMk id="179" creationId="{F3DA4D6A-3D0B-39FA-50C3-7702E411ABD0}"/>
          </ac:graphicFrameMkLst>
        </pc:graphicFrameChg>
      </pc:sldChg>
      <pc:sldMasterChg chg="addSldLayout">
        <pc:chgData name="Wojciech Januszauskas" userId="S::wojciechja@lsretail.com::283006d7-7365-4ce6-9b04-25a42527db96" providerId="AD" clId="Web-{E44CB40D-492B-2B96-9AE8-16C2003ECF52}" dt="2022-04-01T11:35:19.666" v="37"/>
        <pc:sldMasterMkLst>
          <pc:docMk/>
          <pc:sldMasterMk cId="2031175613" sldId="2147483752"/>
        </pc:sldMasterMkLst>
        <pc:sldLayoutChg chg="add">
          <pc:chgData name="Wojciech Januszauskas" userId="S::wojciechja@lsretail.com::283006d7-7365-4ce6-9b04-25a42527db96" providerId="AD" clId="Web-{E44CB40D-492B-2B96-9AE8-16C2003ECF52}" dt="2022-04-01T11:35:19.666" v="37"/>
          <pc:sldLayoutMkLst>
            <pc:docMk/>
            <pc:sldMasterMk cId="2031175613" sldId="2147483752"/>
            <pc:sldLayoutMk cId="3529765209" sldId="2147483846"/>
          </pc:sldLayoutMkLst>
        </pc:sldLayoutChg>
      </pc:sldMasterChg>
    </pc:docChg>
  </pc:docChgLst>
  <pc:docChgLst>
    <pc:chgData name="Wojciech Januszauskas" userId="S::wojciechja@lsretail.com::283006d7-7365-4ce6-9b04-25a42527db96" providerId="AD" clId="Web-{11EFE5A3-79EB-7232-668D-E965019EC46B}"/>
    <pc:docChg chg="modSld">
      <pc:chgData name="Wojciech Januszauskas" userId="S::wojciechja@lsretail.com::283006d7-7365-4ce6-9b04-25a42527db96" providerId="AD" clId="Web-{11EFE5A3-79EB-7232-668D-E965019EC46B}" dt="2022-04-19T15:29:31.266" v="1"/>
      <pc:docMkLst>
        <pc:docMk/>
      </pc:docMkLst>
      <pc:sldChg chg="addAnim modAnim">
        <pc:chgData name="Wojciech Januszauskas" userId="S::wojciechja@lsretail.com::283006d7-7365-4ce6-9b04-25a42527db96" providerId="AD" clId="Web-{11EFE5A3-79EB-7232-668D-E965019EC46B}" dt="2022-04-19T15:29:31.266" v="1"/>
        <pc:sldMkLst>
          <pc:docMk/>
          <pc:sldMk cId="2544239214" sldId="2146845774"/>
        </pc:sldMkLst>
      </pc:sldChg>
    </pc:docChg>
  </pc:docChgLst>
  <pc:docChgLst>
    <pc:chgData name="Gunnar Ingimundarson" userId="S::gunnari@lsretail.com::e63238cc-233f-4b3d-91ee-28845a1d97c1" providerId="AD" clId="Web-{4532C46D-6B9E-FAB3-9F14-388409EE91AD}"/>
    <pc:docChg chg="modSld">
      <pc:chgData name="Gunnar Ingimundarson" userId="S::gunnari@lsretail.com::e63238cc-233f-4b3d-91ee-28845a1d97c1" providerId="AD" clId="Web-{4532C46D-6B9E-FAB3-9F14-388409EE91AD}" dt="2022-05-05T21:10:08.724" v="0"/>
      <pc:docMkLst>
        <pc:docMk/>
      </pc:docMkLst>
      <pc:sldChg chg="mod modShow">
        <pc:chgData name="Gunnar Ingimundarson" userId="S::gunnari@lsretail.com::e63238cc-233f-4b3d-91ee-28845a1d97c1" providerId="AD" clId="Web-{4532C46D-6B9E-FAB3-9F14-388409EE91AD}" dt="2022-05-05T21:10:08.724" v="0"/>
        <pc:sldMkLst>
          <pc:docMk/>
          <pc:sldMk cId="382902856" sldId="2146845788"/>
        </pc:sldMkLst>
      </pc:sldChg>
    </pc:docChg>
  </pc:docChgLst>
  <pc:docChgLst>
    <pc:chgData name="Matthías Matthíasson" userId="da5879a5-7ced-44b7-b25c-c3fa19602b52" providerId="ADAL" clId="{62B58546-AF6A-457F-BDFC-5B1B3579D87F}"/>
    <pc:docChg chg="modSld sldOrd">
      <pc:chgData name="Matthías Matthíasson" userId="da5879a5-7ced-44b7-b25c-c3fa19602b52" providerId="ADAL" clId="{62B58546-AF6A-457F-BDFC-5B1B3579D87F}" dt="2022-05-06T14:22:04.790" v="1"/>
      <pc:docMkLst>
        <pc:docMk/>
      </pc:docMkLst>
      <pc:sldChg chg="ord">
        <pc:chgData name="Matthías Matthíasson" userId="da5879a5-7ced-44b7-b25c-c3fa19602b52" providerId="ADAL" clId="{62B58546-AF6A-457F-BDFC-5B1B3579D87F}" dt="2022-05-06T14:22:04.790" v="1"/>
        <pc:sldMkLst>
          <pc:docMk/>
          <pc:sldMk cId="3338365618" sldId="2146845792"/>
        </pc:sldMkLst>
      </pc:sldChg>
    </pc:docChg>
  </pc:docChgLst>
  <pc:docChgLst>
    <pc:chgData name="Gunnar Ingimundarson" userId="S::gunnari@lsretail.com::e63238cc-233f-4b3d-91ee-28845a1d97c1" providerId="AD" clId="Web-{8A9D42AE-CA64-9F2E-7179-687530CEDF4B}"/>
    <pc:docChg chg="modSld">
      <pc:chgData name="Gunnar Ingimundarson" userId="S::gunnari@lsretail.com::e63238cc-233f-4b3d-91ee-28845a1d97c1" providerId="AD" clId="Web-{8A9D42AE-CA64-9F2E-7179-687530CEDF4B}" dt="2022-05-15T10:22:07.707" v="59"/>
      <pc:docMkLst>
        <pc:docMk/>
      </pc:docMkLst>
      <pc:sldChg chg="modNotes">
        <pc:chgData name="Gunnar Ingimundarson" userId="S::gunnari@lsretail.com::e63238cc-233f-4b3d-91ee-28845a1d97c1" providerId="AD" clId="Web-{8A9D42AE-CA64-9F2E-7179-687530CEDF4B}" dt="2022-05-15T10:15:09.840" v="1"/>
        <pc:sldMkLst>
          <pc:docMk/>
          <pc:sldMk cId="4250512744" sldId="376"/>
        </pc:sldMkLst>
      </pc:sldChg>
      <pc:sldChg chg="modNotes">
        <pc:chgData name="Gunnar Ingimundarson" userId="S::gunnari@lsretail.com::e63238cc-233f-4b3d-91ee-28845a1d97c1" providerId="AD" clId="Web-{8A9D42AE-CA64-9F2E-7179-687530CEDF4B}" dt="2022-05-15T10:22:07.707" v="59"/>
        <pc:sldMkLst>
          <pc:docMk/>
          <pc:sldMk cId="3456679826" sldId="2146845797"/>
        </pc:sldMkLst>
      </pc:sldChg>
    </pc:docChg>
  </pc:docChgLst>
</pc:chgInfo>
</file>

<file path=ppt/comments/modernComment_7FF64445_573073D0.xml><?xml version="1.0" encoding="utf-8"?>
<p188:cmLst xmlns:a="http://schemas.openxmlformats.org/drawingml/2006/main" xmlns:r="http://schemas.openxmlformats.org/officeDocument/2006/relationships" xmlns:p188="http://schemas.microsoft.com/office/powerpoint/2018/8/main">
  <p188:cm id="{36BAF86A-CB66-4017-A132-1D662E866D58}" authorId="{558C4099-2F00-597C-91E7-1C88AB8A1A87}" created="2022-03-30T18:33:27.530">
    <pc:sldMkLst xmlns:pc="http://schemas.microsoft.com/office/powerpoint/2013/main/command">
      <pc:docMk/>
      <pc:sldMk cId="1462793168" sldId="2146845765"/>
    </pc:sldMkLst>
    <p188:replyLst>
      <p188:reply id="{D4908939-E727-4FB6-8DDF-7C417CE38F88}" authorId="{46AF1FC1-EA8B-17EC-5A04-48DA33D86967}" created="2022-04-12T16:20:38.997">
        <p188:txBody>
          <a:bodyPr/>
          <a:lstStyle/>
          <a:p>
            <a:r>
              <a:rPr lang="en-US"/>
              <a:t>[@Wojciech Januszauskas] Good question - maybe some picture that represents consulting 
[@Gunnar Ingimundarson]  What do you think Gunnar?</a:t>
            </a:r>
          </a:p>
        </p188:txBody>
      </p188:reply>
    </p188:replyLst>
    <p188:txBody>
      <a:bodyPr/>
      <a:lstStyle/>
      <a:p>
        <a:r>
          <a:rPr lang="en-US"/>
          <a:t>[@Adalbjorg Karlsdottir]  what would you like to display here</a:t>
        </a:r>
      </a:p>
    </p188:txBody>
  </p188:cm>
</p188:cmLst>
</file>

<file path=ppt/comments/modernComment_7FF6445F_82E1E68D.xml><?xml version="1.0" encoding="utf-8"?>
<p188:cmLst xmlns:a="http://schemas.openxmlformats.org/drawingml/2006/main" xmlns:r="http://schemas.openxmlformats.org/officeDocument/2006/relationships" xmlns:p188="http://schemas.microsoft.com/office/powerpoint/2018/8/main">
  <p188:cm id="{C0314EC1-F86B-4067-A596-A0E3F2535E07}" authorId="{46AF1FC1-EA8B-17EC-5A04-48DA33D86967}" created="2022-05-06T09:52:31.877">
    <ac:deMkLst xmlns:ac="http://schemas.microsoft.com/office/drawing/2013/main/command">
      <pc:docMk xmlns:pc="http://schemas.microsoft.com/office/powerpoint/2013/main/command"/>
      <pc:sldMk xmlns:pc="http://schemas.microsoft.com/office/powerpoint/2013/main/command" cId="2195842701" sldId="2146845791"/>
      <ac:grpSpMk id="14" creationId="{DEAB3FB1-2472-43CA-E414-9E3B88A3F1F8}"/>
    </ac:deMkLst>
    <p188:txBody>
      <a:bodyPr/>
      <a:lstStyle/>
      <a:p>
        <a:r>
          <a:rPr lang="en-DE"/>
          <a:t>[@Wojciech Januszauskas]
Ok so now we continue with this after the rehersals. 
The CAP needs somehow to be highlighted, some disco balls ☺️ 
[@Erna Valdis Sigurdardottir]
Hér er slædan sem þú getur notað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5/24/2022</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2160" units="cm"/>
          <inkml:channel name="T" type="integer" max="2.14748E9" units="dev"/>
        </inkml:traceFormat>
        <inkml:channelProperties>
          <inkml:channelProperty channel="X" name="resolution" value="124.27184" units="1/cm"/>
          <inkml:channelProperty channel="Y" name="resolution" value="124.13793" units="1/cm"/>
          <inkml:channelProperty channel="T" name="resolution" value="1" units="1/dev"/>
        </inkml:channelProperties>
      </inkml:inkSource>
      <inkml:timestamp xml:id="ts0" timeString="2022-05-12T11:53:50.597"/>
    </inkml:context>
    <inkml:brush xml:id="br0">
      <inkml:brushProperty name="width" value="0.05292" units="cm"/>
      <inkml:brushProperty name="height" value="0.05292" units="cm"/>
      <inkml:brushProperty name="color" value="#FF0000"/>
    </inkml:brush>
  </inkml:definitions>
  <inkml:trace contextRef="#ctx0" brushRef="#br0">27093 4718 0</inkml:trace>
  <inkml:trace contextRef="#ctx0" brushRef="#br0" timeOffset="2599.89">33858 14517 0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768081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10</a:t>
            </a:fld>
            <a:endParaRPr lang="en-IS"/>
          </a:p>
        </p:txBody>
      </p:sp>
    </p:spTree>
    <p:extLst>
      <p:ext uri="{BB962C8B-B14F-4D97-AF65-F5344CB8AC3E}">
        <p14:creationId xmlns:p14="http://schemas.microsoft.com/office/powerpoint/2010/main" val="423520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11</a:t>
            </a:fld>
            <a:endParaRPr lang="en-IS"/>
          </a:p>
        </p:txBody>
      </p:sp>
    </p:spTree>
    <p:extLst>
      <p:ext uri="{BB962C8B-B14F-4D97-AF65-F5344CB8AC3E}">
        <p14:creationId xmlns:p14="http://schemas.microsoft.com/office/powerpoint/2010/main" val="38399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12</a:t>
            </a:fld>
            <a:endParaRPr lang="en-IS"/>
          </a:p>
        </p:txBody>
      </p:sp>
    </p:spTree>
    <p:extLst>
      <p:ext uri="{BB962C8B-B14F-4D97-AF65-F5344CB8AC3E}">
        <p14:creationId xmlns:p14="http://schemas.microsoft.com/office/powerpoint/2010/main" val="150243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13</a:t>
            </a:fld>
            <a:endParaRPr lang="en-IS"/>
          </a:p>
        </p:txBody>
      </p:sp>
    </p:spTree>
    <p:extLst>
      <p:ext uri="{BB962C8B-B14F-4D97-AF65-F5344CB8AC3E}">
        <p14:creationId xmlns:p14="http://schemas.microsoft.com/office/powerpoint/2010/main" val="427745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E2A0205F-3CA4-5B49-9C54-EA7C7C8DFE41}" type="slidenum">
              <a:rPr lang="en-IS" smtClean="0"/>
              <a:t>14</a:t>
            </a:fld>
            <a:endParaRPr lang="en-IS"/>
          </a:p>
        </p:txBody>
      </p:sp>
    </p:spTree>
    <p:extLst>
      <p:ext uri="{BB962C8B-B14F-4D97-AF65-F5344CB8AC3E}">
        <p14:creationId xmlns:p14="http://schemas.microsoft.com/office/powerpoint/2010/main" val="132269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15</a:t>
            </a:fld>
            <a:endParaRPr lang="en-IS"/>
          </a:p>
        </p:txBody>
      </p:sp>
    </p:spTree>
    <p:extLst>
      <p:ext uri="{BB962C8B-B14F-4D97-AF65-F5344CB8AC3E}">
        <p14:creationId xmlns:p14="http://schemas.microsoft.com/office/powerpoint/2010/main" val="19331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endParaRPr lang="en-GB"/>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2957066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endParaRPr lang="en-GB"/>
          </a:p>
        </p:txBody>
      </p:sp>
      <p:sp>
        <p:nvSpPr>
          <p:cNvPr id="4" name="Slide Number Placeholder 3"/>
          <p:cNvSpPr>
            <a:spLocks noGrp="1"/>
          </p:cNvSpPr>
          <p:nvPr>
            <p:ph type="sldNum" sz="quarter" idx="5"/>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148032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30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GB"/>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290160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3428727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3597425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03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22</a:t>
            </a:fld>
            <a:endParaRPr lang="en-IS"/>
          </a:p>
        </p:txBody>
      </p:sp>
    </p:spTree>
    <p:extLst>
      <p:ext uri="{BB962C8B-B14F-4D97-AF65-F5344CB8AC3E}">
        <p14:creationId xmlns:p14="http://schemas.microsoft.com/office/powerpoint/2010/main" val="452370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1145062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2623973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04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3012445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1456513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1628369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29</a:t>
            </a:fld>
            <a:endParaRPr lang="en-US"/>
          </a:p>
        </p:txBody>
      </p:sp>
    </p:spTree>
    <p:extLst>
      <p:ext uri="{BB962C8B-B14F-4D97-AF65-F5344CB8AC3E}">
        <p14:creationId xmlns:p14="http://schemas.microsoft.com/office/powerpoint/2010/main" val="223065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a:p>
        </p:txBody>
      </p:sp>
      <p:sp>
        <p:nvSpPr>
          <p:cNvPr id="4" name="Slide Number Placeholder 3"/>
          <p:cNvSpPr>
            <a:spLocks noGrp="1"/>
          </p:cNvSpPr>
          <p:nvPr>
            <p:ph type="sldNum" sz="quarter" idx="5"/>
          </p:nvPr>
        </p:nvSpPr>
        <p:spPr/>
        <p:txBody>
          <a:bodyPr/>
          <a:lstStyle/>
          <a:p>
            <a:fld id="{E2A0205F-3CA4-5B49-9C54-EA7C7C8DFE41}" type="slidenum">
              <a:rPr lang="en-IS" smtClean="0"/>
              <a:t>3</a:t>
            </a:fld>
            <a:endParaRPr lang="en-IS"/>
          </a:p>
        </p:txBody>
      </p:sp>
    </p:spTree>
    <p:extLst>
      <p:ext uri="{BB962C8B-B14F-4D97-AF65-F5344CB8AC3E}">
        <p14:creationId xmlns:p14="http://schemas.microsoft.com/office/powerpoint/2010/main" val="566885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2224931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31</a:t>
            </a:fld>
            <a:endParaRPr lang="en-US"/>
          </a:p>
        </p:txBody>
      </p:sp>
    </p:spTree>
    <p:extLst>
      <p:ext uri="{BB962C8B-B14F-4D97-AF65-F5344CB8AC3E}">
        <p14:creationId xmlns:p14="http://schemas.microsoft.com/office/powerpoint/2010/main" val="2565420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32</a:t>
            </a:fld>
            <a:endParaRPr lang="en-US"/>
          </a:p>
        </p:txBody>
      </p:sp>
    </p:spTree>
    <p:extLst>
      <p:ext uri="{BB962C8B-B14F-4D97-AF65-F5344CB8AC3E}">
        <p14:creationId xmlns:p14="http://schemas.microsoft.com/office/powerpoint/2010/main" val="1821908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33</a:t>
            </a:fld>
            <a:endParaRPr lang="en-US"/>
          </a:p>
        </p:txBody>
      </p:sp>
    </p:spTree>
    <p:extLst>
      <p:ext uri="{BB962C8B-B14F-4D97-AF65-F5344CB8AC3E}">
        <p14:creationId xmlns:p14="http://schemas.microsoft.com/office/powerpoint/2010/main" val="1806779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70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35</a:t>
            </a:fld>
            <a:endParaRPr lang="en-US"/>
          </a:p>
        </p:txBody>
      </p:sp>
    </p:spTree>
    <p:extLst>
      <p:ext uri="{BB962C8B-B14F-4D97-AF65-F5344CB8AC3E}">
        <p14:creationId xmlns:p14="http://schemas.microsoft.com/office/powerpoint/2010/main" val="151866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36</a:t>
            </a:fld>
            <a:endParaRPr lang="en-US"/>
          </a:p>
        </p:txBody>
      </p:sp>
    </p:spTree>
    <p:extLst>
      <p:ext uri="{BB962C8B-B14F-4D97-AF65-F5344CB8AC3E}">
        <p14:creationId xmlns:p14="http://schemas.microsoft.com/office/powerpoint/2010/main" val="683212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37</a:t>
            </a:fld>
            <a:endParaRPr lang="en-IS"/>
          </a:p>
        </p:txBody>
      </p:sp>
    </p:spTree>
    <p:extLst>
      <p:ext uri="{BB962C8B-B14F-4D97-AF65-F5344CB8AC3E}">
        <p14:creationId xmlns:p14="http://schemas.microsoft.com/office/powerpoint/2010/main" val="4281147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9234A6-D86D-574C-BED0-70D8EF22B291}" type="slidenum">
              <a:rPr lang="en-US" smtClean="0"/>
              <a:t>38</a:t>
            </a:fld>
            <a:endParaRPr lang="en-US"/>
          </a:p>
        </p:txBody>
      </p:sp>
    </p:spTree>
    <p:extLst>
      <p:ext uri="{BB962C8B-B14F-4D97-AF65-F5344CB8AC3E}">
        <p14:creationId xmlns:p14="http://schemas.microsoft.com/office/powerpoint/2010/main" val="223730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399234A6-D86D-574C-BED0-70D8EF22B291}" type="slidenum">
              <a:rPr lang="en-US" smtClean="0"/>
              <a:t>39</a:t>
            </a:fld>
            <a:endParaRPr lang="en-US"/>
          </a:p>
        </p:txBody>
      </p:sp>
    </p:spTree>
    <p:extLst>
      <p:ext uri="{BB962C8B-B14F-4D97-AF65-F5344CB8AC3E}">
        <p14:creationId xmlns:p14="http://schemas.microsoft.com/office/powerpoint/2010/main" val="82750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endParaRPr lang="en-GB"/>
          </a:p>
        </p:txBody>
      </p:sp>
      <p:sp>
        <p:nvSpPr>
          <p:cNvPr id="4" name="Slide Number Placeholder 3"/>
          <p:cNvSpPr>
            <a:spLocks noGrp="1"/>
          </p:cNvSpPr>
          <p:nvPr>
            <p:ph type="sldNum" sz="quarter" idx="5"/>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361176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5</a:t>
            </a:fld>
            <a:endParaRPr lang="en-IS"/>
          </a:p>
        </p:txBody>
      </p:sp>
    </p:spTree>
    <p:extLst>
      <p:ext uri="{BB962C8B-B14F-4D97-AF65-F5344CB8AC3E}">
        <p14:creationId xmlns:p14="http://schemas.microsoft.com/office/powerpoint/2010/main" val="106874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6</a:t>
            </a:fld>
            <a:endParaRPr lang="en-IS"/>
          </a:p>
        </p:txBody>
      </p:sp>
    </p:spTree>
    <p:extLst>
      <p:ext uri="{BB962C8B-B14F-4D97-AF65-F5344CB8AC3E}">
        <p14:creationId xmlns:p14="http://schemas.microsoft.com/office/powerpoint/2010/main" val="2706885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7</a:t>
            </a:fld>
            <a:endParaRPr lang="en-IS"/>
          </a:p>
        </p:txBody>
      </p:sp>
    </p:spTree>
    <p:extLst>
      <p:ext uri="{BB962C8B-B14F-4D97-AF65-F5344CB8AC3E}">
        <p14:creationId xmlns:p14="http://schemas.microsoft.com/office/powerpoint/2010/main" val="1516094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E2A0205F-3CA4-5B49-9C54-EA7C7C8DFE41}" type="slidenum">
              <a:rPr lang="en-IS" smtClean="0"/>
              <a:t>8</a:t>
            </a:fld>
            <a:endParaRPr lang="en-IS"/>
          </a:p>
        </p:txBody>
      </p:sp>
    </p:spTree>
    <p:extLst>
      <p:ext uri="{BB962C8B-B14F-4D97-AF65-F5344CB8AC3E}">
        <p14:creationId xmlns:p14="http://schemas.microsoft.com/office/powerpoint/2010/main" val="1816110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E2A0205F-3CA4-5B49-9C54-EA7C7C8DFE41}" type="slidenum">
              <a:rPr lang="en-IS" smtClean="0"/>
              <a:t>9</a:t>
            </a:fld>
            <a:endParaRPr lang="en-IS"/>
          </a:p>
        </p:txBody>
      </p:sp>
    </p:spTree>
    <p:extLst>
      <p:ext uri="{BB962C8B-B14F-4D97-AF65-F5344CB8AC3E}">
        <p14:creationId xmlns:p14="http://schemas.microsoft.com/office/powerpoint/2010/main" val="3199603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18.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3.svg"/><Relationship Id="rId5" Type="http://schemas.openxmlformats.org/officeDocument/2006/relationships/image" Target="../media/image23.png"/><Relationship Id="rId4" Type="http://schemas.openxmlformats.org/officeDocument/2006/relationships/image" Target="../media/image3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36.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8.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42.svg"/><Relationship Id="rId5" Type="http://schemas.openxmlformats.org/officeDocument/2006/relationships/image" Target="../media/image38.png"/><Relationship Id="rId4" Type="http://schemas.openxmlformats.org/officeDocument/2006/relationships/image" Target="../media/image1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42.svg"/><Relationship Id="rId5" Type="http://schemas.openxmlformats.org/officeDocument/2006/relationships/image" Target="../media/image38.png"/><Relationship Id="rId4" Type="http://schemas.openxmlformats.org/officeDocument/2006/relationships/image" Target="../media/image18.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18.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8.emf"/><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40.png"/><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8.emf"/><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40.png"/><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8.emf"/><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47.svg"/><Relationship Id="rId5" Type="http://schemas.openxmlformats.org/officeDocument/2006/relationships/image" Target="../media/image41.png"/><Relationship Id="rId4" Type="http://schemas.openxmlformats.org/officeDocument/2006/relationships/image" Target="../media/image18.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47.svg"/><Relationship Id="rId5" Type="http://schemas.openxmlformats.org/officeDocument/2006/relationships/image" Target="../media/image41.png"/><Relationship Id="rId4" Type="http://schemas.openxmlformats.org/officeDocument/2006/relationships/image" Target="../media/image18.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18.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1.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8.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1.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8.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18.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speaker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4214352"/>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578150"/>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56297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peakers C">
    <p:spTree>
      <p:nvGrpSpPr>
        <p:cNvPr id="1" name=""/>
        <p:cNvGrpSpPr/>
        <p:nvPr/>
      </p:nvGrpSpPr>
      <p:grpSpPr>
        <a:xfrm>
          <a:off x="0" y="0"/>
          <a:ext cx="0" cy="0"/>
          <a:chOff x="0" y="0"/>
          <a:chExt cx="0" cy="0"/>
        </a:xfrm>
      </p:grpSpPr>
      <p:pic>
        <p:nvPicPr>
          <p:cNvPr id="3" name="Picture 2" descr="A picture containing text, frog&#10;&#10;Description automatically generated">
            <a:extLst>
              <a:ext uri="{FF2B5EF4-FFF2-40B4-BE49-F238E27FC236}">
                <a16:creationId xmlns:a16="http://schemas.microsoft.com/office/drawing/2014/main" id="{F6C5D66B-8AB5-3D48-82E6-9B81A0FBEB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04F7256C-963D-364E-8E22-1B6F64108296}"/>
              </a:ext>
            </a:extLst>
          </p:cNvPr>
          <p:cNvSpPr>
            <a:spLocks noGrp="1"/>
          </p:cNvSpPr>
          <p:nvPr>
            <p:ph type="body" sz="quarter" idx="10" hasCustomPrompt="1"/>
          </p:nvPr>
        </p:nvSpPr>
        <p:spPr>
          <a:xfrm>
            <a:off x="641453" y="24511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482AD51D-03E6-3B4E-8D78-D998A6508C52}"/>
              </a:ext>
            </a:extLst>
          </p:cNvPr>
          <p:cNvSpPr>
            <a:spLocks noGrp="1"/>
          </p:cNvSpPr>
          <p:nvPr>
            <p:ph type="body" sz="quarter" idx="11" hasCustomPrompt="1"/>
          </p:nvPr>
        </p:nvSpPr>
        <p:spPr>
          <a:xfrm>
            <a:off x="641453" y="3114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B9A6239C-EADA-3840-8A0C-2CA4553283D6}"/>
              </a:ext>
            </a:extLst>
          </p:cNvPr>
          <p:cNvSpPr>
            <a:spLocks noGrp="1"/>
          </p:cNvSpPr>
          <p:nvPr>
            <p:ph type="body" sz="quarter" idx="12" hasCustomPrompt="1"/>
          </p:nvPr>
        </p:nvSpPr>
        <p:spPr>
          <a:xfrm>
            <a:off x="5779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EE7CB916-0CC2-444D-9DF6-1041AF3F81E3}"/>
              </a:ext>
            </a:extLst>
          </p:cNvPr>
          <p:cNvSpPr>
            <a:spLocks noGrp="1"/>
          </p:cNvSpPr>
          <p:nvPr>
            <p:ph type="body" sz="quarter" idx="13" hasCustomPrompt="1"/>
          </p:nvPr>
        </p:nvSpPr>
        <p:spPr>
          <a:xfrm>
            <a:off x="5779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E97C664A-CB57-F14F-9C98-B08C1FEDC7BA}"/>
              </a:ext>
            </a:extLst>
          </p:cNvPr>
          <p:cNvSpPr>
            <a:spLocks noGrp="1"/>
          </p:cNvSpPr>
          <p:nvPr>
            <p:ph type="body" sz="quarter" idx="14" hasCustomPrompt="1"/>
          </p:nvPr>
        </p:nvSpPr>
        <p:spPr>
          <a:xfrm>
            <a:off x="28385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D120AA9D-51D5-A742-8B17-759D4C9C2F3A}"/>
              </a:ext>
            </a:extLst>
          </p:cNvPr>
          <p:cNvSpPr>
            <a:spLocks noGrp="1"/>
          </p:cNvSpPr>
          <p:nvPr>
            <p:ph type="body" sz="quarter" idx="15" hasCustomPrompt="1"/>
          </p:nvPr>
        </p:nvSpPr>
        <p:spPr>
          <a:xfrm>
            <a:off x="28385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1" name="Text Placeholder 5">
            <a:extLst>
              <a:ext uri="{FF2B5EF4-FFF2-40B4-BE49-F238E27FC236}">
                <a16:creationId xmlns:a16="http://schemas.microsoft.com/office/drawing/2014/main" id="{1D680E90-C72A-C14E-B1B3-B100FD48E598}"/>
              </a:ext>
            </a:extLst>
          </p:cNvPr>
          <p:cNvSpPr>
            <a:spLocks noGrp="1"/>
          </p:cNvSpPr>
          <p:nvPr>
            <p:ph type="body" sz="quarter" idx="16" hasCustomPrompt="1"/>
          </p:nvPr>
        </p:nvSpPr>
        <p:spPr>
          <a:xfrm>
            <a:off x="50991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2" name="Text Placeholder 5">
            <a:extLst>
              <a:ext uri="{FF2B5EF4-FFF2-40B4-BE49-F238E27FC236}">
                <a16:creationId xmlns:a16="http://schemas.microsoft.com/office/drawing/2014/main" id="{2F40F1D8-60DE-C644-85B6-B5A910DD501A}"/>
              </a:ext>
            </a:extLst>
          </p:cNvPr>
          <p:cNvSpPr>
            <a:spLocks noGrp="1"/>
          </p:cNvSpPr>
          <p:nvPr>
            <p:ph type="body" sz="quarter" idx="17" hasCustomPrompt="1"/>
          </p:nvPr>
        </p:nvSpPr>
        <p:spPr>
          <a:xfrm>
            <a:off x="50991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62481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peakers 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F00C28A-A381-0549-A4FD-D6337CC4C0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2AD1AEAD-9CD9-4947-8042-9623E4BA38A3}"/>
              </a:ext>
            </a:extLst>
          </p:cNvPr>
          <p:cNvSpPr>
            <a:spLocks noGrp="1"/>
          </p:cNvSpPr>
          <p:nvPr>
            <p:ph type="body" sz="quarter" idx="10" hasCustomPrompt="1"/>
          </p:nvPr>
        </p:nvSpPr>
        <p:spPr>
          <a:xfrm>
            <a:off x="4616553" y="22987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D919ECA9-1033-5D42-9FBA-E2A051680216}"/>
              </a:ext>
            </a:extLst>
          </p:cNvPr>
          <p:cNvSpPr>
            <a:spLocks noGrp="1"/>
          </p:cNvSpPr>
          <p:nvPr>
            <p:ph type="body" sz="quarter" idx="11" hasCustomPrompt="1"/>
          </p:nvPr>
        </p:nvSpPr>
        <p:spPr>
          <a:xfrm>
            <a:off x="4616553" y="29623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56F774E-B852-264B-AB1F-B158D3A09634}"/>
              </a:ext>
            </a:extLst>
          </p:cNvPr>
          <p:cNvSpPr>
            <a:spLocks noGrp="1"/>
          </p:cNvSpPr>
          <p:nvPr>
            <p:ph type="body" sz="quarter" idx="12" hasCustomPrompt="1"/>
          </p:nvPr>
        </p:nvSpPr>
        <p:spPr>
          <a:xfrm>
            <a:off x="45530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F21C5BAC-B89E-E840-9F0E-546A680A25A2}"/>
              </a:ext>
            </a:extLst>
          </p:cNvPr>
          <p:cNvSpPr>
            <a:spLocks noGrp="1"/>
          </p:cNvSpPr>
          <p:nvPr>
            <p:ph type="body" sz="quarter" idx="13" hasCustomPrompt="1"/>
          </p:nvPr>
        </p:nvSpPr>
        <p:spPr>
          <a:xfrm>
            <a:off x="45530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1AD095B0-1A72-9040-809D-5AB754686551}"/>
              </a:ext>
            </a:extLst>
          </p:cNvPr>
          <p:cNvSpPr>
            <a:spLocks noGrp="1"/>
          </p:cNvSpPr>
          <p:nvPr>
            <p:ph type="body" sz="quarter" idx="14" hasCustomPrompt="1"/>
          </p:nvPr>
        </p:nvSpPr>
        <p:spPr>
          <a:xfrm>
            <a:off x="68136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113CA0B3-7A0E-DF45-B1D0-D7118687D4CE}"/>
              </a:ext>
            </a:extLst>
          </p:cNvPr>
          <p:cNvSpPr>
            <a:spLocks noGrp="1"/>
          </p:cNvSpPr>
          <p:nvPr>
            <p:ph type="body" sz="quarter" idx="15" hasCustomPrompt="1"/>
          </p:nvPr>
        </p:nvSpPr>
        <p:spPr>
          <a:xfrm>
            <a:off x="68136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1" name="Text Placeholder 5">
            <a:extLst>
              <a:ext uri="{FF2B5EF4-FFF2-40B4-BE49-F238E27FC236}">
                <a16:creationId xmlns:a16="http://schemas.microsoft.com/office/drawing/2014/main" id="{D99BAB90-8CFC-F849-98CC-A7B73B190A29}"/>
              </a:ext>
            </a:extLst>
          </p:cNvPr>
          <p:cNvSpPr>
            <a:spLocks noGrp="1"/>
          </p:cNvSpPr>
          <p:nvPr>
            <p:ph type="body" sz="quarter" idx="16" hasCustomPrompt="1"/>
          </p:nvPr>
        </p:nvSpPr>
        <p:spPr>
          <a:xfrm>
            <a:off x="90742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2" name="Text Placeholder 5">
            <a:extLst>
              <a:ext uri="{FF2B5EF4-FFF2-40B4-BE49-F238E27FC236}">
                <a16:creationId xmlns:a16="http://schemas.microsoft.com/office/drawing/2014/main" id="{DE2D3CB0-3F15-C44A-B449-D9EF0A917240}"/>
              </a:ext>
            </a:extLst>
          </p:cNvPr>
          <p:cNvSpPr>
            <a:spLocks noGrp="1"/>
          </p:cNvSpPr>
          <p:nvPr>
            <p:ph type="body" sz="quarter" idx="17" hasCustomPrompt="1"/>
          </p:nvPr>
        </p:nvSpPr>
        <p:spPr>
          <a:xfrm>
            <a:off x="90742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9831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team/many speake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453923"/>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3670721"/>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Lead speaker</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034519"/>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92FB97D5-E1AC-DA46-A788-1A923838D6C9}"/>
              </a:ext>
            </a:extLst>
          </p:cNvPr>
          <p:cNvSpPr>
            <a:spLocks noGrp="1"/>
          </p:cNvSpPr>
          <p:nvPr>
            <p:ph type="body" sz="quarter" idx="14" hasCustomPrompt="1"/>
          </p:nvPr>
        </p:nvSpPr>
        <p:spPr>
          <a:xfrm>
            <a:off x="4972256" y="4665629"/>
            <a:ext cx="6489494" cy="348214"/>
          </a:xfrm>
          <a:prstGeom prst="rect">
            <a:avLst/>
          </a:prstGeom>
        </p:spPr>
        <p:txBody>
          <a:bodyPr anchor="t"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names, </a:t>
            </a:r>
            <a:r>
              <a:rPr lang="en-GB" err="1"/>
              <a:t>Seperated</a:t>
            </a:r>
            <a:r>
              <a:rPr lang="en-GB"/>
              <a:t>, By Commas</a:t>
            </a:r>
          </a:p>
        </p:txBody>
      </p:sp>
    </p:spTree>
    <p:extLst>
      <p:ext uri="{BB962C8B-B14F-4D97-AF65-F5344CB8AC3E}">
        <p14:creationId xmlns:p14="http://schemas.microsoft.com/office/powerpoint/2010/main" val="3906423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with text 1">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370F93E-C3A0-D243-BE43-33081C1BC4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4400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d slide with text 1">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7A5FAAC-20B0-0A41-8C3A-893FDA0240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121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nd slide with text 1">
    <p:spTree>
      <p:nvGrpSpPr>
        <p:cNvPr id="1" name=""/>
        <p:cNvGrpSpPr/>
        <p:nvPr/>
      </p:nvGrpSpPr>
      <p:grpSpPr>
        <a:xfrm>
          <a:off x="0" y="0"/>
          <a:ext cx="0" cy="0"/>
          <a:chOff x="0" y="0"/>
          <a:chExt cx="0" cy="0"/>
        </a:xfrm>
      </p:grpSpPr>
      <p:pic>
        <p:nvPicPr>
          <p:cNvPr id="3" name="Picture 2" descr="A picture containing text, nature, night sky&#10;&#10;Description automatically generated">
            <a:extLst>
              <a:ext uri="{FF2B5EF4-FFF2-40B4-BE49-F238E27FC236}">
                <a16:creationId xmlns:a16="http://schemas.microsoft.com/office/drawing/2014/main" id="{9CF236A4-535D-3C42-9651-87A62E4B08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986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nd slide with text 1">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E99FC2D-5AA3-684F-AC58-146D94EE147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3438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 slide with tex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6742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036099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tex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5208105" y="2922104"/>
            <a:ext cx="5943600" cy="506896"/>
          </a:xfrm>
          <a:prstGeom prst="rect">
            <a:avLst/>
          </a:prstGeom>
        </p:spPr>
        <p:txBody>
          <a:bodyPr/>
          <a:lstStyle>
            <a:lvl1pPr marL="0" indent="0" algn="ctr">
              <a:buNone/>
              <a:defRPr sz="6000" b="1">
                <a:solidFill>
                  <a:srgbClr val="F8C79F"/>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358591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244500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peak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E217D38A-9119-934F-AF72-2CFFD6E93E3F}"/>
              </a:ext>
            </a:extLst>
          </p:cNvPr>
          <p:cNvSpPr>
            <a:spLocks noGrp="1"/>
          </p:cNvSpPr>
          <p:nvPr>
            <p:ph type="body" sz="quarter" idx="10" hasCustomPrompt="1"/>
          </p:nvPr>
        </p:nvSpPr>
        <p:spPr>
          <a:xfrm>
            <a:off x="559006" y="2205294"/>
            <a:ext cx="62481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735FE218-B3D9-314B-84ED-336549C2448D}"/>
              </a:ext>
            </a:extLst>
          </p:cNvPr>
          <p:cNvSpPr>
            <a:spLocks noGrp="1"/>
          </p:cNvSpPr>
          <p:nvPr>
            <p:ph type="body" sz="quarter" idx="11" hasCustomPrompt="1"/>
          </p:nvPr>
        </p:nvSpPr>
        <p:spPr>
          <a:xfrm>
            <a:off x="559006" y="2868971"/>
            <a:ext cx="62481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14929DBF-7912-F84B-B9B2-8BDCDB75BBE9}"/>
              </a:ext>
            </a:extLst>
          </p:cNvPr>
          <p:cNvSpPr>
            <a:spLocks noGrp="1"/>
          </p:cNvSpPr>
          <p:nvPr>
            <p:ph type="body" sz="quarter" idx="12" hasCustomPrompt="1"/>
          </p:nvPr>
        </p:nvSpPr>
        <p:spPr>
          <a:xfrm>
            <a:off x="1111964" y="4019346"/>
            <a:ext cx="5142278"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C79AF4B8-E449-FC4E-9CD2-6DB6DF2EEAA8}"/>
              </a:ext>
            </a:extLst>
          </p:cNvPr>
          <p:cNvSpPr>
            <a:spLocks noGrp="1"/>
          </p:cNvSpPr>
          <p:nvPr>
            <p:ph type="body" sz="quarter" idx="13" hasCustomPrompt="1"/>
          </p:nvPr>
        </p:nvSpPr>
        <p:spPr>
          <a:xfrm>
            <a:off x="1111964" y="4383144"/>
            <a:ext cx="5142278"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646825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913850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with tex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88502" y="3175552"/>
            <a:ext cx="5764698"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725078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with tex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12305" y="2807804"/>
            <a:ext cx="5332895" cy="506896"/>
          </a:xfrm>
          <a:prstGeom prst="rect">
            <a:avLst/>
          </a:prstGeom>
        </p:spPr>
        <p:txBody>
          <a:bodyPr/>
          <a:lstStyle>
            <a:lvl1pPr marL="0" indent="0" algn="ctr">
              <a:buNone/>
              <a:defRPr sz="6000" b="1">
                <a:solidFill>
                  <a:srgbClr val="F7F49D"/>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560755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peaker slide 1">
    <p:spTree>
      <p:nvGrpSpPr>
        <p:cNvPr id="1" name=""/>
        <p:cNvGrpSpPr/>
        <p:nvPr/>
      </p:nvGrpSpPr>
      <p:grpSpPr>
        <a:xfrm>
          <a:off x="0" y="0"/>
          <a:ext cx="0" cy="0"/>
          <a:chOff x="0" y="0"/>
          <a:chExt cx="0" cy="0"/>
        </a:xfrm>
      </p:grpSpPr>
      <p:pic>
        <p:nvPicPr>
          <p:cNvPr id="8" name="Picture 7" descr="A picture containing sitting, black, table&#10;&#10;Description automatically generated">
            <a:extLst>
              <a:ext uri="{FF2B5EF4-FFF2-40B4-BE49-F238E27FC236}">
                <a16:creationId xmlns:a16="http://schemas.microsoft.com/office/drawing/2014/main" id="{ABE44FC4-F355-9140-A821-2E8BD8A482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1002301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004171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873076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78462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52976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58245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65888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peak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463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099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858556" y="3960352"/>
            <a:ext cx="5064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858556" y="4324150"/>
            <a:ext cx="506489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06492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882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3220846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214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6864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145836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184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674180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493823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2180407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2006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peakers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1322E-7F33-F74D-9102-5206D0206522}"/>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461A522-896C-5949-A91A-B4AB116AD849}"/>
              </a:ext>
            </a:extLst>
          </p:cNvPr>
          <p:cNvSpPr>
            <a:spLocks noGrp="1"/>
          </p:cNvSpPr>
          <p:nvPr>
            <p:ph type="body" sz="quarter" idx="10" hasCustomPrompt="1"/>
          </p:nvPr>
        </p:nvSpPr>
        <p:spPr>
          <a:xfrm>
            <a:off x="5086555" y="23749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7" name="Text Placeholder 5">
            <a:extLst>
              <a:ext uri="{FF2B5EF4-FFF2-40B4-BE49-F238E27FC236}">
                <a16:creationId xmlns:a16="http://schemas.microsoft.com/office/drawing/2014/main" id="{C600FFE9-A966-0740-91F7-749B53EEBA4F}"/>
              </a:ext>
            </a:extLst>
          </p:cNvPr>
          <p:cNvSpPr>
            <a:spLocks noGrp="1"/>
          </p:cNvSpPr>
          <p:nvPr>
            <p:ph type="body" sz="quarter" idx="11" hasCustomPrompt="1"/>
          </p:nvPr>
        </p:nvSpPr>
        <p:spPr>
          <a:xfrm>
            <a:off x="5086555" y="30385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8" name="Text Placeholder 5">
            <a:extLst>
              <a:ext uri="{FF2B5EF4-FFF2-40B4-BE49-F238E27FC236}">
                <a16:creationId xmlns:a16="http://schemas.microsoft.com/office/drawing/2014/main" id="{3DE73AC2-DD3E-9B43-8479-D8B11743DBEA}"/>
              </a:ext>
            </a:extLst>
          </p:cNvPr>
          <p:cNvSpPr>
            <a:spLocks noGrp="1"/>
          </p:cNvSpPr>
          <p:nvPr>
            <p:ph type="body" sz="quarter" idx="12" hasCustomPrompt="1"/>
          </p:nvPr>
        </p:nvSpPr>
        <p:spPr>
          <a:xfrm>
            <a:off x="58676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9" name="Text Placeholder 5">
            <a:extLst>
              <a:ext uri="{FF2B5EF4-FFF2-40B4-BE49-F238E27FC236}">
                <a16:creationId xmlns:a16="http://schemas.microsoft.com/office/drawing/2014/main" id="{AF41A4B0-6CC2-8B4F-A0DE-E6701D0D8C0C}"/>
              </a:ext>
            </a:extLst>
          </p:cNvPr>
          <p:cNvSpPr>
            <a:spLocks noGrp="1"/>
          </p:cNvSpPr>
          <p:nvPr>
            <p:ph type="body" sz="quarter" idx="13" hasCustomPrompt="1"/>
          </p:nvPr>
        </p:nvSpPr>
        <p:spPr>
          <a:xfrm>
            <a:off x="58676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0" name="Text Placeholder 5">
            <a:extLst>
              <a:ext uri="{FF2B5EF4-FFF2-40B4-BE49-F238E27FC236}">
                <a16:creationId xmlns:a16="http://schemas.microsoft.com/office/drawing/2014/main" id="{DE5DEF4D-B087-0F4C-AEA3-4F5D7693C0CC}"/>
              </a:ext>
            </a:extLst>
          </p:cNvPr>
          <p:cNvSpPr>
            <a:spLocks noGrp="1"/>
          </p:cNvSpPr>
          <p:nvPr>
            <p:ph type="body" sz="quarter" idx="14" hasCustomPrompt="1"/>
          </p:nvPr>
        </p:nvSpPr>
        <p:spPr>
          <a:xfrm>
            <a:off x="84203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1" name="Text Placeholder 5">
            <a:extLst>
              <a:ext uri="{FF2B5EF4-FFF2-40B4-BE49-F238E27FC236}">
                <a16:creationId xmlns:a16="http://schemas.microsoft.com/office/drawing/2014/main" id="{9E3B26F5-A19C-D249-9274-FEE4E14C876C}"/>
              </a:ext>
            </a:extLst>
          </p:cNvPr>
          <p:cNvSpPr>
            <a:spLocks noGrp="1"/>
          </p:cNvSpPr>
          <p:nvPr>
            <p:ph type="body" sz="quarter" idx="15" hasCustomPrompt="1"/>
          </p:nvPr>
        </p:nvSpPr>
        <p:spPr>
          <a:xfrm>
            <a:off x="84203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1006064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585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62237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122600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522188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2961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2961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656FC959-8127-F240-A581-A099A1BA24C2}"/>
              </a:ext>
            </a:extLst>
          </p:cNvPr>
          <p:cNvSpPr>
            <a:spLocks noGrp="1"/>
          </p:cNvSpPr>
          <p:nvPr>
            <p:ph type="body" sz="quarter" idx="14" hasCustomPrompt="1"/>
          </p:nvPr>
        </p:nvSpPr>
        <p:spPr>
          <a:xfrm>
            <a:off x="83060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A7C12695-0968-604B-B14A-65C87A7F19F5}"/>
              </a:ext>
            </a:extLst>
          </p:cNvPr>
          <p:cNvSpPr>
            <a:spLocks noGrp="1"/>
          </p:cNvSpPr>
          <p:nvPr>
            <p:ph type="body" sz="quarter" idx="15" hasCustomPrompt="1"/>
          </p:nvPr>
        </p:nvSpPr>
        <p:spPr>
          <a:xfrm>
            <a:off x="83060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478470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s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5">
            <a:extLst>
              <a:ext uri="{FF2B5EF4-FFF2-40B4-BE49-F238E27FC236}">
                <a16:creationId xmlns:a16="http://schemas.microsoft.com/office/drawing/2014/main" id="{B9AA3E6D-9D38-8445-9817-3F3C04EC5C25}"/>
              </a:ext>
            </a:extLst>
          </p:cNvPr>
          <p:cNvSpPr>
            <a:spLocks noGrp="1"/>
          </p:cNvSpPr>
          <p:nvPr>
            <p:ph type="body" sz="quarter" idx="10" hasCustomPrompt="1"/>
          </p:nvPr>
        </p:nvSpPr>
        <p:spPr>
          <a:xfrm>
            <a:off x="571706" y="2205294"/>
            <a:ext cx="62227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10" name="Text Placeholder 5">
            <a:extLst>
              <a:ext uri="{FF2B5EF4-FFF2-40B4-BE49-F238E27FC236}">
                <a16:creationId xmlns:a16="http://schemas.microsoft.com/office/drawing/2014/main" id="{B1F8A625-E21A-EB43-A4DA-DE2598488243}"/>
              </a:ext>
            </a:extLst>
          </p:cNvPr>
          <p:cNvSpPr>
            <a:spLocks noGrp="1"/>
          </p:cNvSpPr>
          <p:nvPr>
            <p:ph type="body" sz="quarter" idx="11" hasCustomPrompt="1"/>
          </p:nvPr>
        </p:nvSpPr>
        <p:spPr>
          <a:xfrm>
            <a:off x="571706" y="2868971"/>
            <a:ext cx="62227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11" name="Text Placeholder 5">
            <a:extLst>
              <a:ext uri="{FF2B5EF4-FFF2-40B4-BE49-F238E27FC236}">
                <a16:creationId xmlns:a16="http://schemas.microsoft.com/office/drawing/2014/main" id="{917D4ACD-033C-E145-A3BB-C63E21FC0B72}"/>
              </a:ext>
            </a:extLst>
          </p:cNvPr>
          <p:cNvSpPr>
            <a:spLocks noGrp="1"/>
          </p:cNvSpPr>
          <p:nvPr>
            <p:ph type="body" sz="quarter" idx="12" hasCustomPrompt="1"/>
          </p:nvPr>
        </p:nvSpPr>
        <p:spPr>
          <a:xfrm>
            <a:off x="9527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2" name="Text Placeholder 5">
            <a:extLst>
              <a:ext uri="{FF2B5EF4-FFF2-40B4-BE49-F238E27FC236}">
                <a16:creationId xmlns:a16="http://schemas.microsoft.com/office/drawing/2014/main" id="{C546E714-BB5F-B94B-94F6-074431B98C4A}"/>
              </a:ext>
            </a:extLst>
          </p:cNvPr>
          <p:cNvSpPr>
            <a:spLocks noGrp="1"/>
          </p:cNvSpPr>
          <p:nvPr>
            <p:ph type="body" sz="quarter" idx="13" hasCustomPrompt="1"/>
          </p:nvPr>
        </p:nvSpPr>
        <p:spPr>
          <a:xfrm>
            <a:off x="9527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68FE9F43-27DA-4F49-99B7-2CA36D200AE2}"/>
              </a:ext>
            </a:extLst>
          </p:cNvPr>
          <p:cNvSpPr>
            <a:spLocks noGrp="1"/>
          </p:cNvSpPr>
          <p:nvPr>
            <p:ph type="body" sz="quarter" idx="14" hasCustomPrompt="1"/>
          </p:nvPr>
        </p:nvSpPr>
        <p:spPr>
          <a:xfrm>
            <a:off x="37848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1838BAB-38AB-F04E-8BF1-71AE25D35116}"/>
              </a:ext>
            </a:extLst>
          </p:cNvPr>
          <p:cNvSpPr>
            <a:spLocks noGrp="1"/>
          </p:cNvSpPr>
          <p:nvPr>
            <p:ph type="body" sz="quarter" idx="15" hasCustomPrompt="1"/>
          </p:nvPr>
        </p:nvSpPr>
        <p:spPr>
          <a:xfrm>
            <a:off x="37848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3846140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speakers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717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353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5844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5844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290CE62C-6D66-7741-B54A-518B7E223A4B}"/>
              </a:ext>
            </a:extLst>
          </p:cNvPr>
          <p:cNvSpPr>
            <a:spLocks noGrp="1"/>
          </p:cNvSpPr>
          <p:nvPr>
            <p:ph type="body" sz="quarter" idx="14" hasCustomPrompt="1"/>
          </p:nvPr>
        </p:nvSpPr>
        <p:spPr>
          <a:xfrm>
            <a:off x="34927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F2A7BB25-6CF6-8847-B1F2-5239BF572433}"/>
              </a:ext>
            </a:extLst>
          </p:cNvPr>
          <p:cNvSpPr>
            <a:spLocks noGrp="1"/>
          </p:cNvSpPr>
          <p:nvPr>
            <p:ph type="body" sz="quarter" idx="15" hasCustomPrompt="1"/>
          </p:nvPr>
        </p:nvSpPr>
        <p:spPr>
          <a:xfrm>
            <a:off x="34927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104053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peakers A">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DDC0DC8-3208-384C-8E16-27A8C50973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70503A55-FD34-E749-A354-582CB270C56C}"/>
              </a:ext>
            </a:extLst>
          </p:cNvPr>
          <p:cNvSpPr>
            <a:spLocks noGrp="1"/>
          </p:cNvSpPr>
          <p:nvPr>
            <p:ph type="body" sz="quarter" idx="10" hasCustomPrompt="1"/>
          </p:nvPr>
        </p:nvSpPr>
        <p:spPr>
          <a:xfrm>
            <a:off x="3626055" y="23241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7" name="Text Placeholder 5">
            <a:extLst>
              <a:ext uri="{FF2B5EF4-FFF2-40B4-BE49-F238E27FC236}">
                <a16:creationId xmlns:a16="http://schemas.microsoft.com/office/drawing/2014/main" id="{CEF34926-C016-AD44-A331-7DF802FDEE9D}"/>
              </a:ext>
            </a:extLst>
          </p:cNvPr>
          <p:cNvSpPr>
            <a:spLocks noGrp="1"/>
          </p:cNvSpPr>
          <p:nvPr>
            <p:ph type="body" sz="quarter" idx="11" hasCustomPrompt="1"/>
          </p:nvPr>
        </p:nvSpPr>
        <p:spPr>
          <a:xfrm>
            <a:off x="3626055" y="2987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8" name="Text Placeholder 5">
            <a:extLst>
              <a:ext uri="{FF2B5EF4-FFF2-40B4-BE49-F238E27FC236}">
                <a16:creationId xmlns:a16="http://schemas.microsoft.com/office/drawing/2014/main" id="{E92ABBAB-C856-FA47-A693-CF88F67369D7}"/>
              </a:ext>
            </a:extLst>
          </p:cNvPr>
          <p:cNvSpPr>
            <a:spLocks noGrp="1"/>
          </p:cNvSpPr>
          <p:nvPr>
            <p:ph type="body" sz="quarter" idx="12" hasCustomPrompt="1"/>
          </p:nvPr>
        </p:nvSpPr>
        <p:spPr>
          <a:xfrm>
            <a:off x="25276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9" name="Text Placeholder 5">
            <a:extLst>
              <a:ext uri="{FF2B5EF4-FFF2-40B4-BE49-F238E27FC236}">
                <a16:creationId xmlns:a16="http://schemas.microsoft.com/office/drawing/2014/main" id="{1D61FE9A-6537-BF4C-BC51-F8D176462C36}"/>
              </a:ext>
            </a:extLst>
          </p:cNvPr>
          <p:cNvSpPr>
            <a:spLocks noGrp="1"/>
          </p:cNvSpPr>
          <p:nvPr>
            <p:ph type="body" sz="quarter" idx="13" hasCustomPrompt="1"/>
          </p:nvPr>
        </p:nvSpPr>
        <p:spPr>
          <a:xfrm>
            <a:off x="25276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0" name="Text Placeholder 5">
            <a:extLst>
              <a:ext uri="{FF2B5EF4-FFF2-40B4-BE49-F238E27FC236}">
                <a16:creationId xmlns:a16="http://schemas.microsoft.com/office/drawing/2014/main" id="{1F2B510D-7D0A-C942-ADE2-0ECE4353C3CC}"/>
              </a:ext>
            </a:extLst>
          </p:cNvPr>
          <p:cNvSpPr>
            <a:spLocks noGrp="1"/>
          </p:cNvSpPr>
          <p:nvPr>
            <p:ph type="body" sz="quarter" idx="14" hasCustomPrompt="1"/>
          </p:nvPr>
        </p:nvSpPr>
        <p:spPr>
          <a:xfrm>
            <a:off x="54613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1" name="Text Placeholder 5">
            <a:extLst>
              <a:ext uri="{FF2B5EF4-FFF2-40B4-BE49-F238E27FC236}">
                <a16:creationId xmlns:a16="http://schemas.microsoft.com/office/drawing/2014/main" id="{87521561-C65B-E04F-B78C-5864A5D81984}"/>
              </a:ext>
            </a:extLst>
          </p:cNvPr>
          <p:cNvSpPr>
            <a:spLocks noGrp="1"/>
          </p:cNvSpPr>
          <p:nvPr>
            <p:ph type="body" sz="quarter" idx="15" hasCustomPrompt="1"/>
          </p:nvPr>
        </p:nvSpPr>
        <p:spPr>
          <a:xfrm>
            <a:off x="54613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2" name="Text Placeholder 5">
            <a:extLst>
              <a:ext uri="{FF2B5EF4-FFF2-40B4-BE49-F238E27FC236}">
                <a16:creationId xmlns:a16="http://schemas.microsoft.com/office/drawing/2014/main" id="{E0EDD67D-F01A-9D4E-8043-99C36F84F688}"/>
              </a:ext>
            </a:extLst>
          </p:cNvPr>
          <p:cNvSpPr>
            <a:spLocks noGrp="1"/>
          </p:cNvSpPr>
          <p:nvPr>
            <p:ph type="body" sz="quarter" idx="16" hasCustomPrompt="1"/>
          </p:nvPr>
        </p:nvSpPr>
        <p:spPr>
          <a:xfrm>
            <a:off x="8395008" y="414430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3" name="Text Placeholder 5">
            <a:extLst>
              <a:ext uri="{FF2B5EF4-FFF2-40B4-BE49-F238E27FC236}">
                <a16:creationId xmlns:a16="http://schemas.microsoft.com/office/drawing/2014/main" id="{9AB145D3-EB98-FE4A-B670-C4A87C8C19D2}"/>
              </a:ext>
            </a:extLst>
          </p:cNvPr>
          <p:cNvSpPr>
            <a:spLocks noGrp="1"/>
          </p:cNvSpPr>
          <p:nvPr>
            <p:ph type="body" sz="quarter" idx="17" hasCustomPrompt="1"/>
          </p:nvPr>
        </p:nvSpPr>
        <p:spPr>
          <a:xfrm>
            <a:off x="8395008" y="450810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188564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304334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5.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27.e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2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image" Target="../media/image26.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image" Target="../media/image2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02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6" r:id="rId3"/>
    <p:sldLayoutId id="2147483837" r:id="rId4"/>
    <p:sldLayoutId id="2147483838" r:id="rId5"/>
    <p:sldLayoutId id="2147483839" r:id="rId6"/>
    <p:sldLayoutId id="2147483840" r:id="rId7"/>
    <p:sldLayoutId id="2147483830" r:id="rId8"/>
    <p:sldLayoutId id="2147483832" r:id="rId9"/>
    <p:sldLayoutId id="2147483834" r:id="rId10"/>
    <p:sldLayoutId id="2147483835" r:id="rId11"/>
    <p:sldLayoutId id="21474838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75613"/>
      </p:ext>
    </p:extLst>
  </p:cSld>
  <p:clrMap bg1="lt1" tx1="dk1" bg2="lt2" tx2="dk2" accent1="accent1" accent2="accent2" accent3="accent3" accent4="accent4" accent5="accent5" accent6="accent6" hlink="hlink" folHlink="folHlink"/>
  <p:sldLayoutIdLst>
    <p:sldLayoutId id="2147483753" r:id="rId1"/>
    <p:sldLayoutId id="2147483761" r:id="rId2"/>
    <p:sldLayoutId id="2147483762" r:id="rId3"/>
    <p:sldLayoutId id="2147483763" r:id="rId4"/>
    <p:sldLayoutId id="2147483760" r:id="rId5"/>
    <p:sldLayoutId id="2147483754" r:id="rId6"/>
    <p:sldLayoutId id="2147483755" r:id="rId7"/>
    <p:sldLayoutId id="2147483756" r:id="rId8"/>
    <p:sldLayoutId id="2147483757" r:id="rId9"/>
    <p:sldLayoutId id="2147483758"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4"/>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5"/>
          <a:srcRect r="93997"/>
          <a:stretch/>
        </p:blipFill>
        <p:spPr>
          <a:xfrm>
            <a:off x="12306211" y="0"/>
            <a:ext cx="261715" cy="6857380"/>
          </a:xfrm>
          <a:prstGeom prst="rect">
            <a:avLst/>
          </a:prstGeom>
        </p:spPr>
      </p:pic>
    </p:spTree>
    <p:extLst>
      <p:ext uri="{BB962C8B-B14F-4D97-AF65-F5344CB8AC3E}">
        <p14:creationId xmlns:p14="http://schemas.microsoft.com/office/powerpoint/2010/main" val="12903360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29"/>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0"/>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79.sv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79.sv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microsoft.com/office/2018/10/relationships/comments" Target="../comments/modernComment_7FF6445F_82E1E68D.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42.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42.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18/10/relationships/comments" Target="../comments/modernComment_7FF64445_573073D0.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105.png"/><Relationship Id="rId5" Type="http://schemas.openxmlformats.org/officeDocument/2006/relationships/image" Target="../media/image42.sv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06.jpe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119.svg"/><Relationship Id="rId5" Type="http://schemas.openxmlformats.org/officeDocument/2006/relationships/image" Target="../media/image108.png"/><Relationship Id="rId10" Type="http://schemas.openxmlformats.org/officeDocument/2006/relationships/image" Target="../media/image123.svg"/><Relationship Id="rId4" Type="http://schemas.openxmlformats.org/officeDocument/2006/relationships/image" Target="../media/image107.png"/><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portal.lsretail.com/products/ls-central/ls-central-saas/"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helplscentralimplement.lsretail.com/Content/home.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F5B7D-9C65-F74A-9C67-53712E2BCF1C}"/>
              </a:ext>
            </a:extLst>
          </p:cNvPr>
          <p:cNvSpPr>
            <a:spLocks noGrp="1"/>
          </p:cNvSpPr>
          <p:nvPr>
            <p:ph type="body" sz="quarter" idx="10"/>
          </p:nvPr>
        </p:nvSpPr>
        <p:spPr>
          <a:xfrm>
            <a:off x="407504" y="2369451"/>
            <a:ext cx="5973418" cy="506896"/>
          </a:xfrm>
        </p:spPr>
        <p:txBody>
          <a:bodyPr lIns="91440" tIns="45720" rIns="91440" bIns="45720" anchor="t"/>
          <a:lstStyle/>
          <a:p>
            <a:r>
              <a:rPr lang="en-US">
                <a:latin typeface="Segoe UI"/>
                <a:cs typeface="Segoe UI"/>
              </a:rPr>
              <a:t>LS Central SaaS</a:t>
            </a:r>
            <a:endParaRPr lang="en-IS"/>
          </a:p>
        </p:txBody>
      </p:sp>
      <p:sp>
        <p:nvSpPr>
          <p:cNvPr id="3" name="Text Placeholder 2">
            <a:extLst>
              <a:ext uri="{FF2B5EF4-FFF2-40B4-BE49-F238E27FC236}">
                <a16:creationId xmlns:a16="http://schemas.microsoft.com/office/drawing/2014/main" id="{0E73F250-6C18-1949-A43C-1389B2A30383}"/>
              </a:ext>
            </a:extLst>
          </p:cNvPr>
          <p:cNvSpPr>
            <a:spLocks noGrp="1"/>
          </p:cNvSpPr>
          <p:nvPr>
            <p:ph type="body" sz="quarter" idx="11"/>
          </p:nvPr>
        </p:nvSpPr>
        <p:spPr>
          <a:xfrm>
            <a:off x="407504" y="3055251"/>
            <a:ext cx="5973418" cy="506896"/>
          </a:xfrm>
        </p:spPr>
        <p:txBody>
          <a:bodyPr/>
          <a:lstStyle/>
          <a:p>
            <a:r>
              <a:rPr lang="en-US" dirty="0"/>
              <a:t>Onboarding Process and Support</a:t>
            </a:r>
            <a:endParaRPr lang="en-IS" dirty="0"/>
          </a:p>
        </p:txBody>
      </p:sp>
      <p:sp>
        <p:nvSpPr>
          <p:cNvPr id="4" name="Text Placeholder 3">
            <a:extLst>
              <a:ext uri="{FF2B5EF4-FFF2-40B4-BE49-F238E27FC236}">
                <a16:creationId xmlns:a16="http://schemas.microsoft.com/office/drawing/2014/main" id="{0A53EA41-DABE-FA40-8FB2-C120533E1DE1}"/>
              </a:ext>
            </a:extLst>
          </p:cNvPr>
          <p:cNvSpPr>
            <a:spLocks noGrp="1"/>
          </p:cNvSpPr>
          <p:nvPr>
            <p:ph type="body" sz="quarter" idx="12"/>
          </p:nvPr>
        </p:nvSpPr>
        <p:spPr>
          <a:xfrm>
            <a:off x="321983" y="3657457"/>
            <a:ext cx="6545883" cy="616511"/>
          </a:xfrm>
        </p:spPr>
        <p:txBody>
          <a:bodyPr lIns="91440" tIns="45720" rIns="91440" bIns="45720" anchor="t"/>
          <a:lstStyle/>
          <a:p>
            <a:r>
              <a:rPr lang="en-US" sz="2000">
                <a:latin typeface="Segoe UI"/>
                <a:cs typeface="Segoe UI"/>
              </a:rPr>
              <a:t>Aðalbjörg Karlsdóttir </a:t>
            </a:r>
            <a:r>
              <a:rPr lang="en-US" sz="2000" b="0">
                <a:latin typeface="Segoe UI"/>
                <a:cs typeface="Segoe UI"/>
              </a:rPr>
              <a:t>– Onboarding Lead</a:t>
            </a:r>
            <a:r>
              <a:rPr lang="en-US" sz="2000" b="0"/>
              <a:t/>
            </a:r>
            <a:br>
              <a:rPr lang="en-US" sz="2000" b="0"/>
            </a:br>
            <a:r>
              <a:rPr lang="en-US" sz="2000">
                <a:latin typeface="Segoe UI"/>
                <a:cs typeface="Segoe UI"/>
              </a:rPr>
              <a:t>Guðrún Ólafsdóttir </a:t>
            </a:r>
            <a:r>
              <a:rPr lang="en-US" sz="2000" b="0">
                <a:latin typeface="Segoe UI"/>
                <a:cs typeface="Segoe UI"/>
              </a:rPr>
              <a:t>– Product Director</a:t>
            </a:r>
            <a:r>
              <a:rPr lang="en-US" sz="2000" b="0"/>
              <a:t/>
            </a:r>
            <a:br>
              <a:rPr lang="en-US" sz="2000" b="0"/>
            </a:br>
            <a:r>
              <a:rPr lang="en-US" sz="2000">
                <a:latin typeface="Segoe UI"/>
                <a:cs typeface="Segoe UI"/>
              </a:rPr>
              <a:t>Gunnar Ingimundarson </a:t>
            </a:r>
            <a:r>
              <a:rPr lang="en-US" sz="2000" b="0">
                <a:latin typeface="Segoe UI"/>
                <a:cs typeface="Segoe UI"/>
              </a:rPr>
              <a:t>– Chief Consulting Officer</a:t>
            </a:r>
            <a:r>
              <a:rPr lang="en-US" sz="2000" b="0"/>
              <a:t/>
            </a:r>
            <a:br>
              <a:rPr lang="en-US" sz="2000" b="0"/>
            </a:br>
            <a:endParaRPr lang="en-US" sz="2000" b="0">
              <a:latin typeface="Segoe UI"/>
              <a:cs typeface="Segoe UI"/>
            </a:endParaRPr>
          </a:p>
          <a:p>
            <a:endParaRPr lang="en-IS" sz="2000" b="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D6ABB25-2AC2-BA6D-D7DF-4D030B9F85BC}"/>
                  </a:ext>
                </a:extLst>
              </p14:cNvPr>
              <p14:cNvContentPartPr/>
              <p14:nvPr/>
            </p14:nvContentPartPr>
            <p14:xfrm>
              <a:off x="9753480" y="1698480"/>
              <a:ext cx="2435760" cy="3528000"/>
            </p14:xfrm>
          </p:contentPart>
        </mc:Choice>
        <mc:Fallback xmlns="">
          <p:pic>
            <p:nvPicPr>
              <p:cNvPr id="5" name="Ink 4">
                <a:extLst>
                  <a:ext uri="{FF2B5EF4-FFF2-40B4-BE49-F238E27FC236}">
                    <a16:creationId xmlns:a16="http://schemas.microsoft.com/office/drawing/2014/main" id="{2D6ABB25-2AC2-BA6D-D7DF-4D030B9F85BC}"/>
                  </a:ext>
                </a:extLst>
              </p:cNvPr>
              <p:cNvPicPr/>
              <p:nvPr/>
            </p:nvPicPr>
            <p:blipFill>
              <a:blip r:embed="rId4"/>
              <a:stretch>
                <a:fillRect/>
              </a:stretch>
            </p:blipFill>
            <p:spPr>
              <a:xfrm>
                <a:off x="9744120" y="1689120"/>
                <a:ext cx="2454480" cy="3546720"/>
              </a:xfrm>
              <a:prstGeom prst="rect">
                <a:avLst/>
              </a:prstGeom>
            </p:spPr>
          </p:pic>
        </mc:Fallback>
      </mc:AlternateContent>
    </p:spTree>
    <p:extLst>
      <p:ext uri="{BB962C8B-B14F-4D97-AF65-F5344CB8AC3E}">
        <p14:creationId xmlns:p14="http://schemas.microsoft.com/office/powerpoint/2010/main" val="425051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F736A-7BCC-2E4E-AFC2-6FF21406ED35}"/>
              </a:ext>
            </a:extLst>
          </p:cNvPr>
          <p:cNvSpPr>
            <a:spLocks noGrp="1"/>
          </p:cNvSpPr>
          <p:nvPr>
            <p:ph type="body" sz="quarter" idx="12"/>
          </p:nvPr>
        </p:nvSpPr>
        <p:spPr>
          <a:xfrm>
            <a:off x="344876" y="5557831"/>
            <a:ext cx="5610877" cy="386651"/>
          </a:xfrm>
        </p:spPr>
        <p:txBody>
          <a:bodyPr/>
          <a:lstStyle/>
          <a:p>
            <a:pPr indent="0"/>
            <a:r>
              <a:rPr lang="is-IS"/>
              <a:t>	</a:t>
            </a:r>
            <a:r>
              <a:rPr lang="en-US" b="1" u="sng"/>
              <a:t>LS Central Base Training! </a:t>
            </a:r>
          </a:p>
          <a:p>
            <a:pPr indent="0"/>
            <a:endParaRPr lang="en-US"/>
          </a:p>
        </p:txBody>
      </p:sp>
      <p:sp>
        <p:nvSpPr>
          <p:cNvPr id="4" name="Text Placeholder 3">
            <a:extLst>
              <a:ext uri="{FF2B5EF4-FFF2-40B4-BE49-F238E27FC236}">
                <a16:creationId xmlns:a16="http://schemas.microsoft.com/office/drawing/2014/main" id="{3F34750B-F34A-A24D-B0D0-069DE0101160}"/>
              </a:ext>
            </a:extLst>
          </p:cNvPr>
          <p:cNvSpPr>
            <a:spLocks noGrp="1"/>
          </p:cNvSpPr>
          <p:nvPr>
            <p:ph type="body" sz="quarter" idx="14"/>
          </p:nvPr>
        </p:nvSpPr>
        <p:spPr>
          <a:xfrm>
            <a:off x="308340" y="266458"/>
            <a:ext cx="5206195" cy="1773357"/>
          </a:xfrm>
        </p:spPr>
        <p:txBody>
          <a:bodyPr/>
          <a:lstStyle/>
          <a:p>
            <a:pPr>
              <a:spcBef>
                <a:spcPts val="400"/>
              </a:spcBef>
            </a:pPr>
            <a:r>
              <a:rPr lang="is-IS" sz="5400">
                <a:solidFill>
                  <a:srgbClr val="108890"/>
                </a:solidFill>
              </a:rPr>
              <a:t>Key #1 </a:t>
            </a:r>
          </a:p>
          <a:p>
            <a:pPr>
              <a:spcBef>
                <a:spcPts val="400"/>
              </a:spcBef>
            </a:pPr>
            <a:r>
              <a:rPr lang="en-US"/>
              <a:t>Prepare your</a:t>
            </a:r>
          </a:p>
          <a:p>
            <a:pPr>
              <a:spcBef>
                <a:spcPts val="400"/>
              </a:spcBef>
            </a:pPr>
            <a:r>
              <a:rPr lang="en-US"/>
              <a:t>development and</a:t>
            </a:r>
          </a:p>
          <a:p>
            <a:pPr>
              <a:spcBef>
                <a:spcPts val="400"/>
              </a:spcBef>
            </a:pPr>
            <a:r>
              <a:rPr lang="en-US"/>
              <a:t>delivery teams</a:t>
            </a:r>
          </a:p>
        </p:txBody>
      </p:sp>
      <p:pic>
        <p:nvPicPr>
          <p:cNvPr id="9" name="Picture Placeholder 8">
            <a:extLst>
              <a:ext uri="{FF2B5EF4-FFF2-40B4-BE49-F238E27FC236}">
                <a16:creationId xmlns:a16="http://schemas.microsoft.com/office/drawing/2014/main" id="{92CD2692-5362-A246-AD3D-C7DF70A57FC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11" descr="Graphical user interface&#10;&#10;Description automatically generated with low confidence">
            <a:extLst>
              <a:ext uri="{FF2B5EF4-FFF2-40B4-BE49-F238E27FC236}">
                <a16:creationId xmlns:a16="http://schemas.microsoft.com/office/drawing/2014/main" id="{708120B8-B4C0-BD4C-B0BD-59CE9A2CF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8061" y="1624201"/>
            <a:ext cx="2628661" cy="4669911"/>
          </a:xfrm>
          <a:prstGeom prst="rect">
            <a:avLst/>
          </a:prstGeom>
          <a:effectLst>
            <a:outerShdw blurRad="152400" dist="50800" dir="5400000" algn="ctr" rotWithShape="0">
              <a:srgbClr val="000000">
                <a:alpha val="20000"/>
              </a:srgbClr>
            </a:outerShdw>
          </a:effectLst>
        </p:spPr>
      </p:pic>
      <p:sp>
        <p:nvSpPr>
          <p:cNvPr id="13" name="TextBox 12">
            <a:extLst>
              <a:ext uri="{FF2B5EF4-FFF2-40B4-BE49-F238E27FC236}">
                <a16:creationId xmlns:a16="http://schemas.microsoft.com/office/drawing/2014/main" id="{ED314BD5-AA9F-2146-BBB4-2CFBC49807CA}"/>
              </a:ext>
            </a:extLst>
          </p:cNvPr>
          <p:cNvSpPr txBox="1"/>
          <p:nvPr/>
        </p:nvSpPr>
        <p:spPr>
          <a:xfrm>
            <a:off x="6906846" y="5227937"/>
            <a:ext cx="1207516" cy="523220"/>
          </a:xfrm>
          <a:prstGeom prst="rect">
            <a:avLst/>
          </a:prstGeom>
          <a:solidFill>
            <a:srgbClr val="7332A8"/>
          </a:solidFill>
          <a:effectLst>
            <a:outerShdw blurRad="152400" dist="50800" dir="5400000" algn="ctr" rotWithShape="0">
              <a:srgbClr val="000000">
                <a:alpha val="20000"/>
              </a:srgbClr>
            </a:outerShdw>
          </a:effectLst>
        </p:spPr>
        <p:txBody>
          <a:bodyPr wrap="square" rtlCol="0">
            <a:spAutoFit/>
          </a:bodyPr>
          <a:lstStyle/>
          <a:p>
            <a:pPr algn="ctr"/>
            <a:r>
              <a:rPr lang="en-IS" sz="1400" b="1">
                <a:solidFill>
                  <a:schemeClr val="bg1"/>
                </a:solidFill>
                <a:latin typeface="Segoe UI" panose="020B0502040204020203" pitchFamily="34" charset="0"/>
                <a:cs typeface="Segoe UI" panose="020B0502040204020203" pitchFamily="34" charset="0"/>
              </a:rPr>
              <a:t>LS Retail can help</a:t>
            </a:r>
          </a:p>
        </p:txBody>
      </p:sp>
      <p:cxnSp>
        <p:nvCxnSpPr>
          <p:cNvPr id="15" name="Straight Arrow Connector 14">
            <a:extLst>
              <a:ext uri="{FF2B5EF4-FFF2-40B4-BE49-F238E27FC236}">
                <a16:creationId xmlns:a16="http://schemas.microsoft.com/office/drawing/2014/main" id="{AA080A14-1AB9-FA4C-AFD9-B48463A9B40A}"/>
              </a:ext>
            </a:extLst>
          </p:cNvPr>
          <p:cNvCxnSpPr/>
          <p:nvPr/>
        </p:nvCxnSpPr>
        <p:spPr>
          <a:xfrm>
            <a:off x="8106507" y="5498123"/>
            <a:ext cx="211016" cy="0"/>
          </a:xfrm>
          <a:prstGeom prst="straightConnector1">
            <a:avLst/>
          </a:prstGeom>
          <a:ln w="12700">
            <a:solidFill>
              <a:srgbClr val="7332A8"/>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ABAAA43-CF14-4F5D-AED3-F2EEB3E3452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flipH="1">
            <a:off x="290808" y="5505132"/>
            <a:ext cx="959007" cy="944988"/>
          </a:xfrm>
          <a:prstGeom prst="rect">
            <a:avLst/>
          </a:prstGeom>
        </p:spPr>
      </p:pic>
      <p:pic>
        <p:nvPicPr>
          <p:cNvPr id="10" name="Graphic 9">
            <a:extLst>
              <a:ext uri="{FF2B5EF4-FFF2-40B4-BE49-F238E27FC236}">
                <a16:creationId xmlns:a16="http://schemas.microsoft.com/office/drawing/2014/main" id="{61380B21-3AB0-4321-8472-4EF50B7E657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200000" flipH="1">
            <a:off x="4309572" y="5505134"/>
            <a:ext cx="959007" cy="944988"/>
          </a:xfrm>
          <a:prstGeom prst="rect">
            <a:avLst/>
          </a:prstGeom>
          <a:scene3d>
            <a:camera prst="orthographicFront">
              <a:rot lat="0" lon="9000000" rev="0"/>
            </a:camera>
            <a:lightRig rig="threePt" dir="t"/>
          </a:scene3d>
        </p:spPr>
      </p:pic>
    </p:spTree>
    <p:extLst>
      <p:ext uri="{BB962C8B-B14F-4D97-AF65-F5344CB8AC3E}">
        <p14:creationId xmlns:p14="http://schemas.microsoft.com/office/powerpoint/2010/main" val="224321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98EAC-6BEB-4C03-A83D-30E764BB5078}"/>
              </a:ext>
            </a:extLst>
          </p:cNvPr>
          <p:cNvPicPr>
            <a:picLocks noChangeAspect="1"/>
          </p:cNvPicPr>
          <p:nvPr/>
        </p:nvPicPr>
        <p:blipFill>
          <a:blip r:embed="rId3"/>
          <a:stretch>
            <a:fillRect/>
          </a:stretch>
        </p:blipFill>
        <p:spPr>
          <a:xfrm>
            <a:off x="234792" y="799965"/>
            <a:ext cx="6121715" cy="5258070"/>
          </a:xfrm>
          <a:prstGeom prst="rect">
            <a:avLst/>
          </a:prstGeom>
          <a:noFill/>
          <a:ln>
            <a:noFill/>
          </a:ln>
          <a:effectLst>
            <a:outerShdw blurRad="50800" dist="50800" dir="5400000" algn="ctr" rotWithShape="0">
              <a:srgbClr val="000000">
                <a:alpha val="43137"/>
              </a:srgbClr>
            </a:outerShdw>
          </a:effectLst>
        </p:spPr>
      </p:pic>
      <p:pic>
        <p:nvPicPr>
          <p:cNvPr id="9" name="Picture 8">
            <a:extLst>
              <a:ext uri="{FF2B5EF4-FFF2-40B4-BE49-F238E27FC236}">
                <a16:creationId xmlns:a16="http://schemas.microsoft.com/office/drawing/2014/main" id="{41407143-32F7-EE41-B9AE-9257D545B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5545" y="1583356"/>
            <a:ext cx="6269371" cy="3117232"/>
          </a:xfrm>
          <a:prstGeom prst="rect">
            <a:avLst/>
          </a:prstGeom>
          <a:ln w="28575">
            <a:noFill/>
          </a:ln>
          <a:effectLst>
            <a:outerShdw blurRad="152400" dist="50800" dir="5400000" algn="ctr" rotWithShape="0">
              <a:srgbClr val="000000">
                <a:alpha val="20000"/>
              </a:srgbClr>
            </a:outerShdw>
          </a:effectLst>
        </p:spPr>
      </p:pic>
      <p:cxnSp>
        <p:nvCxnSpPr>
          <p:cNvPr id="12" name="Straight Arrow Connector 11">
            <a:extLst>
              <a:ext uri="{FF2B5EF4-FFF2-40B4-BE49-F238E27FC236}">
                <a16:creationId xmlns:a16="http://schemas.microsoft.com/office/drawing/2014/main" id="{DA87965D-F507-446D-AB2A-5D532EC76C73}"/>
              </a:ext>
            </a:extLst>
          </p:cNvPr>
          <p:cNvCxnSpPr>
            <a:cxnSpLocks/>
          </p:cNvCxnSpPr>
          <p:nvPr/>
        </p:nvCxnSpPr>
        <p:spPr>
          <a:xfrm flipV="1">
            <a:off x="4514850" y="2814638"/>
            <a:ext cx="1393031" cy="2907506"/>
          </a:xfrm>
          <a:prstGeom prst="straightConnector1">
            <a:avLst/>
          </a:prstGeom>
          <a:ln w="381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06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34750B-F34A-A24D-B0D0-069DE0101160}"/>
              </a:ext>
            </a:extLst>
          </p:cNvPr>
          <p:cNvSpPr>
            <a:spLocks noGrp="1"/>
          </p:cNvSpPr>
          <p:nvPr>
            <p:ph type="body" sz="quarter" idx="14"/>
          </p:nvPr>
        </p:nvSpPr>
        <p:spPr>
          <a:xfrm>
            <a:off x="308340" y="266458"/>
            <a:ext cx="5206195" cy="1773357"/>
          </a:xfrm>
        </p:spPr>
        <p:txBody>
          <a:bodyPr/>
          <a:lstStyle/>
          <a:p>
            <a:pPr>
              <a:spcBef>
                <a:spcPts val="400"/>
              </a:spcBef>
            </a:pPr>
            <a:r>
              <a:rPr lang="is-IS" sz="5400">
                <a:solidFill>
                  <a:srgbClr val="108890"/>
                </a:solidFill>
              </a:rPr>
              <a:t>Key #2</a:t>
            </a:r>
          </a:p>
          <a:p>
            <a:pPr>
              <a:spcBef>
                <a:spcPts val="400"/>
              </a:spcBef>
            </a:pPr>
            <a:r>
              <a:rPr lang="en-US"/>
              <a:t>Prepare your</a:t>
            </a:r>
          </a:p>
          <a:p>
            <a:pPr>
              <a:spcBef>
                <a:spcPts val="400"/>
              </a:spcBef>
            </a:pPr>
            <a:r>
              <a:rPr lang="en-US"/>
              <a:t>support team</a:t>
            </a:r>
          </a:p>
        </p:txBody>
      </p:sp>
      <p:pic>
        <p:nvPicPr>
          <p:cNvPr id="7" name="Picture Placeholder 6">
            <a:extLst>
              <a:ext uri="{FF2B5EF4-FFF2-40B4-BE49-F238E27FC236}">
                <a16:creationId xmlns:a16="http://schemas.microsoft.com/office/drawing/2014/main" id="{89298DF0-7B0E-134B-9F80-44BF53D195D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272784" y="1060315"/>
            <a:ext cx="5919216" cy="5797685"/>
          </a:xfrm>
        </p:spPr>
      </p:pic>
    </p:spTree>
    <p:extLst>
      <p:ext uri="{BB962C8B-B14F-4D97-AF65-F5344CB8AC3E}">
        <p14:creationId xmlns:p14="http://schemas.microsoft.com/office/powerpoint/2010/main" val="321691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464DB-EBF9-1C41-A920-20F3F1ADA5C5}"/>
              </a:ext>
            </a:extLst>
          </p:cNvPr>
          <p:cNvGrpSpPr/>
          <p:nvPr/>
        </p:nvGrpSpPr>
        <p:grpSpPr>
          <a:xfrm>
            <a:off x="770134" y="579719"/>
            <a:ext cx="10651732" cy="5667566"/>
            <a:chOff x="261043" y="457047"/>
            <a:chExt cx="11860824" cy="6310899"/>
          </a:xfrm>
          <a:effectLst>
            <a:outerShdw blurRad="152400" dist="50800" dir="5400000" algn="ctr" rotWithShape="0">
              <a:srgbClr val="000000">
                <a:alpha val="20000"/>
              </a:srgbClr>
            </a:outerShdw>
          </a:effectLst>
        </p:grpSpPr>
        <p:pic>
          <p:nvPicPr>
            <p:cNvPr id="2" name="Picture 1">
              <a:extLst>
                <a:ext uri="{FF2B5EF4-FFF2-40B4-BE49-F238E27FC236}">
                  <a16:creationId xmlns:a16="http://schemas.microsoft.com/office/drawing/2014/main" id="{0C0067F2-97BD-D548-913C-368C4936C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043" y="457047"/>
              <a:ext cx="6737696" cy="2971953"/>
            </a:xfrm>
            <a:prstGeom prst="rect">
              <a:avLst/>
            </a:prstGeom>
            <a:ln w="6350">
              <a:noFill/>
            </a:ln>
            <a:effectLst>
              <a:outerShdw blurRad="50800" dist="50800" dir="5400000" algn="ctr" rotWithShape="0">
                <a:srgbClr val="000000">
                  <a:alpha val="43137"/>
                </a:srgbClr>
              </a:outerShdw>
            </a:effectLst>
          </p:spPr>
        </p:pic>
        <p:pic>
          <p:nvPicPr>
            <p:cNvPr id="3" name="Picture 2">
              <a:extLst>
                <a:ext uri="{FF2B5EF4-FFF2-40B4-BE49-F238E27FC236}">
                  <a16:creationId xmlns:a16="http://schemas.microsoft.com/office/drawing/2014/main" id="{4EA51869-B3E1-ED4B-A7F6-A11C94A78E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765" y="2443153"/>
              <a:ext cx="8291102" cy="4324793"/>
            </a:xfrm>
            <a:prstGeom prst="rect">
              <a:avLst/>
            </a:prstGeom>
            <a:ln w="6350">
              <a:noFill/>
            </a:ln>
            <a:effectLst>
              <a:outerShdw blurRad="50800" dist="50800" dir="5400000" algn="ctr" rotWithShape="0">
                <a:srgbClr val="000000">
                  <a:alpha val="43137"/>
                </a:srgbClr>
              </a:outerShdw>
            </a:effectLst>
          </p:spPr>
        </p:pic>
        <p:cxnSp>
          <p:nvCxnSpPr>
            <p:cNvPr id="4" name="Straight Arrow Connector 3">
              <a:extLst>
                <a:ext uri="{FF2B5EF4-FFF2-40B4-BE49-F238E27FC236}">
                  <a16:creationId xmlns:a16="http://schemas.microsoft.com/office/drawing/2014/main" id="{2703573A-9E6A-0D42-B9C4-8593A9AB9C9D}"/>
                </a:ext>
              </a:extLst>
            </p:cNvPr>
            <p:cNvCxnSpPr>
              <a:cxnSpLocks/>
            </p:cNvCxnSpPr>
            <p:nvPr/>
          </p:nvCxnSpPr>
          <p:spPr>
            <a:xfrm>
              <a:off x="2715491" y="1943023"/>
              <a:ext cx="1371600" cy="2400377"/>
            </a:xfrm>
            <a:prstGeom prst="straightConnector1">
              <a:avLst/>
            </a:prstGeom>
            <a:ln w="6350">
              <a:no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DE5189A9-00D0-4212-80B2-7ADDEBAE4652}"/>
              </a:ext>
            </a:extLst>
          </p:cNvPr>
          <p:cNvCxnSpPr>
            <a:cxnSpLocks/>
          </p:cNvCxnSpPr>
          <p:nvPr/>
        </p:nvCxnSpPr>
        <p:spPr>
          <a:xfrm>
            <a:off x="2974376" y="1914215"/>
            <a:ext cx="1231779" cy="2207729"/>
          </a:xfrm>
          <a:prstGeom prst="straightConnector1">
            <a:avLst/>
          </a:prstGeom>
          <a:ln w="381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003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34750B-F34A-A24D-B0D0-069DE0101160}"/>
              </a:ext>
            </a:extLst>
          </p:cNvPr>
          <p:cNvSpPr>
            <a:spLocks noGrp="1"/>
          </p:cNvSpPr>
          <p:nvPr>
            <p:ph type="body" sz="quarter" idx="14"/>
          </p:nvPr>
        </p:nvSpPr>
        <p:spPr>
          <a:xfrm>
            <a:off x="308340" y="266458"/>
            <a:ext cx="5206195" cy="1773357"/>
          </a:xfrm>
        </p:spPr>
        <p:txBody>
          <a:bodyPr/>
          <a:lstStyle/>
          <a:p>
            <a:pPr>
              <a:spcBef>
                <a:spcPts val="400"/>
              </a:spcBef>
            </a:pPr>
            <a:r>
              <a:rPr lang="is-IS" sz="5400">
                <a:solidFill>
                  <a:srgbClr val="108890"/>
                </a:solidFill>
              </a:rPr>
              <a:t>Key #3</a:t>
            </a:r>
          </a:p>
          <a:p>
            <a:pPr>
              <a:spcBef>
                <a:spcPts val="400"/>
              </a:spcBef>
            </a:pPr>
            <a:r>
              <a:rPr lang="en-US"/>
              <a:t>Prepare your</a:t>
            </a:r>
          </a:p>
          <a:p>
            <a:pPr>
              <a:spcBef>
                <a:spcPts val="400"/>
              </a:spcBef>
            </a:pPr>
            <a:r>
              <a:rPr lang="en-US"/>
              <a:t>sales team</a:t>
            </a:r>
          </a:p>
        </p:txBody>
      </p:sp>
      <p:pic>
        <p:nvPicPr>
          <p:cNvPr id="6" name="Picture Placeholder 5">
            <a:extLst>
              <a:ext uri="{FF2B5EF4-FFF2-40B4-BE49-F238E27FC236}">
                <a16:creationId xmlns:a16="http://schemas.microsoft.com/office/drawing/2014/main" id="{077267DA-56C4-EB45-A476-391CDDE363D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272784" y="1060315"/>
            <a:ext cx="5919216" cy="5797685"/>
          </a:xfrm>
        </p:spPr>
      </p:pic>
    </p:spTree>
    <p:extLst>
      <p:ext uri="{BB962C8B-B14F-4D97-AF65-F5344CB8AC3E}">
        <p14:creationId xmlns:p14="http://schemas.microsoft.com/office/powerpoint/2010/main" val="336509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 text, application, email&#10;&#10;Description automatically generated">
            <a:extLst>
              <a:ext uri="{FF2B5EF4-FFF2-40B4-BE49-F238E27FC236}">
                <a16:creationId xmlns:a16="http://schemas.microsoft.com/office/drawing/2014/main" id="{EB8A1F40-FE5A-1844-A74D-81D677F2D7B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376A118B-3C0D-564C-ABEF-C23394175869}"/>
              </a:ext>
            </a:extLst>
          </p:cNvPr>
          <p:cNvSpPr/>
          <p:nvPr/>
        </p:nvSpPr>
        <p:spPr>
          <a:xfrm>
            <a:off x="11313763" y="5889356"/>
            <a:ext cx="728420" cy="743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C31FFCC6-4C8F-5345-916E-3FB8597203E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400000" flipH="1">
            <a:off x="347381" y="2733114"/>
            <a:ext cx="870697" cy="870697"/>
          </a:xfrm>
          <a:prstGeom prst="rect">
            <a:avLst/>
          </a:prstGeom>
        </p:spPr>
      </p:pic>
      <p:cxnSp>
        <p:nvCxnSpPr>
          <p:cNvPr id="9" name="Straight Connector 8">
            <a:extLst>
              <a:ext uri="{FF2B5EF4-FFF2-40B4-BE49-F238E27FC236}">
                <a16:creationId xmlns:a16="http://schemas.microsoft.com/office/drawing/2014/main" id="{E8D3CFB5-060D-C548-8808-97130CD83C99}"/>
              </a:ext>
            </a:extLst>
          </p:cNvPr>
          <p:cNvCxnSpPr/>
          <p:nvPr/>
        </p:nvCxnSpPr>
        <p:spPr>
          <a:xfrm>
            <a:off x="1329716" y="3099341"/>
            <a:ext cx="195526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17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AD5576-19B7-460F-9767-76B3A8F54D96}"/>
              </a:ext>
            </a:extLst>
          </p:cNvPr>
          <p:cNvSpPr/>
          <p:nvPr/>
        </p:nvSpPr>
        <p:spPr>
          <a:xfrm>
            <a:off x="1019262" y="1710763"/>
            <a:ext cx="3179136" cy="245612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Calibri" panose="020F0502020204030204"/>
                <a:ea typeface="+mn-ea"/>
                <a:cs typeface="+mn-cs"/>
              </a:rPr>
              <a:t>Product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Calibri" panose="020F0502020204030204"/>
                <a:ea typeface="+mn-ea"/>
                <a:cs typeface="+mn-cs"/>
              </a:rPr>
              <a:t>Active Listening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Calibri" panose="020F0502020204030204"/>
                <a:ea typeface="+mn-ea"/>
                <a:cs typeface="+mn-cs"/>
              </a:rPr>
              <a:t>Effective Communication</a:t>
            </a:r>
          </a:p>
        </p:txBody>
      </p:sp>
      <p:pic>
        <p:nvPicPr>
          <p:cNvPr id="10250" name="Picture 10" descr="AdobeStock_329314073.ai">
            <a:extLst>
              <a:ext uri="{FF2B5EF4-FFF2-40B4-BE49-F238E27FC236}">
                <a16:creationId xmlns:a16="http://schemas.microsoft.com/office/drawing/2014/main" id="{C03B673F-B127-4DB9-B5AA-508BAA5A1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26" y="1477617"/>
            <a:ext cx="6522647" cy="461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760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68B77A1-D68C-4BF2-A0B0-ECB368B12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923" y="2220011"/>
            <a:ext cx="7776137" cy="351141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C820D68-D20F-4256-B62B-D34B0ED247C4}"/>
              </a:ext>
            </a:extLst>
          </p:cNvPr>
          <p:cNvSpPr>
            <a:spLocks noGrp="1"/>
          </p:cNvSpPr>
          <p:nvPr>
            <p:ph type="body" sz="quarter" idx="13"/>
          </p:nvPr>
        </p:nvSpPr>
        <p:spPr>
          <a:xfrm>
            <a:off x="979568" y="1060316"/>
            <a:ext cx="4546589" cy="4990288"/>
          </a:xfrm>
        </p:spPr>
        <p:txBody>
          <a:bodyPr/>
          <a:lstStyle/>
          <a:p>
            <a:endParaRPr lang="en-GB"/>
          </a:p>
          <a:p>
            <a:endParaRPr lang="en-GB"/>
          </a:p>
          <a:p>
            <a:endParaRPr lang="en-GB"/>
          </a:p>
          <a:p>
            <a:r>
              <a:rPr lang="en-GB"/>
              <a:t>		</a:t>
            </a:r>
            <a:r>
              <a:rPr lang="en-GB" sz="3200" b="1"/>
              <a:t>100 </a:t>
            </a:r>
          </a:p>
          <a:p>
            <a:pPr algn="ctr"/>
            <a:r>
              <a:rPr lang="en-GB"/>
              <a:t>LS Central SaaS private partner onboarding sessions in 2021-2022</a:t>
            </a:r>
          </a:p>
          <a:p>
            <a:pPr algn="ctr"/>
            <a:endParaRPr lang="en-GB"/>
          </a:p>
        </p:txBody>
      </p:sp>
      <p:sp>
        <p:nvSpPr>
          <p:cNvPr id="3" name="Text Placeholder 2">
            <a:extLst>
              <a:ext uri="{FF2B5EF4-FFF2-40B4-BE49-F238E27FC236}">
                <a16:creationId xmlns:a16="http://schemas.microsoft.com/office/drawing/2014/main" id="{5666B2CF-83C6-419B-B9FA-E0098F57A999}"/>
              </a:ext>
            </a:extLst>
          </p:cNvPr>
          <p:cNvSpPr>
            <a:spLocks noGrp="1"/>
          </p:cNvSpPr>
          <p:nvPr>
            <p:ph type="body" sz="quarter" idx="11"/>
          </p:nvPr>
        </p:nvSpPr>
        <p:spPr/>
        <p:txBody>
          <a:bodyPr/>
          <a:lstStyle/>
          <a:p>
            <a:r>
              <a:rPr lang="en-GB"/>
              <a:t>Partner onboarding</a:t>
            </a:r>
          </a:p>
        </p:txBody>
      </p:sp>
    </p:spTree>
    <p:extLst>
      <p:ext uri="{BB962C8B-B14F-4D97-AF65-F5344CB8AC3E}">
        <p14:creationId xmlns:p14="http://schemas.microsoft.com/office/powerpoint/2010/main" val="3947338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9BCD9-7A39-417C-8C2F-E8437D500338}"/>
              </a:ext>
            </a:extLst>
          </p:cNvPr>
          <p:cNvPicPr>
            <a:picLocks noChangeAspect="1"/>
          </p:cNvPicPr>
          <p:nvPr/>
        </p:nvPicPr>
        <p:blipFill>
          <a:blip r:embed="rId3"/>
          <a:stretch>
            <a:fillRect/>
          </a:stretch>
        </p:blipFill>
        <p:spPr>
          <a:xfrm>
            <a:off x="2393469" y="1181371"/>
            <a:ext cx="2244192" cy="1536766"/>
          </a:xfrm>
          <a:prstGeom prst="rect">
            <a:avLst/>
          </a:prstGeom>
          <a:ln>
            <a:solidFill>
              <a:schemeClr val="bg2">
                <a:lumMod val="90000"/>
              </a:schemeClr>
            </a:solidFill>
          </a:ln>
        </p:spPr>
      </p:pic>
      <p:pic>
        <p:nvPicPr>
          <p:cNvPr id="7" name="Picture 6">
            <a:extLst>
              <a:ext uri="{FF2B5EF4-FFF2-40B4-BE49-F238E27FC236}">
                <a16:creationId xmlns:a16="http://schemas.microsoft.com/office/drawing/2014/main" id="{62B50B2B-BA2B-4620-8C60-A7A3795AA3DC}"/>
              </a:ext>
            </a:extLst>
          </p:cNvPr>
          <p:cNvPicPr>
            <a:picLocks noChangeAspect="1"/>
          </p:cNvPicPr>
          <p:nvPr/>
        </p:nvPicPr>
        <p:blipFill>
          <a:blip r:embed="rId4"/>
          <a:stretch>
            <a:fillRect/>
          </a:stretch>
        </p:blipFill>
        <p:spPr>
          <a:xfrm>
            <a:off x="3894714" y="2917917"/>
            <a:ext cx="2213487" cy="1392401"/>
          </a:xfrm>
          <a:prstGeom prst="rect">
            <a:avLst/>
          </a:prstGeom>
          <a:ln>
            <a:solidFill>
              <a:schemeClr val="bg2">
                <a:lumMod val="75000"/>
              </a:schemeClr>
            </a:solidFill>
          </a:ln>
        </p:spPr>
      </p:pic>
      <p:cxnSp>
        <p:nvCxnSpPr>
          <p:cNvPr id="9" name="Straight Arrow Connector 8">
            <a:extLst>
              <a:ext uri="{FF2B5EF4-FFF2-40B4-BE49-F238E27FC236}">
                <a16:creationId xmlns:a16="http://schemas.microsoft.com/office/drawing/2014/main" id="{218D716F-2D09-4D0C-ACC4-A4F6D9C2A851}"/>
              </a:ext>
            </a:extLst>
          </p:cNvPr>
          <p:cNvCxnSpPr>
            <a:cxnSpLocks/>
            <a:stCxn id="7" idx="1"/>
            <a:endCxn id="29" idx="3"/>
          </p:cNvCxnSpPr>
          <p:nvPr/>
        </p:nvCxnSpPr>
        <p:spPr>
          <a:xfrm flipH="1">
            <a:off x="2978766" y="3614118"/>
            <a:ext cx="915948" cy="234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68E910-2F1F-460B-8EFA-1FF30DCE69F1}"/>
              </a:ext>
            </a:extLst>
          </p:cNvPr>
          <p:cNvCxnSpPr>
            <a:cxnSpLocks/>
            <a:stCxn id="4" idx="2"/>
            <a:endCxn id="29" idx="0"/>
          </p:cNvCxnSpPr>
          <p:nvPr/>
        </p:nvCxnSpPr>
        <p:spPr>
          <a:xfrm flipH="1">
            <a:off x="2036527" y="2718137"/>
            <a:ext cx="1479038" cy="3115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6BA378B-AD65-4828-9CB7-34319FA5A2A3}"/>
              </a:ext>
            </a:extLst>
          </p:cNvPr>
          <p:cNvSpPr/>
          <p:nvPr/>
        </p:nvSpPr>
        <p:spPr>
          <a:xfrm>
            <a:off x="865414" y="604158"/>
            <a:ext cx="5568044" cy="53102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CC789F-A8CA-4C58-BCEB-CA15ADC49F28}"/>
              </a:ext>
            </a:extLst>
          </p:cNvPr>
          <p:cNvSpPr/>
          <p:nvPr/>
        </p:nvSpPr>
        <p:spPr>
          <a:xfrm>
            <a:off x="7273797" y="1081957"/>
            <a:ext cx="17720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Training Material</a:t>
            </a:r>
          </a:p>
        </p:txBody>
      </p:sp>
      <p:pic>
        <p:nvPicPr>
          <p:cNvPr id="17" name="Picture 16">
            <a:extLst>
              <a:ext uri="{FF2B5EF4-FFF2-40B4-BE49-F238E27FC236}">
                <a16:creationId xmlns:a16="http://schemas.microsoft.com/office/drawing/2014/main" id="{27E1D3CF-8E73-4939-A461-F5D894CC0C53}"/>
              </a:ext>
            </a:extLst>
          </p:cNvPr>
          <p:cNvPicPr>
            <a:picLocks noChangeAspect="1"/>
          </p:cNvPicPr>
          <p:nvPr/>
        </p:nvPicPr>
        <p:blipFill>
          <a:blip r:embed="rId5"/>
          <a:stretch>
            <a:fillRect/>
          </a:stretch>
        </p:blipFill>
        <p:spPr>
          <a:xfrm>
            <a:off x="7412168" y="1507094"/>
            <a:ext cx="1387928" cy="903651"/>
          </a:xfrm>
          <a:prstGeom prst="rect">
            <a:avLst/>
          </a:prstGeom>
        </p:spPr>
      </p:pic>
      <p:sp>
        <p:nvSpPr>
          <p:cNvPr id="28" name="Rectangle 27">
            <a:extLst>
              <a:ext uri="{FF2B5EF4-FFF2-40B4-BE49-F238E27FC236}">
                <a16:creationId xmlns:a16="http://schemas.microsoft.com/office/drawing/2014/main" id="{F24A4604-F4BD-4C09-9C75-B0FF4C648192}"/>
              </a:ext>
            </a:extLst>
          </p:cNvPr>
          <p:cNvSpPr/>
          <p:nvPr/>
        </p:nvSpPr>
        <p:spPr>
          <a:xfrm rot="380415">
            <a:off x="7672725" y="5064354"/>
            <a:ext cx="10741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Feedback</a:t>
            </a:r>
          </a:p>
        </p:txBody>
      </p:sp>
      <p:pic>
        <p:nvPicPr>
          <p:cNvPr id="36" name="Picture 35">
            <a:extLst>
              <a:ext uri="{FF2B5EF4-FFF2-40B4-BE49-F238E27FC236}">
                <a16:creationId xmlns:a16="http://schemas.microsoft.com/office/drawing/2014/main" id="{9655E63C-E1D5-434E-8490-7BEA6033EAD9}"/>
              </a:ext>
            </a:extLst>
          </p:cNvPr>
          <p:cNvPicPr>
            <a:picLocks noChangeAspect="1"/>
          </p:cNvPicPr>
          <p:nvPr/>
        </p:nvPicPr>
        <p:blipFill>
          <a:blip r:embed="rId6"/>
          <a:stretch>
            <a:fillRect/>
          </a:stretch>
        </p:blipFill>
        <p:spPr>
          <a:xfrm>
            <a:off x="7449842" y="2744740"/>
            <a:ext cx="1387928" cy="780709"/>
          </a:xfrm>
          <a:prstGeom prst="rect">
            <a:avLst/>
          </a:prstGeom>
        </p:spPr>
      </p:pic>
      <p:sp>
        <p:nvSpPr>
          <p:cNvPr id="41" name="Rectangle 40">
            <a:extLst>
              <a:ext uri="{FF2B5EF4-FFF2-40B4-BE49-F238E27FC236}">
                <a16:creationId xmlns:a16="http://schemas.microsoft.com/office/drawing/2014/main" id="{3B53D7CB-5D6D-40C4-B3B2-59DDED76DF91}"/>
              </a:ext>
            </a:extLst>
          </p:cNvPr>
          <p:cNvSpPr/>
          <p:nvPr/>
        </p:nvSpPr>
        <p:spPr>
          <a:xfrm>
            <a:off x="7449842" y="3626062"/>
            <a:ext cx="12956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Onboarding Material</a:t>
            </a:r>
          </a:p>
        </p:txBody>
      </p:sp>
      <p:pic>
        <p:nvPicPr>
          <p:cNvPr id="23" name="Picture 22">
            <a:extLst>
              <a:ext uri="{FF2B5EF4-FFF2-40B4-BE49-F238E27FC236}">
                <a16:creationId xmlns:a16="http://schemas.microsoft.com/office/drawing/2014/main" id="{5822F535-B65B-4126-B421-3052EBF3CEF2}"/>
              </a:ext>
            </a:extLst>
          </p:cNvPr>
          <p:cNvPicPr>
            <a:picLocks noChangeAspect="1"/>
          </p:cNvPicPr>
          <p:nvPr/>
        </p:nvPicPr>
        <p:blipFill>
          <a:blip r:embed="rId7"/>
          <a:stretch>
            <a:fillRect/>
          </a:stretch>
        </p:blipFill>
        <p:spPr>
          <a:xfrm>
            <a:off x="2901909" y="4471006"/>
            <a:ext cx="1807663" cy="1006352"/>
          </a:xfrm>
          <a:prstGeom prst="rect">
            <a:avLst/>
          </a:prstGeom>
          <a:ln>
            <a:solidFill>
              <a:schemeClr val="bg2">
                <a:lumMod val="75000"/>
              </a:schemeClr>
            </a:solidFill>
          </a:ln>
        </p:spPr>
      </p:pic>
      <p:cxnSp>
        <p:nvCxnSpPr>
          <p:cNvPr id="26" name="Straight Arrow Connector 25">
            <a:extLst>
              <a:ext uri="{FF2B5EF4-FFF2-40B4-BE49-F238E27FC236}">
                <a16:creationId xmlns:a16="http://schemas.microsoft.com/office/drawing/2014/main" id="{2787803A-9343-464C-B328-80DC8CFCC96F}"/>
              </a:ext>
            </a:extLst>
          </p:cNvPr>
          <p:cNvCxnSpPr>
            <a:cxnSpLocks/>
            <a:endCxn id="29" idx="2"/>
          </p:cNvCxnSpPr>
          <p:nvPr/>
        </p:nvCxnSpPr>
        <p:spPr>
          <a:xfrm flipH="1" flipV="1">
            <a:off x="2036527" y="4245466"/>
            <a:ext cx="865383" cy="4921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A1B6FB-0B8E-424B-8421-58BC85AC55C9}"/>
              </a:ext>
            </a:extLst>
          </p:cNvPr>
          <p:cNvCxnSpPr>
            <a:cxnSpLocks/>
          </p:cNvCxnSpPr>
          <p:nvPr/>
        </p:nvCxnSpPr>
        <p:spPr>
          <a:xfrm>
            <a:off x="9798531" y="0"/>
            <a:ext cx="54623"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D419D11-6877-4B3E-B6D7-D28AAE07A1A6}"/>
              </a:ext>
            </a:extLst>
          </p:cNvPr>
          <p:cNvSpPr/>
          <p:nvPr/>
        </p:nvSpPr>
        <p:spPr>
          <a:xfrm>
            <a:off x="10196659" y="5059786"/>
            <a:ext cx="1995341"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LS Academy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Calibri" panose="020F0502020204030204"/>
              </a:rPr>
              <a:t>Partner Operations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Consulting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Technical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Calibri" panose="020F0502020204030204"/>
              </a:rPr>
              <a:t>Partner onboarding</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00F6B1F6-FD78-48E4-B01F-387623A5C91F}"/>
              </a:ext>
            </a:extLst>
          </p:cNvPr>
          <p:cNvSpPr/>
          <p:nvPr/>
        </p:nvSpPr>
        <p:spPr>
          <a:xfrm>
            <a:off x="10082744" y="4876178"/>
            <a:ext cx="1995341" cy="16836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13F64E57-EA9B-4810-A1A7-F5DF1E9D1007}"/>
              </a:ext>
            </a:extLst>
          </p:cNvPr>
          <p:cNvCxnSpPr>
            <a:cxnSpLocks/>
            <a:stCxn id="27" idx="0"/>
          </p:cNvCxnSpPr>
          <p:nvPr/>
        </p:nvCxnSpPr>
        <p:spPr>
          <a:xfrm flipV="1">
            <a:off x="11080415" y="4163211"/>
            <a:ext cx="0" cy="7129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925B483-11A4-4092-BC8A-3BAB79152942}"/>
              </a:ext>
            </a:extLst>
          </p:cNvPr>
          <p:cNvSpPr/>
          <p:nvPr/>
        </p:nvSpPr>
        <p:spPr>
          <a:xfrm>
            <a:off x="10098600" y="3459008"/>
            <a:ext cx="198791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Partner / Customer</a:t>
            </a:r>
          </a:p>
        </p:txBody>
      </p:sp>
      <p:cxnSp>
        <p:nvCxnSpPr>
          <p:cNvPr id="45" name="Straight Arrow Connector 44">
            <a:extLst>
              <a:ext uri="{FF2B5EF4-FFF2-40B4-BE49-F238E27FC236}">
                <a16:creationId xmlns:a16="http://schemas.microsoft.com/office/drawing/2014/main" id="{B4650D9D-4A4F-4B55-B8A1-9218F4304E37}"/>
              </a:ext>
            </a:extLst>
          </p:cNvPr>
          <p:cNvCxnSpPr>
            <a:cxnSpLocks/>
            <a:stCxn id="13" idx="5"/>
            <a:endCxn id="27" idx="1"/>
          </p:cNvCxnSpPr>
          <p:nvPr/>
        </p:nvCxnSpPr>
        <p:spPr>
          <a:xfrm>
            <a:off x="5618037" y="5136723"/>
            <a:ext cx="4464707" cy="5812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67E545F-27F1-49D2-94B3-9E54C03497C2}"/>
              </a:ext>
            </a:extLst>
          </p:cNvPr>
          <p:cNvCxnSpPr>
            <a:cxnSpLocks/>
            <a:stCxn id="13" idx="6"/>
            <a:endCxn id="17" idx="1"/>
          </p:cNvCxnSpPr>
          <p:nvPr/>
        </p:nvCxnSpPr>
        <p:spPr>
          <a:xfrm flipV="1">
            <a:off x="6433458" y="1958920"/>
            <a:ext cx="978710" cy="1300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E22FB8A-CDC3-45EF-8A24-6058C26B253A}"/>
              </a:ext>
            </a:extLst>
          </p:cNvPr>
          <p:cNvCxnSpPr>
            <a:cxnSpLocks/>
            <a:stCxn id="13" idx="6"/>
            <a:endCxn id="36" idx="1"/>
          </p:cNvCxnSpPr>
          <p:nvPr/>
        </p:nvCxnSpPr>
        <p:spPr>
          <a:xfrm flipV="1">
            <a:off x="6433458" y="3135095"/>
            <a:ext cx="1016384" cy="124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F627F92-A083-47F4-96E1-67471C2E8895}"/>
              </a:ext>
            </a:extLst>
          </p:cNvPr>
          <p:cNvPicPr>
            <a:picLocks noChangeAspect="1"/>
          </p:cNvPicPr>
          <p:nvPr/>
        </p:nvPicPr>
        <p:blipFill>
          <a:blip r:embed="rId8"/>
          <a:stretch>
            <a:fillRect/>
          </a:stretch>
        </p:blipFill>
        <p:spPr>
          <a:xfrm>
            <a:off x="1094288" y="3029653"/>
            <a:ext cx="1884478" cy="1215813"/>
          </a:xfrm>
          <a:prstGeom prst="rect">
            <a:avLst/>
          </a:prstGeom>
          <a:ln>
            <a:solidFill>
              <a:schemeClr val="bg2">
                <a:lumMod val="75000"/>
              </a:schemeClr>
            </a:solidFill>
          </a:ln>
        </p:spPr>
      </p:pic>
    </p:spTree>
    <p:extLst>
      <p:ext uri="{BB962C8B-B14F-4D97-AF65-F5344CB8AC3E}">
        <p14:creationId xmlns:p14="http://schemas.microsoft.com/office/powerpoint/2010/main" val="193327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7A642-0F30-8D08-E8DB-6BA43BAC4926}"/>
              </a:ext>
            </a:extLst>
          </p:cNvPr>
          <p:cNvSpPr>
            <a:spLocks noGrp="1"/>
          </p:cNvSpPr>
          <p:nvPr>
            <p:ph type="body" sz="quarter" idx="12"/>
          </p:nvPr>
        </p:nvSpPr>
        <p:spPr>
          <a:xfrm>
            <a:off x="308340" y="1060316"/>
            <a:ext cx="5610877" cy="4990288"/>
          </a:xfrm>
        </p:spPr>
        <p:txBody>
          <a:bodyPr lIns="91440" tIns="45720" rIns="91440" bIns="45720">
            <a:normAutofit/>
          </a:bodyPr>
          <a:lstStyle/>
          <a:p>
            <a:pPr>
              <a:lnSpc>
                <a:spcPct val="90000"/>
              </a:lnSpc>
            </a:pPr>
            <a:endParaRPr lang="en-GB" sz="1800"/>
          </a:p>
          <a:p>
            <a:pPr>
              <a:lnSpc>
                <a:spcPct val="90000"/>
              </a:lnSpc>
            </a:pPr>
            <a:endParaRPr lang="en-GB" sz="1800"/>
          </a:p>
          <a:p>
            <a:pPr indent="0">
              <a:lnSpc>
                <a:spcPct val="90000"/>
              </a:lnSpc>
            </a:pPr>
            <a:endParaRPr lang="en-GB" sz="1800"/>
          </a:p>
          <a:p>
            <a:pPr indent="0">
              <a:lnSpc>
                <a:spcPct val="90000"/>
              </a:lnSpc>
            </a:pPr>
            <a:r>
              <a:rPr lang="en-GB" sz="1800"/>
              <a:t>At the end of this course, participants should be able to set up, implement and operate the LS Central SaaS.</a:t>
            </a:r>
          </a:p>
          <a:p>
            <a:pPr>
              <a:lnSpc>
                <a:spcPct val="90000"/>
              </a:lnSpc>
            </a:pPr>
            <a:endParaRPr lang="en-GB" sz="1800"/>
          </a:p>
        </p:txBody>
      </p:sp>
      <p:sp>
        <p:nvSpPr>
          <p:cNvPr id="3" name="Text Placeholder 2">
            <a:extLst>
              <a:ext uri="{FF2B5EF4-FFF2-40B4-BE49-F238E27FC236}">
                <a16:creationId xmlns:a16="http://schemas.microsoft.com/office/drawing/2014/main" id="{57418158-A12B-62F4-38F5-B919FF5D5718}"/>
              </a:ext>
            </a:extLst>
          </p:cNvPr>
          <p:cNvSpPr>
            <a:spLocks noGrp="1"/>
          </p:cNvSpPr>
          <p:nvPr>
            <p:ph type="body" sz="quarter" idx="14"/>
          </p:nvPr>
        </p:nvSpPr>
        <p:spPr>
          <a:xfrm>
            <a:off x="308340" y="266458"/>
            <a:ext cx="10060027" cy="569997"/>
          </a:xfrm>
        </p:spPr>
        <p:txBody>
          <a:bodyPr lIns="91440" tIns="45720" rIns="91440" bIns="45720" anchor="t">
            <a:noAutofit/>
          </a:bodyPr>
          <a:lstStyle/>
          <a:p>
            <a:r>
              <a:rPr lang="en-GB" sz="3600">
                <a:solidFill>
                  <a:srgbClr val="44546A"/>
                </a:solidFill>
                <a:latin typeface="Segoe UI"/>
                <a:cs typeface="Segoe UI"/>
              </a:rPr>
              <a:t>LS Retail Academy - Training</a:t>
            </a:r>
          </a:p>
        </p:txBody>
      </p:sp>
      <p:pic>
        <p:nvPicPr>
          <p:cNvPr id="12" name="Picture 11" descr="A person teaching a class&#10;&#10;Description automatically generated with low confidence">
            <a:extLst>
              <a:ext uri="{FF2B5EF4-FFF2-40B4-BE49-F238E27FC236}">
                <a16:creationId xmlns:a16="http://schemas.microsoft.com/office/drawing/2014/main" id="{AC70686C-FD91-4569-897F-422DFB49D2CF}"/>
              </a:ext>
            </a:extLst>
          </p:cNvPr>
          <p:cNvPicPr>
            <a:picLocks noChangeAspect="1"/>
          </p:cNvPicPr>
          <p:nvPr/>
        </p:nvPicPr>
        <p:blipFill rotWithShape="1">
          <a:blip r:embed="rId3"/>
          <a:srcRect l="16269" r="5177"/>
          <a:stretch/>
        </p:blipFill>
        <p:spPr>
          <a:xfrm>
            <a:off x="6092353" y="1425960"/>
            <a:ext cx="6389932" cy="5436102"/>
          </a:xfrm>
          <a:prstGeom prst="rect">
            <a:avLst/>
          </a:prstGeom>
        </p:spPr>
      </p:pic>
      <p:pic>
        <p:nvPicPr>
          <p:cNvPr id="8" name="Picture 4" descr="Graphical user interface, application&#10;&#10;Description automatically generated">
            <a:extLst>
              <a:ext uri="{FF2B5EF4-FFF2-40B4-BE49-F238E27FC236}">
                <a16:creationId xmlns:a16="http://schemas.microsoft.com/office/drawing/2014/main" id="{8F3967AE-469B-453D-AA23-FDE17280C4AE}"/>
              </a:ext>
            </a:extLst>
          </p:cNvPr>
          <p:cNvPicPr>
            <a:picLocks noChangeAspect="1"/>
          </p:cNvPicPr>
          <p:nvPr/>
        </p:nvPicPr>
        <p:blipFill rotWithShape="1">
          <a:blip r:embed="rId4"/>
          <a:srcRect l="2400" t="63548" r="2497"/>
          <a:stretch/>
        </p:blipFill>
        <p:spPr>
          <a:xfrm>
            <a:off x="9513651" y="5877608"/>
            <a:ext cx="2678349" cy="980391"/>
          </a:xfrm>
          <a:prstGeom prst="rect">
            <a:avLst/>
          </a:prstGeom>
          <a:noFill/>
        </p:spPr>
      </p:pic>
    </p:spTree>
    <p:extLst>
      <p:ext uri="{BB962C8B-B14F-4D97-AF65-F5344CB8AC3E}">
        <p14:creationId xmlns:p14="http://schemas.microsoft.com/office/powerpoint/2010/main" val="374840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7CD0E26-941B-45D8-B77A-5453CA2D549D}"/>
              </a:ext>
            </a:extLst>
          </p:cNvPr>
          <p:cNvPicPr>
            <a:picLocks noChangeAspect="1"/>
          </p:cNvPicPr>
          <p:nvPr/>
        </p:nvPicPr>
        <p:blipFill>
          <a:blip r:embed="rId3"/>
          <a:stretch>
            <a:fillRect/>
          </a:stretch>
        </p:blipFill>
        <p:spPr>
          <a:xfrm>
            <a:off x="1981738" y="296985"/>
            <a:ext cx="7536147" cy="6150246"/>
          </a:xfrm>
          <a:prstGeom prst="rect">
            <a:avLst/>
          </a:prstGeom>
        </p:spPr>
      </p:pic>
    </p:spTree>
    <p:extLst>
      <p:ext uri="{BB962C8B-B14F-4D97-AF65-F5344CB8AC3E}">
        <p14:creationId xmlns:p14="http://schemas.microsoft.com/office/powerpoint/2010/main" val="345667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text, application&#10;&#10;Description automatically generated">
            <a:extLst>
              <a:ext uri="{FF2B5EF4-FFF2-40B4-BE49-F238E27FC236}">
                <a16:creationId xmlns:a16="http://schemas.microsoft.com/office/drawing/2014/main" id="{DB4384A4-122A-805D-0E7B-950C8C6DFF8A}"/>
              </a:ext>
            </a:extLst>
          </p:cNvPr>
          <p:cNvPicPr>
            <a:picLocks noChangeAspect="1"/>
          </p:cNvPicPr>
          <p:nvPr/>
        </p:nvPicPr>
        <p:blipFill>
          <a:blip r:embed="rId3"/>
          <a:stretch>
            <a:fillRect/>
          </a:stretch>
        </p:blipFill>
        <p:spPr>
          <a:xfrm>
            <a:off x="3176297" y="1529777"/>
            <a:ext cx="6329210" cy="3546152"/>
          </a:xfrm>
          <a:prstGeom prst="rect">
            <a:avLst/>
          </a:prstGeom>
          <a:effectLst>
            <a:glow rad="63500">
              <a:schemeClr val="accent3">
                <a:satMod val="175000"/>
                <a:alpha val="40000"/>
              </a:schemeClr>
            </a:glow>
          </a:effectLst>
        </p:spPr>
      </p:pic>
      <p:pic>
        <p:nvPicPr>
          <p:cNvPr id="6" name="Picture 6" descr="Graphical user interface&#10;&#10;Description automatically generated">
            <a:extLst>
              <a:ext uri="{FF2B5EF4-FFF2-40B4-BE49-F238E27FC236}">
                <a16:creationId xmlns:a16="http://schemas.microsoft.com/office/drawing/2014/main" id="{1C72963A-7208-CC9C-E606-F9B11A9473E9}"/>
              </a:ext>
            </a:extLst>
          </p:cNvPr>
          <p:cNvPicPr>
            <a:picLocks noChangeAspect="1"/>
          </p:cNvPicPr>
          <p:nvPr/>
        </p:nvPicPr>
        <p:blipFill>
          <a:blip r:embed="rId4"/>
          <a:stretch>
            <a:fillRect/>
          </a:stretch>
        </p:blipFill>
        <p:spPr>
          <a:xfrm>
            <a:off x="1823633" y="844000"/>
            <a:ext cx="9012614" cy="6016334"/>
          </a:xfrm>
          <a:prstGeom prst="rect">
            <a:avLst/>
          </a:prstGeom>
        </p:spPr>
      </p:pic>
      <p:sp>
        <p:nvSpPr>
          <p:cNvPr id="4" name="Text Placeholder 3">
            <a:extLst>
              <a:ext uri="{FF2B5EF4-FFF2-40B4-BE49-F238E27FC236}">
                <a16:creationId xmlns:a16="http://schemas.microsoft.com/office/drawing/2014/main" id="{262C29FE-22E1-3FE4-8A39-E5D8DD71AADF}"/>
              </a:ext>
            </a:extLst>
          </p:cNvPr>
          <p:cNvSpPr>
            <a:spLocks noGrp="1"/>
          </p:cNvSpPr>
          <p:nvPr>
            <p:ph type="body" sz="quarter" idx="14"/>
          </p:nvPr>
        </p:nvSpPr>
        <p:spPr/>
        <p:txBody>
          <a:bodyPr lIns="91440" tIns="45720" rIns="91440" bIns="45720" anchor="t"/>
          <a:lstStyle/>
          <a:p>
            <a:r>
              <a:rPr lang="en-GB" sz="3600">
                <a:solidFill>
                  <a:srgbClr val="44546A"/>
                </a:solidFill>
                <a:latin typeface="Segoe UI"/>
                <a:cs typeface="Segoe UI"/>
              </a:rPr>
              <a:t>Implementation Guide</a:t>
            </a:r>
            <a:endParaRPr lang="en-GB" sz="3600">
              <a:solidFill>
                <a:srgbClr val="44546A"/>
              </a:solidFill>
            </a:endParaRPr>
          </a:p>
        </p:txBody>
      </p:sp>
    </p:spTree>
    <p:extLst>
      <p:ext uri="{BB962C8B-B14F-4D97-AF65-F5344CB8AC3E}">
        <p14:creationId xmlns:p14="http://schemas.microsoft.com/office/powerpoint/2010/main" val="110550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3BE005-24D1-40F5-AC61-1E0161F0F18D}"/>
              </a:ext>
            </a:extLst>
          </p:cNvPr>
          <p:cNvSpPr>
            <a:spLocks noGrp="1"/>
          </p:cNvSpPr>
          <p:nvPr>
            <p:ph type="body" sz="quarter" idx="13"/>
          </p:nvPr>
        </p:nvSpPr>
        <p:spPr>
          <a:xfrm>
            <a:off x="979568" y="1060316"/>
            <a:ext cx="6388641" cy="4990288"/>
          </a:xfrm>
        </p:spPr>
        <p:txBody>
          <a:bodyPr/>
          <a:lstStyle/>
          <a:p>
            <a:endParaRPr lang="en-GB"/>
          </a:p>
          <a:p>
            <a:r>
              <a:rPr lang="en-GB"/>
              <a:t>To:</a:t>
            </a:r>
          </a:p>
          <a:p>
            <a:r>
              <a:rPr lang="en-GB"/>
              <a:t>Assist partners in implementing </a:t>
            </a:r>
            <a:r>
              <a:rPr lang="en-GB" b="1"/>
              <a:t>their first LS Central SaaS project </a:t>
            </a:r>
            <a:r>
              <a:rPr lang="en-GB"/>
              <a:t>in the form of online workshops &amp; meetings</a:t>
            </a:r>
          </a:p>
          <a:p>
            <a:r>
              <a:rPr lang="en-GB"/>
              <a:t>Educate partners and make them ready to do onward LS Central SaaS implementations on their own, as the </a:t>
            </a:r>
            <a:r>
              <a:rPr lang="en-GB" b="1"/>
              <a:t>partners will be doing the hands-on work  or learning by doing</a:t>
            </a:r>
            <a:r>
              <a:rPr lang="en-GB"/>
              <a:t>. </a:t>
            </a:r>
          </a:p>
          <a:p>
            <a:r>
              <a:rPr lang="en-GB"/>
              <a:t>Do our best to make our partners comfortable with the SaaS environment</a:t>
            </a:r>
          </a:p>
          <a:p>
            <a:r>
              <a:rPr lang="en-GB"/>
              <a:t>Improve LS Central SaaS guidelines</a:t>
            </a:r>
          </a:p>
          <a:p>
            <a:endParaRPr lang="en-GB"/>
          </a:p>
          <a:p>
            <a:endParaRPr lang="en-GB"/>
          </a:p>
        </p:txBody>
      </p:sp>
      <p:sp>
        <p:nvSpPr>
          <p:cNvPr id="2" name="Text Placeholder 1">
            <a:extLst>
              <a:ext uri="{FF2B5EF4-FFF2-40B4-BE49-F238E27FC236}">
                <a16:creationId xmlns:a16="http://schemas.microsoft.com/office/drawing/2014/main" id="{661F44C8-A5C1-4382-99BF-CD4C663707C4}"/>
              </a:ext>
            </a:extLst>
          </p:cNvPr>
          <p:cNvSpPr>
            <a:spLocks noGrp="1"/>
          </p:cNvSpPr>
          <p:nvPr>
            <p:ph type="body" sz="quarter" idx="11"/>
          </p:nvPr>
        </p:nvSpPr>
        <p:spPr/>
        <p:txBody>
          <a:bodyPr/>
          <a:lstStyle/>
          <a:p>
            <a:r>
              <a:rPr lang="en-GB"/>
              <a:t>CAP - Mission</a:t>
            </a:r>
          </a:p>
        </p:txBody>
      </p:sp>
      <p:pic>
        <p:nvPicPr>
          <p:cNvPr id="7" name="Picture 6" descr="Diagram&#10;&#10;Description automatically generated">
            <a:extLst>
              <a:ext uri="{FF2B5EF4-FFF2-40B4-BE49-F238E27FC236}">
                <a16:creationId xmlns:a16="http://schemas.microsoft.com/office/drawing/2014/main" id="{3EB90B26-A212-4D0A-BC5D-F07570110750}"/>
              </a:ext>
            </a:extLst>
          </p:cNvPr>
          <p:cNvPicPr>
            <a:picLocks noChangeAspect="1"/>
          </p:cNvPicPr>
          <p:nvPr/>
        </p:nvPicPr>
        <p:blipFill>
          <a:blip r:embed="rId3"/>
          <a:stretch>
            <a:fillRect/>
          </a:stretch>
        </p:blipFill>
        <p:spPr>
          <a:xfrm>
            <a:off x="7272038" y="2341382"/>
            <a:ext cx="4924242" cy="3009480"/>
          </a:xfrm>
          <a:prstGeom prst="rect">
            <a:avLst/>
          </a:prstGeom>
        </p:spPr>
      </p:pic>
      <p:sp>
        <p:nvSpPr>
          <p:cNvPr id="15" name="Rectangle: Diagonal Corners Snipped 14">
            <a:extLst>
              <a:ext uri="{FF2B5EF4-FFF2-40B4-BE49-F238E27FC236}">
                <a16:creationId xmlns:a16="http://schemas.microsoft.com/office/drawing/2014/main" id="{8DFCD236-EF70-476E-8619-35CCBF52EE7F}"/>
              </a:ext>
            </a:extLst>
          </p:cNvPr>
          <p:cNvSpPr/>
          <p:nvPr/>
        </p:nvSpPr>
        <p:spPr>
          <a:xfrm>
            <a:off x="7829998" y="5307344"/>
            <a:ext cx="3727938" cy="665328"/>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Exclude no one - consider all </a:t>
            </a:r>
            <a:endParaRPr kumimoji="0" lang="en-US" sz="14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err="1">
                <a:ln>
                  <a:noFill/>
                </a:ln>
                <a:solidFill>
                  <a:prstClr val="white"/>
                </a:solidFill>
                <a:effectLst/>
                <a:uLnTx/>
                <a:uFillTx/>
                <a:latin typeface="Calibri" panose="020F0502020204030204"/>
                <a:ea typeface="+mn-lt"/>
                <a:cs typeface="Calibri" panose="020F0502020204030204"/>
              </a:rPr>
              <a:t>Alla</a:t>
            </a:r>
            <a:r>
              <a:rPr kumimoji="0" lang="en-GB" sz="1400" b="0" i="1"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 our onboarding buddy</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93259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a:solidFill>
                  <a:schemeClr val="bg1"/>
                </a:solidFill>
                <a:latin typeface="Segoe UI" panose="020B0502040204020203" pitchFamily="34" charset="0"/>
                <a:cs typeface="Segoe UI" panose="020B0502040204020203" pitchFamily="34" charset="0"/>
              </a:rPr>
              <a:t>Go</a:t>
            </a:r>
          </a:p>
        </p:txBody>
      </p:sp>
      <p:pic>
        <p:nvPicPr>
          <p:cNvPr id="7" name="Picture Placeholder 6" descr="A picture containing car, outdoor&#10;&#10;Description automatically generated">
            <a:extLst>
              <a:ext uri="{FF2B5EF4-FFF2-40B4-BE49-F238E27FC236}">
                <a16:creationId xmlns:a16="http://schemas.microsoft.com/office/drawing/2014/main" id="{20C955BD-690F-9B49-9ADF-4F278C901DF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p:spPr>
      </p:pic>
    </p:spTree>
    <p:extLst>
      <p:ext uri="{BB962C8B-B14F-4D97-AF65-F5344CB8AC3E}">
        <p14:creationId xmlns:p14="http://schemas.microsoft.com/office/powerpoint/2010/main" val="1457189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Partners journey to SaaS</a:t>
            </a:r>
            <a:endParaRPr lang="en-US">
              <a:solidFill>
                <a:srgbClr val="44546A"/>
              </a:solidFill>
            </a:endParaRPr>
          </a:p>
        </p:txBody>
      </p:sp>
      <p:grpSp>
        <p:nvGrpSpPr>
          <p:cNvPr id="30" name="Group 29">
            <a:extLst>
              <a:ext uri="{FF2B5EF4-FFF2-40B4-BE49-F238E27FC236}">
                <a16:creationId xmlns:a16="http://schemas.microsoft.com/office/drawing/2014/main" id="{CB1D5912-AE98-E7C9-9A9F-B86C8191ACCE}"/>
              </a:ext>
            </a:extLst>
          </p:cNvPr>
          <p:cNvGrpSpPr/>
          <p:nvPr/>
        </p:nvGrpSpPr>
        <p:grpSpPr>
          <a:xfrm>
            <a:off x="848874" y="2302590"/>
            <a:ext cx="3008347" cy="3156541"/>
            <a:chOff x="848874" y="2302590"/>
            <a:chExt cx="3008347" cy="3156541"/>
          </a:xfrm>
        </p:grpSpPr>
        <p:pic>
          <p:nvPicPr>
            <p:cNvPr id="11" name="Picture 10" descr="Text, chat or text message, icon&#10;&#10;Description automatically generated">
              <a:extLst>
                <a:ext uri="{FF2B5EF4-FFF2-40B4-BE49-F238E27FC236}">
                  <a16:creationId xmlns:a16="http://schemas.microsoft.com/office/drawing/2014/main" id="{3F6A2767-2903-B5E8-8F02-D0F3F6C615DC}"/>
                </a:ext>
              </a:extLst>
            </p:cNvPr>
            <p:cNvPicPr>
              <a:picLocks noChangeAspect="1"/>
            </p:cNvPicPr>
            <p:nvPr/>
          </p:nvPicPr>
          <p:blipFill>
            <a:blip r:embed="rId3"/>
            <a:stretch>
              <a:fillRect/>
            </a:stretch>
          </p:blipFill>
          <p:spPr>
            <a:xfrm>
              <a:off x="848874" y="2302590"/>
              <a:ext cx="3008347" cy="3156541"/>
            </a:xfrm>
            <a:prstGeom prst="rect">
              <a:avLst/>
            </a:prstGeom>
          </p:spPr>
        </p:pic>
        <p:sp>
          <p:nvSpPr>
            <p:cNvPr id="21" name="TextBox 20">
              <a:extLst>
                <a:ext uri="{FF2B5EF4-FFF2-40B4-BE49-F238E27FC236}">
                  <a16:creationId xmlns:a16="http://schemas.microsoft.com/office/drawing/2014/main" id="{E17E2C28-E54B-A9D8-2E78-AB7D1121938C}"/>
                </a:ext>
              </a:extLst>
            </p:cNvPr>
            <p:cNvSpPr txBox="1"/>
            <p:nvPr/>
          </p:nvSpPr>
          <p:spPr>
            <a:xfrm>
              <a:off x="2100404" y="3407783"/>
              <a:ext cx="1212923" cy="646331"/>
            </a:xfrm>
            <a:prstGeom prst="rect">
              <a:avLst/>
            </a:prstGeom>
            <a:noFill/>
          </p:spPr>
          <p:txBody>
            <a:bodyPr wrap="square" rtlCol="0">
              <a:spAutoFit/>
            </a:bodyPr>
            <a:lstStyle/>
            <a:p>
              <a:r>
                <a:rPr lang="en-US" sz="3600" b="1">
                  <a:solidFill>
                    <a:srgbClr val="0A3C66"/>
                  </a:solidFill>
                  <a:latin typeface="Segoe UI" panose="020B0502040204020203" pitchFamily="34" charset="0"/>
                  <a:cs typeface="Segoe UI" panose="020B0502040204020203" pitchFamily="34" charset="0"/>
                </a:rPr>
                <a:t>CSP</a:t>
              </a:r>
            </a:p>
          </p:txBody>
        </p:sp>
      </p:grpSp>
      <p:grpSp>
        <p:nvGrpSpPr>
          <p:cNvPr id="27" name="Group 26">
            <a:extLst>
              <a:ext uri="{FF2B5EF4-FFF2-40B4-BE49-F238E27FC236}">
                <a16:creationId xmlns:a16="http://schemas.microsoft.com/office/drawing/2014/main" id="{DE3DF321-71A6-409B-9D26-C0B37F937150}"/>
              </a:ext>
            </a:extLst>
          </p:cNvPr>
          <p:cNvGrpSpPr/>
          <p:nvPr/>
        </p:nvGrpSpPr>
        <p:grpSpPr>
          <a:xfrm>
            <a:off x="4288339" y="2310000"/>
            <a:ext cx="3011082" cy="3163951"/>
            <a:chOff x="4022525" y="2256838"/>
            <a:chExt cx="3011082" cy="3163951"/>
          </a:xfrm>
        </p:grpSpPr>
        <p:pic>
          <p:nvPicPr>
            <p:cNvPr id="7" name="Picture 6" descr="Text, application, chat or text message, icon&#10;&#10;Description automatically generated">
              <a:extLst>
                <a:ext uri="{FF2B5EF4-FFF2-40B4-BE49-F238E27FC236}">
                  <a16:creationId xmlns:a16="http://schemas.microsoft.com/office/drawing/2014/main" id="{921D8220-1D41-7785-A25C-4621EB9BE546}"/>
                </a:ext>
              </a:extLst>
            </p:cNvPr>
            <p:cNvPicPr>
              <a:picLocks noChangeAspect="1"/>
            </p:cNvPicPr>
            <p:nvPr/>
          </p:nvPicPr>
          <p:blipFill>
            <a:blip r:embed="rId4"/>
            <a:stretch>
              <a:fillRect/>
            </a:stretch>
          </p:blipFill>
          <p:spPr>
            <a:xfrm>
              <a:off x="4022525" y="2256838"/>
              <a:ext cx="3008347" cy="3163951"/>
            </a:xfrm>
            <a:prstGeom prst="rect">
              <a:avLst/>
            </a:prstGeom>
          </p:spPr>
        </p:pic>
        <p:sp>
          <p:nvSpPr>
            <p:cNvPr id="22" name="TextBox 21">
              <a:extLst>
                <a:ext uri="{FF2B5EF4-FFF2-40B4-BE49-F238E27FC236}">
                  <a16:creationId xmlns:a16="http://schemas.microsoft.com/office/drawing/2014/main" id="{9D4E22F1-1191-A506-5DF1-25DE16E87945}"/>
                </a:ext>
              </a:extLst>
            </p:cNvPr>
            <p:cNvSpPr txBox="1"/>
            <p:nvPr/>
          </p:nvSpPr>
          <p:spPr>
            <a:xfrm>
              <a:off x="4730010" y="3359937"/>
              <a:ext cx="2303597" cy="646331"/>
            </a:xfrm>
            <a:prstGeom prst="rect">
              <a:avLst/>
            </a:prstGeom>
            <a:noFill/>
          </p:spPr>
          <p:txBody>
            <a:bodyPr wrap="square" rtlCol="0">
              <a:spAutoFit/>
            </a:bodyPr>
            <a:lstStyle/>
            <a:p>
              <a:r>
                <a:rPr lang="en-US" sz="3600" b="1">
                  <a:solidFill>
                    <a:srgbClr val="0A3C66"/>
                  </a:solidFill>
                  <a:latin typeface="Segoe UI" panose="020B0502040204020203" pitchFamily="34" charset="0"/>
                  <a:cs typeface="Segoe UI" panose="020B0502040204020203" pitchFamily="34" charset="0"/>
                </a:rPr>
                <a:t>Overview</a:t>
              </a:r>
            </a:p>
          </p:txBody>
        </p:sp>
      </p:grpSp>
      <p:grpSp>
        <p:nvGrpSpPr>
          <p:cNvPr id="33" name="Group 32">
            <a:extLst>
              <a:ext uri="{FF2B5EF4-FFF2-40B4-BE49-F238E27FC236}">
                <a16:creationId xmlns:a16="http://schemas.microsoft.com/office/drawing/2014/main" id="{C7451E09-578E-64CA-80BA-25B8E69C2F85}"/>
              </a:ext>
            </a:extLst>
          </p:cNvPr>
          <p:cNvGrpSpPr/>
          <p:nvPr/>
        </p:nvGrpSpPr>
        <p:grpSpPr>
          <a:xfrm>
            <a:off x="7610484" y="2324820"/>
            <a:ext cx="3001284" cy="3149131"/>
            <a:chOff x="7610484" y="2324820"/>
            <a:chExt cx="3001284" cy="3149131"/>
          </a:xfrm>
        </p:grpSpPr>
        <p:pic>
          <p:nvPicPr>
            <p:cNvPr id="32" name="Picture 31" descr="Text, chat or text message, icon&#10;&#10;Description automatically generated">
              <a:extLst>
                <a:ext uri="{FF2B5EF4-FFF2-40B4-BE49-F238E27FC236}">
                  <a16:creationId xmlns:a16="http://schemas.microsoft.com/office/drawing/2014/main" id="{D088E805-FF08-67B2-0F9C-6E4FE3856C94}"/>
                </a:ext>
              </a:extLst>
            </p:cNvPr>
            <p:cNvPicPr>
              <a:picLocks noChangeAspect="1"/>
            </p:cNvPicPr>
            <p:nvPr/>
          </p:nvPicPr>
          <p:blipFill>
            <a:blip r:embed="rId5"/>
            <a:stretch>
              <a:fillRect/>
            </a:stretch>
          </p:blipFill>
          <p:spPr>
            <a:xfrm>
              <a:off x="7610484" y="2324820"/>
              <a:ext cx="3001284" cy="3149131"/>
            </a:xfrm>
            <a:prstGeom prst="rect">
              <a:avLst/>
            </a:prstGeom>
          </p:spPr>
        </p:pic>
        <p:sp>
          <p:nvSpPr>
            <p:cNvPr id="23" name="TextBox 22">
              <a:extLst>
                <a:ext uri="{FF2B5EF4-FFF2-40B4-BE49-F238E27FC236}">
                  <a16:creationId xmlns:a16="http://schemas.microsoft.com/office/drawing/2014/main" id="{4AFEF61E-D19F-67FA-6553-B94EEB838825}"/>
                </a:ext>
              </a:extLst>
            </p:cNvPr>
            <p:cNvSpPr txBox="1"/>
            <p:nvPr/>
          </p:nvSpPr>
          <p:spPr>
            <a:xfrm>
              <a:off x="8614926" y="3413099"/>
              <a:ext cx="1955456" cy="646331"/>
            </a:xfrm>
            <a:prstGeom prst="rect">
              <a:avLst/>
            </a:prstGeom>
            <a:noFill/>
          </p:spPr>
          <p:txBody>
            <a:bodyPr wrap="square" rtlCol="0">
              <a:spAutoFit/>
            </a:bodyPr>
            <a:lstStyle/>
            <a:p>
              <a:r>
                <a:rPr lang="en-US" sz="3600" b="1">
                  <a:solidFill>
                    <a:srgbClr val="0A3C66"/>
                  </a:solidFill>
                  <a:latin typeface="Segoe UI" panose="020B0502040204020203" pitchFamily="34" charset="0"/>
                  <a:cs typeface="Segoe UI" panose="020B0502040204020203" pitchFamily="34" charset="0"/>
                </a:rPr>
                <a:t>Training</a:t>
              </a:r>
            </a:p>
          </p:txBody>
        </p:sp>
      </p:grpSp>
      <p:grpSp>
        <p:nvGrpSpPr>
          <p:cNvPr id="17" name="Group 16">
            <a:extLst>
              <a:ext uri="{FF2B5EF4-FFF2-40B4-BE49-F238E27FC236}">
                <a16:creationId xmlns:a16="http://schemas.microsoft.com/office/drawing/2014/main" id="{45771037-96C1-112D-BBF9-35628232CE4F}"/>
              </a:ext>
            </a:extLst>
          </p:cNvPr>
          <p:cNvGrpSpPr/>
          <p:nvPr/>
        </p:nvGrpSpPr>
        <p:grpSpPr>
          <a:xfrm>
            <a:off x="1029830" y="1168036"/>
            <a:ext cx="3354070" cy="461665"/>
            <a:chOff x="979569" y="1371132"/>
            <a:chExt cx="3354070" cy="461665"/>
          </a:xfrm>
        </p:grpSpPr>
        <p:sp>
          <p:nvSpPr>
            <p:cNvPr id="18" name="Rectangle: Rounded Corners 17">
              <a:extLst>
                <a:ext uri="{FF2B5EF4-FFF2-40B4-BE49-F238E27FC236}">
                  <a16:creationId xmlns:a16="http://schemas.microsoft.com/office/drawing/2014/main" id="{9E5C2ECC-D863-0442-B435-24170F8FC227}"/>
                </a:ext>
              </a:extLst>
            </p:cNvPr>
            <p:cNvSpPr/>
            <p:nvPr/>
          </p:nvSpPr>
          <p:spPr>
            <a:xfrm>
              <a:off x="979569" y="1371132"/>
              <a:ext cx="3354070"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424909-53F0-EFEF-5120-3B0FAB4431EF}"/>
                </a:ext>
              </a:extLst>
            </p:cNvPr>
            <p:cNvSpPr txBox="1"/>
            <p:nvPr/>
          </p:nvSpPr>
          <p:spPr>
            <a:xfrm>
              <a:off x="979569" y="1371132"/>
              <a:ext cx="3298136"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cs typeface="Segoe UI"/>
                </a:rPr>
                <a:t>Phase 1 – </a:t>
              </a:r>
              <a:r>
                <a:rPr lang="en-US" sz="2400" b="1">
                  <a:solidFill>
                    <a:schemeClr val="bg1"/>
                  </a:solidFill>
                  <a:latin typeface="Segoe UI"/>
                  <a:cs typeface="Segoe UI"/>
                </a:rPr>
                <a:t>CSP Partner</a:t>
              </a:r>
              <a:endParaRPr lang="en-US" sz="2400" b="1" i="0" u="none" strike="noStrike" kern="1200" cap="none" spc="0" normalizeH="0" baseline="0" noProof="0">
                <a:ln>
                  <a:noFill/>
                </a:ln>
                <a:solidFill>
                  <a:schemeClr val="accent4">
                    <a:lumMod val="60000"/>
                    <a:lumOff val="40000"/>
                  </a:schemeClr>
                </a:solidFill>
                <a:effectLst/>
                <a:uLnTx/>
                <a:uFillTx/>
                <a:latin typeface="Segoe UI"/>
                <a:cs typeface="Segoe UI"/>
              </a:endParaRPr>
            </a:p>
          </p:txBody>
        </p:sp>
      </p:grpSp>
    </p:spTree>
    <p:extLst>
      <p:ext uri="{BB962C8B-B14F-4D97-AF65-F5344CB8AC3E}">
        <p14:creationId xmlns:p14="http://schemas.microsoft.com/office/powerpoint/2010/main" val="42899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750"/>
                                        <p:tgtEl>
                                          <p:spTgt spid="30"/>
                                        </p:tgtEl>
                                      </p:cBhvr>
                                    </p:animEffect>
                                    <p:anim calcmode="lin" valueType="num">
                                      <p:cBhvr>
                                        <p:cTn id="13" dur="750" fill="hold"/>
                                        <p:tgtEl>
                                          <p:spTgt spid="30"/>
                                        </p:tgtEl>
                                        <p:attrNameLst>
                                          <p:attrName>ppt_x</p:attrName>
                                        </p:attrNameLst>
                                      </p:cBhvr>
                                      <p:tavLst>
                                        <p:tav tm="0">
                                          <p:val>
                                            <p:strVal val="#ppt_x"/>
                                          </p:val>
                                        </p:tav>
                                        <p:tav tm="100000">
                                          <p:val>
                                            <p:strVal val="#ppt_x"/>
                                          </p:val>
                                        </p:tav>
                                      </p:tavLst>
                                    </p:anim>
                                    <p:anim calcmode="lin" valueType="num">
                                      <p:cBhvr>
                                        <p:cTn id="14"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750"/>
                                        <p:tgtEl>
                                          <p:spTgt spid="33"/>
                                        </p:tgtEl>
                                      </p:cBhvr>
                                    </p:animEffect>
                                    <p:anim calcmode="lin" valueType="num">
                                      <p:cBhvr>
                                        <p:cTn id="27" dur="750" fill="hold"/>
                                        <p:tgtEl>
                                          <p:spTgt spid="33"/>
                                        </p:tgtEl>
                                        <p:attrNameLst>
                                          <p:attrName>ppt_x</p:attrName>
                                        </p:attrNameLst>
                                      </p:cBhvr>
                                      <p:tavLst>
                                        <p:tav tm="0">
                                          <p:val>
                                            <p:strVal val="#ppt_x"/>
                                          </p:val>
                                        </p:tav>
                                        <p:tav tm="100000">
                                          <p:val>
                                            <p:strVal val="#ppt_x"/>
                                          </p:val>
                                        </p:tav>
                                      </p:tavLst>
                                    </p:anim>
                                    <p:anim calcmode="lin" valueType="num">
                                      <p:cBhvr>
                                        <p:cTn id="28"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9F6E9-65CE-9657-ADFD-2526766F5762}"/>
              </a:ext>
            </a:extLst>
          </p:cNvPr>
          <p:cNvPicPr>
            <a:picLocks noChangeAspect="1"/>
          </p:cNvPicPr>
          <p:nvPr/>
        </p:nvPicPr>
        <p:blipFill rotWithShape="1">
          <a:blip r:embed="rId3"/>
          <a:srcRect t="2769" b="28513"/>
          <a:stretch/>
        </p:blipFill>
        <p:spPr>
          <a:xfrm>
            <a:off x="-60158" y="-1"/>
            <a:ext cx="12252158" cy="6858001"/>
          </a:xfrm>
          <a:prstGeom prst="rect">
            <a:avLst/>
          </a:prstGeom>
        </p:spPr>
      </p:pic>
      <p:sp>
        <p:nvSpPr>
          <p:cNvPr id="6" name="TextBox 5">
            <a:extLst>
              <a:ext uri="{FF2B5EF4-FFF2-40B4-BE49-F238E27FC236}">
                <a16:creationId xmlns:a16="http://schemas.microsoft.com/office/drawing/2014/main" id="{31B1D500-18CF-6534-B261-BAD2F9D70FDB}"/>
              </a:ext>
            </a:extLst>
          </p:cNvPr>
          <p:cNvSpPr txBox="1"/>
          <p:nvPr/>
        </p:nvSpPr>
        <p:spPr>
          <a:xfrm>
            <a:off x="287079" y="-244547"/>
            <a:ext cx="4359349" cy="2215991"/>
          </a:xfrm>
          <a:prstGeom prst="rect">
            <a:avLst/>
          </a:prstGeom>
          <a:noFill/>
        </p:spPr>
        <p:txBody>
          <a:bodyPr wrap="square" rtlCol="0">
            <a:spAutoFit/>
          </a:bodyPr>
          <a:lstStyle/>
          <a:p>
            <a:r>
              <a:rPr lang="en-US" sz="13800" b="1">
                <a:solidFill>
                  <a:schemeClr val="bg1"/>
                </a:solidFill>
              </a:rPr>
              <a:t>CAP</a:t>
            </a:r>
          </a:p>
        </p:txBody>
      </p:sp>
      <p:sp>
        <p:nvSpPr>
          <p:cNvPr id="7" name="TextBox 6">
            <a:extLst>
              <a:ext uri="{FF2B5EF4-FFF2-40B4-BE49-F238E27FC236}">
                <a16:creationId xmlns:a16="http://schemas.microsoft.com/office/drawing/2014/main" id="{9DD4AF2D-ADDA-52E8-FE00-091982A7A00B}"/>
              </a:ext>
            </a:extLst>
          </p:cNvPr>
          <p:cNvSpPr txBox="1"/>
          <p:nvPr/>
        </p:nvSpPr>
        <p:spPr>
          <a:xfrm>
            <a:off x="382772" y="1701209"/>
            <a:ext cx="3072809" cy="384721"/>
          </a:xfrm>
          <a:prstGeom prst="rect">
            <a:avLst/>
          </a:prstGeom>
          <a:noFill/>
        </p:spPr>
        <p:txBody>
          <a:bodyPr wrap="square" rtlCol="0">
            <a:spAutoFit/>
          </a:bodyPr>
          <a:lstStyle/>
          <a:p>
            <a:r>
              <a:rPr lang="en-US" sz="1900">
                <a:solidFill>
                  <a:schemeClr val="bg1"/>
                </a:solidFill>
              </a:rPr>
              <a:t>Cloud Acceleration Program</a:t>
            </a:r>
          </a:p>
        </p:txBody>
      </p:sp>
    </p:spTree>
    <p:extLst>
      <p:ext uri="{BB962C8B-B14F-4D97-AF65-F5344CB8AC3E}">
        <p14:creationId xmlns:p14="http://schemas.microsoft.com/office/powerpoint/2010/main" val="19253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Partners journey to SaaS</a:t>
            </a:r>
            <a:endParaRPr lang="en-US">
              <a:solidFill>
                <a:srgbClr val="44546A"/>
              </a:solidFill>
            </a:endParaRPr>
          </a:p>
        </p:txBody>
      </p:sp>
      <p:grpSp>
        <p:nvGrpSpPr>
          <p:cNvPr id="21" name="Group 20">
            <a:extLst>
              <a:ext uri="{FF2B5EF4-FFF2-40B4-BE49-F238E27FC236}">
                <a16:creationId xmlns:a16="http://schemas.microsoft.com/office/drawing/2014/main" id="{D4262A3C-2DBA-562F-EE40-34E0D972001B}"/>
              </a:ext>
            </a:extLst>
          </p:cNvPr>
          <p:cNvGrpSpPr/>
          <p:nvPr/>
        </p:nvGrpSpPr>
        <p:grpSpPr>
          <a:xfrm>
            <a:off x="7632686" y="1665863"/>
            <a:ext cx="4383645" cy="1517082"/>
            <a:chOff x="7547622" y="1665863"/>
            <a:chExt cx="4383645" cy="1517082"/>
          </a:xfrm>
        </p:grpSpPr>
        <p:pic>
          <p:nvPicPr>
            <p:cNvPr id="4" name="Picture 3" descr="Text&#10;&#10;Description automatically generated">
              <a:extLst>
                <a:ext uri="{FF2B5EF4-FFF2-40B4-BE49-F238E27FC236}">
                  <a16:creationId xmlns:a16="http://schemas.microsoft.com/office/drawing/2014/main" id="{348ADF18-E645-20A6-B1ED-B3DCB683AD9E}"/>
                </a:ext>
              </a:extLst>
            </p:cNvPr>
            <p:cNvPicPr>
              <a:picLocks noChangeAspect="1"/>
            </p:cNvPicPr>
            <p:nvPr/>
          </p:nvPicPr>
          <p:blipFill rotWithShape="1">
            <a:blip r:embed="rId3"/>
            <a:srcRect b="67026"/>
            <a:stretch/>
          </p:blipFill>
          <p:spPr>
            <a:xfrm>
              <a:off x="7547622" y="1665863"/>
              <a:ext cx="4383645" cy="1517082"/>
            </a:xfrm>
            <a:prstGeom prst="rect">
              <a:avLst/>
            </a:prstGeom>
          </p:spPr>
        </p:pic>
        <p:sp>
          <p:nvSpPr>
            <p:cNvPr id="16" name="TextBox 15">
              <a:extLst>
                <a:ext uri="{FF2B5EF4-FFF2-40B4-BE49-F238E27FC236}">
                  <a16:creationId xmlns:a16="http://schemas.microsoft.com/office/drawing/2014/main" id="{400D8168-15AC-7952-ABC5-88281D91F8D3}"/>
                </a:ext>
              </a:extLst>
            </p:cNvPr>
            <p:cNvSpPr txBox="1"/>
            <p:nvPr/>
          </p:nvSpPr>
          <p:spPr>
            <a:xfrm>
              <a:off x="8446670" y="1903904"/>
              <a:ext cx="2107701" cy="878510"/>
            </a:xfrm>
            <a:prstGeom prst="rect">
              <a:avLst/>
            </a:prstGeom>
            <a:noFill/>
          </p:spPr>
          <p:txBody>
            <a:bodyPr wrap="square">
              <a:spAutoFit/>
            </a:bodyPr>
            <a:lstStyle/>
            <a:p>
              <a:pPr marL="0" lvl="1" algn="ctr" defTabSz="889000">
                <a:lnSpc>
                  <a:spcPct val="150000"/>
                </a:lnSpc>
                <a:spcBef>
                  <a:spcPct val="0"/>
                </a:spcBef>
                <a:spcAft>
                  <a:spcPct val="15000"/>
                </a:spcAft>
                <a:defRPr/>
              </a:pPr>
              <a:r>
                <a:rPr kumimoji="0" lang="en-US" b="1" i="0" u="none" strike="noStrike" kern="1200" cap="none" spc="0" normalizeH="0" baseline="0" noProof="0">
                  <a:ln>
                    <a:noFill/>
                  </a:ln>
                  <a:solidFill>
                    <a:srgbClr val="0A3C66"/>
                  </a:solidFill>
                  <a:effectLst/>
                  <a:uLnTx/>
                  <a:uFillTx/>
                  <a:latin typeface="Segoe UI"/>
                  <a:cs typeface="Segoe UI"/>
                </a:rPr>
                <a:t>Onboarding with </a:t>
              </a:r>
              <a:br>
                <a:rPr kumimoji="0" lang="en-US" b="1" i="0" u="none" strike="noStrike" kern="1200" cap="none" spc="0" normalizeH="0" baseline="0" noProof="0">
                  <a:ln>
                    <a:noFill/>
                  </a:ln>
                  <a:solidFill>
                    <a:srgbClr val="0A3C66"/>
                  </a:solidFill>
                  <a:effectLst/>
                  <a:uLnTx/>
                  <a:uFillTx/>
                  <a:latin typeface="Segoe UI"/>
                  <a:cs typeface="Segoe UI"/>
                </a:rPr>
              </a:br>
              <a:r>
                <a:rPr kumimoji="0" lang="en-US" b="1" i="0" u="none" strike="noStrike" kern="1200" cap="none" spc="0" normalizeH="0" baseline="0" noProof="0">
                  <a:ln>
                    <a:noFill/>
                  </a:ln>
                  <a:solidFill>
                    <a:srgbClr val="0A3C66"/>
                  </a:solidFill>
                  <a:effectLst/>
                  <a:uLnTx/>
                  <a:uFillTx/>
                  <a:latin typeface="Segoe UI"/>
                  <a:cs typeface="Segoe UI"/>
                </a:rPr>
                <a:t>Buddy Support</a:t>
              </a:r>
              <a:endParaRPr lang="en-US" b="1">
                <a:solidFill>
                  <a:srgbClr val="0A3C66"/>
                </a:solidFill>
                <a:cs typeface="Calibri" panose="020F0502020204030204"/>
              </a:endParaRPr>
            </a:p>
          </p:txBody>
        </p:sp>
      </p:grpSp>
      <p:grpSp>
        <p:nvGrpSpPr>
          <p:cNvPr id="22" name="Group 21">
            <a:extLst>
              <a:ext uri="{FF2B5EF4-FFF2-40B4-BE49-F238E27FC236}">
                <a16:creationId xmlns:a16="http://schemas.microsoft.com/office/drawing/2014/main" id="{65A06C9B-3B27-188B-EE0C-A4BB743F8800}"/>
              </a:ext>
            </a:extLst>
          </p:cNvPr>
          <p:cNvGrpSpPr/>
          <p:nvPr/>
        </p:nvGrpSpPr>
        <p:grpSpPr>
          <a:xfrm>
            <a:off x="7632686" y="3398108"/>
            <a:ext cx="4383645" cy="1603852"/>
            <a:chOff x="7547622" y="3398108"/>
            <a:chExt cx="4383645" cy="1603852"/>
          </a:xfrm>
        </p:grpSpPr>
        <p:pic>
          <p:nvPicPr>
            <p:cNvPr id="24" name="Picture 23" descr="Text&#10;&#10;Description automatically generated">
              <a:extLst>
                <a:ext uri="{FF2B5EF4-FFF2-40B4-BE49-F238E27FC236}">
                  <a16:creationId xmlns:a16="http://schemas.microsoft.com/office/drawing/2014/main" id="{55779C67-1938-11BA-8A50-D285015F4EA0}"/>
                </a:ext>
              </a:extLst>
            </p:cNvPr>
            <p:cNvPicPr>
              <a:picLocks noChangeAspect="1"/>
            </p:cNvPicPr>
            <p:nvPr/>
          </p:nvPicPr>
          <p:blipFill rotWithShape="1">
            <a:blip r:embed="rId3"/>
            <a:srcRect t="34581" b="30561"/>
            <a:stretch/>
          </p:blipFill>
          <p:spPr>
            <a:xfrm>
              <a:off x="7547622" y="3398108"/>
              <a:ext cx="4383645" cy="1603852"/>
            </a:xfrm>
            <a:prstGeom prst="rect">
              <a:avLst/>
            </a:prstGeom>
          </p:spPr>
        </p:pic>
        <p:sp>
          <p:nvSpPr>
            <p:cNvPr id="18" name="TextBox 17">
              <a:extLst>
                <a:ext uri="{FF2B5EF4-FFF2-40B4-BE49-F238E27FC236}">
                  <a16:creationId xmlns:a16="http://schemas.microsoft.com/office/drawing/2014/main" id="{3B10DD9A-527E-1649-8A7A-53396D2042D7}"/>
                </a:ext>
              </a:extLst>
            </p:cNvPr>
            <p:cNvSpPr txBox="1"/>
            <p:nvPr/>
          </p:nvSpPr>
          <p:spPr>
            <a:xfrm>
              <a:off x="8446670" y="3977846"/>
              <a:ext cx="2479713" cy="369332"/>
            </a:xfrm>
            <a:prstGeom prst="rect">
              <a:avLst/>
            </a:prstGeom>
            <a:noFill/>
          </p:spPr>
          <p:txBody>
            <a:bodyPr wrap="square">
              <a:spAutoFit/>
            </a:bodyPr>
            <a:lstStyle/>
            <a:p>
              <a:pPr marL="0" lvl="1" defTabSz="889000">
                <a:lnSpc>
                  <a:spcPct val="90000"/>
                </a:lnSpc>
                <a:spcBef>
                  <a:spcPct val="0"/>
                </a:spcBef>
                <a:spcAft>
                  <a:spcPct val="15000"/>
                </a:spcAft>
                <a:defRPr/>
              </a:pPr>
              <a:r>
                <a:rPr kumimoji="0" lang="en-US" b="1" i="0" u="none" strike="noStrike" kern="1200" cap="none" spc="0" normalizeH="0" baseline="0" noProof="0">
                  <a:ln>
                    <a:noFill/>
                  </a:ln>
                  <a:solidFill>
                    <a:srgbClr val="0A3C66"/>
                  </a:solidFill>
                  <a:effectLst/>
                  <a:uLnTx/>
                  <a:uFillTx/>
                  <a:latin typeface="Segoe UI"/>
                  <a:ea typeface="+mn-ea"/>
                  <a:cs typeface="Segoe UI"/>
                </a:rPr>
                <a:t>Guided Onboarding </a:t>
              </a:r>
              <a:r>
                <a:rPr lang="en-US" sz="2000" b="1">
                  <a:solidFill>
                    <a:srgbClr val="0A3C66"/>
                  </a:solidFill>
                  <a:latin typeface="Segoe UI"/>
                  <a:cs typeface="Segoe UI"/>
                </a:rPr>
                <a:t> </a:t>
              </a:r>
              <a:endParaRPr lang="en-US" sz="1800" i="0" u="none" strike="noStrike" kern="1200" cap="none" spc="0" normalizeH="0" baseline="0" noProof="0">
                <a:ln>
                  <a:noFill/>
                </a:ln>
                <a:solidFill>
                  <a:srgbClr val="0A3C66"/>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grpSp>
      <p:grpSp>
        <p:nvGrpSpPr>
          <p:cNvPr id="25" name="Group 24">
            <a:extLst>
              <a:ext uri="{FF2B5EF4-FFF2-40B4-BE49-F238E27FC236}">
                <a16:creationId xmlns:a16="http://schemas.microsoft.com/office/drawing/2014/main" id="{6350C9BD-07FD-6DFC-9FC8-9701BCA0B72D}"/>
              </a:ext>
            </a:extLst>
          </p:cNvPr>
          <p:cNvGrpSpPr/>
          <p:nvPr/>
        </p:nvGrpSpPr>
        <p:grpSpPr>
          <a:xfrm>
            <a:off x="7632686" y="5144174"/>
            <a:ext cx="4383645" cy="1447367"/>
            <a:chOff x="7547622" y="5144174"/>
            <a:chExt cx="4383645" cy="1447367"/>
          </a:xfrm>
        </p:grpSpPr>
        <p:pic>
          <p:nvPicPr>
            <p:cNvPr id="23" name="Picture 22" descr="Text&#10;&#10;Description automatically generated">
              <a:extLst>
                <a:ext uri="{FF2B5EF4-FFF2-40B4-BE49-F238E27FC236}">
                  <a16:creationId xmlns:a16="http://schemas.microsoft.com/office/drawing/2014/main" id="{BC543673-A6E1-622E-59FB-0BF1C1262D1F}"/>
                </a:ext>
              </a:extLst>
            </p:cNvPr>
            <p:cNvPicPr>
              <a:picLocks noChangeAspect="1"/>
            </p:cNvPicPr>
            <p:nvPr/>
          </p:nvPicPr>
          <p:blipFill rotWithShape="1">
            <a:blip r:embed="rId3"/>
            <a:srcRect t="68542"/>
            <a:stretch/>
          </p:blipFill>
          <p:spPr>
            <a:xfrm>
              <a:off x="7547622" y="5144174"/>
              <a:ext cx="4383645" cy="1447367"/>
            </a:xfrm>
            <a:prstGeom prst="rect">
              <a:avLst/>
            </a:prstGeom>
          </p:spPr>
        </p:pic>
        <p:sp>
          <p:nvSpPr>
            <p:cNvPr id="20" name="TextBox 19">
              <a:extLst>
                <a:ext uri="{FF2B5EF4-FFF2-40B4-BE49-F238E27FC236}">
                  <a16:creationId xmlns:a16="http://schemas.microsoft.com/office/drawing/2014/main" id="{4E3C8828-A512-A116-9088-1EC0CAE28C99}"/>
                </a:ext>
              </a:extLst>
            </p:cNvPr>
            <p:cNvSpPr txBox="1"/>
            <p:nvPr/>
          </p:nvSpPr>
          <p:spPr>
            <a:xfrm>
              <a:off x="8446670" y="5440634"/>
              <a:ext cx="2107701" cy="878510"/>
            </a:xfrm>
            <a:prstGeom prst="rect">
              <a:avLst/>
            </a:prstGeom>
            <a:noFill/>
          </p:spPr>
          <p:txBody>
            <a:bodyPr wrap="square">
              <a:spAutoFit/>
            </a:bodyPr>
            <a:lstStyle/>
            <a:p>
              <a:pPr marL="0" lvl="1" algn="ctr" defTabSz="889000">
                <a:lnSpc>
                  <a:spcPct val="150000"/>
                </a:lnSpc>
                <a:spcBef>
                  <a:spcPct val="0"/>
                </a:spcBef>
                <a:spcAft>
                  <a:spcPct val="15000"/>
                </a:spcAft>
                <a:defRPr/>
              </a:pPr>
              <a:r>
                <a:rPr lang="en-US" b="1">
                  <a:solidFill>
                    <a:srgbClr val="0A3C66"/>
                  </a:solidFill>
                  <a:latin typeface="Segoe UI"/>
                  <a:cs typeface="Segoe UI"/>
                </a:rPr>
                <a:t>Onboarding</a:t>
              </a:r>
              <a:r>
                <a:rPr kumimoji="0" lang="en-US" b="1" i="0" u="none" strike="noStrike" kern="1200" cap="none" spc="0" normalizeH="0" baseline="0" noProof="0">
                  <a:ln>
                    <a:noFill/>
                  </a:ln>
                  <a:solidFill>
                    <a:srgbClr val="0A3C66"/>
                  </a:solidFill>
                  <a:effectLst/>
                  <a:uLnTx/>
                  <a:uFillTx/>
                  <a:latin typeface="Segoe UI"/>
                  <a:ea typeface="+mn-ea"/>
                  <a:cs typeface="Segoe UI"/>
                </a:rPr>
                <a:t> with </a:t>
              </a:r>
              <a:br>
                <a:rPr kumimoji="0" lang="en-US" b="1" i="0" u="none" strike="noStrike" kern="1200" cap="none" spc="0" normalizeH="0" baseline="0" noProof="0">
                  <a:ln>
                    <a:noFill/>
                  </a:ln>
                  <a:solidFill>
                    <a:srgbClr val="0A3C66"/>
                  </a:solidFill>
                  <a:effectLst/>
                  <a:uLnTx/>
                  <a:uFillTx/>
                  <a:latin typeface="Segoe UI"/>
                  <a:ea typeface="+mn-ea"/>
                  <a:cs typeface="Segoe UI"/>
                </a:rPr>
              </a:br>
              <a:r>
                <a:rPr kumimoji="0" lang="en-US" b="1" i="0" u="none" strike="noStrike" kern="1200" cap="none" spc="0" normalizeH="0" baseline="0" noProof="0">
                  <a:ln>
                    <a:noFill/>
                  </a:ln>
                  <a:solidFill>
                    <a:srgbClr val="0A3C66"/>
                  </a:solidFill>
                  <a:effectLst/>
                  <a:uLnTx/>
                  <a:uFillTx/>
                  <a:latin typeface="Segoe UI"/>
                  <a:ea typeface="+mn-ea"/>
                  <a:cs typeface="Segoe UI"/>
                </a:rPr>
                <a:t>Consulting Team</a:t>
              </a:r>
              <a:endParaRPr lang="en-US" b="1">
                <a:solidFill>
                  <a:srgbClr val="0A3C66"/>
                </a:solidFill>
                <a:ea typeface="+mn-ea"/>
              </a:endParaRPr>
            </a:p>
          </p:txBody>
        </p:sp>
      </p:grpSp>
      <p:grpSp>
        <p:nvGrpSpPr>
          <p:cNvPr id="14" name="Group 13">
            <a:extLst>
              <a:ext uri="{FF2B5EF4-FFF2-40B4-BE49-F238E27FC236}">
                <a16:creationId xmlns:a16="http://schemas.microsoft.com/office/drawing/2014/main" id="{DEAB3FB1-2472-43CA-E414-9E3B88A3F1F8}"/>
              </a:ext>
            </a:extLst>
          </p:cNvPr>
          <p:cNvGrpSpPr/>
          <p:nvPr/>
        </p:nvGrpSpPr>
        <p:grpSpPr>
          <a:xfrm>
            <a:off x="471890" y="2307359"/>
            <a:ext cx="3364571" cy="3530314"/>
            <a:chOff x="452119" y="2029419"/>
            <a:chExt cx="3364571" cy="3530314"/>
          </a:xfrm>
        </p:grpSpPr>
        <p:pic>
          <p:nvPicPr>
            <p:cNvPr id="7" name="Picture 6" descr="Icon&#10;&#10;Description automatically generated">
              <a:extLst>
                <a:ext uri="{FF2B5EF4-FFF2-40B4-BE49-F238E27FC236}">
                  <a16:creationId xmlns:a16="http://schemas.microsoft.com/office/drawing/2014/main" id="{849411ED-64E6-0FEB-9ACE-C1C802C1F2DC}"/>
                </a:ext>
              </a:extLst>
            </p:cNvPr>
            <p:cNvPicPr>
              <a:picLocks noChangeAspect="1"/>
            </p:cNvPicPr>
            <p:nvPr/>
          </p:nvPicPr>
          <p:blipFill>
            <a:blip r:embed="rId4"/>
            <a:stretch>
              <a:fillRect/>
            </a:stretch>
          </p:blipFill>
          <p:spPr>
            <a:xfrm>
              <a:off x="452119" y="2029419"/>
              <a:ext cx="3364571" cy="3530314"/>
            </a:xfrm>
            <a:prstGeom prst="rect">
              <a:avLst/>
            </a:prstGeom>
          </p:spPr>
        </p:pic>
        <p:sp>
          <p:nvSpPr>
            <p:cNvPr id="31" name="TextBox 30">
              <a:extLst>
                <a:ext uri="{FF2B5EF4-FFF2-40B4-BE49-F238E27FC236}">
                  <a16:creationId xmlns:a16="http://schemas.microsoft.com/office/drawing/2014/main" id="{345D4FD1-E516-9BAC-ABEE-D8B1F7432F15}"/>
                </a:ext>
              </a:extLst>
            </p:cNvPr>
            <p:cNvSpPr txBox="1"/>
            <p:nvPr/>
          </p:nvSpPr>
          <p:spPr>
            <a:xfrm>
              <a:off x="1516511" y="3332911"/>
              <a:ext cx="2067893" cy="461665"/>
            </a:xfrm>
            <a:prstGeom prst="rect">
              <a:avLst/>
            </a:prstGeom>
            <a:noFill/>
          </p:spPr>
          <p:txBody>
            <a:bodyPr wrap="square" rtlCol="0">
              <a:spAutoFit/>
            </a:bodyPr>
            <a:lstStyle/>
            <a:p>
              <a:r>
                <a:rPr lang="en-US" sz="2400" b="1">
                  <a:solidFill>
                    <a:srgbClr val="0A3C66"/>
                  </a:solidFill>
                  <a:latin typeface="Segoe UI" panose="020B0502040204020203" pitchFamily="34" charset="0"/>
                  <a:cs typeface="Segoe UI" panose="020B0502040204020203" pitchFamily="34" charset="0"/>
                </a:rPr>
                <a:t>SaaS License</a:t>
              </a:r>
            </a:p>
          </p:txBody>
        </p:sp>
      </p:grpSp>
      <p:grpSp>
        <p:nvGrpSpPr>
          <p:cNvPr id="8" name="Group 7">
            <a:extLst>
              <a:ext uri="{FF2B5EF4-FFF2-40B4-BE49-F238E27FC236}">
                <a16:creationId xmlns:a16="http://schemas.microsoft.com/office/drawing/2014/main" id="{C52F1FEB-63D4-F748-4992-19A601890A81}"/>
              </a:ext>
            </a:extLst>
          </p:cNvPr>
          <p:cNvGrpSpPr/>
          <p:nvPr/>
        </p:nvGrpSpPr>
        <p:grpSpPr>
          <a:xfrm>
            <a:off x="3845197" y="2341263"/>
            <a:ext cx="3373307" cy="3530314"/>
            <a:chOff x="3825426" y="2063323"/>
            <a:chExt cx="3373307" cy="3530314"/>
          </a:xfrm>
        </p:grpSpPr>
        <p:pic>
          <p:nvPicPr>
            <p:cNvPr id="17" name="Picture 16" descr="Icon&#10;&#10;Description automatically generated">
              <a:extLst>
                <a:ext uri="{FF2B5EF4-FFF2-40B4-BE49-F238E27FC236}">
                  <a16:creationId xmlns:a16="http://schemas.microsoft.com/office/drawing/2014/main" id="{8BBC2118-3443-3B18-A5A9-AF5D73EFEFB7}"/>
                </a:ext>
              </a:extLst>
            </p:cNvPr>
            <p:cNvPicPr>
              <a:picLocks noChangeAspect="1"/>
            </p:cNvPicPr>
            <p:nvPr/>
          </p:nvPicPr>
          <p:blipFill>
            <a:blip r:embed="rId4"/>
            <a:stretch>
              <a:fillRect/>
            </a:stretch>
          </p:blipFill>
          <p:spPr>
            <a:xfrm>
              <a:off x="3825426" y="2063323"/>
              <a:ext cx="3364571" cy="3530314"/>
            </a:xfrm>
            <a:prstGeom prst="rect">
              <a:avLst/>
            </a:prstGeom>
          </p:spPr>
        </p:pic>
        <p:sp>
          <p:nvSpPr>
            <p:cNvPr id="32" name="TextBox 31">
              <a:extLst>
                <a:ext uri="{FF2B5EF4-FFF2-40B4-BE49-F238E27FC236}">
                  <a16:creationId xmlns:a16="http://schemas.microsoft.com/office/drawing/2014/main" id="{74079FE6-8810-C710-D06D-59A370D217E8}"/>
                </a:ext>
              </a:extLst>
            </p:cNvPr>
            <p:cNvSpPr txBox="1"/>
            <p:nvPr/>
          </p:nvSpPr>
          <p:spPr>
            <a:xfrm>
              <a:off x="4589289" y="3209800"/>
              <a:ext cx="2609444" cy="707886"/>
            </a:xfrm>
            <a:prstGeom prst="rect">
              <a:avLst/>
            </a:prstGeom>
            <a:noFill/>
          </p:spPr>
          <p:txBody>
            <a:bodyPr wrap="square" rtlCol="0">
              <a:spAutoFit/>
            </a:bodyPr>
            <a:lstStyle/>
            <a:p>
              <a:pPr algn="ctr"/>
              <a:r>
                <a:rPr lang="en-US" sz="2000" b="1">
                  <a:solidFill>
                    <a:srgbClr val="0A3C66"/>
                  </a:solidFill>
                  <a:latin typeface="Segoe UI" panose="020B0502040204020203" pitchFamily="34" charset="0"/>
                  <a:cs typeface="Segoe UI" panose="020B0502040204020203" pitchFamily="34" charset="0"/>
                </a:rPr>
                <a:t>SaaS Project</a:t>
              </a:r>
              <a:br>
                <a:rPr lang="en-US" sz="2000" b="1">
                  <a:solidFill>
                    <a:srgbClr val="0A3C66"/>
                  </a:solidFill>
                  <a:latin typeface="Segoe UI" panose="020B0502040204020203" pitchFamily="34" charset="0"/>
                  <a:cs typeface="Segoe UI" panose="020B0502040204020203" pitchFamily="34" charset="0"/>
                </a:rPr>
              </a:br>
              <a:r>
                <a:rPr lang="en-US" sz="2000" b="1">
                  <a:solidFill>
                    <a:srgbClr val="0A3C66"/>
                  </a:solidFill>
                  <a:latin typeface="Segoe UI" panose="020B0502040204020203" pitchFamily="34" charset="0"/>
                  <a:cs typeface="Segoe UI" panose="020B0502040204020203" pitchFamily="34" charset="0"/>
                </a:rPr>
                <a:t>Evaluation Meeting</a:t>
              </a:r>
            </a:p>
          </p:txBody>
        </p:sp>
      </p:grpSp>
      <p:grpSp>
        <p:nvGrpSpPr>
          <p:cNvPr id="19" name="Group 18">
            <a:extLst>
              <a:ext uri="{FF2B5EF4-FFF2-40B4-BE49-F238E27FC236}">
                <a16:creationId xmlns:a16="http://schemas.microsoft.com/office/drawing/2014/main" id="{0E449860-5A68-71D5-3498-C8B1A9DA9ADF}"/>
              </a:ext>
            </a:extLst>
          </p:cNvPr>
          <p:cNvGrpSpPr/>
          <p:nvPr/>
        </p:nvGrpSpPr>
        <p:grpSpPr>
          <a:xfrm>
            <a:off x="990202" y="1257369"/>
            <a:ext cx="6548283" cy="461665"/>
            <a:chOff x="979568" y="1371132"/>
            <a:chExt cx="6548283" cy="461665"/>
          </a:xfrm>
        </p:grpSpPr>
        <p:sp>
          <p:nvSpPr>
            <p:cNvPr id="26" name="Rectangle: Rounded Corners 25">
              <a:extLst>
                <a:ext uri="{FF2B5EF4-FFF2-40B4-BE49-F238E27FC236}">
                  <a16:creationId xmlns:a16="http://schemas.microsoft.com/office/drawing/2014/main" id="{B228E4A3-1F2C-FD93-939F-9FF30FA617B5}"/>
                </a:ext>
              </a:extLst>
            </p:cNvPr>
            <p:cNvSpPr/>
            <p:nvPr/>
          </p:nvSpPr>
          <p:spPr>
            <a:xfrm>
              <a:off x="979568" y="1371132"/>
              <a:ext cx="6548283"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36D0E53-9A12-1E6A-87C3-B66DA47F30D0}"/>
                </a:ext>
              </a:extLst>
            </p:cNvPr>
            <p:cNvSpPr txBox="1"/>
            <p:nvPr/>
          </p:nvSpPr>
          <p:spPr>
            <a:xfrm>
              <a:off x="979569" y="1371132"/>
              <a:ext cx="6548282"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cs typeface="Segoe UI"/>
                </a:rPr>
                <a:t>Phase 2 – Cloud Acceleration Program </a:t>
              </a:r>
              <a:r>
                <a:rPr kumimoji="0" lang="en-US" sz="2400" b="1" i="0" u="none" strike="noStrike" kern="1200" cap="none" spc="0" normalizeH="0" baseline="0" noProof="0">
                  <a:ln>
                    <a:noFill/>
                  </a:ln>
                  <a:solidFill>
                    <a:schemeClr val="accent4">
                      <a:lumMod val="60000"/>
                      <a:lumOff val="40000"/>
                    </a:schemeClr>
                  </a:solidFill>
                  <a:effectLst/>
                  <a:uLnTx/>
                  <a:uFillTx/>
                  <a:latin typeface="Segoe UI"/>
                  <a:cs typeface="Segoe UI"/>
                </a:rPr>
                <a:t>(CAP)</a:t>
              </a:r>
              <a:endParaRPr lang="en-US" sz="2400" b="1" i="0" u="none" strike="noStrike" kern="1200" cap="none" spc="0" normalizeH="0" baseline="0" noProof="0">
                <a:ln>
                  <a:noFill/>
                </a:ln>
                <a:solidFill>
                  <a:schemeClr val="accent4">
                    <a:lumMod val="60000"/>
                    <a:lumOff val="40000"/>
                  </a:schemeClr>
                </a:solidFill>
                <a:effectLst/>
                <a:uLnTx/>
                <a:uFillTx/>
                <a:latin typeface="Segoe UI"/>
                <a:cs typeface="Segoe UI"/>
              </a:endParaRPr>
            </a:p>
          </p:txBody>
        </p:sp>
      </p:grpSp>
    </p:spTree>
    <p:extLst>
      <p:ext uri="{BB962C8B-B14F-4D97-AF65-F5344CB8AC3E}">
        <p14:creationId xmlns:p14="http://schemas.microsoft.com/office/powerpoint/2010/main" val="219584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869FF480-C8AD-4E3E-9638-31F71AF02299}"/>
              </a:ext>
            </a:extLst>
          </p:cNvPr>
          <p:cNvPicPr>
            <a:picLocks noChangeAspect="1"/>
          </p:cNvPicPr>
          <p:nvPr/>
        </p:nvPicPr>
        <p:blipFill>
          <a:blip r:embed="rId3"/>
          <a:stretch>
            <a:fillRect/>
          </a:stretch>
        </p:blipFill>
        <p:spPr>
          <a:xfrm>
            <a:off x="6408217" y="1299057"/>
            <a:ext cx="4663942" cy="4377627"/>
          </a:xfrm>
          <a:prstGeom prst="rect">
            <a:avLst/>
          </a:prstGeom>
        </p:spPr>
      </p:pic>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pPr marL="114300" indent="-342900">
              <a:buChar char="•"/>
            </a:pPr>
            <a:endParaRPr lang="en-US"/>
          </a:p>
          <a:p>
            <a:pPr marL="114300" indent="-342900">
              <a:buChar char="•"/>
            </a:pPr>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rgbClr val="44546A"/>
                </a:solidFill>
              </a:rPr>
              <a:t>Onboarding with Buddy Support</a:t>
            </a:r>
          </a:p>
        </p:txBody>
      </p:sp>
      <p:sp>
        <p:nvSpPr>
          <p:cNvPr id="2" name="TextBox 1">
            <a:extLst>
              <a:ext uri="{FF2B5EF4-FFF2-40B4-BE49-F238E27FC236}">
                <a16:creationId xmlns:a16="http://schemas.microsoft.com/office/drawing/2014/main" id="{EAE91E27-29BF-471F-94A3-683D2B9D0DBF}"/>
              </a:ext>
            </a:extLst>
          </p:cNvPr>
          <p:cNvSpPr txBox="1"/>
          <p:nvPr/>
        </p:nvSpPr>
        <p:spPr>
          <a:xfrm>
            <a:off x="1119841" y="2640471"/>
            <a:ext cx="1045360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13C40"/>
                </a:solidFill>
                <a:latin typeface="Segoe UI Semibold" panose="020B0702040204020203" pitchFamily="34" charset="0"/>
                <a:ea typeface="Segoe UI Black"/>
                <a:cs typeface="Segoe UI Semibold" panose="020B0702040204020203" pitchFamily="34" charset="0"/>
              </a:rPr>
              <a:t>Ad hoc support </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Teams sessions</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Support option for experienced partners</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cs typeface="Segoe UI Semibold" panose="020B0702040204020203" pitchFamily="34" charset="0"/>
            </a:endParaRPr>
          </a:p>
        </p:txBody>
      </p:sp>
      <p:pic>
        <p:nvPicPr>
          <p:cNvPr id="13" name="Graphic 12">
            <a:extLst>
              <a:ext uri="{FF2B5EF4-FFF2-40B4-BE49-F238E27FC236}">
                <a16:creationId xmlns:a16="http://schemas.microsoft.com/office/drawing/2014/main" id="{645662A6-BE5B-4D67-8CD3-87B11DBD862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777424" y="5781390"/>
            <a:ext cx="2892185" cy="701256"/>
          </a:xfrm>
          <a:prstGeom prst="rect">
            <a:avLst/>
          </a:prstGeom>
        </p:spPr>
      </p:pic>
    </p:spTree>
    <p:extLst>
      <p:ext uri="{BB962C8B-B14F-4D97-AF65-F5344CB8AC3E}">
        <p14:creationId xmlns:p14="http://schemas.microsoft.com/office/powerpoint/2010/main" val="378711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869FF480-C8AD-4E3E-9638-31F71AF02299}"/>
              </a:ext>
            </a:extLst>
          </p:cNvPr>
          <p:cNvPicPr>
            <a:picLocks noChangeAspect="1"/>
          </p:cNvPicPr>
          <p:nvPr/>
        </p:nvPicPr>
        <p:blipFill>
          <a:blip r:embed="rId3"/>
          <a:stretch>
            <a:fillRect/>
          </a:stretch>
        </p:blipFill>
        <p:spPr>
          <a:xfrm>
            <a:off x="6408217" y="1299057"/>
            <a:ext cx="4663942" cy="4377627"/>
          </a:xfrm>
          <a:prstGeom prst="rect">
            <a:avLst/>
          </a:prstGeom>
        </p:spPr>
      </p:pic>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pPr marL="114300" indent="-342900">
              <a:buChar char="•"/>
            </a:pPr>
            <a:endParaRPr lang="en-US"/>
          </a:p>
          <a:p>
            <a:pPr marL="114300" indent="-342900">
              <a:buChar char="•"/>
            </a:pPr>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rgbClr val="44546A"/>
                </a:solidFill>
              </a:rPr>
              <a:t>Onboarding with Buddy Support</a:t>
            </a:r>
          </a:p>
        </p:txBody>
      </p:sp>
      <p:sp>
        <p:nvSpPr>
          <p:cNvPr id="2" name="TextBox 1">
            <a:extLst>
              <a:ext uri="{FF2B5EF4-FFF2-40B4-BE49-F238E27FC236}">
                <a16:creationId xmlns:a16="http://schemas.microsoft.com/office/drawing/2014/main" id="{EAE91E27-29BF-471F-94A3-683D2B9D0DBF}"/>
              </a:ext>
            </a:extLst>
          </p:cNvPr>
          <p:cNvSpPr txBox="1"/>
          <p:nvPr/>
        </p:nvSpPr>
        <p:spPr>
          <a:xfrm>
            <a:off x="979568" y="2640471"/>
            <a:ext cx="1045360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13C40"/>
                </a:solidFill>
                <a:latin typeface="Segoe UI Semibold" panose="020B0702040204020203" pitchFamily="34" charset="0"/>
                <a:ea typeface="Segoe UI Black"/>
                <a:cs typeface="Segoe UI Semibold" panose="020B0702040204020203" pitchFamily="34" charset="0"/>
              </a:rPr>
              <a:t>Ad hoc support </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Teams sessions</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ea typeface="Segoe UI Black"/>
              <a:cs typeface="Segoe UI Semibold" panose="020B0702040204020203" pitchFamily="34" charset="0"/>
            </a:endParaRPr>
          </a:p>
          <a:p>
            <a:r>
              <a:rPr lang="en-US" sz="2400">
                <a:solidFill>
                  <a:srgbClr val="313C40"/>
                </a:solidFill>
                <a:latin typeface="Segoe UI Semibold" panose="020B0702040204020203" pitchFamily="34" charset="0"/>
                <a:ea typeface="Segoe UI Black"/>
                <a:cs typeface="Segoe UI Semibold" panose="020B0702040204020203" pitchFamily="34" charset="0"/>
              </a:rPr>
              <a:t>Support option for experienced partners</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cs typeface="Segoe UI Semibold" panose="020B0702040204020203" pitchFamily="34" charset="0"/>
            </a:endParaRPr>
          </a:p>
        </p:txBody>
      </p:sp>
      <p:pic>
        <p:nvPicPr>
          <p:cNvPr id="13" name="Graphic 12">
            <a:extLst>
              <a:ext uri="{FF2B5EF4-FFF2-40B4-BE49-F238E27FC236}">
                <a16:creationId xmlns:a16="http://schemas.microsoft.com/office/drawing/2014/main" id="{645662A6-BE5B-4D67-8CD3-87B11DBD862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777424" y="5781390"/>
            <a:ext cx="2892185" cy="701256"/>
          </a:xfrm>
          <a:prstGeom prst="rect">
            <a:avLst/>
          </a:prstGeom>
        </p:spPr>
      </p:pic>
    </p:spTree>
    <p:extLst>
      <p:ext uri="{BB962C8B-B14F-4D97-AF65-F5344CB8AC3E}">
        <p14:creationId xmlns:p14="http://schemas.microsoft.com/office/powerpoint/2010/main" val="14815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9C76BD6-A3C4-FB75-0BCB-4ABC66DC8CC9}"/>
              </a:ext>
            </a:extLst>
          </p:cNvPr>
          <p:cNvPicPr>
            <a:picLocks noChangeAspect="1"/>
          </p:cNvPicPr>
          <p:nvPr/>
        </p:nvPicPr>
        <p:blipFill>
          <a:blip r:embed="rId3"/>
          <a:stretch>
            <a:fillRect/>
          </a:stretch>
        </p:blipFill>
        <p:spPr>
          <a:xfrm>
            <a:off x="2442997" y="647287"/>
            <a:ext cx="6491453" cy="5259177"/>
          </a:xfrm>
          <a:prstGeom prst="rect">
            <a:avLst/>
          </a:prstGeom>
        </p:spPr>
      </p:pic>
      <p:sp>
        <p:nvSpPr>
          <p:cNvPr id="7" name="Rectangle 6">
            <a:extLst>
              <a:ext uri="{FF2B5EF4-FFF2-40B4-BE49-F238E27FC236}">
                <a16:creationId xmlns:a16="http://schemas.microsoft.com/office/drawing/2014/main" id="{0231812E-57FD-6396-B016-A6C4D19FE9BC}"/>
              </a:ext>
            </a:extLst>
          </p:cNvPr>
          <p:cNvSpPr/>
          <p:nvPr/>
        </p:nvSpPr>
        <p:spPr>
          <a:xfrm>
            <a:off x="0" y="0"/>
            <a:ext cx="12216100" cy="6858000"/>
          </a:xfrm>
          <a:prstGeom prst="rect">
            <a:avLst/>
          </a:prstGeom>
          <a:solidFill>
            <a:srgbClr val="2440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pPr marL="114300" indent="-342900">
              <a:buChar char="•"/>
            </a:pPr>
            <a:endParaRPr lang="en-US"/>
          </a:p>
          <a:p>
            <a:pPr marL="114300" indent="-342900">
              <a:buChar char="•"/>
            </a:pPr>
            <a:endParaRPr lang="en-US"/>
          </a:p>
        </p:txBody>
      </p:sp>
      <p:pic>
        <p:nvPicPr>
          <p:cNvPr id="15" name="Picture 14" descr="Icon&#10;&#10;Description automatically generated with medium confidence">
            <a:extLst>
              <a:ext uri="{FF2B5EF4-FFF2-40B4-BE49-F238E27FC236}">
                <a16:creationId xmlns:a16="http://schemas.microsoft.com/office/drawing/2014/main" id="{B193F9DB-441C-6BE4-410B-D1C9E24D23C7}"/>
              </a:ext>
            </a:extLst>
          </p:cNvPr>
          <p:cNvPicPr>
            <a:picLocks noChangeAspect="1"/>
          </p:cNvPicPr>
          <p:nvPr/>
        </p:nvPicPr>
        <p:blipFill>
          <a:blip r:embed="rId4"/>
          <a:stretch>
            <a:fillRect/>
          </a:stretch>
        </p:blipFill>
        <p:spPr>
          <a:xfrm>
            <a:off x="130722" y="0"/>
            <a:ext cx="11930555" cy="6858000"/>
          </a:xfrm>
          <a:prstGeom prst="rect">
            <a:avLst/>
          </a:prstGeom>
        </p:spPr>
      </p:pic>
      <p:sp>
        <p:nvSpPr>
          <p:cNvPr id="2" name="TextBox 1">
            <a:extLst>
              <a:ext uri="{FF2B5EF4-FFF2-40B4-BE49-F238E27FC236}">
                <a16:creationId xmlns:a16="http://schemas.microsoft.com/office/drawing/2014/main" id="{EAE91E27-29BF-471F-94A3-683D2B9D0DBF}"/>
              </a:ext>
            </a:extLst>
          </p:cNvPr>
          <p:cNvSpPr txBox="1"/>
          <p:nvPr/>
        </p:nvSpPr>
        <p:spPr>
          <a:xfrm>
            <a:off x="3188700" y="2293678"/>
            <a:ext cx="5876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lumMod val="85000"/>
                  </a:schemeClr>
                </a:solidFill>
                <a:effectLst/>
                <a:latin typeface="Calibri" panose="020F0502020204030204" pitchFamily="34" charset="0"/>
                <a:ea typeface="Calibri" panose="020F0502020204030204" pitchFamily="34" charset="0"/>
              </a:rPr>
              <a:t>By using the SaaS support provided by LS Retail we have been able to address issues quickly and effectively without the need to spend too much time on analyzing the matters. The onboarding buddy team is experienced, has been working on numerous projects and is usually quick to point out what needs to be done – pointing us in the right direction.</a:t>
            </a:r>
          </a:p>
          <a:p>
            <a:endParaRPr lang="en-US" sz="2000" i="1">
              <a:solidFill>
                <a:srgbClr val="313C40"/>
              </a:solidFill>
              <a:latin typeface="Calibri" panose="020F0502020204030204" pitchFamily="34" charset="0"/>
              <a:cs typeface="Segoe UI Semibold" panose="020B0702040204020203" pitchFamily="34" charset="0"/>
            </a:endParaRPr>
          </a:p>
          <a:p>
            <a:pPr algn="r"/>
            <a:r>
              <a:rPr lang="en-US" sz="2000" i="1">
                <a:solidFill>
                  <a:schemeClr val="bg1">
                    <a:lumMod val="50000"/>
                  </a:schemeClr>
                </a:solidFill>
                <a:latin typeface="Calibri" panose="020F0502020204030204" pitchFamily="34" charset="0"/>
                <a:cs typeface="Segoe UI Semibold" panose="020B0702040204020203" pitchFamily="34" charset="0"/>
              </a:rPr>
              <a:t>Janus Lund-Larsen</a:t>
            </a:r>
            <a:br>
              <a:rPr lang="en-US" sz="2000" i="1">
                <a:solidFill>
                  <a:schemeClr val="bg1">
                    <a:lumMod val="50000"/>
                  </a:schemeClr>
                </a:solidFill>
                <a:latin typeface="Calibri" panose="020F0502020204030204" pitchFamily="34" charset="0"/>
                <a:cs typeface="Segoe UI Semibold" panose="020B0702040204020203" pitchFamily="34" charset="0"/>
              </a:rPr>
            </a:br>
            <a:r>
              <a:rPr lang="en-US" sz="2000" i="1" err="1">
                <a:solidFill>
                  <a:schemeClr val="bg1">
                    <a:lumMod val="50000"/>
                  </a:schemeClr>
                </a:solidFill>
                <a:latin typeface="Calibri" panose="020F0502020204030204" pitchFamily="34" charset="0"/>
                <a:cs typeface="Segoe UI Semibold" panose="020B0702040204020203" pitchFamily="34" charset="0"/>
              </a:rPr>
              <a:t>DXCa</a:t>
            </a:r>
            <a:endParaRPr lang="en-US" sz="2000">
              <a:solidFill>
                <a:schemeClr val="bg1">
                  <a:lumMod val="50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5131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CAP – Guided Onboarding</a:t>
            </a:r>
            <a:endParaRPr lang="en-US">
              <a:solidFill>
                <a:srgbClr val="44546A"/>
              </a:solidFill>
            </a:endParaRPr>
          </a:p>
        </p:txBody>
      </p:sp>
      <p:grpSp>
        <p:nvGrpSpPr>
          <p:cNvPr id="13" name="Group 12">
            <a:extLst>
              <a:ext uri="{FF2B5EF4-FFF2-40B4-BE49-F238E27FC236}">
                <a16:creationId xmlns:a16="http://schemas.microsoft.com/office/drawing/2014/main" id="{9F8F10BD-F3AB-5646-557F-05878CDEBB04}"/>
              </a:ext>
            </a:extLst>
          </p:cNvPr>
          <p:cNvGrpSpPr/>
          <p:nvPr/>
        </p:nvGrpSpPr>
        <p:grpSpPr>
          <a:xfrm>
            <a:off x="497386" y="1103333"/>
            <a:ext cx="2794086" cy="2931726"/>
            <a:chOff x="497386" y="1103333"/>
            <a:chExt cx="2794086" cy="2931726"/>
          </a:xfrm>
        </p:grpSpPr>
        <p:pic>
          <p:nvPicPr>
            <p:cNvPr id="12" name="Picture 11" descr="Text, chat or text message, icon&#10;&#10;Description automatically generated">
              <a:extLst>
                <a:ext uri="{FF2B5EF4-FFF2-40B4-BE49-F238E27FC236}">
                  <a16:creationId xmlns:a16="http://schemas.microsoft.com/office/drawing/2014/main" id="{B67A0505-E504-A19F-FD04-0EAF82987C85}"/>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18" name="TextBox 17">
              <a:extLst>
                <a:ext uri="{FF2B5EF4-FFF2-40B4-BE49-F238E27FC236}">
                  <a16:creationId xmlns:a16="http://schemas.microsoft.com/office/drawing/2014/main" id="{D1663552-D7C2-8B23-707E-B73B2908F61D}"/>
                </a:ext>
              </a:extLst>
            </p:cNvPr>
            <p:cNvSpPr txBox="1"/>
            <p:nvPr/>
          </p:nvSpPr>
          <p:spPr>
            <a:xfrm>
              <a:off x="1202528" y="2186046"/>
              <a:ext cx="1865411" cy="523220"/>
            </a:xfrm>
            <a:prstGeom prst="rect">
              <a:avLst/>
            </a:prstGeom>
            <a:noFill/>
          </p:spPr>
          <p:txBody>
            <a:bodyPr wrap="square" rtlCol="0">
              <a:spAutoFit/>
            </a:bodyPr>
            <a:lstStyle/>
            <a:p>
              <a:r>
                <a:rPr lang="en-US" sz="2800" b="1">
                  <a:solidFill>
                    <a:srgbClr val="0A3C66"/>
                  </a:solidFill>
                  <a:latin typeface="Segoe UI" panose="020B0502040204020203" pitchFamily="34" charset="0"/>
                  <a:cs typeface="Segoe UI" panose="020B0502040204020203" pitchFamily="34" charset="0"/>
                </a:rPr>
                <a:t>Migration</a:t>
              </a:r>
            </a:p>
          </p:txBody>
        </p:sp>
      </p:grpSp>
      <p:grpSp>
        <p:nvGrpSpPr>
          <p:cNvPr id="16" name="Group 15">
            <a:extLst>
              <a:ext uri="{FF2B5EF4-FFF2-40B4-BE49-F238E27FC236}">
                <a16:creationId xmlns:a16="http://schemas.microsoft.com/office/drawing/2014/main" id="{53ACADA1-02D1-8BDB-491A-521CB7CFE6AF}"/>
              </a:ext>
            </a:extLst>
          </p:cNvPr>
          <p:cNvGrpSpPr/>
          <p:nvPr/>
        </p:nvGrpSpPr>
        <p:grpSpPr>
          <a:xfrm>
            <a:off x="2314154" y="3910717"/>
            <a:ext cx="3062518" cy="2938608"/>
            <a:chOff x="2314154" y="3910717"/>
            <a:chExt cx="3062518" cy="2938608"/>
          </a:xfrm>
        </p:grpSpPr>
        <p:pic>
          <p:nvPicPr>
            <p:cNvPr id="10" name="Picture 9" descr="Text, application, chat or text message, icon&#10;&#10;Description automatically generated">
              <a:extLst>
                <a:ext uri="{FF2B5EF4-FFF2-40B4-BE49-F238E27FC236}">
                  <a16:creationId xmlns:a16="http://schemas.microsoft.com/office/drawing/2014/main" id="{454E8ADA-DC59-7007-88CE-95D0960F3D81}"/>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19" name="TextBox 18">
              <a:extLst>
                <a:ext uri="{FF2B5EF4-FFF2-40B4-BE49-F238E27FC236}">
                  <a16:creationId xmlns:a16="http://schemas.microsoft.com/office/drawing/2014/main" id="{F49C0D9A-1646-3070-1991-098CC1BD0B3B}"/>
                </a:ext>
              </a:extLst>
            </p:cNvPr>
            <p:cNvSpPr txBox="1"/>
            <p:nvPr/>
          </p:nvSpPr>
          <p:spPr>
            <a:xfrm>
              <a:off x="2941237" y="4803240"/>
              <a:ext cx="2435435"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Test environment</a:t>
              </a:r>
            </a:p>
          </p:txBody>
        </p:sp>
      </p:grpSp>
    </p:spTree>
    <p:extLst>
      <p:ext uri="{BB962C8B-B14F-4D97-AF65-F5344CB8AC3E}">
        <p14:creationId xmlns:p14="http://schemas.microsoft.com/office/powerpoint/2010/main" val="178210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B67F72B-61C4-064E-A594-13EFD468F306}"/>
              </a:ext>
            </a:extLst>
          </p:cNvPr>
          <p:cNvGrpSpPr/>
          <p:nvPr/>
        </p:nvGrpSpPr>
        <p:grpSpPr>
          <a:xfrm>
            <a:off x="-5063067" y="4459971"/>
            <a:ext cx="22318134" cy="914950"/>
            <a:chOff x="-5063067" y="4459971"/>
            <a:chExt cx="22318134" cy="914950"/>
          </a:xfrm>
        </p:grpSpPr>
        <p:pic>
          <p:nvPicPr>
            <p:cNvPr id="4" name="Picture 3">
              <a:extLst>
                <a:ext uri="{FF2B5EF4-FFF2-40B4-BE49-F238E27FC236}">
                  <a16:creationId xmlns:a16="http://schemas.microsoft.com/office/drawing/2014/main" id="{45516655-E9F0-FB42-94CD-61501BF01BA3}"/>
                </a:ext>
              </a:extLst>
            </p:cNvPr>
            <p:cNvPicPr>
              <a:picLocks noChangeAspect="1"/>
            </p:cNvPicPr>
            <p:nvPr/>
          </p:nvPicPr>
          <p:blipFill>
            <a:blip r:embed="rId3"/>
            <a:stretch>
              <a:fillRect/>
            </a:stretch>
          </p:blipFill>
          <p:spPr>
            <a:xfrm>
              <a:off x="-5063067" y="4459971"/>
              <a:ext cx="22318134" cy="787154"/>
            </a:xfrm>
            <a:prstGeom prst="rect">
              <a:avLst/>
            </a:prstGeom>
          </p:spPr>
        </p:pic>
        <p:pic>
          <p:nvPicPr>
            <p:cNvPr id="24" name="Picture 23">
              <a:extLst>
                <a:ext uri="{FF2B5EF4-FFF2-40B4-BE49-F238E27FC236}">
                  <a16:creationId xmlns:a16="http://schemas.microsoft.com/office/drawing/2014/main" id="{F3D94405-9D97-3244-BFAD-8B56E4B4F858}"/>
                </a:ext>
              </a:extLst>
            </p:cNvPr>
            <p:cNvPicPr>
              <a:picLocks noChangeAspect="1"/>
            </p:cNvPicPr>
            <p:nvPr/>
          </p:nvPicPr>
          <p:blipFill>
            <a:blip r:embed="rId4">
              <a:alphaModFix amt="70000"/>
            </a:blip>
            <a:stretch>
              <a:fillRect/>
            </a:stretch>
          </p:blipFill>
          <p:spPr>
            <a:xfrm>
              <a:off x="729593" y="4562471"/>
              <a:ext cx="10137964" cy="812450"/>
            </a:xfrm>
            <a:prstGeom prst="rect">
              <a:avLst/>
            </a:prstGeom>
          </p:spPr>
        </p:pic>
      </p:grpSp>
      <p:pic>
        <p:nvPicPr>
          <p:cNvPr id="10" name="Picture 9" descr="A picture containing smoke, dark, nature, clouds&#10;&#10;Description automatically generated">
            <a:extLst>
              <a:ext uri="{FF2B5EF4-FFF2-40B4-BE49-F238E27FC236}">
                <a16:creationId xmlns:a16="http://schemas.microsoft.com/office/drawing/2014/main" id="{D88171D2-ACFB-9042-9AC5-ED60E0A5300A}"/>
              </a:ext>
            </a:extLst>
          </p:cNvPr>
          <p:cNvPicPr>
            <a:picLocks noChangeAspect="1"/>
          </p:cNvPicPr>
          <p:nvPr/>
        </p:nvPicPr>
        <p:blipFill>
          <a:blip r:embed="rId5"/>
          <a:stretch>
            <a:fillRect/>
          </a:stretch>
        </p:blipFill>
        <p:spPr>
          <a:xfrm>
            <a:off x="-4795968" y="3298939"/>
            <a:ext cx="3894679" cy="2322064"/>
          </a:xfrm>
          <a:prstGeom prst="rect">
            <a:avLst/>
          </a:prstGeom>
        </p:spPr>
      </p:pic>
      <p:pic>
        <p:nvPicPr>
          <p:cNvPr id="20" name="Picture 19" descr="A picture containing smoke, nature, dark, night sky&#10;&#10;Description automatically generated">
            <a:extLst>
              <a:ext uri="{FF2B5EF4-FFF2-40B4-BE49-F238E27FC236}">
                <a16:creationId xmlns:a16="http://schemas.microsoft.com/office/drawing/2014/main" id="{A5859C42-17A1-9440-B1F0-03026CB5E7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9355" y="4848868"/>
            <a:ext cx="4217988" cy="1617038"/>
          </a:xfrm>
          <a:prstGeom prst="rect">
            <a:avLst/>
          </a:prstGeom>
        </p:spPr>
      </p:pic>
      <p:pic>
        <p:nvPicPr>
          <p:cNvPr id="18" name="Picture 17" descr="A picture containing smoke, dark, nature, coming&#10;&#10;Description automatically generated">
            <a:extLst>
              <a:ext uri="{FF2B5EF4-FFF2-40B4-BE49-F238E27FC236}">
                <a16:creationId xmlns:a16="http://schemas.microsoft.com/office/drawing/2014/main" id="{61A05E47-C54B-0240-B397-2AC567E6F3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5429" y="2328412"/>
            <a:ext cx="3683000" cy="2300738"/>
          </a:xfrm>
          <a:prstGeom prst="rect">
            <a:avLst/>
          </a:prstGeom>
        </p:spPr>
      </p:pic>
      <p:sp>
        <p:nvSpPr>
          <p:cNvPr id="2" name="Text Placeholder 1">
            <a:extLst>
              <a:ext uri="{FF2B5EF4-FFF2-40B4-BE49-F238E27FC236}">
                <a16:creationId xmlns:a16="http://schemas.microsoft.com/office/drawing/2014/main" id="{F6D6B504-6414-8744-8EA0-995CC30F3DA4}"/>
              </a:ext>
            </a:extLst>
          </p:cNvPr>
          <p:cNvSpPr>
            <a:spLocks noGrp="1"/>
          </p:cNvSpPr>
          <p:nvPr>
            <p:ph type="body" sz="quarter" idx="14"/>
          </p:nvPr>
        </p:nvSpPr>
        <p:spPr/>
        <p:txBody>
          <a:bodyPr/>
          <a:lstStyle/>
          <a:p>
            <a:r>
              <a:rPr lang="en-IS"/>
              <a:t>The Evergreen train</a:t>
            </a:r>
          </a:p>
        </p:txBody>
      </p:sp>
      <p:pic>
        <p:nvPicPr>
          <p:cNvPr id="12" name="Picture 11" descr="A screenshot of a video game&#10;&#10;Description automatically generated with medium confidence">
            <a:extLst>
              <a:ext uri="{FF2B5EF4-FFF2-40B4-BE49-F238E27FC236}">
                <a16:creationId xmlns:a16="http://schemas.microsoft.com/office/drawing/2014/main" id="{03BC4882-FC4E-534F-9088-58494BA593AA}"/>
              </a:ext>
            </a:extLst>
          </p:cNvPr>
          <p:cNvPicPr>
            <a:picLocks noChangeAspect="1"/>
          </p:cNvPicPr>
          <p:nvPr/>
        </p:nvPicPr>
        <p:blipFill>
          <a:blip r:embed="rId8"/>
          <a:stretch>
            <a:fillRect/>
          </a:stretch>
        </p:blipFill>
        <p:spPr>
          <a:xfrm>
            <a:off x="-6019355" y="1405259"/>
            <a:ext cx="4775200" cy="1676400"/>
          </a:xfrm>
          <a:prstGeom prst="rect">
            <a:avLst/>
          </a:prstGeom>
        </p:spPr>
      </p:pic>
      <p:pic>
        <p:nvPicPr>
          <p:cNvPr id="14" name="Picture 13" descr="A picture containing smoke, dark, nature, clouds&#10;&#10;Description automatically generated">
            <a:extLst>
              <a:ext uri="{FF2B5EF4-FFF2-40B4-BE49-F238E27FC236}">
                <a16:creationId xmlns:a16="http://schemas.microsoft.com/office/drawing/2014/main" id="{81A1F130-91AA-7C46-977E-520AD1D401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7780" y="4914757"/>
            <a:ext cx="3357562" cy="1412492"/>
          </a:xfrm>
          <a:prstGeom prst="rect">
            <a:avLst/>
          </a:prstGeom>
        </p:spPr>
      </p:pic>
      <p:pic>
        <p:nvPicPr>
          <p:cNvPr id="16" name="Picture 15">
            <a:extLst>
              <a:ext uri="{FF2B5EF4-FFF2-40B4-BE49-F238E27FC236}">
                <a16:creationId xmlns:a16="http://schemas.microsoft.com/office/drawing/2014/main" id="{EA10476A-6E33-1245-AC55-4AE1B9D481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69565" y="4854938"/>
            <a:ext cx="3067460" cy="1610968"/>
          </a:xfrm>
          <a:prstGeom prst="rect">
            <a:avLst/>
          </a:prstGeom>
        </p:spPr>
      </p:pic>
      <p:pic>
        <p:nvPicPr>
          <p:cNvPr id="21" name="Picture 20" descr="A picture containing smoke, dark, nature, clouds&#10;&#10;Description automatically generated">
            <a:extLst>
              <a:ext uri="{FF2B5EF4-FFF2-40B4-BE49-F238E27FC236}">
                <a16:creationId xmlns:a16="http://schemas.microsoft.com/office/drawing/2014/main" id="{E3B72439-46DE-3143-8599-D4DF674CB3D0}"/>
              </a:ext>
            </a:extLst>
          </p:cNvPr>
          <p:cNvPicPr>
            <a:picLocks noChangeAspect="1"/>
          </p:cNvPicPr>
          <p:nvPr/>
        </p:nvPicPr>
        <p:blipFill>
          <a:blip r:embed="rId5"/>
          <a:stretch>
            <a:fillRect/>
          </a:stretch>
        </p:blipFill>
        <p:spPr>
          <a:xfrm>
            <a:off x="-13660090" y="4251269"/>
            <a:ext cx="3894679" cy="2322064"/>
          </a:xfrm>
          <a:prstGeom prst="rect">
            <a:avLst/>
          </a:prstGeom>
        </p:spPr>
      </p:pic>
      <p:pic>
        <p:nvPicPr>
          <p:cNvPr id="22" name="Picture 21" descr="A picture containing smoke, dark, nature, coming&#10;&#10;Description automatically generated">
            <a:extLst>
              <a:ext uri="{FF2B5EF4-FFF2-40B4-BE49-F238E27FC236}">
                <a16:creationId xmlns:a16="http://schemas.microsoft.com/office/drawing/2014/main" id="{183496A7-F947-1A4F-8B74-ABE86E9F88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8999" y="3445448"/>
            <a:ext cx="2196248" cy="1371977"/>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E061C22A-0095-CA4F-8FC8-FFD4378CBF2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1378561">
            <a:off x="3587262" y="1850978"/>
            <a:ext cx="5017476" cy="1777620"/>
          </a:xfrm>
          <a:prstGeom prst="rect">
            <a:avLst/>
          </a:prstGeom>
        </p:spPr>
      </p:pic>
      <p:sp>
        <p:nvSpPr>
          <p:cNvPr id="28" name="TextBox 27">
            <a:extLst>
              <a:ext uri="{FF2B5EF4-FFF2-40B4-BE49-F238E27FC236}">
                <a16:creationId xmlns:a16="http://schemas.microsoft.com/office/drawing/2014/main" id="{5EE6F606-F02E-5B45-A1F3-AFA1432B4560}"/>
              </a:ext>
            </a:extLst>
          </p:cNvPr>
          <p:cNvSpPr txBox="1"/>
          <p:nvPr/>
        </p:nvSpPr>
        <p:spPr>
          <a:xfrm>
            <a:off x="2043953" y="4396638"/>
            <a:ext cx="8104094" cy="1015663"/>
          </a:xfrm>
          <a:prstGeom prst="rect">
            <a:avLst/>
          </a:prstGeom>
          <a:noFill/>
        </p:spPr>
        <p:txBody>
          <a:bodyPr wrap="square" rtlCol="0">
            <a:spAutoFit/>
          </a:bodyPr>
          <a:lstStyle/>
          <a:p>
            <a:pPr algn="ctr"/>
            <a:r>
              <a:rPr lang="en-IS" sz="6000" b="1">
                <a:solidFill>
                  <a:srgbClr val="FFDC8B"/>
                </a:solidFill>
              </a:rPr>
              <a:t>Get your ticket now!</a:t>
            </a:r>
          </a:p>
        </p:txBody>
      </p:sp>
    </p:spTree>
    <p:extLst>
      <p:ext uri="{BB962C8B-B14F-4D97-AF65-F5344CB8AC3E}">
        <p14:creationId xmlns:p14="http://schemas.microsoft.com/office/powerpoint/2010/main" val="2964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500"/>
                                  </p:stCondLst>
                                  <p:childTnLst>
                                    <p:animMotion origin="layout" path="M -0.52826 -0.00487 L 3.04948 -0.00487 " pathEditMode="relative" rAng="0" ptsTypes="AA">
                                      <p:cBhvr>
                                        <p:cTn id="6" dur="7000" fill="hold"/>
                                        <p:tgtEl>
                                          <p:spTgt spid="18"/>
                                        </p:tgtEl>
                                        <p:attrNameLst>
                                          <p:attrName>ppt_x</p:attrName>
                                          <p:attrName>ppt_y</p:attrName>
                                        </p:attrNameLst>
                                      </p:cBhvr>
                                      <p:rCtr x="178880" y="0"/>
                                    </p:animMotion>
                                  </p:childTnLst>
                                </p:cTn>
                              </p:par>
                              <p:par>
                                <p:cTn id="7" presetID="0" presetClass="path" presetSubtype="0" accel="50000" decel="50000" fill="hold" nodeType="withEffect">
                                  <p:stCondLst>
                                    <p:cond delay="0"/>
                                  </p:stCondLst>
                                  <p:childTnLst>
                                    <p:animMotion origin="layout" path="M -2.91667E-6 -3.7037E-7 L 3.57774 -3.7037E-7 " pathEditMode="relative" rAng="0" ptsTypes="AA">
                                      <p:cBhvr>
                                        <p:cTn id="8" dur="7000" fill="hold"/>
                                        <p:tgtEl>
                                          <p:spTgt spid="21"/>
                                        </p:tgtEl>
                                        <p:attrNameLst>
                                          <p:attrName>ppt_x</p:attrName>
                                          <p:attrName>ppt_y</p:attrName>
                                        </p:attrNameLst>
                                      </p:cBhvr>
                                      <p:rCtr x="178880" y="0"/>
                                    </p:animMotion>
                                  </p:childTnLst>
                                </p:cTn>
                              </p:par>
                              <p:par>
                                <p:cTn id="9" presetID="0" presetClass="path" presetSubtype="0" accel="50000" decel="50000" fill="hold" nodeType="withEffect">
                                  <p:stCondLst>
                                    <p:cond delay="500"/>
                                  </p:stCondLst>
                                  <p:childTnLst>
                                    <p:animMotion origin="layout" path="M -0.52018 -1.48148E-6 L 3.57773 -1.48148E-6 " pathEditMode="relative" rAng="0" ptsTypes="AA">
                                      <p:cBhvr>
                                        <p:cTn id="10" dur="8000" fill="hold"/>
                                        <p:tgtEl>
                                          <p:spTgt spid="16"/>
                                        </p:tgtEl>
                                        <p:attrNameLst>
                                          <p:attrName>ppt_x</p:attrName>
                                          <p:attrName>ppt_y</p:attrName>
                                        </p:attrNameLst>
                                      </p:cBhvr>
                                      <p:rCtr x="204896" y="0"/>
                                    </p:animMotion>
                                  </p:childTnLst>
                                </p:cTn>
                              </p:par>
                              <p:par>
                                <p:cTn id="11" presetID="0" presetClass="path" presetSubtype="0" accel="50000" decel="50000" fill="hold" nodeType="withEffect">
                                  <p:stCondLst>
                                    <p:cond delay="1000"/>
                                  </p:stCondLst>
                                  <p:childTnLst>
                                    <p:animMotion origin="layout" path="M 0 0 L 3.57773 0 " pathEditMode="relative" ptsTypes="AA">
                                      <p:cBhvr>
                                        <p:cTn id="12" dur="5000" fill="hold"/>
                                        <p:tgtEl>
                                          <p:spTgt spid="14"/>
                                        </p:tgtEl>
                                        <p:attrNameLst>
                                          <p:attrName>ppt_x</p:attrName>
                                          <p:attrName>ppt_y</p:attrName>
                                        </p:attrNameLst>
                                      </p:cBhvr>
                                    </p:animMotion>
                                  </p:childTnLst>
                                </p:cTn>
                              </p:par>
                              <p:par>
                                <p:cTn id="13" presetID="0" presetClass="path" presetSubtype="0" accel="50000" decel="50000" fill="hold" nodeType="withEffect">
                                  <p:stCondLst>
                                    <p:cond delay="1500"/>
                                  </p:stCondLst>
                                  <p:childTnLst>
                                    <p:animMotion origin="layout" path="M -1.0181 -0.19746 L 2.55963 -0.19746 " pathEditMode="relative" rAng="0" ptsTypes="AA">
                                      <p:cBhvr>
                                        <p:cTn id="14" dur="6500" fill="hold"/>
                                        <p:tgtEl>
                                          <p:spTgt spid="20"/>
                                        </p:tgtEl>
                                        <p:attrNameLst>
                                          <p:attrName>ppt_x</p:attrName>
                                          <p:attrName>ppt_y</p:attrName>
                                        </p:attrNameLst>
                                      </p:cBhvr>
                                      <p:rCtr x="178880" y="0"/>
                                    </p:animMotion>
                                  </p:childTnLst>
                                </p:cTn>
                              </p:par>
                              <p:par>
                                <p:cTn id="15" presetID="0" presetClass="path" presetSubtype="0" accel="50000" decel="50000" fill="hold" nodeType="withEffect">
                                  <p:stCondLst>
                                    <p:cond delay="500"/>
                                  </p:stCondLst>
                                  <p:childTnLst>
                                    <p:animMotion origin="layout" path="M 0 0 L 3.57773 0 " pathEditMode="relative" ptsTypes="AA">
                                      <p:cBhvr>
                                        <p:cTn id="16" dur="9000" fill="hold"/>
                                        <p:tgtEl>
                                          <p:spTgt spid="22"/>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3.57773 0 " pathEditMode="relative" ptsTypes="AA">
                                      <p:cBhvr>
                                        <p:cTn id="18" dur="7000" fill="hold"/>
                                        <p:tgtEl>
                                          <p:spTgt spid="10"/>
                                        </p:tgtEl>
                                        <p:attrNameLst>
                                          <p:attrName>ppt_x</p:attrName>
                                          <p:attrName>ppt_y</p:attrName>
                                        </p:attrNameLst>
                                      </p:cBhvr>
                                    </p:animMotion>
                                  </p:childTnLst>
                                </p:cTn>
                              </p:par>
                              <p:par>
                                <p:cTn id="19" presetID="0" presetClass="path" presetSubtype="0" accel="50000" decel="50000" fill="hold" nodeType="withEffect">
                                  <p:stCondLst>
                                    <p:cond delay="1000"/>
                                  </p:stCondLst>
                                  <p:childTnLst>
                                    <p:animMotion origin="layout" path="M 0.02396 -3.33333E-6 L 3.57774 -3.33333E-6 " pathEditMode="relative" rAng="0" ptsTypes="AA">
                                      <p:cBhvr>
                                        <p:cTn id="20" dur="7000" fill="hold"/>
                                        <p:tgtEl>
                                          <p:spTgt spid="12"/>
                                        </p:tgtEl>
                                        <p:attrNameLst>
                                          <p:attrName>ppt_x</p:attrName>
                                          <p:attrName>ppt_y</p:attrName>
                                        </p:attrNameLst>
                                      </p:cBhvr>
                                      <p:rCtr x="177682" y="0"/>
                                    </p:animMotion>
                                  </p:childTnLst>
                                </p:cTn>
                              </p:par>
                              <p:par>
                                <p:cTn id="21" presetID="2" presetClass="entr" presetSubtype="2" decel="5000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par>
                                <p:cTn id="25" presetID="49" presetClass="entr" presetSubtype="0" decel="100000" fill="hold" nodeType="withEffect">
                                  <p:stCondLst>
                                    <p:cond delay="4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2" presetClass="exit" presetSubtype="8" accel="50000" fill="hold" nodeType="withEffect">
                                  <p:stCondLst>
                                    <p:cond delay="7000"/>
                                  </p:stCondLst>
                                  <p:childTnLst>
                                    <p:anim calcmode="lin" valueType="num">
                                      <p:cBhvr additive="base">
                                        <p:cTn id="32" dur="500"/>
                                        <p:tgtEl>
                                          <p:spTgt spid="25"/>
                                        </p:tgtEl>
                                        <p:attrNameLst>
                                          <p:attrName>ppt_x</p:attrName>
                                        </p:attrNameLst>
                                      </p:cBhvr>
                                      <p:tavLst>
                                        <p:tav tm="0">
                                          <p:val>
                                            <p:strVal val="ppt_x"/>
                                          </p:val>
                                        </p:tav>
                                        <p:tav tm="100000">
                                          <p:val>
                                            <p:strVal val="0-ppt_w/2"/>
                                          </p:val>
                                        </p:tav>
                                      </p:tavLst>
                                    </p:anim>
                                    <p:anim calcmode="lin" valueType="num">
                                      <p:cBhvr additive="base">
                                        <p:cTn id="33" dur="500"/>
                                        <p:tgtEl>
                                          <p:spTgt spid="25"/>
                                        </p:tgtEl>
                                        <p:attrNameLst>
                                          <p:attrName>ppt_y</p:attrName>
                                        </p:attrNameLst>
                                      </p:cBhvr>
                                      <p:tavLst>
                                        <p:tav tm="0">
                                          <p:val>
                                            <p:strVal val="ppt_y"/>
                                          </p:val>
                                        </p:tav>
                                        <p:tav tm="100000">
                                          <p:val>
                                            <p:strVal val="ppt_y"/>
                                          </p:val>
                                        </p:tav>
                                      </p:tavLst>
                                    </p:anim>
                                    <p:set>
                                      <p:cBhvr>
                                        <p:cTn id="34" dur="1" fill="hold">
                                          <p:stCondLst>
                                            <p:cond delay="499"/>
                                          </p:stCondLst>
                                        </p:cTn>
                                        <p:tgtEl>
                                          <p:spTgt spid="25"/>
                                        </p:tgtEl>
                                        <p:attrNameLst>
                                          <p:attrName>style.visibility</p:attrName>
                                        </p:attrNameLst>
                                      </p:cBhvr>
                                      <p:to>
                                        <p:strVal val="hidden"/>
                                      </p:to>
                                    </p:set>
                                  </p:childTnLst>
                                </p:cTn>
                              </p:par>
                              <p:par>
                                <p:cTn id="35" presetID="2" presetClass="entr" presetSubtype="2" decel="50000" fill="hold" grpId="0" nodeType="withEffect">
                                  <p:stCondLst>
                                    <p:cond delay="75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CAP – Guided Onboarding</a:t>
            </a:r>
            <a:endParaRPr lang="en-US">
              <a:solidFill>
                <a:srgbClr val="44546A"/>
              </a:solidFill>
            </a:endParaRPr>
          </a:p>
        </p:txBody>
      </p:sp>
      <p:grpSp>
        <p:nvGrpSpPr>
          <p:cNvPr id="13" name="Group 12">
            <a:extLst>
              <a:ext uri="{FF2B5EF4-FFF2-40B4-BE49-F238E27FC236}">
                <a16:creationId xmlns:a16="http://schemas.microsoft.com/office/drawing/2014/main" id="{9F8F10BD-F3AB-5646-557F-05878CDEBB04}"/>
              </a:ext>
            </a:extLst>
          </p:cNvPr>
          <p:cNvGrpSpPr/>
          <p:nvPr/>
        </p:nvGrpSpPr>
        <p:grpSpPr>
          <a:xfrm>
            <a:off x="497386" y="1103333"/>
            <a:ext cx="2794086" cy="2931726"/>
            <a:chOff x="497386" y="1103333"/>
            <a:chExt cx="2794086" cy="2931726"/>
          </a:xfrm>
        </p:grpSpPr>
        <p:pic>
          <p:nvPicPr>
            <p:cNvPr id="12" name="Picture 11" descr="Text, chat or text message, icon&#10;&#10;Description automatically generated">
              <a:extLst>
                <a:ext uri="{FF2B5EF4-FFF2-40B4-BE49-F238E27FC236}">
                  <a16:creationId xmlns:a16="http://schemas.microsoft.com/office/drawing/2014/main" id="{B67A0505-E504-A19F-FD04-0EAF82987C85}"/>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18" name="TextBox 17">
              <a:extLst>
                <a:ext uri="{FF2B5EF4-FFF2-40B4-BE49-F238E27FC236}">
                  <a16:creationId xmlns:a16="http://schemas.microsoft.com/office/drawing/2014/main" id="{D1663552-D7C2-8B23-707E-B73B2908F61D}"/>
                </a:ext>
              </a:extLst>
            </p:cNvPr>
            <p:cNvSpPr txBox="1"/>
            <p:nvPr/>
          </p:nvSpPr>
          <p:spPr>
            <a:xfrm>
              <a:off x="1202528" y="2186046"/>
              <a:ext cx="1865411" cy="523220"/>
            </a:xfrm>
            <a:prstGeom prst="rect">
              <a:avLst/>
            </a:prstGeom>
            <a:noFill/>
          </p:spPr>
          <p:txBody>
            <a:bodyPr wrap="square" rtlCol="0">
              <a:spAutoFit/>
            </a:bodyPr>
            <a:lstStyle/>
            <a:p>
              <a:r>
                <a:rPr lang="en-US" sz="2800" b="1">
                  <a:solidFill>
                    <a:srgbClr val="0A3C66"/>
                  </a:solidFill>
                  <a:latin typeface="Segoe UI" panose="020B0502040204020203" pitchFamily="34" charset="0"/>
                  <a:cs typeface="Segoe UI" panose="020B0502040204020203" pitchFamily="34" charset="0"/>
                </a:rPr>
                <a:t>Migration</a:t>
              </a:r>
            </a:p>
          </p:txBody>
        </p:sp>
      </p:grpSp>
      <p:grpSp>
        <p:nvGrpSpPr>
          <p:cNvPr id="16" name="Group 15">
            <a:extLst>
              <a:ext uri="{FF2B5EF4-FFF2-40B4-BE49-F238E27FC236}">
                <a16:creationId xmlns:a16="http://schemas.microsoft.com/office/drawing/2014/main" id="{53ACADA1-02D1-8BDB-491A-521CB7CFE6AF}"/>
              </a:ext>
            </a:extLst>
          </p:cNvPr>
          <p:cNvGrpSpPr/>
          <p:nvPr/>
        </p:nvGrpSpPr>
        <p:grpSpPr>
          <a:xfrm>
            <a:off x="2314154" y="3910717"/>
            <a:ext cx="3006483" cy="2938608"/>
            <a:chOff x="2314154" y="3910717"/>
            <a:chExt cx="3006483" cy="2938608"/>
          </a:xfrm>
        </p:grpSpPr>
        <p:pic>
          <p:nvPicPr>
            <p:cNvPr id="10" name="Picture 9" descr="Text, application, chat or text message, icon&#10;&#10;Description automatically generated">
              <a:extLst>
                <a:ext uri="{FF2B5EF4-FFF2-40B4-BE49-F238E27FC236}">
                  <a16:creationId xmlns:a16="http://schemas.microsoft.com/office/drawing/2014/main" id="{454E8ADA-DC59-7007-88CE-95D0960F3D81}"/>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19" name="TextBox 18">
              <a:extLst>
                <a:ext uri="{FF2B5EF4-FFF2-40B4-BE49-F238E27FC236}">
                  <a16:creationId xmlns:a16="http://schemas.microsoft.com/office/drawing/2014/main" id="{F49C0D9A-1646-3070-1991-098CC1BD0B3B}"/>
                </a:ext>
              </a:extLst>
            </p:cNvPr>
            <p:cNvSpPr txBox="1"/>
            <p:nvPr/>
          </p:nvSpPr>
          <p:spPr>
            <a:xfrm>
              <a:off x="2941237" y="4803240"/>
              <a:ext cx="2379400"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Test environment</a:t>
              </a:r>
            </a:p>
          </p:txBody>
        </p:sp>
      </p:grpSp>
      <p:grpSp>
        <p:nvGrpSpPr>
          <p:cNvPr id="14" name="Group 13">
            <a:extLst>
              <a:ext uri="{FF2B5EF4-FFF2-40B4-BE49-F238E27FC236}">
                <a16:creationId xmlns:a16="http://schemas.microsoft.com/office/drawing/2014/main" id="{C72DAC90-1153-C6D2-7B61-3541E9FB7EDD}"/>
              </a:ext>
            </a:extLst>
          </p:cNvPr>
          <p:cNvGrpSpPr/>
          <p:nvPr/>
        </p:nvGrpSpPr>
        <p:grpSpPr>
          <a:xfrm>
            <a:off x="4491870" y="1109684"/>
            <a:ext cx="2794086" cy="2931726"/>
            <a:chOff x="4491870" y="1109684"/>
            <a:chExt cx="2794086" cy="2931726"/>
          </a:xfrm>
        </p:grpSpPr>
        <p:pic>
          <p:nvPicPr>
            <p:cNvPr id="8" name="Picture 7" descr="Text, chat or text message, icon&#10;&#10;Description automatically generated">
              <a:extLst>
                <a:ext uri="{FF2B5EF4-FFF2-40B4-BE49-F238E27FC236}">
                  <a16:creationId xmlns:a16="http://schemas.microsoft.com/office/drawing/2014/main" id="{53CBCF33-3245-0B9B-C0DE-37C6751E120B}"/>
                </a:ext>
              </a:extLst>
            </p:cNvPr>
            <p:cNvPicPr>
              <a:picLocks noChangeAspect="1"/>
            </p:cNvPicPr>
            <p:nvPr/>
          </p:nvPicPr>
          <p:blipFill>
            <a:blip r:embed="rId5"/>
            <a:stretch>
              <a:fillRect/>
            </a:stretch>
          </p:blipFill>
          <p:spPr>
            <a:xfrm>
              <a:off x="4491870" y="1109684"/>
              <a:ext cx="2794086" cy="2931726"/>
            </a:xfrm>
            <a:prstGeom prst="rect">
              <a:avLst/>
            </a:prstGeom>
          </p:spPr>
        </p:pic>
        <p:sp>
          <p:nvSpPr>
            <p:cNvPr id="20" name="TextBox 19">
              <a:extLst>
                <a:ext uri="{FF2B5EF4-FFF2-40B4-BE49-F238E27FC236}">
                  <a16:creationId xmlns:a16="http://schemas.microsoft.com/office/drawing/2014/main" id="{6C06CA6C-A767-EDCD-FCAF-45DF2D451608}"/>
                </a:ext>
              </a:extLst>
            </p:cNvPr>
            <p:cNvSpPr txBox="1"/>
            <p:nvPr/>
          </p:nvSpPr>
          <p:spPr>
            <a:xfrm>
              <a:off x="5108240" y="1993176"/>
              <a:ext cx="2167003"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First Store/</a:t>
              </a:r>
              <a:br>
                <a:rPr lang="en-US" sz="2800" b="1">
                  <a:solidFill>
                    <a:srgbClr val="0A3C66"/>
                  </a:solidFill>
                  <a:latin typeface="Segoe UI" panose="020B0502040204020203" pitchFamily="34" charset="0"/>
                  <a:cs typeface="Segoe UI" panose="020B0502040204020203" pitchFamily="34" charset="0"/>
                </a:rPr>
              </a:br>
              <a:r>
                <a:rPr lang="en-US" sz="2800" b="1">
                  <a:solidFill>
                    <a:srgbClr val="0A3C66"/>
                  </a:solidFill>
                  <a:latin typeface="Segoe UI" panose="020B0502040204020203" pitchFamily="34" charset="0"/>
                  <a:cs typeface="Segoe UI" panose="020B0502040204020203" pitchFamily="34" charset="0"/>
                </a:rPr>
                <a:t>POS</a:t>
              </a:r>
            </a:p>
          </p:txBody>
        </p:sp>
      </p:grpSp>
      <p:grpSp>
        <p:nvGrpSpPr>
          <p:cNvPr id="17" name="Group 16">
            <a:extLst>
              <a:ext uri="{FF2B5EF4-FFF2-40B4-BE49-F238E27FC236}">
                <a16:creationId xmlns:a16="http://schemas.microsoft.com/office/drawing/2014/main" id="{596ABAC2-9772-5618-1F32-9DB484F70428}"/>
              </a:ext>
            </a:extLst>
          </p:cNvPr>
          <p:cNvGrpSpPr/>
          <p:nvPr/>
        </p:nvGrpSpPr>
        <p:grpSpPr>
          <a:xfrm>
            <a:off x="6871364" y="3910717"/>
            <a:ext cx="2794086" cy="2938608"/>
            <a:chOff x="6871364" y="3910717"/>
            <a:chExt cx="2794086" cy="2938608"/>
          </a:xfrm>
        </p:grpSpPr>
        <p:pic>
          <p:nvPicPr>
            <p:cNvPr id="6" name="Picture 5" descr="Text, chat or text message, icon&#10;&#10;Description automatically generated">
              <a:extLst>
                <a:ext uri="{FF2B5EF4-FFF2-40B4-BE49-F238E27FC236}">
                  <a16:creationId xmlns:a16="http://schemas.microsoft.com/office/drawing/2014/main" id="{DDDA981E-37BC-E4AA-AFFF-34FE2F06E713}"/>
                </a:ext>
              </a:extLst>
            </p:cNvPr>
            <p:cNvPicPr>
              <a:picLocks noChangeAspect="1"/>
            </p:cNvPicPr>
            <p:nvPr/>
          </p:nvPicPr>
          <p:blipFill>
            <a:blip r:embed="rId6"/>
            <a:stretch>
              <a:fillRect/>
            </a:stretch>
          </p:blipFill>
          <p:spPr>
            <a:xfrm>
              <a:off x="6871364" y="3910717"/>
              <a:ext cx="2794086" cy="2938608"/>
            </a:xfrm>
            <a:prstGeom prst="rect">
              <a:avLst/>
            </a:prstGeom>
          </p:spPr>
        </p:pic>
        <p:sp>
          <p:nvSpPr>
            <p:cNvPr id="21" name="TextBox 20">
              <a:extLst>
                <a:ext uri="{FF2B5EF4-FFF2-40B4-BE49-F238E27FC236}">
                  <a16:creationId xmlns:a16="http://schemas.microsoft.com/office/drawing/2014/main" id="{A0E3EA86-B429-BD9C-187C-8F88B53B1651}"/>
                </a:ext>
              </a:extLst>
            </p:cNvPr>
            <p:cNvSpPr txBox="1"/>
            <p:nvPr/>
          </p:nvSpPr>
          <p:spPr>
            <a:xfrm>
              <a:off x="7477021" y="4728882"/>
              <a:ext cx="2167003" cy="1292662"/>
            </a:xfrm>
            <a:prstGeom prst="rect">
              <a:avLst/>
            </a:prstGeom>
            <a:noFill/>
          </p:spPr>
          <p:txBody>
            <a:bodyPr wrap="square" rtlCol="0">
              <a:spAutoFit/>
            </a:bodyPr>
            <a:lstStyle/>
            <a:p>
              <a:pPr algn="ctr"/>
              <a:r>
                <a:rPr lang="en-US" sz="2600" b="1">
                  <a:solidFill>
                    <a:srgbClr val="0A3C66"/>
                  </a:solidFill>
                  <a:latin typeface="Segoe UI" panose="020B0502040204020203" pitchFamily="34" charset="0"/>
                  <a:cs typeface="Segoe UI" panose="020B0502040204020203" pitchFamily="34" charset="0"/>
                </a:rPr>
                <a:t>First HO/POS</a:t>
              </a:r>
              <a:br>
                <a:rPr lang="en-US" sz="2600" b="1">
                  <a:solidFill>
                    <a:srgbClr val="0A3C66"/>
                  </a:solidFill>
                  <a:latin typeface="Segoe UI" panose="020B0502040204020203" pitchFamily="34" charset="0"/>
                  <a:cs typeface="Segoe UI" panose="020B0502040204020203" pitchFamily="34" charset="0"/>
                </a:rPr>
              </a:br>
              <a:r>
                <a:rPr lang="en-US" sz="2600" b="1">
                  <a:solidFill>
                    <a:srgbClr val="0A3C66"/>
                  </a:solidFill>
                  <a:latin typeface="Segoe UI" panose="020B0502040204020203" pitchFamily="34" charset="0"/>
                  <a:cs typeface="Segoe UI" panose="020B0502040204020203" pitchFamily="34" charset="0"/>
                </a:rPr>
                <a:t>Update</a:t>
              </a:r>
            </a:p>
          </p:txBody>
        </p:sp>
      </p:grpSp>
      <p:grpSp>
        <p:nvGrpSpPr>
          <p:cNvPr id="15" name="Group 14">
            <a:extLst>
              <a:ext uri="{FF2B5EF4-FFF2-40B4-BE49-F238E27FC236}">
                <a16:creationId xmlns:a16="http://schemas.microsoft.com/office/drawing/2014/main" id="{F0310446-8FB7-3A9A-2C4D-3A3B6AF150D8}"/>
              </a:ext>
            </a:extLst>
          </p:cNvPr>
          <p:cNvGrpSpPr/>
          <p:nvPr/>
        </p:nvGrpSpPr>
        <p:grpSpPr>
          <a:xfrm>
            <a:off x="8268407" y="1109684"/>
            <a:ext cx="2794086" cy="2938608"/>
            <a:chOff x="8268407" y="1109684"/>
            <a:chExt cx="2794086" cy="2938608"/>
          </a:xfrm>
        </p:grpSpPr>
        <p:pic>
          <p:nvPicPr>
            <p:cNvPr id="4" name="Picture 3" descr="Text, application, chat or text message, icon&#10;&#10;Description automatically generated">
              <a:extLst>
                <a:ext uri="{FF2B5EF4-FFF2-40B4-BE49-F238E27FC236}">
                  <a16:creationId xmlns:a16="http://schemas.microsoft.com/office/drawing/2014/main" id="{46AD21F5-D50C-FF78-0464-733BFECB5F5B}"/>
                </a:ext>
              </a:extLst>
            </p:cNvPr>
            <p:cNvPicPr>
              <a:picLocks noChangeAspect="1"/>
            </p:cNvPicPr>
            <p:nvPr/>
          </p:nvPicPr>
          <p:blipFill>
            <a:blip r:embed="rId7"/>
            <a:stretch>
              <a:fillRect/>
            </a:stretch>
          </p:blipFill>
          <p:spPr>
            <a:xfrm>
              <a:off x="8268407" y="1109684"/>
              <a:ext cx="2794086" cy="2938608"/>
            </a:xfrm>
            <a:prstGeom prst="rect">
              <a:avLst/>
            </a:prstGeom>
          </p:spPr>
        </p:pic>
        <p:sp>
          <p:nvSpPr>
            <p:cNvPr id="22" name="TextBox 21">
              <a:extLst>
                <a:ext uri="{FF2B5EF4-FFF2-40B4-BE49-F238E27FC236}">
                  <a16:creationId xmlns:a16="http://schemas.microsoft.com/office/drawing/2014/main" id="{46827D1F-6F84-F93B-C7FD-1BA7EE2FA8E8}"/>
                </a:ext>
              </a:extLst>
            </p:cNvPr>
            <p:cNvSpPr txBox="1"/>
            <p:nvPr/>
          </p:nvSpPr>
          <p:spPr>
            <a:xfrm>
              <a:off x="8895490" y="2033147"/>
              <a:ext cx="2167003"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Q&amp;A Session</a:t>
              </a:r>
            </a:p>
          </p:txBody>
        </p:sp>
      </p:grpSp>
    </p:spTree>
    <p:extLst>
      <p:ext uri="{BB962C8B-B14F-4D97-AF65-F5344CB8AC3E}">
        <p14:creationId xmlns:p14="http://schemas.microsoft.com/office/powerpoint/2010/main" val="149139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CAP – Guided Onboarding</a:t>
            </a:r>
            <a:endParaRPr lang="en-US">
              <a:solidFill>
                <a:srgbClr val="44546A"/>
              </a:solidFill>
            </a:endParaRPr>
          </a:p>
        </p:txBody>
      </p:sp>
      <p:grpSp>
        <p:nvGrpSpPr>
          <p:cNvPr id="13" name="Group 12">
            <a:extLst>
              <a:ext uri="{FF2B5EF4-FFF2-40B4-BE49-F238E27FC236}">
                <a16:creationId xmlns:a16="http://schemas.microsoft.com/office/drawing/2014/main" id="{9F8F10BD-F3AB-5646-557F-05878CDEBB04}"/>
              </a:ext>
            </a:extLst>
          </p:cNvPr>
          <p:cNvGrpSpPr/>
          <p:nvPr/>
        </p:nvGrpSpPr>
        <p:grpSpPr>
          <a:xfrm>
            <a:off x="497386" y="1103333"/>
            <a:ext cx="2794086" cy="2931726"/>
            <a:chOff x="497386" y="1103333"/>
            <a:chExt cx="2794086" cy="2931726"/>
          </a:xfrm>
        </p:grpSpPr>
        <p:pic>
          <p:nvPicPr>
            <p:cNvPr id="12" name="Picture 11" descr="Text, chat or text message, icon&#10;&#10;Description automatically generated">
              <a:extLst>
                <a:ext uri="{FF2B5EF4-FFF2-40B4-BE49-F238E27FC236}">
                  <a16:creationId xmlns:a16="http://schemas.microsoft.com/office/drawing/2014/main" id="{B67A0505-E504-A19F-FD04-0EAF82987C85}"/>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18" name="TextBox 17">
              <a:extLst>
                <a:ext uri="{FF2B5EF4-FFF2-40B4-BE49-F238E27FC236}">
                  <a16:creationId xmlns:a16="http://schemas.microsoft.com/office/drawing/2014/main" id="{D1663552-D7C2-8B23-707E-B73B2908F61D}"/>
                </a:ext>
              </a:extLst>
            </p:cNvPr>
            <p:cNvSpPr txBox="1"/>
            <p:nvPr/>
          </p:nvSpPr>
          <p:spPr>
            <a:xfrm>
              <a:off x="1202528" y="2186046"/>
              <a:ext cx="1865411" cy="523220"/>
            </a:xfrm>
            <a:prstGeom prst="rect">
              <a:avLst/>
            </a:prstGeom>
            <a:noFill/>
          </p:spPr>
          <p:txBody>
            <a:bodyPr wrap="square" rtlCol="0">
              <a:spAutoFit/>
            </a:bodyPr>
            <a:lstStyle/>
            <a:p>
              <a:r>
                <a:rPr lang="en-US" sz="2800" b="1">
                  <a:solidFill>
                    <a:srgbClr val="0A3C66"/>
                  </a:solidFill>
                  <a:latin typeface="Segoe UI" panose="020B0502040204020203" pitchFamily="34" charset="0"/>
                  <a:cs typeface="Segoe UI" panose="020B0502040204020203" pitchFamily="34" charset="0"/>
                </a:rPr>
                <a:t>Migration</a:t>
              </a:r>
            </a:p>
          </p:txBody>
        </p:sp>
      </p:grpSp>
      <p:grpSp>
        <p:nvGrpSpPr>
          <p:cNvPr id="16" name="Group 15">
            <a:extLst>
              <a:ext uri="{FF2B5EF4-FFF2-40B4-BE49-F238E27FC236}">
                <a16:creationId xmlns:a16="http://schemas.microsoft.com/office/drawing/2014/main" id="{53ACADA1-02D1-8BDB-491A-521CB7CFE6AF}"/>
              </a:ext>
            </a:extLst>
          </p:cNvPr>
          <p:cNvGrpSpPr/>
          <p:nvPr/>
        </p:nvGrpSpPr>
        <p:grpSpPr>
          <a:xfrm>
            <a:off x="2314154" y="3910717"/>
            <a:ext cx="3160167" cy="2938608"/>
            <a:chOff x="2314154" y="3910717"/>
            <a:chExt cx="3160167" cy="2938608"/>
          </a:xfrm>
        </p:grpSpPr>
        <p:pic>
          <p:nvPicPr>
            <p:cNvPr id="10" name="Picture 9" descr="Text, application, chat or text message, icon&#10;&#10;Description automatically generated">
              <a:extLst>
                <a:ext uri="{FF2B5EF4-FFF2-40B4-BE49-F238E27FC236}">
                  <a16:creationId xmlns:a16="http://schemas.microsoft.com/office/drawing/2014/main" id="{454E8ADA-DC59-7007-88CE-95D0960F3D81}"/>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19" name="TextBox 18">
              <a:extLst>
                <a:ext uri="{FF2B5EF4-FFF2-40B4-BE49-F238E27FC236}">
                  <a16:creationId xmlns:a16="http://schemas.microsoft.com/office/drawing/2014/main" id="{F49C0D9A-1646-3070-1991-098CC1BD0B3B}"/>
                </a:ext>
              </a:extLst>
            </p:cNvPr>
            <p:cNvSpPr txBox="1"/>
            <p:nvPr/>
          </p:nvSpPr>
          <p:spPr>
            <a:xfrm>
              <a:off x="2941237" y="4803240"/>
              <a:ext cx="2533084"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Test environment</a:t>
              </a:r>
            </a:p>
          </p:txBody>
        </p:sp>
      </p:grpSp>
      <p:grpSp>
        <p:nvGrpSpPr>
          <p:cNvPr id="14" name="Group 13">
            <a:extLst>
              <a:ext uri="{FF2B5EF4-FFF2-40B4-BE49-F238E27FC236}">
                <a16:creationId xmlns:a16="http://schemas.microsoft.com/office/drawing/2014/main" id="{C72DAC90-1153-C6D2-7B61-3541E9FB7EDD}"/>
              </a:ext>
            </a:extLst>
          </p:cNvPr>
          <p:cNvGrpSpPr/>
          <p:nvPr/>
        </p:nvGrpSpPr>
        <p:grpSpPr>
          <a:xfrm>
            <a:off x="4491870" y="1109684"/>
            <a:ext cx="2794086" cy="2931726"/>
            <a:chOff x="4491870" y="1109684"/>
            <a:chExt cx="2794086" cy="2931726"/>
          </a:xfrm>
        </p:grpSpPr>
        <p:pic>
          <p:nvPicPr>
            <p:cNvPr id="8" name="Picture 7" descr="Text, chat or text message, icon&#10;&#10;Description automatically generated">
              <a:extLst>
                <a:ext uri="{FF2B5EF4-FFF2-40B4-BE49-F238E27FC236}">
                  <a16:creationId xmlns:a16="http://schemas.microsoft.com/office/drawing/2014/main" id="{53CBCF33-3245-0B9B-C0DE-37C6751E120B}"/>
                </a:ext>
              </a:extLst>
            </p:cNvPr>
            <p:cNvPicPr>
              <a:picLocks noChangeAspect="1"/>
            </p:cNvPicPr>
            <p:nvPr/>
          </p:nvPicPr>
          <p:blipFill>
            <a:blip r:embed="rId5"/>
            <a:stretch>
              <a:fillRect/>
            </a:stretch>
          </p:blipFill>
          <p:spPr>
            <a:xfrm>
              <a:off x="4491870" y="1109684"/>
              <a:ext cx="2794086" cy="2931726"/>
            </a:xfrm>
            <a:prstGeom prst="rect">
              <a:avLst/>
            </a:prstGeom>
          </p:spPr>
        </p:pic>
        <p:sp>
          <p:nvSpPr>
            <p:cNvPr id="20" name="TextBox 19">
              <a:extLst>
                <a:ext uri="{FF2B5EF4-FFF2-40B4-BE49-F238E27FC236}">
                  <a16:creationId xmlns:a16="http://schemas.microsoft.com/office/drawing/2014/main" id="{6C06CA6C-A767-EDCD-FCAF-45DF2D451608}"/>
                </a:ext>
              </a:extLst>
            </p:cNvPr>
            <p:cNvSpPr txBox="1"/>
            <p:nvPr/>
          </p:nvSpPr>
          <p:spPr>
            <a:xfrm>
              <a:off x="5108240" y="1993176"/>
              <a:ext cx="2167003"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First Store/</a:t>
              </a:r>
              <a:br>
                <a:rPr lang="en-US" sz="2800" b="1">
                  <a:solidFill>
                    <a:srgbClr val="0A3C66"/>
                  </a:solidFill>
                  <a:latin typeface="Segoe UI" panose="020B0502040204020203" pitchFamily="34" charset="0"/>
                  <a:cs typeface="Segoe UI" panose="020B0502040204020203" pitchFamily="34" charset="0"/>
                </a:rPr>
              </a:br>
              <a:r>
                <a:rPr lang="en-US" sz="2800" b="1">
                  <a:solidFill>
                    <a:srgbClr val="0A3C66"/>
                  </a:solidFill>
                  <a:latin typeface="Segoe UI" panose="020B0502040204020203" pitchFamily="34" charset="0"/>
                  <a:cs typeface="Segoe UI" panose="020B0502040204020203" pitchFamily="34" charset="0"/>
                </a:rPr>
                <a:t>POS</a:t>
              </a:r>
            </a:p>
          </p:txBody>
        </p:sp>
      </p:grpSp>
      <p:grpSp>
        <p:nvGrpSpPr>
          <p:cNvPr id="17" name="Group 16">
            <a:extLst>
              <a:ext uri="{FF2B5EF4-FFF2-40B4-BE49-F238E27FC236}">
                <a16:creationId xmlns:a16="http://schemas.microsoft.com/office/drawing/2014/main" id="{596ABAC2-9772-5618-1F32-9DB484F70428}"/>
              </a:ext>
            </a:extLst>
          </p:cNvPr>
          <p:cNvGrpSpPr/>
          <p:nvPr/>
        </p:nvGrpSpPr>
        <p:grpSpPr>
          <a:xfrm>
            <a:off x="6871364" y="3910717"/>
            <a:ext cx="2794086" cy="2938608"/>
            <a:chOff x="6871364" y="3910717"/>
            <a:chExt cx="2794086" cy="2938608"/>
          </a:xfrm>
        </p:grpSpPr>
        <p:pic>
          <p:nvPicPr>
            <p:cNvPr id="6" name="Picture 5" descr="Text, chat or text message, icon&#10;&#10;Description automatically generated">
              <a:extLst>
                <a:ext uri="{FF2B5EF4-FFF2-40B4-BE49-F238E27FC236}">
                  <a16:creationId xmlns:a16="http://schemas.microsoft.com/office/drawing/2014/main" id="{DDDA981E-37BC-E4AA-AFFF-34FE2F06E713}"/>
                </a:ext>
              </a:extLst>
            </p:cNvPr>
            <p:cNvPicPr>
              <a:picLocks noChangeAspect="1"/>
            </p:cNvPicPr>
            <p:nvPr/>
          </p:nvPicPr>
          <p:blipFill>
            <a:blip r:embed="rId6"/>
            <a:stretch>
              <a:fillRect/>
            </a:stretch>
          </p:blipFill>
          <p:spPr>
            <a:xfrm>
              <a:off x="6871364" y="3910717"/>
              <a:ext cx="2794086" cy="2938608"/>
            </a:xfrm>
            <a:prstGeom prst="rect">
              <a:avLst/>
            </a:prstGeom>
          </p:spPr>
        </p:pic>
        <p:sp>
          <p:nvSpPr>
            <p:cNvPr id="21" name="TextBox 20">
              <a:extLst>
                <a:ext uri="{FF2B5EF4-FFF2-40B4-BE49-F238E27FC236}">
                  <a16:creationId xmlns:a16="http://schemas.microsoft.com/office/drawing/2014/main" id="{A0E3EA86-B429-BD9C-187C-8F88B53B1651}"/>
                </a:ext>
              </a:extLst>
            </p:cNvPr>
            <p:cNvSpPr txBox="1"/>
            <p:nvPr/>
          </p:nvSpPr>
          <p:spPr>
            <a:xfrm>
              <a:off x="7477021" y="4728882"/>
              <a:ext cx="2167003" cy="1292662"/>
            </a:xfrm>
            <a:prstGeom prst="rect">
              <a:avLst/>
            </a:prstGeom>
            <a:noFill/>
          </p:spPr>
          <p:txBody>
            <a:bodyPr wrap="square" rtlCol="0">
              <a:spAutoFit/>
            </a:bodyPr>
            <a:lstStyle/>
            <a:p>
              <a:pPr algn="ctr"/>
              <a:r>
                <a:rPr lang="en-US" sz="2600" b="1">
                  <a:solidFill>
                    <a:srgbClr val="0A3C66"/>
                  </a:solidFill>
                  <a:latin typeface="Segoe UI" panose="020B0502040204020203" pitchFamily="34" charset="0"/>
                  <a:cs typeface="Segoe UI" panose="020B0502040204020203" pitchFamily="34" charset="0"/>
                </a:rPr>
                <a:t>First HO/POS</a:t>
              </a:r>
              <a:br>
                <a:rPr lang="en-US" sz="2600" b="1">
                  <a:solidFill>
                    <a:srgbClr val="0A3C66"/>
                  </a:solidFill>
                  <a:latin typeface="Segoe UI" panose="020B0502040204020203" pitchFamily="34" charset="0"/>
                  <a:cs typeface="Segoe UI" panose="020B0502040204020203" pitchFamily="34" charset="0"/>
                </a:rPr>
              </a:br>
              <a:r>
                <a:rPr lang="en-US" sz="2600" b="1">
                  <a:solidFill>
                    <a:srgbClr val="0A3C66"/>
                  </a:solidFill>
                  <a:latin typeface="Segoe UI" panose="020B0502040204020203" pitchFamily="34" charset="0"/>
                  <a:cs typeface="Segoe UI" panose="020B0502040204020203" pitchFamily="34" charset="0"/>
                </a:rPr>
                <a:t>Update</a:t>
              </a:r>
            </a:p>
          </p:txBody>
        </p:sp>
      </p:grpSp>
      <p:grpSp>
        <p:nvGrpSpPr>
          <p:cNvPr id="15" name="Group 14">
            <a:extLst>
              <a:ext uri="{FF2B5EF4-FFF2-40B4-BE49-F238E27FC236}">
                <a16:creationId xmlns:a16="http://schemas.microsoft.com/office/drawing/2014/main" id="{F0310446-8FB7-3A9A-2C4D-3A3B6AF150D8}"/>
              </a:ext>
            </a:extLst>
          </p:cNvPr>
          <p:cNvGrpSpPr/>
          <p:nvPr/>
        </p:nvGrpSpPr>
        <p:grpSpPr>
          <a:xfrm>
            <a:off x="8268407" y="1109684"/>
            <a:ext cx="2794086" cy="2938608"/>
            <a:chOff x="8268407" y="1109684"/>
            <a:chExt cx="2794086" cy="2938608"/>
          </a:xfrm>
        </p:grpSpPr>
        <p:pic>
          <p:nvPicPr>
            <p:cNvPr id="4" name="Picture 3" descr="Text, application, chat or text message, icon&#10;&#10;Description automatically generated">
              <a:extLst>
                <a:ext uri="{FF2B5EF4-FFF2-40B4-BE49-F238E27FC236}">
                  <a16:creationId xmlns:a16="http://schemas.microsoft.com/office/drawing/2014/main" id="{46AD21F5-D50C-FF78-0464-733BFECB5F5B}"/>
                </a:ext>
              </a:extLst>
            </p:cNvPr>
            <p:cNvPicPr>
              <a:picLocks noChangeAspect="1"/>
            </p:cNvPicPr>
            <p:nvPr/>
          </p:nvPicPr>
          <p:blipFill>
            <a:blip r:embed="rId7"/>
            <a:stretch>
              <a:fillRect/>
            </a:stretch>
          </p:blipFill>
          <p:spPr>
            <a:xfrm>
              <a:off x="8268407" y="1109684"/>
              <a:ext cx="2794086" cy="2938608"/>
            </a:xfrm>
            <a:prstGeom prst="rect">
              <a:avLst/>
            </a:prstGeom>
          </p:spPr>
        </p:pic>
        <p:sp>
          <p:nvSpPr>
            <p:cNvPr id="22" name="TextBox 21">
              <a:extLst>
                <a:ext uri="{FF2B5EF4-FFF2-40B4-BE49-F238E27FC236}">
                  <a16:creationId xmlns:a16="http://schemas.microsoft.com/office/drawing/2014/main" id="{46827D1F-6F84-F93B-C7FD-1BA7EE2FA8E8}"/>
                </a:ext>
              </a:extLst>
            </p:cNvPr>
            <p:cNvSpPr txBox="1"/>
            <p:nvPr/>
          </p:nvSpPr>
          <p:spPr>
            <a:xfrm>
              <a:off x="8895490" y="2033147"/>
              <a:ext cx="2167003"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Q&amp;A Session</a:t>
              </a:r>
            </a:p>
          </p:txBody>
        </p:sp>
      </p:grpSp>
    </p:spTree>
    <p:extLst>
      <p:ext uri="{BB962C8B-B14F-4D97-AF65-F5344CB8AC3E}">
        <p14:creationId xmlns:p14="http://schemas.microsoft.com/office/powerpoint/2010/main" val="339603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CAP – Guided Onboarding</a:t>
            </a:r>
            <a:endParaRPr lang="en-US">
              <a:solidFill>
                <a:srgbClr val="44546A"/>
              </a:solidFill>
            </a:endParaRPr>
          </a:p>
        </p:txBody>
      </p:sp>
      <p:grpSp>
        <p:nvGrpSpPr>
          <p:cNvPr id="13" name="Group 12">
            <a:extLst>
              <a:ext uri="{FF2B5EF4-FFF2-40B4-BE49-F238E27FC236}">
                <a16:creationId xmlns:a16="http://schemas.microsoft.com/office/drawing/2014/main" id="{9F8F10BD-F3AB-5646-557F-05878CDEBB04}"/>
              </a:ext>
            </a:extLst>
          </p:cNvPr>
          <p:cNvGrpSpPr/>
          <p:nvPr/>
        </p:nvGrpSpPr>
        <p:grpSpPr>
          <a:xfrm>
            <a:off x="497386" y="1103333"/>
            <a:ext cx="2794086" cy="2931726"/>
            <a:chOff x="497386" y="1103333"/>
            <a:chExt cx="2794086" cy="2931726"/>
          </a:xfrm>
        </p:grpSpPr>
        <p:pic>
          <p:nvPicPr>
            <p:cNvPr id="12" name="Picture 11" descr="Text, chat or text message, icon&#10;&#10;Description automatically generated">
              <a:extLst>
                <a:ext uri="{FF2B5EF4-FFF2-40B4-BE49-F238E27FC236}">
                  <a16:creationId xmlns:a16="http://schemas.microsoft.com/office/drawing/2014/main" id="{B67A0505-E504-A19F-FD04-0EAF82987C85}"/>
                </a:ext>
              </a:extLst>
            </p:cNvPr>
            <p:cNvPicPr>
              <a:picLocks noChangeAspect="1"/>
            </p:cNvPicPr>
            <p:nvPr/>
          </p:nvPicPr>
          <p:blipFill>
            <a:blip r:embed="rId3"/>
            <a:stretch>
              <a:fillRect/>
            </a:stretch>
          </p:blipFill>
          <p:spPr>
            <a:xfrm>
              <a:off x="497386" y="1103333"/>
              <a:ext cx="2794086" cy="2931726"/>
            </a:xfrm>
            <a:prstGeom prst="rect">
              <a:avLst/>
            </a:prstGeom>
          </p:spPr>
        </p:pic>
        <p:sp>
          <p:nvSpPr>
            <p:cNvPr id="18" name="TextBox 17">
              <a:extLst>
                <a:ext uri="{FF2B5EF4-FFF2-40B4-BE49-F238E27FC236}">
                  <a16:creationId xmlns:a16="http://schemas.microsoft.com/office/drawing/2014/main" id="{D1663552-D7C2-8B23-707E-B73B2908F61D}"/>
                </a:ext>
              </a:extLst>
            </p:cNvPr>
            <p:cNvSpPr txBox="1"/>
            <p:nvPr/>
          </p:nvSpPr>
          <p:spPr>
            <a:xfrm>
              <a:off x="1202528" y="2186046"/>
              <a:ext cx="1865411" cy="523220"/>
            </a:xfrm>
            <a:prstGeom prst="rect">
              <a:avLst/>
            </a:prstGeom>
            <a:noFill/>
          </p:spPr>
          <p:txBody>
            <a:bodyPr wrap="square" rtlCol="0">
              <a:spAutoFit/>
            </a:bodyPr>
            <a:lstStyle/>
            <a:p>
              <a:r>
                <a:rPr lang="en-US" sz="2800" b="1">
                  <a:solidFill>
                    <a:srgbClr val="0A3C66"/>
                  </a:solidFill>
                  <a:latin typeface="Segoe UI" panose="020B0502040204020203" pitchFamily="34" charset="0"/>
                  <a:cs typeface="Segoe UI" panose="020B0502040204020203" pitchFamily="34" charset="0"/>
                </a:rPr>
                <a:t>Migration</a:t>
              </a:r>
            </a:p>
          </p:txBody>
        </p:sp>
      </p:grpSp>
      <p:grpSp>
        <p:nvGrpSpPr>
          <p:cNvPr id="16" name="Group 15">
            <a:extLst>
              <a:ext uri="{FF2B5EF4-FFF2-40B4-BE49-F238E27FC236}">
                <a16:creationId xmlns:a16="http://schemas.microsoft.com/office/drawing/2014/main" id="{53ACADA1-02D1-8BDB-491A-521CB7CFE6AF}"/>
              </a:ext>
            </a:extLst>
          </p:cNvPr>
          <p:cNvGrpSpPr/>
          <p:nvPr/>
        </p:nvGrpSpPr>
        <p:grpSpPr>
          <a:xfrm>
            <a:off x="2314154" y="3910717"/>
            <a:ext cx="3006483" cy="2938608"/>
            <a:chOff x="2314154" y="3910717"/>
            <a:chExt cx="3006483" cy="2938608"/>
          </a:xfrm>
        </p:grpSpPr>
        <p:pic>
          <p:nvPicPr>
            <p:cNvPr id="10" name="Picture 9" descr="Text, application, chat or text message, icon&#10;&#10;Description automatically generated">
              <a:extLst>
                <a:ext uri="{FF2B5EF4-FFF2-40B4-BE49-F238E27FC236}">
                  <a16:creationId xmlns:a16="http://schemas.microsoft.com/office/drawing/2014/main" id="{454E8ADA-DC59-7007-88CE-95D0960F3D81}"/>
                </a:ext>
              </a:extLst>
            </p:cNvPr>
            <p:cNvPicPr>
              <a:picLocks noChangeAspect="1"/>
            </p:cNvPicPr>
            <p:nvPr/>
          </p:nvPicPr>
          <p:blipFill>
            <a:blip r:embed="rId4"/>
            <a:stretch>
              <a:fillRect/>
            </a:stretch>
          </p:blipFill>
          <p:spPr>
            <a:xfrm>
              <a:off x="2314154" y="3910717"/>
              <a:ext cx="2794086" cy="2938608"/>
            </a:xfrm>
            <a:prstGeom prst="rect">
              <a:avLst/>
            </a:prstGeom>
          </p:spPr>
        </p:pic>
        <p:sp>
          <p:nvSpPr>
            <p:cNvPr id="19" name="TextBox 18">
              <a:extLst>
                <a:ext uri="{FF2B5EF4-FFF2-40B4-BE49-F238E27FC236}">
                  <a16:creationId xmlns:a16="http://schemas.microsoft.com/office/drawing/2014/main" id="{F49C0D9A-1646-3070-1991-098CC1BD0B3B}"/>
                </a:ext>
              </a:extLst>
            </p:cNvPr>
            <p:cNvSpPr txBox="1"/>
            <p:nvPr/>
          </p:nvSpPr>
          <p:spPr>
            <a:xfrm>
              <a:off x="2941237" y="4803240"/>
              <a:ext cx="2379400"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Test environment</a:t>
              </a:r>
            </a:p>
          </p:txBody>
        </p:sp>
      </p:grpSp>
      <p:grpSp>
        <p:nvGrpSpPr>
          <p:cNvPr id="14" name="Group 13">
            <a:extLst>
              <a:ext uri="{FF2B5EF4-FFF2-40B4-BE49-F238E27FC236}">
                <a16:creationId xmlns:a16="http://schemas.microsoft.com/office/drawing/2014/main" id="{C72DAC90-1153-C6D2-7B61-3541E9FB7EDD}"/>
              </a:ext>
            </a:extLst>
          </p:cNvPr>
          <p:cNvGrpSpPr/>
          <p:nvPr/>
        </p:nvGrpSpPr>
        <p:grpSpPr>
          <a:xfrm>
            <a:off x="4491870" y="1109684"/>
            <a:ext cx="2794086" cy="2931726"/>
            <a:chOff x="4491870" y="1109684"/>
            <a:chExt cx="2794086" cy="2931726"/>
          </a:xfrm>
        </p:grpSpPr>
        <p:pic>
          <p:nvPicPr>
            <p:cNvPr id="8" name="Picture 7" descr="Text, chat or text message, icon&#10;&#10;Description automatically generated">
              <a:extLst>
                <a:ext uri="{FF2B5EF4-FFF2-40B4-BE49-F238E27FC236}">
                  <a16:creationId xmlns:a16="http://schemas.microsoft.com/office/drawing/2014/main" id="{53CBCF33-3245-0B9B-C0DE-37C6751E120B}"/>
                </a:ext>
              </a:extLst>
            </p:cNvPr>
            <p:cNvPicPr>
              <a:picLocks noChangeAspect="1"/>
            </p:cNvPicPr>
            <p:nvPr/>
          </p:nvPicPr>
          <p:blipFill>
            <a:blip r:embed="rId5"/>
            <a:stretch>
              <a:fillRect/>
            </a:stretch>
          </p:blipFill>
          <p:spPr>
            <a:xfrm>
              <a:off x="4491870" y="1109684"/>
              <a:ext cx="2794086" cy="2931726"/>
            </a:xfrm>
            <a:prstGeom prst="rect">
              <a:avLst/>
            </a:prstGeom>
          </p:spPr>
        </p:pic>
        <p:sp>
          <p:nvSpPr>
            <p:cNvPr id="20" name="TextBox 19">
              <a:extLst>
                <a:ext uri="{FF2B5EF4-FFF2-40B4-BE49-F238E27FC236}">
                  <a16:creationId xmlns:a16="http://schemas.microsoft.com/office/drawing/2014/main" id="{6C06CA6C-A767-EDCD-FCAF-45DF2D451608}"/>
                </a:ext>
              </a:extLst>
            </p:cNvPr>
            <p:cNvSpPr txBox="1"/>
            <p:nvPr/>
          </p:nvSpPr>
          <p:spPr>
            <a:xfrm>
              <a:off x="5108240" y="1993176"/>
              <a:ext cx="2167003"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First Store/</a:t>
              </a:r>
              <a:br>
                <a:rPr lang="en-US" sz="2800" b="1">
                  <a:solidFill>
                    <a:srgbClr val="0A3C66"/>
                  </a:solidFill>
                  <a:latin typeface="Segoe UI" panose="020B0502040204020203" pitchFamily="34" charset="0"/>
                  <a:cs typeface="Segoe UI" panose="020B0502040204020203" pitchFamily="34" charset="0"/>
                </a:rPr>
              </a:br>
              <a:r>
                <a:rPr lang="en-US" sz="2800" b="1">
                  <a:solidFill>
                    <a:srgbClr val="0A3C66"/>
                  </a:solidFill>
                  <a:latin typeface="Segoe UI" panose="020B0502040204020203" pitchFamily="34" charset="0"/>
                  <a:cs typeface="Segoe UI" panose="020B0502040204020203" pitchFamily="34" charset="0"/>
                </a:rPr>
                <a:t>POS</a:t>
              </a:r>
            </a:p>
          </p:txBody>
        </p:sp>
      </p:grpSp>
      <p:grpSp>
        <p:nvGrpSpPr>
          <p:cNvPr id="17" name="Group 16">
            <a:extLst>
              <a:ext uri="{FF2B5EF4-FFF2-40B4-BE49-F238E27FC236}">
                <a16:creationId xmlns:a16="http://schemas.microsoft.com/office/drawing/2014/main" id="{596ABAC2-9772-5618-1F32-9DB484F70428}"/>
              </a:ext>
            </a:extLst>
          </p:cNvPr>
          <p:cNvGrpSpPr/>
          <p:nvPr/>
        </p:nvGrpSpPr>
        <p:grpSpPr>
          <a:xfrm>
            <a:off x="6871364" y="3910717"/>
            <a:ext cx="2794086" cy="2938608"/>
            <a:chOff x="6871364" y="3910717"/>
            <a:chExt cx="2794086" cy="2938608"/>
          </a:xfrm>
        </p:grpSpPr>
        <p:pic>
          <p:nvPicPr>
            <p:cNvPr id="6" name="Picture 5" descr="Text, chat or text message, icon&#10;&#10;Description automatically generated">
              <a:extLst>
                <a:ext uri="{FF2B5EF4-FFF2-40B4-BE49-F238E27FC236}">
                  <a16:creationId xmlns:a16="http://schemas.microsoft.com/office/drawing/2014/main" id="{DDDA981E-37BC-E4AA-AFFF-34FE2F06E713}"/>
                </a:ext>
              </a:extLst>
            </p:cNvPr>
            <p:cNvPicPr>
              <a:picLocks noChangeAspect="1"/>
            </p:cNvPicPr>
            <p:nvPr/>
          </p:nvPicPr>
          <p:blipFill>
            <a:blip r:embed="rId6"/>
            <a:stretch>
              <a:fillRect/>
            </a:stretch>
          </p:blipFill>
          <p:spPr>
            <a:xfrm>
              <a:off x="6871364" y="3910717"/>
              <a:ext cx="2794086" cy="2938608"/>
            </a:xfrm>
            <a:prstGeom prst="rect">
              <a:avLst/>
            </a:prstGeom>
          </p:spPr>
        </p:pic>
        <p:sp>
          <p:nvSpPr>
            <p:cNvPr id="21" name="TextBox 20">
              <a:extLst>
                <a:ext uri="{FF2B5EF4-FFF2-40B4-BE49-F238E27FC236}">
                  <a16:creationId xmlns:a16="http://schemas.microsoft.com/office/drawing/2014/main" id="{A0E3EA86-B429-BD9C-187C-8F88B53B1651}"/>
                </a:ext>
              </a:extLst>
            </p:cNvPr>
            <p:cNvSpPr txBox="1"/>
            <p:nvPr/>
          </p:nvSpPr>
          <p:spPr>
            <a:xfrm>
              <a:off x="7477021" y="4728882"/>
              <a:ext cx="2167003" cy="1292662"/>
            </a:xfrm>
            <a:prstGeom prst="rect">
              <a:avLst/>
            </a:prstGeom>
            <a:noFill/>
          </p:spPr>
          <p:txBody>
            <a:bodyPr wrap="square" rtlCol="0">
              <a:spAutoFit/>
            </a:bodyPr>
            <a:lstStyle/>
            <a:p>
              <a:pPr algn="ctr"/>
              <a:r>
                <a:rPr lang="en-US" sz="2600" b="1">
                  <a:solidFill>
                    <a:srgbClr val="0A3C66"/>
                  </a:solidFill>
                  <a:latin typeface="Segoe UI" panose="020B0502040204020203" pitchFamily="34" charset="0"/>
                  <a:cs typeface="Segoe UI" panose="020B0502040204020203" pitchFamily="34" charset="0"/>
                </a:rPr>
                <a:t>First HO/POS</a:t>
              </a:r>
              <a:br>
                <a:rPr lang="en-US" sz="2600" b="1">
                  <a:solidFill>
                    <a:srgbClr val="0A3C66"/>
                  </a:solidFill>
                  <a:latin typeface="Segoe UI" panose="020B0502040204020203" pitchFamily="34" charset="0"/>
                  <a:cs typeface="Segoe UI" panose="020B0502040204020203" pitchFamily="34" charset="0"/>
                </a:rPr>
              </a:br>
              <a:r>
                <a:rPr lang="en-US" sz="2600" b="1">
                  <a:solidFill>
                    <a:srgbClr val="0A3C66"/>
                  </a:solidFill>
                  <a:latin typeface="Segoe UI" panose="020B0502040204020203" pitchFamily="34" charset="0"/>
                  <a:cs typeface="Segoe UI" panose="020B0502040204020203" pitchFamily="34" charset="0"/>
                </a:rPr>
                <a:t>Update</a:t>
              </a:r>
            </a:p>
          </p:txBody>
        </p:sp>
      </p:grpSp>
      <p:grpSp>
        <p:nvGrpSpPr>
          <p:cNvPr id="15" name="Group 14">
            <a:extLst>
              <a:ext uri="{FF2B5EF4-FFF2-40B4-BE49-F238E27FC236}">
                <a16:creationId xmlns:a16="http://schemas.microsoft.com/office/drawing/2014/main" id="{F0310446-8FB7-3A9A-2C4D-3A3B6AF150D8}"/>
              </a:ext>
            </a:extLst>
          </p:cNvPr>
          <p:cNvGrpSpPr/>
          <p:nvPr/>
        </p:nvGrpSpPr>
        <p:grpSpPr>
          <a:xfrm>
            <a:off x="8268407" y="1109684"/>
            <a:ext cx="2794086" cy="2938608"/>
            <a:chOff x="8268407" y="1109684"/>
            <a:chExt cx="2794086" cy="2938608"/>
          </a:xfrm>
        </p:grpSpPr>
        <p:pic>
          <p:nvPicPr>
            <p:cNvPr id="4" name="Picture 3" descr="Text, application, chat or text message, icon&#10;&#10;Description automatically generated">
              <a:extLst>
                <a:ext uri="{FF2B5EF4-FFF2-40B4-BE49-F238E27FC236}">
                  <a16:creationId xmlns:a16="http://schemas.microsoft.com/office/drawing/2014/main" id="{46AD21F5-D50C-FF78-0464-733BFECB5F5B}"/>
                </a:ext>
              </a:extLst>
            </p:cNvPr>
            <p:cNvPicPr>
              <a:picLocks noChangeAspect="1"/>
            </p:cNvPicPr>
            <p:nvPr/>
          </p:nvPicPr>
          <p:blipFill>
            <a:blip r:embed="rId7"/>
            <a:stretch>
              <a:fillRect/>
            </a:stretch>
          </p:blipFill>
          <p:spPr>
            <a:xfrm>
              <a:off x="8268407" y="1109684"/>
              <a:ext cx="2794086" cy="2938608"/>
            </a:xfrm>
            <a:prstGeom prst="rect">
              <a:avLst/>
            </a:prstGeom>
          </p:spPr>
        </p:pic>
        <p:sp>
          <p:nvSpPr>
            <p:cNvPr id="22" name="TextBox 21">
              <a:extLst>
                <a:ext uri="{FF2B5EF4-FFF2-40B4-BE49-F238E27FC236}">
                  <a16:creationId xmlns:a16="http://schemas.microsoft.com/office/drawing/2014/main" id="{46827D1F-6F84-F93B-C7FD-1BA7EE2FA8E8}"/>
                </a:ext>
              </a:extLst>
            </p:cNvPr>
            <p:cNvSpPr txBox="1"/>
            <p:nvPr/>
          </p:nvSpPr>
          <p:spPr>
            <a:xfrm>
              <a:off x="8895490" y="2033147"/>
              <a:ext cx="2167003" cy="954107"/>
            </a:xfrm>
            <a:prstGeom prst="rect">
              <a:avLst/>
            </a:prstGeom>
            <a:noFill/>
          </p:spPr>
          <p:txBody>
            <a:bodyPr wrap="square" rtlCol="0">
              <a:spAutoFit/>
            </a:bodyPr>
            <a:lstStyle/>
            <a:p>
              <a:pPr algn="ctr"/>
              <a:r>
                <a:rPr lang="en-US" sz="2800" b="1">
                  <a:solidFill>
                    <a:srgbClr val="0A3C66"/>
                  </a:solidFill>
                  <a:latin typeface="Segoe UI" panose="020B0502040204020203" pitchFamily="34" charset="0"/>
                  <a:cs typeface="Segoe UI" panose="020B0502040204020203" pitchFamily="34" charset="0"/>
                </a:rPr>
                <a:t>Q&amp;A Session</a:t>
              </a:r>
            </a:p>
          </p:txBody>
        </p:sp>
      </p:grpSp>
    </p:spTree>
    <p:extLst>
      <p:ext uri="{BB962C8B-B14F-4D97-AF65-F5344CB8AC3E}">
        <p14:creationId xmlns:p14="http://schemas.microsoft.com/office/powerpoint/2010/main" val="81344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a:lstStyle/>
          <a:p>
            <a:r>
              <a:rPr lang="en-US">
                <a:solidFill>
                  <a:srgbClr val="44546A"/>
                </a:solidFill>
              </a:rPr>
              <a:t>Onboarding with consulting support</a:t>
            </a:r>
          </a:p>
        </p:txBody>
      </p:sp>
      <p:pic>
        <p:nvPicPr>
          <p:cNvPr id="3" name="Graphic 2">
            <a:extLst>
              <a:ext uri="{FF2B5EF4-FFF2-40B4-BE49-F238E27FC236}">
                <a16:creationId xmlns:a16="http://schemas.microsoft.com/office/drawing/2014/main" id="{D36F1E18-BE5A-6032-FFFE-665E1688C7B6}"/>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8113914" y="5648033"/>
            <a:ext cx="4285974" cy="1039202"/>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874CC5A-F5F6-7F41-E65B-E6B11BCFED0D}"/>
              </a:ext>
            </a:extLst>
          </p:cNvPr>
          <p:cNvPicPr>
            <a:picLocks noChangeAspect="1"/>
          </p:cNvPicPr>
          <p:nvPr/>
        </p:nvPicPr>
        <p:blipFill>
          <a:blip r:embed="rId6"/>
          <a:stretch>
            <a:fillRect/>
          </a:stretch>
        </p:blipFill>
        <p:spPr>
          <a:xfrm>
            <a:off x="2846600" y="1186734"/>
            <a:ext cx="5267314" cy="5164490"/>
          </a:xfrm>
          <a:prstGeom prst="rect">
            <a:avLst/>
          </a:prstGeom>
        </p:spPr>
      </p:pic>
    </p:spTree>
    <p:extLst>
      <p:ext uri="{BB962C8B-B14F-4D97-AF65-F5344CB8AC3E}">
        <p14:creationId xmlns:p14="http://schemas.microsoft.com/office/powerpoint/2010/main" val="146279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xmlns="" r:id="rId7"/>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Partners journey to SaaS</a:t>
            </a:r>
            <a:endParaRPr lang="en-US">
              <a:solidFill>
                <a:srgbClr val="44546A"/>
              </a:solidFill>
            </a:endParaRPr>
          </a:p>
        </p:txBody>
      </p:sp>
      <p:grpSp>
        <p:nvGrpSpPr>
          <p:cNvPr id="21" name="Group 20">
            <a:extLst>
              <a:ext uri="{FF2B5EF4-FFF2-40B4-BE49-F238E27FC236}">
                <a16:creationId xmlns:a16="http://schemas.microsoft.com/office/drawing/2014/main" id="{D4262A3C-2DBA-562F-EE40-34E0D972001B}"/>
              </a:ext>
            </a:extLst>
          </p:cNvPr>
          <p:cNvGrpSpPr/>
          <p:nvPr/>
        </p:nvGrpSpPr>
        <p:grpSpPr>
          <a:xfrm>
            <a:off x="7547622" y="1798215"/>
            <a:ext cx="4383645" cy="1517082"/>
            <a:chOff x="7547622" y="1665863"/>
            <a:chExt cx="4383645" cy="1517082"/>
          </a:xfrm>
        </p:grpSpPr>
        <p:pic>
          <p:nvPicPr>
            <p:cNvPr id="4" name="Picture 3" descr="Text&#10;&#10;Description automatically generated">
              <a:extLst>
                <a:ext uri="{FF2B5EF4-FFF2-40B4-BE49-F238E27FC236}">
                  <a16:creationId xmlns:a16="http://schemas.microsoft.com/office/drawing/2014/main" id="{348ADF18-E645-20A6-B1ED-B3DCB683AD9E}"/>
                </a:ext>
              </a:extLst>
            </p:cNvPr>
            <p:cNvPicPr>
              <a:picLocks noChangeAspect="1"/>
            </p:cNvPicPr>
            <p:nvPr/>
          </p:nvPicPr>
          <p:blipFill rotWithShape="1">
            <a:blip r:embed="rId3"/>
            <a:srcRect b="67026"/>
            <a:stretch/>
          </p:blipFill>
          <p:spPr>
            <a:xfrm>
              <a:off x="7547622" y="1665863"/>
              <a:ext cx="4383645" cy="1517082"/>
            </a:xfrm>
            <a:prstGeom prst="rect">
              <a:avLst/>
            </a:prstGeom>
          </p:spPr>
        </p:pic>
        <p:sp>
          <p:nvSpPr>
            <p:cNvPr id="16" name="TextBox 15">
              <a:extLst>
                <a:ext uri="{FF2B5EF4-FFF2-40B4-BE49-F238E27FC236}">
                  <a16:creationId xmlns:a16="http://schemas.microsoft.com/office/drawing/2014/main" id="{400D8168-15AC-7952-ABC5-88281D91F8D3}"/>
                </a:ext>
              </a:extLst>
            </p:cNvPr>
            <p:cNvSpPr txBox="1"/>
            <p:nvPr/>
          </p:nvSpPr>
          <p:spPr>
            <a:xfrm>
              <a:off x="8363680" y="1903904"/>
              <a:ext cx="2107701" cy="878510"/>
            </a:xfrm>
            <a:prstGeom prst="rect">
              <a:avLst/>
            </a:prstGeom>
            <a:noFill/>
          </p:spPr>
          <p:txBody>
            <a:bodyPr wrap="square">
              <a:spAutoFit/>
            </a:bodyPr>
            <a:lstStyle/>
            <a:p>
              <a:pPr marL="0" lvl="1" algn="ctr" defTabSz="889000">
                <a:lnSpc>
                  <a:spcPct val="150000"/>
                </a:lnSpc>
                <a:spcBef>
                  <a:spcPct val="0"/>
                </a:spcBef>
                <a:spcAft>
                  <a:spcPct val="15000"/>
                </a:spcAft>
                <a:defRPr/>
              </a:pPr>
              <a:r>
                <a:rPr kumimoji="0" lang="en-US" b="1" i="0" u="none" strike="noStrike" kern="1200" cap="none" spc="0" normalizeH="0" baseline="0" noProof="0">
                  <a:ln>
                    <a:noFill/>
                  </a:ln>
                  <a:solidFill>
                    <a:srgbClr val="0A3C66"/>
                  </a:solidFill>
                  <a:effectLst/>
                  <a:uLnTx/>
                  <a:uFillTx/>
                  <a:latin typeface="Segoe UI"/>
                  <a:cs typeface="Segoe UI"/>
                </a:rPr>
                <a:t>Onboarding with </a:t>
              </a:r>
              <a:br>
                <a:rPr kumimoji="0" lang="en-US" b="1" i="0" u="none" strike="noStrike" kern="1200" cap="none" spc="0" normalizeH="0" baseline="0" noProof="0">
                  <a:ln>
                    <a:noFill/>
                  </a:ln>
                  <a:solidFill>
                    <a:srgbClr val="0A3C66"/>
                  </a:solidFill>
                  <a:effectLst/>
                  <a:uLnTx/>
                  <a:uFillTx/>
                  <a:latin typeface="Segoe UI"/>
                  <a:cs typeface="Segoe UI"/>
                </a:rPr>
              </a:br>
              <a:r>
                <a:rPr kumimoji="0" lang="en-US" b="1" i="0" u="none" strike="noStrike" kern="1200" cap="none" spc="0" normalizeH="0" baseline="0" noProof="0">
                  <a:ln>
                    <a:noFill/>
                  </a:ln>
                  <a:solidFill>
                    <a:srgbClr val="0A3C66"/>
                  </a:solidFill>
                  <a:effectLst/>
                  <a:uLnTx/>
                  <a:uFillTx/>
                  <a:latin typeface="Segoe UI"/>
                  <a:cs typeface="Segoe UI"/>
                </a:rPr>
                <a:t>Buddy Support</a:t>
              </a:r>
              <a:endParaRPr lang="en-US" b="1">
                <a:solidFill>
                  <a:srgbClr val="0A3C66"/>
                </a:solidFill>
                <a:cs typeface="Calibri" panose="020F0502020204030204"/>
              </a:endParaRPr>
            </a:p>
          </p:txBody>
        </p:sp>
      </p:grpSp>
      <p:grpSp>
        <p:nvGrpSpPr>
          <p:cNvPr id="22" name="Group 21">
            <a:extLst>
              <a:ext uri="{FF2B5EF4-FFF2-40B4-BE49-F238E27FC236}">
                <a16:creationId xmlns:a16="http://schemas.microsoft.com/office/drawing/2014/main" id="{65A06C9B-3B27-188B-EE0C-A4BB743F8800}"/>
              </a:ext>
            </a:extLst>
          </p:cNvPr>
          <p:cNvGrpSpPr/>
          <p:nvPr/>
        </p:nvGrpSpPr>
        <p:grpSpPr>
          <a:xfrm>
            <a:off x="7547622" y="3530460"/>
            <a:ext cx="4383645" cy="1603852"/>
            <a:chOff x="7547622" y="3398108"/>
            <a:chExt cx="4383645" cy="1603852"/>
          </a:xfrm>
        </p:grpSpPr>
        <p:pic>
          <p:nvPicPr>
            <p:cNvPr id="24" name="Picture 23" descr="Text&#10;&#10;Description automatically generated">
              <a:extLst>
                <a:ext uri="{FF2B5EF4-FFF2-40B4-BE49-F238E27FC236}">
                  <a16:creationId xmlns:a16="http://schemas.microsoft.com/office/drawing/2014/main" id="{55779C67-1938-11BA-8A50-D285015F4EA0}"/>
                </a:ext>
              </a:extLst>
            </p:cNvPr>
            <p:cNvPicPr>
              <a:picLocks noChangeAspect="1"/>
            </p:cNvPicPr>
            <p:nvPr/>
          </p:nvPicPr>
          <p:blipFill rotWithShape="1">
            <a:blip r:embed="rId3"/>
            <a:srcRect t="34581" b="30561"/>
            <a:stretch/>
          </p:blipFill>
          <p:spPr>
            <a:xfrm>
              <a:off x="7547622" y="3398108"/>
              <a:ext cx="4383645" cy="1603852"/>
            </a:xfrm>
            <a:prstGeom prst="rect">
              <a:avLst/>
            </a:prstGeom>
          </p:spPr>
        </p:pic>
        <p:sp>
          <p:nvSpPr>
            <p:cNvPr id="18" name="TextBox 17">
              <a:extLst>
                <a:ext uri="{FF2B5EF4-FFF2-40B4-BE49-F238E27FC236}">
                  <a16:creationId xmlns:a16="http://schemas.microsoft.com/office/drawing/2014/main" id="{3B10DD9A-527E-1649-8A7A-53396D2042D7}"/>
                </a:ext>
              </a:extLst>
            </p:cNvPr>
            <p:cNvSpPr txBox="1"/>
            <p:nvPr/>
          </p:nvSpPr>
          <p:spPr>
            <a:xfrm>
              <a:off x="8378769" y="3977846"/>
              <a:ext cx="2479713" cy="369332"/>
            </a:xfrm>
            <a:prstGeom prst="rect">
              <a:avLst/>
            </a:prstGeom>
            <a:noFill/>
          </p:spPr>
          <p:txBody>
            <a:bodyPr wrap="square">
              <a:spAutoFit/>
            </a:bodyPr>
            <a:lstStyle/>
            <a:p>
              <a:pPr marL="0" lvl="1" defTabSz="889000">
                <a:lnSpc>
                  <a:spcPct val="90000"/>
                </a:lnSpc>
                <a:spcBef>
                  <a:spcPct val="0"/>
                </a:spcBef>
                <a:spcAft>
                  <a:spcPct val="15000"/>
                </a:spcAft>
                <a:defRPr/>
              </a:pPr>
              <a:r>
                <a:rPr kumimoji="0" lang="en-US" b="1" i="0" u="none" strike="noStrike" kern="1200" cap="none" spc="0" normalizeH="0" baseline="0" noProof="0">
                  <a:ln>
                    <a:noFill/>
                  </a:ln>
                  <a:solidFill>
                    <a:srgbClr val="0A3C66"/>
                  </a:solidFill>
                  <a:effectLst/>
                  <a:uLnTx/>
                  <a:uFillTx/>
                  <a:latin typeface="Segoe UI"/>
                  <a:ea typeface="+mn-ea"/>
                  <a:cs typeface="Segoe UI"/>
                </a:rPr>
                <a:t>Guided Onboarding </a:t>
              </a:r>
              <a:r>
                <a:rPr lang="en-US" sz="2000" b="1">
                  <a:solidFill>
                    <a:srgbClr val="0A3C66"/>
                  </a:solidFill>
                  <a:latin typeface="Segoe UI"/>
                  <a:cs typeface="Segoe UI"/>
                </a:rPr>
                <a:t> </a:t>
              </a:r>
              <a:endParaRPr lang="en-US" sz="1800" i="0" u="none" strike="noStrike" kern="1200" cap="none" spc="0" normalizeH="0" baseline="0" noProof="0">
                <a:ln>
                  <a:noFill/>
                </a:ln>
                <a:solidFill>
                  <a:srgbClr val="0A3C66"/>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grpSp>
      <p:grpSp>
        <p:nvGrpSpPr>
          <p:cNvPr id="25" name="Group 24">
            <a:extLst>
              <a:ext uri="{FF2B5EF4-FFF2-40B4-BE49-F238E27FC236}">
                <a16:creationId xmlns:a16="http://schemas.microsoft.com/office/drawing/2014/main" id="{6350C9BD-07FD-6DFC-9FC8-9701BCA0B72D}"/>
              </a:ext>
            </a:extLst>
          </p:cNvPr>
          <p:cNvGrpSpPr/>
          <p:nvPr/>
        </p:nvGrpSpPr>
        <p:grpSpPr>
          <a:xfrm>
            <a:off x="7547622" y="5276526"/>
            <a:ext cx="4383645" cy="1447367"/>
            <a:chOff x="7547622" y="5144174"/>
            <a:chExt cx="4383645" cy="1447367"/>
          </a:xfrm>
        </p:grpSpPr>
        <p:pic>
          <p:nvPicPr>
            <p:cNvPr id="23" name="Picture 22" descr="Text&#10;&#10;Description automatically generated">
              <a:extLst>
                <a:ext uri="{FF2B5EF4-FFF2-40B4-BE49-F238E27FC236}">
                  <a16:creationId xmlns:a16="http://schemas.microsoft.com/office/drawing/2014/main" id="{BC543673-A6E1-622E-59FB-0BF1C1262D1F}"/>
                </a:ext>
              </a:extLst>
            </p:cNvPr>
            <p:cNvPicPr>
              <a:picLocks noChangeAspect="1"/>
            </p:cNvPicPr>
            <p:nvPr/>
          </p:nvPicPr>
          <p:blipFill rotWithShape="1">
            <a:blip r:embed="rId3"/>
            <a:srcRect t="68542"/>
            <a:stretch/>
          </p:blipFill>
          <p:spPr>
            <a:xfrm>
              <a:off x="7547622" y="5144174"/>
              <a:ext cx="4383645" cy="1447367"/>
            </a:xfrm>
            <a:prstGeom prst="rect">
              <a:avLst/>
            </a:prstGeom>
          </p:spPr>
        </p:pic>
        <p:sp>
          <p:nvSpPr>
            <p:cNvPr id="20" name="TextBox 19">
              <a:extLst>
                <a:ext uri="{FF2B5EF4-FFF2-40B4-BE49-F238E27FC236}">
                  <a16:creationId xmlns:a16="http://schemas.microsoft.com/office/drawing/2014/main" id="{4E3C8828-A512-A116-9088-1EC0CAE28C99}"/>
                </a:ext>
              </a:extLst>
            </p:cNvPr>
            <p:cNvSpPr txBox="1"/>
            <p:nvPr/>
          </p:nvSpPr>
          <p:spPr>
            <a:xfrm>
              <a:off x="8371224" y="5440634"/>
              <a:ext cx="2107701" cy="878510"/>
            </a:xfrm>
            <a:prstGeom prst="rect">
              <a:avLst/>
            </a:prstGeom>
            <a:noFill/>
          </p:spPr>
          <p:txBody>
            <a:bodyPr wrap="square">
              <a:spAutoFit/>
            </a:bodyPr>
            <a:lstStyle/>
            <a:p>
              <a:pPr marL="0" lvl="1" algn="ctr" defTabSz="889000">
                <a:lnSpc>
                  <a:spcPct val="150000"/>
                </a:lnSpc>
                <a:spcBef>
                  <a:spcPct val="0"/>
                </a:spcBef>
                <a:spcAft>
                  <a:spcPct val="15000"/>
                </a:spcAft>
                <a:defRPr/>
              </a:pPr>
              <a:r>
                <a:rPr lang="en-US" b="1">
                  <a:solidFill>
                    <a:srgbClr val="0A3C66"/>
                  </a:solidFill>
                  <a:latin typeface="Segoe UI"/>
                  <a:cs typeface="Segoe UI"/>
                </a:rPr>
                <a:t>Onboarding</a:t>
              </a:r>
              <a:r>
                <a:rPr kumimoji="0" lang="en-US" b="1" i="0" u="none" strike="noStrike" kern="1200" cap="none" spc="0" normalizeH="0" baseline="0" noProof="0">
                  <a:ln>
                    <a:noFill/>
                  </a:ln>
                  <a:solidFill>
                    <a:srgbClr val="0A3C66"/>
                  </a:solidFill>
                  <a:effectLst/>
                  <a:uLnTx/>
                  <a:uFillTx/>
                  <a:latin typeface="Segoe UI"/>
                  <a:ea typeface="+mn-ea"/>
                  <a:cs typeface="Segoe UI"/>
                </a:rPr>
                <a:t> with </a:t>
              </a:r>
              <a:br>
                <a:rPr kumimoji="0" lang="en-US" b="1" i="0" u="none" strike="noStrike" kern="1200" cap="none" spc="0" normalizeH="0" baseline="0" noProof="0">
                  <a:ln>
                    <a:noFill/>
                  </a:ln>
                  <a:solidFill>
                    <a:srgbClr val="0A3C66"/>
                  </a:solidFill>
                  <a:effectLst/>
                  <a:uLnTx/>
                  <a:uFillTx/>
                  <a:latin typeface="Segoe UI"/>
                  <a:ea typeface="+mn-ea"/>
                  <a:cs typeface="Segoe UI"/>
                </a:rPr>
              </a:br>
              <a:r>
                <a:rPr kumimoji="0" lang="en-US" b="1" i="0" u="none" strike="noStrike" kern="1200" cap="none" spc="0" normalizeH="0" baseline="0" noProof="0">
                  <a:ln>
                    <a:noFill/>
                  </a:ln>
                  <a:solidFill>
                    <a:srgbClr val="0A3C66"/>
                  </a:solidFill>
                  <a:effectLst/>
                  <a:uLnTx/>
                  <a:uFillTx/>
                  <a:latin typeface="Segoe UI"/>
                  <a:ea typeface="+mn-ea"/>
                  <a:cs typeface="Segoe UI"/>
                </a:rPr>
                <a:t>Consulting Team</a:t>
              </a:r>
              <a:endParaRPr lang="en-US" b="1">
                <a:solidFill>
                  <a:srgbClr val="0A3C66"/>
                </a:solidFill>
                <a:ea typeface="+mn-ea"/>
              </a:endParaRPr>
            </a:p>
          </p:txBody>
        </p:sp>
      </p:grpSp>
      <p:grpSp>
        <p:nvGrpSpPr>
          <p:cNvPr id="14" name="Group 13">
            <a:extLst>
              <a:ext uri="{FF2B5EF4-FFF2-40B4-BE49-F238E27FC236}">
                <a16:creationId xmlns:a16="http://schemas.microsoft.com/office/drawing/2014/main" id="{DEAB3FB1-2472-43CA-E414-9E3B88A3F1F8}"/>
              </a:ext>
            </a:extLst>
          </p:cNvPr>
          <p:cNvGrpSpPr/>
          <p:nvPr/>
        </p:nvGrpSpPr>
        <p:grpSpPr>
          <a:xfrm>
            <a:off x="452119" y="2029419"/>
            <a:ext cx="3364571" cy="3530314"/>
            <a:chOff x="452119" y="2029419"/>
            <a:chExt cx="3364571" cy="3530314"/>
          </a:xfrm>
        </p:grpSpPr>
        <p:pic>
          <p:nvPicPr>
            <p:cNvPr id="7" name="Picture 6" descr="Icon&#10;&#10;Description automatically generated">
              <a:extLst>
                <a:ext uri="{FF2B5EF4-FFF2-40B4-BE49-F238E27FC236}">
                  <a16:creationId xmlns:a16="http://schemas.microsoft.com/office/drawing/2014/main" id="{849411ED-64E6-0FEB-9ACE-C1C802C1F2DC}"/>
                </a:ext>
              </a:extLst>
            </p:cNvPr>
            <p:cNvPicPr>
              <a:picLocks noChangeAspect="1"/>
            </p:cNvPicPr>
            <p:nvPr/>
          </p:nvPicPr>
          <p:blipFill>
            <a:blip r:embed="rId4"/>
            <a:stretch>
              <a:fillRect/>
            </a:stretch>
          </p:blipFill>
          <p:spPr>
            <a:xfrm>
              <a:off x="452119" y="2029419"/>
              <a:ext cx="3364571" cy="3530314"/>
            </a:xfrm>
            <a:prstGeom prst="rect">
              <a:avLst/>
            </a:prstGeom>
          </p:spPr>
        </p:pic>
        <p:sp>
          <p:nvSpPr>
            <p:cNvPr id="31" name="TextBox 30">
              <a:extLst>
                <a:ext uri="{FF2B5EF4-FFF2-40B4-BE49-F238E27FC236}">
                  <a16:creationId xmlns:a16="http://schemas.microsoft.com/office/drawing/2014/main" id="{345D4FD1-E516-9BAC-ABEE-D8B1F7432F15}"/>
                </a:ext>
              </a:extLst>
            </p:cNvPr>
            <p:cNvSpPr txBox="1"/>
            <p:nvPr/>
          </p:nvSpPr>
          <p:spPr>
            <a:xfrm>
              <a:off x="1516512" y="3332911"/>
              <a:ext cx="1982799" cy="461665"/>
            </a:xfrm>
            <a:prstGeom prst="rect">
              <a:avLst/>
            </a:prstGeom>
            <a:noFill/>
          </p:spPr>
          <p:txBody>
            <a:bodyPr wrap="square" lIns="91440" tIns="45720" rIns="91440" bIns="45720" rtlCol="0" anchor="t">
              <a:spAutoFit/>
            </a:bodyPr>
            <a:lstStyle/>
            <a:p>
              <a:r>
                <a:rPr lang="en-US" sz="2400" b="1">
                  <a:solidFill>
                    <a:srgbClr val="0A3C66"/>
                  </a:solidFill>
                  <a:latin typeface="Segoe UI"/>
                  <a:cs typeface="Segoe UI"/>
                </a:rPr>
                <a:t>SaaS License</a:t>
              </a:r>
            </a:p>
          </p:txBody>
        </p:sp>
      </p:grpSp>
      <p:grpSp>
        <p:nvGrpSpPr>
          <p:cNvPr id="8" name="Group 7">
            <a:extLst>
              <a:ext uri="{FF2B5EF4-FFF2-40B4-BE49-F238E27FC236}">
                <a16:creationId xmlns:a16="http://schemas.microsoft.com/office/drawing/2014/main" id="{C52F1FEB-63D4-F748-4992-19A601890A81}"/>
              </a:ext>
            </a:extLst>
          </p:cNvPr>
          <p:cNvGrpSpPr/>
          <p:nvPr/>
        </p:nvGrpSpPr>
        <p:grpSpPr>
          <a:xfrm>
            <a:off x="3825426" y="2063323"/>
            <a:ext cx="3373307" cy="3530314"/>
            <a:chOff x="3825426" y="2063323"/>
            <a:chExt cx="3373307" cy="3530314"/>
          </a:xfrm>
        </p:grpSpPr>
        <p:pic>
          <p:nvPicPr>
            <p:cNvPr id="17" name="Picture 16" descr="Icon&#10;&#10;Description automatically generated">
              <a:extLst>
                <a:ext uri="{FF2B5EF4-FFF2-40B4-BE49-F238E27FC236}">
                  <a16:creationId xmlns:a16="http://schemas.microsoft.com/office/drawing/2014/main" id="{8BBC2118-3443-3B18-A5A9-AF5D73EFEFB7}"/>
                </a:ext>
              </a:extLst>
            </p:cNvPr>
            <p:cNvPicPr>
              <a:picLocks noChangeAspect="1"/>
            </p:cNvPicPr>
            <p:nvPr/>
          </p:nvPicPr>
          <p:blipFill>
            <a:blip r:embed="rId4"/>
            <a:stretch>
              <a:fillRect/>
            </a:stretch>
          </p:blipFill>
          <p:spPr>
            <a:xfrm>
              <a:off x="3825426" y="2063323"/>
              <a:ext cx="3364571" cy="3530314"/>
            </a:xfrm>
            <a:prstGeom prst="rect">
              <a:avLst/>
            </a:prstGeom>
          </p:spPr>
        </p:pic>
        <p:sp>
          <p:nvSpPr>
            <p:cNvPr id="32" name="TextBox 31">
              <a:extLst>
                <a:ext uri="{FF2B5EF4-FFF2-40B4-BE49-F238E27FC236}">
                  <a16:creationId xmlns:a16="http://schemas.microsoft.com/office/drawing/2014/main" id="{74079FE6-8810-C710-D06D-59A370D217E8}"/>
                </a:ext>
              </a:extLst>
            </p:cNvPr>
            <p:cNvSpPr txBox="1"/>
            <p:nvPr/>
          </p:nvSpPr>
          <p:spPr>
            <a:xfrm>
              <a:off x="4589289" y="3209800"/>
              <a:ext cx="2609444" cy="707886"/>
            </a:xfrm>
            <a:prstGeom prst="rect">
              <a:avLst/>
            </a:prstGeom>
            <a:noFill/>
          </p:spPr>
          <p:txBody>
            <a:bodyPr wrap="square" rtlCol="0">
              <a:spAutoFit/>
            </a:bodyPr>
            <a:lstStyle/>
            <a:p>
              <a:pPr algn="ctr"/>
              <a:r>
                <a:rPr lang="en-US" sz="2000" b="1">
                  <a:solidFill>
                    <a:srgbClr val="0A3C66"/>
                  </a:solidFill>
                  <a:latin typeface="Segoe UI" panose="020B0502040204020203" pitchFamily="34" charset="0"/>
                  <a:cs typeface="Segoe UI" panose="020B0502040204020203" pitchFamily="34" charset="0"/>
                </a:rPr>
                <a:t>SaaS Project</a:t>
              </a:r>
              <a:br>
                <a:rPr lang="en-US" sz="2000" b="1">
                  <a:solidFill>
                    <a:srgbClr val="0A3C66"/>
                  </a:solidFill>
                  <a:latin typeface="Segoe UI" panose="020B0502040204020203" pitchFamily="34" charset="0"/>
                  <a:cs typeface="Segoe UI" panose="020B0502040204020203" pitchFamily="34" charset="0"/>
                </a:rPr>
              </a:br>
              <a:r>
                <a:rPr lang="en-US" sz="2000" b="1">
                  <a:solidFill>
                    <a:srgbClr val="0A3C66"/>
                  </a:solidFill>
                  <a:latin typeface="Segoe UI" panose="020B0502040204020203" pitchFamily="34" charset="0"/>
                  <a:cs typeface="Segoe UI" panose="020B0502040204020203" pitchFamily="34" charset="0"/>
                </a:rPr>
                <a:t>Evaluation Meeting</a:t>
              </a:r>
            </a:p>
          </p:txBody>
        </p:sp>
      </p:grpSp>
      <p:sp>
        <p:nvSpPr>
          <p:cNvPr id="2" name="TextBox 1">
            <a:extLst>
              <a:ext uri="{FF2B5EF4-FFF2-40B4-BE49-F238E27FC236}">
                <a16:creationId xmlns:a16="http://schemas.microsoft.com/office/drawing/2014/main" id="{BCB17019-47F3-78D6-F5AB-E4079396C4B7}"/>
              </a:ext>
            </a:extLst>
          </p:cNvPr>
          <p:cNvSpPr txBox="1"/>
          <p:nvPr/>
        </p:nvSpPr>
        <p:spPr>
          <a:xfrm>
            <a:off x="3212433" y="5751095"/>
            <a:ext cx="4287002" cy="584775"/>
          </a:xfrm>
          <a:prstGeom prst="rect">
            <a:avLst/>
          </a:prstGeom>
          <a:noFill/>
        </p:spPr>
        <p:txBody>
          <a:bodyPr wrap="square" lIns="91440" tIns="45720" rIns="91440" bIns="45720" rtlCol="0" anchor="t">
            <a:spAutoFit/>
          </a:bodyPr>
          <a:lstStyle/>
          <a:p>
            <a:r>
              <a:rPr lang="en-US" sz="3200" b="1" u="sng">
                <a:solidFill>
                  <a:srgbClr val="0A3C66"/>
                </a:solidFill>
                <a:latin typeface="Segoe UI "/>
                <a:cs typeface="Segoe UI"/>
              </a:rPr>
              <a:t>Second SaaS License</a:t>
            </a:r>
            <a:endParaRPr lang="en-US" sz="3200" b="1" u="sng">
              <a:latin typeface="Segoe UI "/>
              <a:cs typeface="Segoe UI Semibold"/>
            </a:endParaRPr>
          </a:p>
        </p:txBody>
      </p:sp>
      <p:grpSp>
        <p:nvGrpSpPr>
          <p:cNvPr id="26" name="Group 25">
            <a:extLst>
              <a:ext uri="{FF2B5EF4-FFF2-40B4-BE49-F238E27FC236}">
                <a16:creationId xmlns:a16="http://schemas.microsoft.com/office/drawing/2014/main" id="{FFE2E3D6-9878-8A2A-791E-72DD39B4E8D7}"/>
              </a:ext>
            </a:extLst>
          </p:cNvPr>
          <p:cNvGrpSpPr/>
          <p:nvPr/>
        </p:nvGrpSpPr>
        <p:grpSpPr>
          <a:xfrm>
            <a:off x="990202" y="1257369"/>
            <a:ext cx="6548283" cy="461665"/>
            <a:chOff x="979568" y="1371132"/>
            <a:chExt cx="6548283" cy="461665"/>
          </a:xfrm>
        </p:grpSpPr>
        <p:sp>
          <p:nvSpPr>
            <p:cNvPr id="27" name="Rectangle: Rounded Corners 26">
              <a:extLst>
                <a:ext uri="{FF2B5EF4-FFF2-40B4-BE49-F238E27FC236}">
                  <a16:creationId xmlns:a16="http://schemas.microsoft.com/office/drawing/2014/main" id="{151D66EE-EAF4-1144-1236-C6D4FD7BAC28}"/>
                </a:ext>
              </a:extLst>
            </p:cNvPr>
            <p:cNvSpPr/>
            <p:nvPr/>
          </p:nvSpPr>
          <p:spPr>
            <a:xfrm>
              <a:off x="979568" y="1371132"/>
              <a:ext cx="6548283"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393CD77-5086-D76A-7AC5-4BE857B90AF7}"/>
                </a:ext>
              </a:extLst>
            </p:cNvPr>
            <p:cNvSpPr txBox="1"/>
            <p:nvPr/>
          </p:nvSpPr>
          <p:spPr>
            <a:xfrm>
              <a:off x="979569" y="1371132"/>
              <a:ext cx="6548282"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cs typeface="Segoe UI"/>
                </a:rPr>
                <a:t>Phase 2 – Cloud Acceleration Program </a:t>
              </a:r>
              <a:r>
                <a:rPr kumimoji="0" lang="en-US" sz="2400" b="1" i="0" u="none" strike="noStrike" kern="1200" cap="none" spc="0" normalizeH="0" baseline="0" noProof="0">
                  <a:ln>
                    <a:noFill/>
                  </a:ln>
                  <a:solidFill>
                    <a:schemeClr val="accent4">
                      <a:lumMod val="60000"/>
                      <a:lumOff val="40000"/>
                    </a:schemeClr>
                  </a:solidFill>
                  <a:effectLst/>
                  <a:uLnTx/>
                  <a:uFillTx/>
                  <a:latin typeface="Segoe UI"/>
                  <a:cs typeface="Segoe UI"/>
                </a:rPr>
                <a:t>(CAP)</a:t>
              </a:r>
              <a:endParaRPr lang="en-US" sz="2400" b="1" i="0" u="none" strike="noStrike" kern="1200" cap="none" spc="0" normalizeH="0" baseline="0" noProof="0">
                <a:ln>
                  <a:noFill/>
                </a:ln>
                <a:solidFill>
                  <a:schemeClr val="accent4">
                    <a:lumMod val="60000"/>
                    <a:lumOff val="40000"/>
                  </a:schemeClr>
                </a:solidFill>
                <a:effectLst/>
                <a:uLnTx/>
                <a:uFillTx/>
                <a:latin typeface="Segoe UI"/>
                <a:cs typeface="Segoe UI"/>
              </a:endParaRPr>
            </a:p>
          </p:txBody>
        </p:sp>
      </p:grpSp>
    </p:spTree>
    <p:extLst>
      <p:ext uri="{BB962C8B-B14F-4D97-AF65-F5344CB8AC3E}">
        <p14:creationId xmlns:p14="http://schemas.microsoft.com/office/powerpoint/2010/main" val="333836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p:txBody>
          <a:bodyPr lIns="91440" tIns="45720" rIns="91440" bIns="45720" anchor="t"/>
          <a:lstStyle/>
          <a:p>
            <a:r>
              <a:rPr lang="en-US">
                <a:solidFill>
                  <a:srgbClr val="44546A"/>
                </a:solidFill>
                <a:latin typeface="Segoe UI"/>
                <a:cs typeface="Segoe UI"/>
              </a:rPr>
              <a:t>Partners journey to SaaS</a:t>
            </a:r>
            <a:endParaRPr lang="en-US">
              <a:solidFill>
                <a:srgbClr val="44546A"/>
              </a:solidFill>
            </a:endParaRPr>
          </a:p>
        </p:txBody>
      </p:sp>
      <p:grpSp>
        <p:nvGrpSpPr>
          <p:cNvPr id="17" name="Group 16">
            <a:extLst>
              <a:ext uri="{FF2B5EF4-FFF2-40B4-BE49-F238E27FC236}">
                <a16:creationId xmlns:a16="http://schemas.microsoft.com/office/drawing/2014/main" id="{45771037-96C1-112D-BBF9-35628232CE4F}"/>
              </a:ext>
            </a:extLst>
          </p:cNvPr>
          <p:cNvGrpSpPr/>
          <p:nvPr/>
        </p:nvGrpSpPr>
        <p:grpSpPr>
          <a:xfrm>
            <a:off x="1029830" y="1168036"/>
            <a:ext cx="3354070" cy="461665"/>
            <a:chOff x="979569" y="1371132"/>
            <a:chExt cx="3354070" cy="461665"/>
          </a:xfrm>
        </p:grpSpPr>
        <p:sp>
          <p:nvSpPr>
            <p:cNvPr id="18" name="Rectangle: Rounded Corners 17">
              <a:extLst>
                <a:ext uri="{FF2B5EF4-FFF2-40B4-BE49-F238E27FC236}">
                  <a16:creationId xmlns:a16="http://schemas.microsoft.com/office/drawing/2014/main" id="{9E5C2ECC-D863-0442-B435-24170F8FC227}"/>
                </a:ext>
              </a:extLst>
            </p:cNvPr>
            <p:cNvSpPr/>
            <p:nvPr/>
          </p:nvSpPr>
          <p:spPr>
            <a:xfrm>
              <a:off x="979569" y="1371132"/>
              <a:ext cx="3354070"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424909-53F0-EFEF-5120-3B0FAB4431EF}"/>
                </a:ext>
              </a:extLst>
            </p:cNvPr>
            <p:cNvSpPr txBox="1"/>
            <p:nvPr/>
          </p:nvSpPr>
          <p:spPr>
            <a:xfrm>
              <a:off x="979569" y="1371132"/>
              <a:ext cx="3298136"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cs typeface="Segoe UI"/>
                </a:rPr>
                <a:t>Phase 1 – </a:t>
              </a:r>
              <a:r>
                <a:rPr lang="en-US" sz="2400" b="1">
                  <a:solidFill>
                    <a:schemeClr val="bg1"/>
                  </a:solidFill>
                  <a:latin typeface="Segoe UI"/>
                  <a:cs typeface="Segoe UI"/>
                </a:rPr>
                <a:t>CSP Partner</a:t>
              </a:r>
              <a:endParaRPr lang="en-US" sz="2400" b="1" i="0" u="none" strike="noStrike" kern="1200" cap="none" spc="0" normalizeH="0" baseline="0" noProof="0">
                <a:ln>
                  <a:noFill/>
                </a:ln>
                <a:solidFill>
                  <a:schemeClr val="accent4">
                    <a:lumMod val="60000"/>
                    <a:lumOff val="40000"/>
                  </a:schemeClr>
                </a:solidFill>
                <a:effectLst/>
                <a:uLnTx/>
                <a:uFillTx/>
                <a:latin typeface="Segoe UI"/>
                <a:cs typeface="Segoe UI"/>
              </a:endParaRPr>
            </a:p>
          </p:txBody>
        </p:sp>
      </p:grpSp>
      <p:sp>
        <p:nvSpPr>
          <p:cNvPr id="15" name="TextBox 14">
            <a:extLst>
              <a:ext uri="{FF2B5EF4-FFF2-40B4-BE49-F238E27FC236}">
                <a16:creationId xmlns:a16="http://schemas.microsoft.com/office/drawing/2014/main" id="{3B8F5792-631F-96F6-C187-97FD71933868}"/>
              </a:ext>
            </a:extLst>
          </p:cNvPr>
          <p:cNvSpPr txBox="1"/>
          <p:nvPr/>
        </p:nvSpPr>
        <p:spPr>
          <a:xfrm>
            <a:off x="979569" y="3844952"/>
            <a:ext cx="1045360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solidFill>
                  <a:srgbClr val="313C40"/>
                </a:solidFill>
                <a:latin typeface="Segoe UI Semibold" panose="020B0702040204020203" pitchFamily="34" charset="0"/>
                <a:ea typeface="Segoe UI Black"/>
                <a:cs typeface="Segoe UI Semibold" panose="020B0702040204020203" pitchFamily="34" charset="0"/>
              </a:rPr>
              <a:t>Onboarding with Buddy support</a:t>
            </a:r>
          </a:p>
          <a:p>
            <a:pPr marL="342900" indent="-342900">
              <a:buFont typeface="Arial" panose="020B0604020202020204" pitchFamily="34" charset="0"/>
              <a:buChar char="•"/>
            </a:pPr>
            <a:r>
              <a:rPr lang="en-US" sz="2400">
                <a:solidFill>
                  <a:srgbClr val="313C40"/>
                </a:solidFill>
                <a:latin typeface="Segoe UI Semibold" panose="020B0702040204020203" pitchFamily="34" charset="0"/>
                <a:ea typeface="Segoe UI Black"/>
                <a:cs typeface="Segoe UI Semibold" panose="020B0702040204020203" pitchFamily="34" charset="0"/>
              </a:rPr>
              <a:t>Guided Onboarding</a:t>
            </a:r>
          </a:p>
          <a:p>
            <a:pPr marL="342900" indent="-342900">
              <a:buFont typeface="Arial" panose="020B0604020202020204" pitchFamily="34" charset="0"/>
              <a:buChar char="•"/>
            </a:pPr>
            <a:r>
              <a:rPr lang="en-US" sz="2400">
                <a:solidFill>
                  <a:srgbClr val="313C40"/>
                </a:solidFill>
                <a:latin typeface="Segoe UI Semibold" panose="020B0702040204020203" pitchFamily="34" charset="0"/>
                <a:ea typeface="Segoe UI Black"/>
                <a:cs typeface="Segoe UI Semibold" panose="020B0702040204020203" pitchFamily="34" charset="0"/>
              </a:rPr>
              <a:t>Onboarding with Consulting team</a:t>
            </a: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r>
              <a:rPr lang="en-US" sz="2400">
                <a:latin typeface="Segoe UI Semibold" panose="020B0702040204020203" pitchFamily="34" charset="0"/>
                <a:cs typeface="Segoe UI Semibold" panose="020B0702040204020203" pitchFamily="34" charset="0"/>
              </a:rPr>
              <a:t/>
            </a:r>
            <a:br>
              <a:rPr lang="en-US" sz="2400">
                <a:latin typeface="Segoe UI Semibold" panose="020B0702040204020203" pitchFamily="34" charset="0"/>
                <a:cs typeface="Segoe UI Semibold" panose="020B0702040204020203" pitchFamily="34" charset="0"/>
              </a:rPr>
            </a:br>
            <a:endParaRPr lang="en-US" sz="2400">
              <a:solidFill>
                <a:srgbClr val="313C40"/>
              </a:soli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5C885E20-DFDB-C1E1-1A43-6B6FD9EC801B}"/>
              </a:ext>
            </a:extLst>
          </p:cNvPr>
          <p:cNvSpPr txBox="1"/>
          <p:nvPr/>
        </p:nvSpPr>
        <p:spPr>
          <a:xfrm>
            <a:off x="1029830" y="1806754"/>
            <a:ext cx="678291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rgbClr val="313C40"/>
                </a:solidFill>
                <a:latin typeface="Segoe UI Semibold" panose="020B0702040204020203" pitchFamily="34" charset="0"/>
                <a:ea typeface="Segoe UI Black"/>
                <a:cs typeface="Segoe UI Semibold" panose="020B0702040204020203" pitchFamily="34" charset="0"/>
              </a:rPr>
              <a:t>Onboarding session</a:t>
            </a:r>
          </a:p>
          <a:p>
            <a:pPr marL="342900" indent="-342900">
              <a:buFont typeface="Arial" panose="020B0604020202020204" pitchFamily="34" charset="0"/>
              <a:buChar char="•"/>
            </a:pPr>
            <a:r>
              <a:rPr lang="en-US" sz="2400" dirty="0">
                <a:solidFill>
                  <a:srgbClr val="313C40"/>
                </a:solidFill>
                <a:latin typeface="Segoe UI Semibold" panose="020B0702040204020203" pitchFamily="34" charset="0"/>
                <a:ea typeface="Segoe UI Black"/>
                <a:cs typeface="Segoe UI Semibold" panose="020B0702040204020203" pitchFamily="34" charset="0"/>
              </a:rPr>
              <a:t>Training </a:t>
            </a:r>
            <a:r>
              <a:rPr lang="en-US" sz="2400" dirty="0">
                <a:latin typeface="Segoe UI Semibold" panose="020B0702040204020203" pitchFamily="34" charset="0"/>
                <a:cs typeface="Segoe UI Semibold" panose="020B0702040204020203" pitchFamily="34" charset="0"/>
              </a:rPr>
              <a:t/>
            </a:r>
            <a:br>
              <a:rPr lang="en-US" sz="2400" dirty="0">
                <a:latin typeface="Segoe UI Semibold" panose="020B0702040204020203" pitchFamily="34" charset="0"/>
                <a:cs typeface="Segoe UI Semibold" panose="020B0702040204020203" pitchFamily="34" charset="0"/>
              </a:rPr>
            </a:br>
            <a:endParaRPr lang="en-US" sz="2400" dirty="0">
              <a:latin typeface="Segoe UI Semibold" panose="020B0702040204020203" pitchFamily="34" charset="0"/>
              <a:cs typeface="Segoe UI Semibold" panose="020B0702040204020203" pitchFamily="34" charset="0"/>
            </a:endParaRPr>
          </a:p>
          <a:p>
            <a:endParaRPr lang="en-US" sz="2400" dirty="0">
              <a:solidFill>
                <a:srgbClr val="313C40"/>
              </a:solidFill>
              <a:latin typeface="Segoe UI Semibold" panose="020B0702040204020203" pitchFamily="34" charset="0"/>
              <a:cs typeface="Segoe UI Semibold" panose="020B0702040204020203" pitchFamily="34" charset="0"/>
            </a:endParaRPr>
          </a:p>
        </p:txBody>
      </p:sp>
      <p:grpSp>
        <p:nvGrpSpPr>
          <p:cNvPr id="24" name="Group 23">
            <a:extLst>
              <a:ext uri="{FF2B5EF4-FFF2-40B4-BE49-F238E27FC236}">
                <a16:creationId xmlns:a16="http://schemas.microsoft.com/office/drawing/2014/main" id="{3EB1AB29-47D2-5613-6A59-3093D0E21712}"/>
              </a:ext>
            </a:extLst>
          </p:cNvPr>
          <p:cNvGrpSpPr/>
          <p:nvPr/>
        </p:nvGrpSpPr>
        <p:grpSpPr>
          <a:xfrm>
            <a:off x="1029830" y="3067735"/>
            <a:ext cx="6639872" cy="485732"/>
            <a:chOff x="979568" y="1347065"/>
            <a:chExt cx="6639872" cy="485732"/>
          </a:xfrm>
        </p:grpSpPr>
        <p:sp>
          <p:nvSpPr>
            <p:cNvPr id="25" name="Rectangle: Rounded Corners 24">
              <a:extLst>
                <a:ext uri="{FF2B5EF4-FFF2-40B4-BE49-F238E27FC236}">
                  <a16:creationId xmlns:a16="http://schemas.microsoft.com/office/drawing/2014/main" id="{7A7BDFE9-BF98-9890-2F12-D7651CA7A481}"/>
                </a:ext>
              </a:extLst>
            </p:cNvPr>
            <p:cNvSpPr/>
            <p:nvPr/>
          </p:nvSpPr>
          <p:spPr>
            <a:xfrm>
              <a:off x="979568" y="1371132"/>
              <a:ext cx="6548283"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9D710B-458A-9D3D-6D87-BBE2C358E422}"/>
                </a:ext>
              </a:extLst>
            </p:cNvPr>
            <p:cNvSpPr txBox="1"/>
            <p:nvPr/>
          </p:nvSpPr>
          <p:spPr>
            <a:xfrm>
              <a:off x="1071158" y="1347065"/>
              <a:ext cx="6548282"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egoe UI"/>
                  <a:cs typeface="Segoe UI"/>
                </a:rPr>
                <a:t>Phase 2 – Cloud Acceleration Program </a:t>
              </a:r>
              <a:r>
                <a:rPr kumimoji="0" lang="en-US" sz="2400" b="1" i="0" u="none" strike="noStrike" kern="1200" cap="none" spc="0" normalizeH="0" baseline="0" noProof="0">
                  <a:ln>
                    <a:noFill/>
                  </a:ln>
                  <a:solidFill>
                    <a:schemeClr val="accent4">
                      <a:lumMod val="60000"/>
                      <a:lumOff val="40000"/>
                    </a:schemeClr>
                  </a:solidFill>
                  <a:effectLst/>
                  <a:uLnTx/>
                  <a:uFillTx/>
                  <a:latin typeface="Segoe UI"/>
                  <a:cs typeface="Segoe UI"/>
                </a:rPr>
                <a:t>(CAP)</a:t>
              </a:r>
              <a:endParaRPr lang="en-US" sz="2400" b="1" i="0" u="none" strike="noStrike" kern="1200" cap="none" spc="0" normalizeH="0" baseline="0" noProof="0">
                <a:ln>
                  <a:noFill/>
                </a:ln>
                <a:solidFill>
                  <a:schemeClr val="accent4">
                    <a:lumMod val="60000"/>
                    <a:lumOff val="40000"/>
                  </a:schemeClr>
                </a:solidFill>
                <a:effectLst/>
                <a:uLnTx/>
                <a:uFillTx/>
                <a:latin typeface="Segoe UI"/>
                <a:cs typeface="Segoe UI"/>
              </a:endParaRPr>
            </a:p>
          </p:txBody>
        </p:sp>
      </p:grpSp>
    </p:spTree>
    <p:extLst>
      <p:ext uri="{BB962C8B-B14F-4D97-AF65-F5344CB8AC3E}">
        <p14:creationId xmlns:p14="http://schemas.microsoft.com/office/powerpoint/2010/main" val="73343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FC17D-C469-4DCD-B839-747F7EDDCF72}"/>
              </a:ext>
            </a:extLst>
          </p:cNvPr>
          <p:cNvSpPr>
            <a:spLocks noGrp="1"/>
          </p:cNvSpPr>
          <p:nvPr>
            <p:ph type="body" sz="quarter" idx="11"/>
          </p:nvPr>
        </p:nvSpPr>
        <p:spPr>
          <a:xfrm>
            <a:off x="1695187" y="2859003"/>
            <a:ext cx="9388797" cy="569997"/>
          </a:xfrm>
        </p:spPr>
        <p:txBody>
          <a:bodyPr lIns="91440" tIns="45720" rIns="91440" bIns="45720" anchor="t"/>
          <a:lstStyle/>
          <a:p>
            <a:pPr algn="ctr"/>
            <a:r>
              <a:rPr lang="en-US" dirty="0">
                <a:solidFill>
                  <a:srgbClr val="44546A"/>
                </a:solidFill>
                <a:latin typeface="Segoe UI"/>
                <a:cs typeface="Segoe UI"/>
              </a:rPr>
              <a:t>How much?</a:t>
            </a:r>
            <a:endParaRPr lang="en-US" dirty="0">
              <a:solidFill>
                <a:srgbClr val="44546A"/>
              </a:solidFill>
            </a:endParaRPr>
          </a:p>
        </p:txBody>
      </p:sp>
    </p:spTree>
    <p:extLst>
      <p:ext uri="{BB962C8B-B14F-4D97-AF65-F5344CB8AC3E}">
        <p14:creationId xmlns:p14="http://schemas.microsoft.com/office/powerpoint/2010/main" val="166103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red&#10;&#10;Description automatically generated">
            <a:extLst>
              <a:ext uri="{FF2B5EF4-FFF2-40B4-BE49-F238E27FC236}">
                <a16:creationId xmlns:a16="http://schemas.microsoft.com/office/drawing/2014/main" id="{0EBD5A21-812E-B74F-9D1C-DF4007100CA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p:spPr>
      </p:pic>
      <p:sp>
        <p:nvSpPr>
          <p:cNvPr id="5" name="Rectangle 4">
            <a:extLst>
              <a:ext uri="{FF2B5EF4-FFF2-40B4-BE49-F238E27FC236}">
                <a16:creationId xmlns:a16="http://schemas.microsoft.com/office/drawing/2014/main" id="{0E68B5B6-901A-F74D-976B-46891D39667B}"/>
              </a:ext>
            </a:extLst>
          </p:cNvPr>
          <p:cNvSpPr/>
          <p:nvPr/>
        </p:nvSpPr>
        <p:spPr>
          <a:xfrm flipV="1">
            <a:off x="0" y="4197926"/>
            <a:ext cx="12191999" cy="2660073"/>
          </a:xfrm>
          <a:prstGeom prst="rect">
            <a:avLst/>
          </a:prstGeom>
          <a:gradFill>
            <a:gsLst>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Picture 6" descr="Logo&#10;&#10;Description automatically generated">
            <a:extLst>
              <a:ext uri="{FF2B5EF4-FFF2-40B4-BE49-F238E27FC236}">
                <a16:creationId xmlns:a16="http://schemas.microsoft.com/office/drawing/2014/main" id="{DABD6470-B83E-8941-8979-22B9C41F19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6181" y="5156645"/>
            <a:ext cx="1987550" cy="1094641"/>
          </a:xfrm>
          <a:prstGeom prst="rect">
            <a:avLst/>
          </a:prstGeom>
        </p:spPr>
      </p:pic>
      <p:sp>
        <p:nvSpPr>
          <p:cNvPr id="8" name="TextBox 7">
            <a:extLst>
              <a:ext uri="{FF2B5EF4-FFF2-40B4-BE49-F238E27FC236}">
                <a16:creationId xmlns:a16="http://schemas.microsoft.com/office/drawing/2014/main" id="{60D73664-C021-CC40-9A30-2804978B578D}"/>
              </a:ext>
            </a:extLst>
          </p:cNvPr>
          <p:cNvSpPr txBox="1"/>
          <p:nvPr/>
        </p:nvSpPr>
        <p:spPr>
          <a:xfrm>
            <a:off x="3389376" y="5622404"/>
            <a:ext cx="2470528" cy="923330"/>
          </a:xfrm>
          <a:prstGeom prst="rect">
            <a:avLst/>
          </a:prstGeom>
          <a:noFill/>
        </p:spPr>
        <p:txBody>
          <a:bodyPr wrap="square" rtlCol="0">
            <a:spAutoFit/>
          </a:bodyPr>
          <a:lstStyle/>
          <a:p>
            <a:pPr algn="ctr"/>
            <a:r>
              <a:rPr lang="en-GB">
                <a:solidFill>
                  <a:schemeClr val="bg1"/>
                </a:solidFill>
              </a:rPr>
              <a:t>CAP</a:t>
            </a:r>
            <a:endParaRPr lang="en-IS">
              <a:solidFill>
                <a:schemeClr val="bg1"/>
              </a:solidFill>
            </a:endParaRPr>
          </a:p>
          <a:p>
            <a:pPr algn="ctr"/>
            <a:r>
              <a:rPr lang="en-GB">
                <a:solidFill>
                  <a:schemeClr val="bg1"/>
                </a:solidFill>
              </a:rPr>
              <a:t>C</a:t>
            </a:r>
            <a:r>
              <a:rPr lang="en-IS">
                <a:solidFill>
                  <a:schemeClr val="bg1"/>
                </a:solidFill>
              </a:rPr>
              <a:t>loud </a:t>
            </a:r>
            <a:r>
              <a:rPr lang="en-GB">
                <a:solidFill>
                  <a:schemeClr val="bg1"/>
                </a:solidFill>
              </a:rPr>
              <a:t>Acceleration</a:t>
            </a:r>
          </a:p>
          <a:p>
            <a:pPr algn="ctr"/>
            <a:r>
              <a:rPr lang="en-GB">
                <a:solidFill>
                  <a:schemeClr val="bg1"/>
                </a:solidFill>
              </a:rPr>
              <a:t>Program </a:t>
            </a:r>
            <a:endParaRPr lang="en-IS">
              <a:solidFill>
                <a:schemeClr val="bg1"/>
              </a:solidFill>
            </a:endParaRPr>
          </a:p>
        </p:txBody>
      </p:sp>
      <p:sp>
        <p:nvSpPr>
          <p:cNvPr id="9" name="TextBox 8">
            <a:extLst>
              <a:ext uri="{FF2B5EF4-FFF2-40B4-BE49-F238E27FC236}">
                <a16:creationId xmlns:a16="http://schemas.microsoft.com/office/drawing/2014/main" id="{74BAF609-9A7C-694C-B521-7CE42C61DC48}"/>
              </a:ext>
            </a:extLst>
          </p:cNvPr>
          <p:cNvSpPr txBox="1"/>
          <p:nvPr/>
        </p:nvSpPr>
        <p:spPr>
          <a:xfrm>
            <a:off x="946008" y="5640286"/>
            <a:ext cx="1756354" cy="646331"/>
          </a:xfrm>
          <a:prstGeom prst="rect">
            <a:avLst/>
          </a:prstGeom>
          <a:noFill/>
        </p:spPr>
        <p:txBody>
          <a:bodyPr wrap="square" rtlCol="0">
            <a:spAutoFit/>
          </a:bodyPr>
          <a:lstStyle/>
          <a:p>
            <a:pPr algn="ctr"/>
            <a:r>
              <a:rPr lang="is-IS">
                <a:solidFill>
                  <a:schemeClr val="bg1"/>
                </a:solidFill>
              </a:rPr>
              <a:t>The onboarding buddy specialist</a:t>
            </a:r>
            <a:endParaRPr lang="en-IS">
              <a:solidFill>
                <a:schemeClr val="bg1"/>
              </a:solidFill>
            </a:endParaRPr>
          </a:p>
        </p:txBody>
      </p:sp>
      <p:sp>
        <p:nvSpPr>
          <p:cNvPr id="10" name="TextBox 9">
            <a:extLst>
              <a:ext uri="{FF2B5EF4-FFF2-40B4-BE49-F238E27FC236}">
                <a16:creationId xmlns:a16="http://schemas.microsoft.com/office/drawing/2014/main" id="{DE0246A0-CE1F-7C4C-854E-307458CF6F5A}"/>
              </a:ext>
            </a:extLst>
          </p:cNvPr>
          <p:cNvSpPr txBox="1"/>
          <p:nvPr/>
        </p:nvSpPr>
        <p:spPr>
          <a:xfrm>
            <a:off x="6332097" y="5703965"/>
            <a:ext cx="1190340" cy="646331"/>
          </a:xfrm>
          <a:prstGeom prst="rect">
            <a:avLst/>
          </a:prstGeom>
          <a:noFill/>
        </p:spPr>
        <p:txBody>
          <a:bodyPr wrap="square" rtlCol="0">
            <a:spAutoFit/>
          </a:bodyPr>
          <a:lstStyle/>
          <a:p>
            <a:pPr algn="ctr"/>
            <a:r>
              <a:rPr lang="is-IS">
                <a:solidFill>
                  <a:schemeClr val="bg1"/>
                </a:solidFill>
              </a:rPr>
              <a:t>Consulting</a:t>
            </a:r>
          </a:p>
          <a:p>
            <a:pPr algn="ctr"/>
            <a:r>
              <a:rPr lang="is-IS">
                <a:solidFill>
                  <a:schemeClr val="bg1"/>
                </a:solidFill>
              </a:rPr>
              <a:t>support</a:t>
            </a:r>
            <a:endParaRPr lang="en-IS">
              <a:solidFill>
                <a:schemeClr val="bg1"/>
              </a:solidFill>
            </a:endParaRPr>
          </a:p>
        </p:txBody>
      </p:sp>
      <p:pic>
        <p:nvPicPr>
          <p:cNvPr id="12" name="Graphic 11">
            <a:extLst>
              <a:ext uri="{FF2B5EF4-FFF2-40B4-BE49-F238E27FC236}">
                <a16:creationId xmlns:a16="http://schemas.microsoft.com/office/drawing/2014/main" id="{77B33FCF-C9E1-6F49-9D0E-F8108A9BD24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327507" y="4961431"/>
            <a:ext cx="628650" cy="628650"/>
          </a:xfrm>
          <a:prstGeom prst="rect">
            <a:avLst/>
          </a:prstGeom>
        </p:spPr>
      </p:pic>
      <p:pic>
        <p:nvPicPr>
          <p:cNvPr id="14" name="Graphic 13">
            <a:extLst>
              <a:ext uri="{FF2B5EF4-FFF2-40B4-BE49-F238E27FC236}">
                <a16:creationId xmlns:a16="http://schemas.microsoft.com/office/drawing/2014/main" id="{82B8379C-D193-304D-AF08-9CDD6F4D239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500918" y="4961431"/>
            <a:ext cx="646532" cy="646532"/>
          </a:xfrm>
          <a:prstGeom prst="rect">
            <a:avLst/>
          </a:prstGeom>
        </p:spPr>
      </p:pic>
      <p:pic>
        <p:nvPicPr>
          <p:cNvPr id="16" name="Graphic 15">
            <a:extLst>
              <a:ext uri="{FF2B5EF4-FFF2-40B4-BE49-F238E27FC236}">
                <a16:creationId xmlns:a16="http://schemas.microsoft.com/office/drawing/2014/main" id="{97AE3DBD-E3A5-4F4F-B8EC-55CEE24501D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612941" y="5034051"/>
            <a:ext cx="628650" cy="628650"/>
          </a:xfrm>
          <a:prstGeom prst="rect">
            <a:avLst/>
          </a:prstGeom>
        </p:spPr>
      </p:pic>
    </p:spTree>
    <p:extLst>
      <p:ext uri="{BB962C8B-B14F-4D97-AF65-F5344CB8AC3E}">
        <p14:creationId xmlns:p14="http://schemas.microsoft.com/office/powerpoint/2010/main" val="2391316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74A8AB-E65E-B3AD-BB0A-A9A4542DE11E}"/>
              </a:ext>
            </a:extLst>
          </p:cNvPr>
          <p:cNvSpPr txBox="1"/>
          <p:nvPr/>
        </p:nvSpPr>
        <p:spPr>
          <a:xfrm>
            <a:off x="1536192" y="2733901"/>
            <a:ext cx="8827008" cy="1938992"/>
          </a:xfrm>
          <a:prstGeom prst="rect">
            <a:avLst/>
          </a:prstGeom>
          <a:noFill/>
        </p:spPr>
        <p:txBody>
          <a:bodyPr wrap="square">
            <a:spAutoFit/>
          </a:bodyPr>
          <a:lstStyle/>
          <a:p>
            <a:r>
              <a:rPr lang="en-GB" sz="4000" b="1">
                <a:solidFill>
                  <a:schemeClr val="bg2">
                    <a:lumMod val="25000"/>
                  </a:schemeClr>
                </a:solidFill>
              </a:rPr>
              <a:t>CONTINUOUS IMPROVEMENT IS BETTER THAN DELAYED PERFECTION.</a:t>
            </a:r>
          </a:p>
          <a:p>
            <a:r>
              <a:rPr lang="en-GB" sz="4000">
                <a:solidFill>
                  <a:schemeClr val="bg2">
                    <a:lumMod val="25000"/>
                  </a:schemeClr>
                </a:solidFill>
              </a:rPr>
              <a:t>-</a:t>
            </a:r>
            <a:r>
              <a:rPr lang="en-GB" sz="4000" b="1">
                <a:solidFill>
                  <a:schemeClr val="bg2">
                    <a:lumMod val="25000"/>
                  </a:schemeClr>
                </a:solidFill>
              </a:rPr>
              <a:t> </a:t>
            </a:r>
            <a:r>
              <a:rPr lang="en-GB" sz="2800" i="1">
                <a:solidFill>
                  <a:schemeClr val="bg2">
                    <a:lumMod val="25000"/>
                  </a:schemeClr>
                </a:solidFill>
              </a:rPr>
              <a:t>MARK TWAIN</a:t>
            </a:r>
            <a:endParaRPr lang="en-GB" sz="4000" i="1">
              <a:solidFill>
                <a:schemeClr val="bg2">
                  <a:lumMod val="25000"/>
                </a:schemeClr>
              </a:solidFill>
            </a:endParaRPr>
          </a:p>
        </p:txBody>
      </p:sp>
    </p:spTree>
    <p:extLst>
      <p:ext uri="{BB962C8B-B14F-4D97-AF65-F5344CB8AC3E}">
        <p14:creationId xmlns:p14="http://schemas.microsoft.com/office/powerpoint/2010/main" val="3687124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60A54-D839-1E46-9B4D-65F0DCB06CF7}"/>
              </a:ext>
            </a:extLst>
          </p:cNvPr>
          <p:cNvSpPr>
            <a:spLocks noGrp="1"/>
          </p:cNvSpPr>
          <p:nvPr>
            <p:ph type="body" sz="quarter" idx="10"/>
          </p:nvPr>
        </p:nvSpPr>
        <p:spPr/>
        <p:txBody>
          <a:bodyPr/>
          <a:lstStyle/>
          <a:p>
            <a:r>
              <a:rPr lang="en-US"/>
              <a:t>Q&amp;A Time</a:t>
            </a:r>
            <a:endParaRPr lang="en-IS"/>
          </a:p>
        </p:txBody>
      </p:sp>
    </p:spTree>
    <p:extLst>
      <p:ext uri="{BB962C8B-B14F-4D97-AF65-F5344CB8AC3E}">
        <p14:creationId xmlns:p14="http://schemas.microsoft.com/office/powerpoint/2010/main" val="217659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12F250-08EF-4E34-9358-7968ECF5E810}"/>
              </a:ext>
            </a:extLst>
          </p:cNvPr>
          <p:cNvSpPr>
            <a:spLocks noGrp="1"/>
          </p:cNvSpPr>
          <p:nvPr>
            <p:ph type="body" sz="quarter" idx="13"/>
          </p:nvPr>
        </p:nvSpPr>
        <p:spPr/>
        <p:txBody>
          <a:bodyPr lIns="91440" tIns="45720" rIns="91440" bIns="45720" anchor="t"/>
          <a:lstStyle/>
          <a:p>
            <a:endParaRPr lang="en-US">
              <a:latin typeface="Segoe UI"/>
              <a:cs typeface="Segoe UI"/>
            </a:endParaRPr>
          </a:p>
          <a:p>
            <a:r>
              <a:rPr lang="en-US">
                <a:latin typeface="Segoe UI"/>
                <a:cs typeface="Segoe UI"/>
              </a:rPr>
              <a:t>Onboarding Guide (Where to start)</a:t>
            </a:r>
            <a:br>
              <a:rPr lang="en-US">
                <a:latin typeface="Segoe UI"/>
                <a:cs typeface="Segoe UI"/>
              </a:rPr>
            </a:br>
            <a:r>
              <a:rPr lang="en-US">
                <a:latin typeface="Segoe UI"/>
                <a:cs typeface="Segoe UI"/>
              </a:rPr>
              <a:t/>
            </a:r>
            <a:br>
              <a:rPr lang="en-US">
                <a:latin typeface="Segoe UI"/>
                <a:cs typeface="Segoe UI"/>
              </a:rPr>
            </a:br>
            <a:r>
              <a:rPr lang="en-US" sz="1800">
                <a:solidFill>
                  <a:srgbClr val="954F72"/>
                </a:solidFill>
                <a:latin typeface="Segoe UI"/>
                <a:cs typeface="Segoe UI"/>
                <a:hlinkClick r:id="rId3">
                  <a:extLst>
                    <a:ext uri="{A12FA001-AC4F-418D-AE19-62706E023703}">
                      <ahyp:hlinkClr xmlns:ahyp="http://schemas.microsoft.com/office/drawing/2018/hyperlinkcolor" xmlns="" val="tx"/>
                    </a:ext>
                  </a:extLst>
                </a:hlinkClick>
              </a:rPr>
              <a:t>portal.lsretail.com/products/ls-central/ls-central-</a:t>
            </a:r>
            <a:r>
              <a:rPr lang="en-US" sz="1800" err="1">
                <a:solidFill>
                  <a:srgbClr val="954F72"/>
                </a:solidFill>
                <a:latin typeface="Segoe UI"/>
                <a:cs typeface="Segoe UI"/>
                <a:hlinkClick r:id="rId3">
                  <a:extLst>
                    <a:ext uri="{A12FA001-AC4F-418D-AE19-62706E023703}">
                      <ahyp:hlinkClr xmlns:ahyp="http://schemas.microsoft.com/office/drawing/2018/hyperlinkcolor" xmlns="" val="tx"/>
                    </a:ext>
                  </a:extLst>
                </a:hlinkClick>
              </a:rPr>
              <a:t>saas</a:t>
            </a:r>
            <a:r>
              <a:rPr lang="en-US" sz="1800">
                <a:solidFill>
                  <a:srgbClr val="954F72"/>
                </a:solidFill>
                <a:latin typeface="Segoe UI"/>
                <a:cs typeface="Segoe UI"/>
                <a:hlinkClick r:id="rId3">
                  <a:extLst>
                    <a:ext uri="{A12FA001-AC4F-418D-AE19-62706E023703}">
                      <ahyp:hlinkClr xmlns:ahyp="http://schemas.microsoft.com/office/drawing/2018/hyperlinkcolor" xmlns="" val="tx"/>
                    </a:ext>
                  </a:extLst>
                </a:hlinkClick>
              </a:rPr>
              <a:t>/</a:t>
            </a:r>
            <a:endParaRPr lang="en-US" sz="1800">
              <a:solidFill>
                <a:schemeClr val="bg1">
                  <a:lumMod val="50000"/>
                </a:schemeClr>
              </a:solidFill>
              <a:hlinkClick r:id="rId3">
                <a:extLst>
                  <a:ext uri="{A12FA001-AC4F-418D-AE19-62706E023703}">
                    <ahyp:hlinkClr xmlns:ahyp="http://schemas.microsoft.com/office/drawing/2018/hyperlinkcolor" xmlns="" val="tx"/>
                  </a:ext>
                </a:extLst>
              </a:hlinkClick>
            </a:endParaRPr>
          </a:p>
          <a:p>
            <a:endParaRPr lang="en-US">
              <a:latin typeface="Segoe UI"/>
              <a:cs typeface="Segoe UI"/>
            </a:endParaRPr>
          </a:p>
          <a:p>
            <a:endParaRPr lang="en-US">
              <a:latin typeface="Segoe UI"/>
              <a:cs typeface="Segoe UI"/>
            </a:endParaRPr>
          </a:p>
          <a:p>
            <a:endParaRPr lang="en-US">
              <a:latin typeface="Segoe UI"/>
              <a:cs typeface="Segoe UI"/>
            </a:endParaRPr>
          </a:p>
          <a:p>
            <a:endParaRPr lang="en-US">
              <a:latin typeface="Segoe UI"/>
              <a:cs typeface="Segoe UI"/>
            </a:endParaRPr>
          </a:p>
          <a:p>
            <a:r>
              <a:rPr lang="en-US">
                <a:latin typeface="Segoe UI"/>
                <a:cs typeface="Segoe UI"/>
              </a:rPr>
              <a:t>Implementation guide (How to implement)</a:t>
            </a:r>
            <a:br>
              <a:rPr lang="en-US">
                <a:latin typeface="Segoe UI"/>
                <a:cs typeface="Segoe UI"/>
              </a:rPr>
            </a:br>
            <a:r>
              <a:rPr lang="en-US"/>
              <a:t/>
            </a:r>
            <a:br>
              <a:rPr lang="en-US"/>
            </a:br>
            <a:r>
              <a:rPr lang="en-US">
                <a:solidFill>
                  <a:schemeClr val="bg1">
                    <a:lumMod val="50000"/>
                  </a:schemeClr>
                </a:solidFill>
                <a:latin typeface="Segoe UI"/>
                <a:cs typeface="Segoe UI"/>
                <a:hlinkClick r:id="rId4">
                  <a:extLst>
                    <a:ext uri="{A12FA001-AC4F-418D-AE19-62706E023703}">
                      <ahyp:hlinkClr xmlns:ahyp="http://schemas.microsoft.com/office/drawing/2018/hyperlinkcolor" xmlns="" val="tx"/>
                    </a:ext>
                  </a:extLst>
                </a:hlinkClick>
              </a:rPr>
              <a:t>helplscentralimplement.lsretail.com</a:t>
            </a:r>
          </a:p>
          <a:p>
            <a:endParaRPr lang="en-US"/>
          </a:p>
          <a:p>
            <a:endParaRPr lang="en-US"/>
          </a:p>
          <a:p>
            <a:endParaRPr lang="en-US"/>
          </a:p>
        </p:txBody>
      </p:sp>
      <p:sp>
        <p:nvSpPr>
          <p:cNvPr id="4" name="Text Placeholder 3">
            <a:extLst>
              <a:ext uri="{FF2B5EF4-FFF2-40B4-BE49-F238E27FC236}">
                <a16:creationId xmlns:a16="http://schemas.microsoft.com/office/drawing/2014/main" id="{80002289-6C57-4AEE-8903-88DF413615EE}"/>
              </a:ext>
            </a:extLst>
          </p:cNvPr>
          <p:cNvSpPr>
            <a:spLocks noGrp="1"/>
          </p:cNvSpPr>
          <p:nvPr>
            <p:ph type="body" sz="quarter" idx="11"/>
          </p:nvPr>
        </p:nvSpPr>
        <p:spPr/>
        <p:txBody>
          <a:bodyPr lIns="91440" tIns="45720" rIns="91440" bIns="45720" anchor="t"/>
          <a:lstStyle/>
          <a:p>
            <a:r>
              <a:rPr lang="en-US" sz="3200">
                <a:solidFill>
                  <a:srgbClr val="44546A"/>
                </a:solidFill>
                <a:latin typeface="Segoe UI"/>
                <a:cs typeface="Segoe UI"/>
              </a:rPr>
              <a:t>Get familiar with guides on LS Central SaaS</a:t>
            </a:r>
            <a:endParaRPr lang="en-US" sz="3200">
              <a:solidFill>
                <a:srgbClr val="44546A"/>
              </a:solidFill>
            </a:endParaRPr>
          </a:p>
        </p:txBody>
      </p:sp>
      <p:pic>
        <p:nvPicPr>
          <p:cNvPr id="3" name="Picture 5" descr="Graphical user interface, website&#10;&#10;Description automatically generated">
            <a:extLst>
              <a:ext uri="{FF2B5EF4-FFF2-40B4-BE49-F238E27FC236}">
                <a16:creationId xmlns:a16="http://schemas.microsoft.com/office/drawing/2014/main" id="{A2FD7AE9-FA14-1D4A-1C92-24E53532EF03}"/>
              </a:ext>
            </a:extLst>
          </p:cNvPr>
          <p:cNvPicPr>
            <a:picLocks noChangeAspect="1"/>
          </p:cNvPicPr>
          <p:nvPr/>
        </p:nvPicPr>
        <p:blipFill>
          <a:blip r:embed="rId5"/>
          <a:stretch>
            <a:fillRect/>
          </a:stretch>
        </p:blipFill>
        <p:spPr>
          <a:xfrm>
            <a:off x="7539850" y="1169779"/>
            <a:ext cx="3747994" cy="2700840"/>
          </a:xfrm>
          <a:prstGeom prst="rect">
            <a:avLst/>
          </a:prstGeom>
          <a:effectLst>
            <a:glow rad="63500">
              <a:schemeClr val="accent3">
                <a:satMod val="175000"/>
                <a:alpha val="40000"/>
              </a:schemeClr>
            </a:glow>
          </a:effectLst>
        </p:spPr>
      </p:pic>
      <p:pic>
        <p:nvPicPr>
          <p:cNvPr id="2" name="Picture 2" descr="Graphical user interface, text, application&#10;&#10;Description automatically generated">
            <a:extLst>
              <a:ext uri="{FF2B5EF4-FFF2-40B4-BE49-F238E27FC236}">
                <a16:creationId xmlns:a16="http://schemas.microsoft.com/office/drawing/2014/main" id="{788F80B8-2210-C4DC-A0BE-904903F6E691}"/>
              </a:ext>
            </a:extLst>
          </p:cNvPr>
          <p:cNvPicPr>
            <a:picLocks noChangeAspect="1"/>
          </p:cNvPicPr>
          <p:nvPr/>
        </p:nvPicPr>
        <p:blipFill>
          <a:blip r:embed="rId6"/>
          <a:stretch>
            <a:fillRect/>
          </a:stretch>
        </p:blipFill>
        <p:spPr>
          <a:xfrm>
            <a:off x="7539850" y="4017804"/>
            <a:ext cx="3747994" cy="1821092"/>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257078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60A54-D839-1E46-9B4D-65F0DCB06CF7}"/>
              </a:ext>
            </a:extLst>
          </p:cNvPr>
          <p:cNvSpPr>
            <a:spLocks noGrp="1"/>
          </p:cNvSpPr>
          <p:nvPr>
            <p:ph type="body" sz="quarter" idx="10"/>
          </p:nvPr>
        </p:nvSpPr>
        <p:spPr/>
        <p:txBody>
          <a:bodyPr/>
          <a:lstStyle/>
          <a:p>
            <a:r>
              <a:rPr lang="en-US" sz="6000"/>
              <a:t>Thank you!</a:t>
            </a:r>
            <a:endParaRPr lang="en-IS" sz="6000"/>
          </a:p>
        </p:txBody>
      </p:sp>
    </p:spTree>
    <p:extLst>
      <p:ext uri="{BB962C8B-B14F-4D97-AF65-F5344CB8AC3E}">
        <p14:creationId xmlns:p14="http://schemas.microsoft.com/office/powerpoint/2010/main" val="2300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64AE7F-B36C-364C-9FEE-9C325041FFA6}"/>
              </a:ext>
            </a:extLst>
          </p:cNvPr>
          <p:cNvSpPr>
            <a:spLocks noGrp="1"/>
          </p:cNvSpPr>
          <p:nvPr>
            <p:ph type="body" sz="quarter" idx="11"/>
          </p:nvPr>
        </p:nvSpPr>
        <p:spPr/>
        <p:txBody>
          <a:bodyPr/>
          <a:lstStyle/>
          <a:p>
            <a:r>
              <a:rPr lang="en-IS"/>
              <a:t>Before you start the journey</a:t>
            </a:r>
          </a:p>
        </p:txBody>
      </p:sp>
      <p:pic>
        <p:nvPicPr>
          <p:cNvPr id="6" name="Picture 5" descr="Graphical user interface, website&#10;&#10;Description automatically generated">
            <a:extLst>
              <a:ext uri="{FF2B5EF4-FFF2-40B4-BE49-F238E27FC236}">
                <a16:creationId xmlns:a16="http://schemas.microsoft.com/office/drawing/2014/main" id="{F9F300D0-ED4B-7812-F14E-F147DE88010F}"/>
              </a:ext>
            </a:extLst>
          </p:cNvPr>
          <p:cNvPicPr>
            <a:picLocks noChangeAspect="1"/>
          </p:cNvPicPr>
          <p:nvPr/>
        </p:nvPicPr>
        <p:blipFill>
          <a:blip r:embed="rId3"/>
          <a:stretch>
            <a:fillRect/>
          </a:stretch>
        </p:blipFill>
        <p:spPr>
          <a:xfrm>
            <a:off x="2133600" y="1714472"/>
            <a:ext cx="6339840" cy="4568549"/>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887627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rectangle with a white rectangle&#10;&#10;Description automatically generated with medium confidence">
            <a:extLst>
              <a:ext uri="{FF2B5EF4-FFF2-40B4-BE49-F238E27FC236}">
                <a16:creationId xmlns:a16="http://schemas.microsoft.com/office/drawing/2014/main" id="{D203E402-6157-E44E-A214-F84885EED887}"/>
              </a:ext>
            </a:extLst>
          </p:cNvPr>
          <p:cNvPicPr>
            <a:picLocks noChangeAspect="1"/>
          </p:cNvPicPr>
          <p:nvPr/>
        </p:nvPicPr>
        <p:blipFill>
          <a:blip r:embed="rId3"/>
          <a:stretch>
            <a:fillRect/>
          </a:stretch>
        </p:blipFill>
        <p:spPr>
          <a:xfrm>
            <a:off x="373649" y="682668"/>
            <a:ext cx="10411968" cy="7340438"/>
          </a:xfrm>
          <a:prstGeom prst="rect">
            <a:avLst/>
          </a:prstGeom>
        </p:spPr>
      </p:pic>
      <p:sp>
        <p:nvSpPr>
          <p:cNvPr id="2" name="Rectangle 1">
            <a:extLst>
              <a:ext uri="{FF2B5EF4-FFF2-40B4-BE49-F238E27FC236}">
                <a16:creationId xmlns:a16="http://schemas.microsoft.com/office/drawing/2014/main" id="{126D87D4-08B0-DE42-B0D0-49DBEC93D5E0}"/>
              </a:ext>
            </a:extLst>
          </p:cNvPr>
          <p:cNvSpPr/>
          <p:nvPr/>
        </p:nvSpPr>
        <p:spPr>
          <a:xfrm>
            <a:off x="2404818" y="1191281"/>
            <a:ext cx="1023037" cy="584775"/>
          </a:xfrm>
          <a:prstGeom prst="rect">
            <a:avLst/>
          </a:prstGeom>
        </p:spPr>
        <p:txBody>
          <a:bodyPr wrap="none">
            <a:spAutoFit/>
          </a:bodyPr>
          <a:lstStyle/>
          <a:p>
            <a:r>
              <a:rPr lang="is-IS" sz="3200" b="1">
                <a:solidFill>
                  <a:srgbClr val="FFDC8B"/>
                </a:solidFill>
                <a:latin typeface="Segoe UI" panose="020B0502040204020203" pitchFamily="34" charset="0"/>
                <a:cs typeface="Segoe UI" panose="020B0502040204020203" pitchFamily="34" charset="0"/>
              </a:rPr>
              <a:t>Plan</a:t>
            </a:r>
            <a:endParaRPr lang="en-US" sz="3200" b="1">
              <a:solidFill>
                <a:srgbClr val="FFDC8B"/>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4C5EB826-5574-C74E-BB92-0D4AB3F3C934}"/>
              </a:ext>
            </a:extLst>
          </p:cNvPr>
          <p:cNvSpPr/>
          <p:nvPr/>
        </p:nvSpPr>
        <p:spPr>
          <a:xfrm>
            <a:off x="5005317" y="1191280"/>
            <a:ext cx="1677832" cy="584775"/>
          </a:xfrm>
          <a:prstGeom prst="rect">
            <a:avLst/>
          </a:prstGeom>
        </p:spPr>
        <p:txBody>
          <a:bodyPr wrap="none">
            <a:spAutoFit/>
          </a:bodyPr>
          <a:lstStyle/>
          <a:p>
            <a:r>
              <a:rPr lang="is-IS" sz="3200" b="1">
                <a:solidFill>
                  <a:srgbClr val="FFDC8B"/>
                </a:solidFill>
                <a:latin typeface="Segoe UI" panose="020B0502040204020203" pitchFamily="34" charset="0"/>
                <a:cs typeface="Segoe UI" panose="020B0502040204020203" pitchFamily="34" charset="0"/>
              </a:rPr>
              <a:t>Prepare</a:t>
            </a:r>
            <a:endParaRPr lang="en-US" sz="3200" b="1">
              <a:solidFill>
                <a:srgbClr val="FFDC8B"/>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FBD126AF-4A17-F146-81E1-215D92F5E264}"/>
              </a:ext>
            </a:extLst>
          </p:cNvPr>
          <p:cNvSpPr/>
          <p:nvPr/>
        </p:nvSpPr>
        <p:spPr>
          <a:xfrm>
            <a:off x="8133244" y="1191279"/>
            <a:ext cx="728084" cy="584775"/>
          </a:xfrm>
          <a:prstGeom prst="rect">
            <a:avLst/>
          </a:prstGeom>
        </p:spPr>
        <p:txBody>
          <a:bodyPr wrap="none">
            <a:spAutoFit/>
          </a:bodyPr>
          <a:lstStyle/>
          <a:p>
            <a:r>
              <a:rPr lang="is-IS" sz="3200" b="1">
                <a:solidFill>
                  <a:srgbClr val="FFDC8B"/>
                </a:solidFill>
                <a:latin typeface="Segoe UI" panose="020B0502040204020203" pitchFamily="34" charset="0"/>
                <a:cs typeface="Segoe UI" panose="020B0502040204020203" pitchFamily="34" charset="0"/>
              </a:rPr>
              <a:t>Go</a:t>
            </a:r>
            <a:endParaRPr lang="en-US" sz="3200" b="1">
              <a:solidFill>
                <a:srgbClr val="FFDC8B"/>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058DFB5B-A08A-8A45-870B-4891E0D4F7C4}"/>
              </a:ext>
            </a:extLst>
          </p:cNvPr>
          <p:cNvPicPr>
            <a:picLocks noChangeAspect="1"/>
          </p:cNvPicPr>
          <p:nvPr/>
        </p:nvPicPr>
        <p:blipFill>
          <a:blip r:embed="rId4"/>
          <a:stretch>
            <a:fillRect/>
          </a:stretch>
        </p:blipFill>
        <p:spPr>
          <a:xfrm>
            <a:off x="1817328" y="2020657"/>
            <a:ext cx="2198018" cy="2482246"/>
          </a:xfrm>
          <a:prstGeom prst="rect">
            <a:avLst/>
          </a:prstGeom>
          <a:effectLst>
            <a:outerShdw blurRad="152400" dist="50800" dir="5400000" algn="ctr" rotWithShape="0">
              <a:srgbClr val="000000">
                <a:alpha val="20000"/>
              </a:srgbClr>
            </a:outerShdw>
          </a:effectLst>
        </p:spPr>
      </p:pic>
      <p:pic>
        <p:nvPicPr>
          <p:cNvPr id="6" name="Picture 5">
            <a:extLst>
              <a:ext uri="{FF2B5EF4-FFF2-40B4-BE49-F238E27FC236}">
                <a16:creationId xmlns:a16="http://schemas.microsoft.com/office/drawing/2014/main" id="{3981A462-7468-164E-84C2-669E80A63138}"/>
              </a:ext>
            </a:extLst>
          </p:cNvPr>
          <p:cNvPicPr>
            <a:picLocks noChangeAspect="1"/>
          </p:cNvPicPr>
          <p:nvPr/>
        </p:nvPicPr>
        <p:blipFill>
          <a:blip r:embed="rId5"/>
          <a:stretch>
            <a:fillRect/>
          </a:stretch>
        </p:blipFill>
        <p:spPr>
          <a:xfrm>
            <a:off x="4940949" y="2020657"/>
            <a:ext cx="1794825" cy="4380589"/>
          </a:xfrm>
          <a:prstGeom prst="rect">
            <a:avLst/>
          </a:prstGeom>
          <a:effectLst>
            <a:outerShdw blurRad="152400" dist="50800" dir="5400000" algn="ctr" rotWithShape="0">
              <a:srgbClr val="000000">
                <a:alpha val="20000"/>
              </a:srgbClr>
            </a:outerShdw>
          </a:effectLst>
        </p:spPr>
      </p:pic>
      <p:pic>
        <p:nvPicPr>
          <p:cNvPr id="7" name="Picture 6">
            <a:extLst>
              <a:ext uri="{FF2B5EF4-FFF2-40B4-BE49-F238E27FC236}">
                <a16:creationId xmlns:a16="http://schemas.microsoft.com/office/drawing/2014/main" id="{F0A1E93E-93CF-4642-8406-D557ADB4FA41}"/>
              </a:ext>
            </a:extLst>
          </p:cNvPr>
          <p:cNvPicPr>
            <a:picLocks noChangeAspect="1"/>
          </p:cNvPicPr>
          <p:nvPr/>
        </p:nvPicPr>
        <p:blipFill>
          <a:blip r:embed="rId6"/>
          <a:stretch>
            <a:fillRect/>
          </a:stretch>
        </p:blipFill>
        <p:spPr>
          <a:xfrm>
            <a:off x="7661377" y="2020657"/>
            <a:ext cx="1671819" cy="3956997"/>
          </a:xfrm>
          <a:prstGeom prst="rect">
            <a:avLst/>
          </a:prstGeom>
          <a:effectLst>
            <a:outerShdw blurRad="152400" dist="50800" dir="5400000" algn="ctr" rotWithShape="0">
              <a:srgbClr val="000000">
                <a:alpha val="20000"/>
              </a:srgbClr>
            </a:outerShdw>
          </a:effectLst>
        </p:spPr>
      </p:pic>
    </p:spTree>
    <p:extLst>
      <p:ext uri="{BB962C8B-B14F-4D97-AF65-F5344CB8AC3E}">
        <p14:creationId xmlns:p14="http://schemas.microsoft.com/office/powerpoint/2010/main" val="4109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52C2EF-2C54-7047-B3ED-C680CC0A2403}"/>
              </a:ext>
            </a:extLst>
          </p:cNvPr>
          <p:cNvSpPr>
            <a:spLocks noGrp="1"/>
          </p:cNvSpPr>
          <p:nvPr>
            <p:ph type="body" sz="quarter" idx="11"/>
          </p:nvPr>
        </p:nvSpPr>
        <p:spPr/>
        <p:txBody>
          <a:bodyPr/>
          <a:lstStyle/>
          <a:p>
            <a:r>
              <a:rPr lang="en-GB" sz="4000"/>
              <a:t>Clarity brings mastery</a:t>
            </a:r>
          </a:p>
        </p:txBody>
      </p:sp>
      <p:sp>
        <p:nvSpPr>
          <p:cNvPr id="6" name="Rectangle 5">
            <a:extLst>
              <a:ext uri="{FF2B5EF4-FFF2-40B4-BE49-F238E27FC236}">
                <a16:creationId xmlns:a16="http://schemas.microsoft.com/office/drawing/2014/main" id="{AB04175C-6DFC-F84F-859C-09C95061D057}"/>
              </a:ext>
            </a:extLst>
          </p:cNvPr>
          <p:cNvSpPr/>
          <p:nvPr/>
        </p:nvSpPr>
        <p:spPr>
          <a:xfrm>
            <a:off x="6416024" y="2567043"/>
            <a:ext cx="3384260" cy="461665"/>
          </a:xfrm>
          <a:prstGeom prst="rect">
            <a:avLst/>
          </a:prstGeom>
        </p:spPr>
        <p:txBody>
          <a:bodyPr wrap="none">
            <a:spAutoFit/>
          </a:bodyPr>
          <a:lstStyle/>
          <a:p>
            <a:pPr algn="ctr"/>
            <a:r>
              <a:rPr lang="is-IS" sz="2400" b="1">
                <a:solidFill>
                  <a:srgbClr val="265888"/>
                </a:solidFill>
                <a:latin typeface="Segoe UI" panose="020B0502040204020203" pitchFamily="34" charset="0"/>
                <a:cs typeface="Segoe UI" panose="020B0502040204020203" pitchFamily="34" charset="0"/>
              </a:rPr>
              <a:t>This is LS Central SaaS</a:t>
            </a:r>
            <a:endParaRPr lang="en-US" sz="2400" b="1">
              <a:solidFill>
                <a:srgbClr val="265888"/>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DAF44196-7A96-784A-91AD-2395AD498EEB}"/>
              </a:ext>
            </a:extLst>
          </p:cNvPr>
          <p:cNvSpPr/>
          <p:nvPr/>
        </p:nvSpPr>
        <p:spPr>
          <a:xfrm>
            <a:off x="10329898" y="4636546"/>
            <a:ext cx="1317503" cy="1011219"/>
          </a:xfrm>
          <a:prstGeom prst="rect">
            <a:avLst/>
          </a:prstGeom>
          <a:solidFill>
            <a:srgbClr val="E6ECED"/>
          </a:solidFill>
          <a:ln>
            <a:solidFill>
              <a:srgbClr val="CCD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B4E43C6F-6F28-3749-A447-839D210DA79E}"/>
              </a:ext>
            </a:extLst>
          </p:cNvPr>
          <p:cNvSpPr/>
          <p:nvPr/>
        </p:nvSpPr>
        <p:spPr>
          <a:xfrm>
            <a:off x="8547259" y="4636546"/>
            <a:ext cx="1649013" cy="1011219"/>
          </a:xfrm>
          <a:prstGeom prst="rect">
            <a:avLst/>
          </a:prstGeom>
          <a:solidFill>
            <a:srgbClr val="E6ECED"/>
          </a:solidFill>
          <a:ln>
            <a:solidFill>
              <a:srgbClr val="CCD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6" name="Rectangle 15">
            <a:extLst>
              <a:ext uri="{FF2B5EF4-FFF2-40B4-BE49-F238E27FC236}">
                <a16:creationId xmlns:a16="http://schemas.microsoft.com/office/drawing/2014/main" id="{5864937F-92D4-F04A-B550-3BE9A067C21C}"/>
              </a:ext>
            </a:extLst>
          </p:cNvPr>
          <p:cNvSpPr/>
          <p:nvPr/>
        </p:nvSpPr>
        <p:spPr>
          <a:xfrm>
            <a:off x="6764620" y="4636546"/>
            <a:ext cx="1649013" cy="1011219"/>
          </a:xfrm>
          <a:prstGeom prst="rect">
            <a:avLst/>
          </a:prstGeom>
          <a:solidFill>
            <a:srgbClr val="E6ECED"/>
          </a:solidFill>
          <a:ln>
            <a:solidFill>
              <a:srgbClr val="CCD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5" name="Rectangle 14">
            <a:extLst>
              <a:ext uri="{FF2B5EF4-FFF2-40B4-BE49-F238E27FC236}">
                <a16:creationId xmlns:a16="http://schemas.microsoft.com/office/drawing/2014/main" id="{D3504B76-383F-5942-8425-8B0E0DAEF49B}"/>
              </a:ext>
            </a:extLst>
          </p:cNvPr>
          <p:cNvSpPr/>
          <p:nvPr/>
        </p:nvSpPr>
        <p:spPr>
          <a:xfrm>
            <a:off x="4568907" y="4636546"/>
            <a:ext cx="2062086" cy="1011219"/>
          </a:xfrm>
          <a:prstGeom prst="rect">
            <a:avLst/>
          </a:prstGeom>
          <a:solidFill>
            <a:srgbClr val="E6ECED"/>
          </a:solidFill>
          <a:ln>
            <a:solidFill>
              <a:srgbClr val="CCD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Rectangle 6">
            <a:extLst>
              <a:ext uri="{FF2B5EF4-FFF2-40B4-BE49-F238E27FC236}">
                <a16:creationId xmlns:a16="http://schemas.microsoft.com/office/drawing/2014/main" id="{59A08199-FE20-DD49-BC70-C6EF029E263A}"/>
              </a:ext>
            </a:extLst>
          </p:cNvPr>
          <p:cNvSpPr/>
          <p:nvPr/>
        </p:nvSpPr>
        <p:spPr>
          <a:xfrm>
            <a:off x="4702534" y="4837774"/>
            <a:ext cx="1800494" cy="646331"/>
          </a:xfrm>
          <a:prstGeom prst="rect">
            <a:avLst/>
          </a:prstGeom>
        </p:spPr>
        <p:txBody>
          <a:bodyPr wrap="none">
            <a:spAutoFit/>
          </a:bodyPr>
          <a:lstStyle/>
          <a:p>
            <a:pPr algn="ctr"/>
            <a:r>
              <a:rPr lang="is-IS">
                <a:solidFill>
                  <a:srgbClr val="265888"/>
                </a:solidFill>
                <a:latin typeface="Segoe UI" panose="020B0502040204020203" pitchFamily="34" charset="0"/>
                <a:cs typeface="Segoe UI" panose="020B0502040204020203" pitchFamily="34" charset="0"/>
              </a:rPr>
              <a:t>Implementation</a:t>
            </a:r>
          </a:p>
          <a:p>
            <a:pPr algn="ctr"/>
            <a:r>
              <a:rPr lang="is-IS">
                <a:solidFill>
                  <a:srgbClr val="265888"/>
                </a:solidFill>
                <a:latin typeface="Segoe UI" panose="020B0502040204020203" pitchFamily="34" charset="0"/>
                <a:cs typeface="Segoe UI" panose="020B0502040204020203" pitchFamily="34" charset="0"/>
              </a:rPr>
              <a:t>Guidelines</a:t>
            </a:r>
            <a:endParaRPr lang="en-US">
              <a:solidFill>
                <a:srgbClr val="265888"/>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123487E2-CC9E-2247-A5C9-F2CDBA8C4CAD}"/>
              </a:ext>
            </a:extLst>
          </p:cNvPr>
          <p:cNvSpPr/>
          <p:nvPr/>
        </p:nvSpPr>
        <p:spPr>
          <a:xfrm>
            <a:off x="6764619" y="4976273"/>
            <a:ext cx="1649013" cy="369332"/>
          </a:xfrm>
          <a:prstGeom prst="rect">
            <a:avLst/>
          </a:prstGeom>
        </p:spPr>
        <p:txBody>
          <a:bodyPr wrap="square">
            <a:spAutoFit/>
          </a:bodyPr>
          <a:lstStyle/>
          <a:p>
            <a:pPr algn="ctr"/>
            <a:r>
              <a:rPr lang="is-IS">
                <a:solidFill>
                  <a:srgbClr val="265888"/>
                </a:solidFill>
                <a:latin typeface="Segoe UI" panose="020B0502040204020203" pitchFamily="34" charset="0"/>
                <a:cs typeface="Segoe UI" panose="020B0502040204020203" pitchFamily="34" charset="0"/>
              </a:rPr>
              <a:t>Online help</a:t>
            </a:r>
            <a:endParaRPr lang="en-US">
              <a:solidFill>
                <a:srgbClr val="265888"/>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96AE06E7-9C81-DD4D-9BED-95F8EE4E9BD7}"/>
              </a:ext>
            </a:extLst>
          </p:cNvPr>
          <p:cNvSpPr/>
          <p:nvPr/>
        </p:nvSpPr>
        <p:spPr>
          <a:xfrm>
            <a:off x="8852231" y="4818989"/>
            <a:ext cx="1039067" cy="646331"/>
          </a:xfrm>
          <a:prstGeom prst="rect">
            <a:avLst/>
          </a:prstGeom>
        </p:spPr>
        <p:txBody>
          <a:bodyPr wrap="none">
            <a:spAutoFit/>
          </a:bodyPr>
          <a:lstStyle/>
          <a:p>
            <a:pPr algn="ctr"/>
            <a:r>
              <a:rPr lang="is-IS">
                <a:solidFill>
                  <a:srgbClr val="265888"/>
                </a:solidFill>
                <a:latin typeface="Segoe UI" panose="020B0502040204020203" pitchFamily="34" charset="0"/>
                <a:cs typeface="Segoe UI" panose="020B0502040204020203" pitchFamily="34" charset="0"/>
              </a:rPr>
              <a:t>LS Retail</a:t>
            </a:r>
          </a:p>
          <a:p>
            <a:pPr algn="ctr"/>
            <a:r>
              <a:rPr lang="is-IS">
                <a:solidFill>
                  <a:srgbClr val="265888"/>
                </a:solidFill>
                <a:latin typeface="Segoe UI" panose="020B0502040204020203" pitchFamily="34" charset="0"/>
                <a:cs typeface="Segoe UI" panose="020B0502040204020203" pitchFamily="34" charset="0"/>
              </a:rPr>
              <a:t>Portal</a:t>
            </a:r>
            <a:endParaRPr lang="en-US">
              <a:solidFill>
                <a:srgbClr val="265888"/>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B7FED134-481C-F346-A3B8-E6E7A6A38AA4}"/>
              </a:ext>
            </a:extLst>
          </p:cNvPr>
          <p:cNvSpPr/>
          <p:nvPr/>
        </p:nvSpPr>
        <p:spPr>
          <a:xfrm>
            <a:off x="10329898" y="4841212"/>
            <a:ext cx="1317503" cy="646331"/>
          </a:xfrm>
          <a:prstGeom prst="rect">
            <a:avLst/>
          </a:prstGeom>
        </p:spPr>
        <p:txBody>
          <a:bodyPr wrap="square">
            <a:spAutoFit/>
          </a:bodyPr>
          <a:lstStyle/>
          <a:p>
            <a:pPr algn="ctr"/>
            <a:r>
              <a:rPr lang="is-IS">
                <a:solidFill>
                  <a:srgbClr val="265888"/>
                </a:solidFill>
                <a:latin typeface="Segoe UI" panose="020B0502040204020203" pitchFamily="34" charset="0"/>
                <a:cs typeface="Segoe UI" panose="020B0502040204020203" pitchFamily="34" charset="0"/>
              </a:rPr>
              <a:t>Microsoft </a:t>
            </a:r>
          </a:p>
          <a:p>
            <a:pPr algn="ctr"/>
            <a:r>
              <a:rPr lang="is-IS">
                <a:solidFill>
                  <a:srgbClr val="265888"/>
                </a:solidFill>
                <a:latin typeface="Segoe UI" panose="020B0502040204020203" pitchFamily="34" charset="0"/>
                <a:cs typeface="Segoe UI" panose="020B0502040204020203" pitchFamily="34" charset="0"/>
              </a:rPr>
              <a:t>docs.</a:t>
            </a:r>
            <a:endParaRPr lang="en-US">
              <a:solidFill>
                <a:srgbClr val="265888"/>
              </a:solidFill>
              <a:latin typeface="Segoe UI" panose="020B0502040204020203" pitchFamily="34" charset="0"/>
              <a:cs typeface="Segoe UI" panose="020B0502040204020203" pitchFamily="34" charset="0"/>
            </a:endParaRPr>
          </a:p>
        </p:txBody>
      </p:sp>
      <p:cxnSp>
        <p:nvCxnSpPr>
          <p:cNvPr id="21" name="Curved Connector 20">
            <a:extLst>
              <a:ext uri="{FF2B5EF4-FFF2-40B4-BE49-F238E27FC236}">
                <a16:creationId xmlns:a16="http://schemas.microsoft.com/office/drawing/2014/main" id="{CDE99BE1-690E-FE46-9BC4-8627ECDADF40}"/>
              </a:ext>
            </a:extLst>
          </p:cNvPr>
          <p:cNvCxnSpPr>
            <a:stCxn id="15" idx="0"/>
            <a:endCxn id="6" idx="2"/>
          </p:cNvCxnSpPr>
          <p:nvPr/>
        </p:nvCxnSpPr>
        <p:spPr>
          <a:xfrm rot="5400000" flipH="1" flipV="1">
            <a:off x="6050133" y="2578525"/>
            <a:ext cx="1607838" cy="2508204"/>
          </a:xfrm>
          <a:prstGeom prst="curvedConnector3">
            <a:avLst/>
          </a:prstGeom>
          <a:ln w="12700">
            <a:solidFill>
              <a:srgbClr val="108890"/>
            </a:solidFill>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1F537B39-6F5D-9C48-9CD3-904FA1F3671D}"/>
              </a:ext>
            </a:extLst>
          </p:cNvPr>
          <p:cNvCxnSpPr>
            <a:stCxn id="16" idx="0"/>
            <a:endCxn id="6" idx="2"/>
          </p:cNvCxnSpPr>
          <p:nvPr/>
        </p:nvCxnSpPr>
        <p:spPr>
          <a:xfrm rot="5400000" flipH="1" flipV="1">
            <a:off x="7044721" y="3573114"/>
            <a:ext cx="1607838" cy="519027"/>
          </a:xfrm>
          <a:prstGeom prst="curvedConnector3">
            <a:avLst/>
          </a:prstGeom>
          <a:ln w="12700">
            <a:solidFill>
              <a:srgbClr val="108890"/>
            </a:solidFill>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A516A8B7-C05D-4C4D-819C-F9FB721B92D8}"/>
              </a:ext>
            </a:extLst>
          </p:cNvPr>
          <p:cNvCxnSpPr>
            <a:stCxn id="17" idx="0"/>
            <a:endCxn id="6" idx="2"/>
          </p:cNvCxnSpPr>
          <p:nvPr/>
        </p:nvCxnSpPr>
        <p:spPr>
          <a:xfrm rot="16200000" flipV="1">
            <a:off x="7936041" y="3200821"/>
            <a:ext cx="1607838" cy="1263612"/>
          </a:xfrm>
          <a:prstGeom prst="curvedConnector3">
            <a:avLst/>
          </a:prstGeom>
          <a:ln w="12700">
            <a:solidFill>
              <a:srgbClr val="108890"/>
            </a:solidFill>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06C0023E-3575-7A43-AAEF-56DB921C88DE}"/>
              </a:ext>
            </a:extLst>
          </p:cNvPr>
          <p:cNvCxnSpPr>
            <a:stCxn id="18" idx="0"/>
            <a:endCxn id="6" idx="2"/>
          </p:cNvCxnSpPr>
          <p:nvPr/>
        </p:nvCxnSpPr>
        <p:spPr>
          <a:xfrm rot="16200000" flipV="1">
            <a:off x="8744483" y="2392379"/>
            <a:ext cx="1607838" cy="2880496"/>
          </a:xfrm>
          <a:prstGeom prst="curvedConnector3">
            <a:avLst/>
          </a:prstGeom>
          <a:ln w="12700">
            <a:solidFill>
              <a:srgbClr val="10889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A4B4A8-28A7-DD4C-AA90-31D9AEF37556}"/>
              </a:ext>
            </a:extLst>
          </p:cNvPr>
          <p:cNvCxnSpPr>
            <a:cxnSpLocks/>
          </p:cNvCxnSpPr>
          <p:nvPr/>
        </p:nvCxnSpPr>
        <p:spPr>
          <a:xfrm>
            <a:off x="6416024" y="3028707"/>
            <a:ext cx="3384260" cy="0"/>
          </a:xfrm>
          <a:prstGeom prst="line">
            <a:avLst/>
          </a:prstGeom>
          <a:ln w="12700">
            <a:solidFill>
              <a:srgbClr val="108890"/>
            </a:solidFill>
          </a:ln>
        </p:spPr>
        <p:style>
          <a:lnRef idx="1">
            <a:schemeClr val="accent1"/>
          </a:lnRef>
          <a:fillRef idx="0">
            <a:schemeClr val="accent1"/>
          </a:fillRef>
          <a:effectRef idx="0">
            <a:schemeClr val="accent1"/>
          </a:effectRef>
          <a:fontRef idx="minor">
            <a:schemeClr val="tx1"/>
          </a:fontRef>
        </p:style>
      </p:cxnSp>
      <p:pic>
        <p:nvPicPr>
          <p:cNvPr id="43" name="Picture Placeholder 42">
            <a:extLst>
              <a:ext uri="{FF2B5EF4-FFF2-40B4-BE49-F238E27FC236}">
                <a16:creationId xmlns:a16="http://schemas.microsoft.com/office/drawing/2014/main" id="{7B440D86-7F53-074E-B2D2-AFD05035EA1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3971773" cy="6858000"/>
          </a:xfrm>
        </p:spPr>
      </p:pic>
    </p:spTree>
    <p:extLst>
      <p:ext uri="{BB962C8B-B14F-4D97-AF65-F5344CB8AC3E}">
        <p14:creationId xmlns:p14="http://schemas.microsoft.com/office/powerpoint/2010/main" val="2022944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mountain, valley, nature, canyon&#10;&#10;Description automatically generated">
            <a:extLst>
              <a:ext uri="{FF2B5EF4-FFF2-40B4-BE49-F238E27FC236}">
                <a16:creationId xmlns:a16="http://schemas.microsoft.com/office/drawing/2014/main" id="{44503E1B-2C1E-D449-88B0-EDE68255E034}"/>
              </a:ext>
            </a:extLst>
          </p:cNvPr>
          <p:cNvPicPr>
            <a:picLocks noGrp="1" noChangeAspect="1"/>
          </p:cNvPicPr>
          <p:nvPr>
            <p:ph type="pic" sz="quarter" idx="10"/>
          </p:nvPr>
        </p:nvPicPr>
        <p:blipFill>
          <a:blip r:embed="rId3"/>
          <a:srcRect/>
          <a:stretch>
            <a:fillRect/>
          </a:stretch>
        </p:blipFill>
        <p:spPr>
          <a:xfrm>
            <a:off x="1" y="0"/>
            <a:ext cx="12191999" cy="6858000"/>
          </a:xfrm>
        </p:spPr>
      </p:pic>
      <p:pic>
        <p:nvPicPr>
          <p:cNvPr id="5" name="Picture 4">
            <a:extLst>
              <a:ext uri="{FF2B5EF4-FFF2-40B4-BE49-F238E27FC236}">
                <a16:creationId xmlns:a16="http://schemas.microsoft.com/office/drawing/2014/main" id="{7FA59AF0-DB6E-244C-83EC-F42265143C44}"/>
              </a:ext>
            </a:extLst>
          </p:cNvPr>
          <p:cNvPicPr>
            <a:picLocks noChangeAspect="1"/>
          </p:cNvPicPr>
          <p:nvPr/>
        </p:nvPicPr>
        <p:blipFill>
          <a:blip r:embed="rId4"/>
          <a:stretch>
            <a:fillRect/>
          </a:stretch>
        </p:blipFill>
        <p:spPr>
          <a:xfrm>
            <a:off x="2395305" y="1523850"/>
            <a:ext cx="2075857" cy="2344287"/>
          </a:xfrm>
          <a:prstGeom prst="rect">
            <a:avLst/>
          </a:prstGeom>
          <a:ln w="38100">
            <a:solidFill>
              <a:schemeClr val="bg1"/>
            </a:solidFill>
          </a:ln>
          <a:effectLst>
            <a:outerShdw blurRad="152400" dist="50800" dir="5400000" algn="ctr" rotWithShape="0">
              <a:srgbClr val="000000">
                <a:alpha val="20000"/>
              </a:srgbClr>
            </a:outerShdw>
          </a:effectLst>
        </p:spPr>
      </p:pic>
      <p:pic>
        <p:nvPicPr>
          <p:cNvPr id="6" name="Picture 5">
            <a:extLst>
              <a:ext uri="{FF2B5EF4-FFF2-40B4-BE49-F238E27FC236}">
                <a16:creationId xmlns:a16="http://schemas.microsoft.com/office/drawing/2014/main" id="{348CB4D0-0781-4D4C-813F-AF569675F1D2}"/>
              </a:ext>
            </a:extLst>
          </p:cNvPr>
          <p:cNvPicPr>
            <a:picLocks noChangeAspect="1"/>
          </p:cNvPicPr>
          <p:nvPr/>
        </p:nvPicPr>
        <p:blipFill>
          <a:blip r:embed="rId5"/>
          <a:stretch>
            <a:fillRect/>
          </a:stretch>
        </p:blipFill>
        <p:spPr>
          <a:xfrm>
            <a:off x="6286500" y="1968425"/>
            <a:ext cx="4915153" cy="2921150"/>
          </a:xfrm>
          <a:prstGeom prst="rect">
            <a:avLst/>
          </a:prstGeom>
          <a:ln w="76200">
            <a:solidFill>
              <a:schemeClr val="bg1"/>
            </a:solidFill>
          </a:ln>
          <a:effectLst>
            <a:outerShdw blurRad="152400" dist="50800" dir="5400000" algn="ctr" rotWithShape="0">
              <a:srgbClr val="000000">
                <a:alpha val="20000"/>
              </a:srgbClr>
            </a:outerShdw>
          </a:effectLst>
        </p:spPr>
      </p:pic>
      <p:cxnSp>
        <p:nvCxnSpPr>
          <p:cNvPr id="7" name="Straight Arrow Connector 6">
            <a:extLst>
              <a:ext uri="{FF2B5EF4-FFF2-40B4-BE49-F238E27FC236}">
                <a16:creationId xmlns:a16="http://schemas.microsoft.com/office/drawing/2014/main" id="{ECB41FFA-37DC-AE4E-B042-241D2C9B7950}"/>
              </a:ext>
            </a:extLst>
          </p:cNvPr>
          <p:cNvCxnSpPr>
            <a:cxnSpLocks/>
          </p:cNvCxnSpPr>
          <p:nvPr/>
        </p:nvCxnSpPr>
        <p:spPr>
          <a:xfrm flipV="1">
            <a:off x="3433233" y="2291366"/>
            <a:ext cx="2853267" cy="1467834"/>
          </a:xfrm>
          <a:prstGeom prst="straightConnector1">
            <a:avLst/>
          </a:prstGeom>
          <a:ln w="31750">
            <a:solidFill>
              <a:srgbClr val="FFDC8B"/>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404647A-27C1-DA4A-ACAB-D66426593F44}"/>
              </a:ext>
            </a:extLst>
          </p:cNvPr>
          <p:cNvPicPr>
            <a:picLocks noChangeAspect="1"/>
          </p:cNvPicPr>
          <p:nvPr/>
        </p:nvPicPr>
        <p:blipFill>
          <a:blip r:embed="rId6"/>
          <a:srcRect/>
          <a:stretch/>
        </p:blipFill>
        <p:spPr>
          <a:xfrm>
            <a:off x="0" y="0"/>
            <a:ext cx="12192000" cy="6858000"/>
          </a:xfrm>
          <a:prstGeom prst="rect">
            <a:avLst/>
          </a:prstGeom>
        </p:spPr>
      </p:pic>
      <p:sp>
        <p:nvSpPr>
          <p:cNvPr id="14" name="Text Placeholder 2">
            <a:extLst>
              <a:ext uri="{FF2B5EF4-FFF2-40B4-BE49-F238E27FC236}">
                <a16:creationId xmlns:a16="http://schemas.microsoft.com/office/drawing/2014/main" id="{ECBA701A-E173-5946-A67E-85044FF3BFA9}"/>
              </a:ext>
            </a:extLst>
          </p:cNvPr>
          <p:cNvSpPr txBox="1">
            <a:spLocks/>
          </p:cNvSpPr>
          <p:nvPr/>
        </p:nvSpPr>
        <p:spPr>
          <a:xfrm>
            <a:off x="330198" y="469211"/>
            <a:ext cx="10165523" cy="585429"/>
          </a:xfrm>
          <a:prstGeom prst="rect">
            <a:avLst/>
          </a:prstGeom>
          <a:effectLst>
            <a:outerShdw blurRad="152400" dist="50800" dir="5400000" algn="ctr" rotWithShape="0">
              <a:srgbClr val="000000">
                <a:alpha val="35000"/>
              </a:srgb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Segoe UI" panose="020B0502040204020203" pitchFamily="34" charset="0"/>
                <a:cs typeface="Segoe UI" panose="020B0502040204020203" pitchFamily="34" charset="0"/>
              </a:rPr>
              <a:t>Get familiar with the travel destination</a:t>
            </a:r>
          </a:p>
        </p:txBody>
      </p:sp>
    </p:spTree>
    <p:extLst>
      <p:ext uri="{BB962C8B-B14F-4D97-AF65-F5344CB8AC3E}">
        <p14:creationId xmlns:p14="http://schemas.microsoft.com/office/powerpoint/2010/main" val="183423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70313-48A6-FE49-A2EF-D8E910ACC432}"/>
              </a:ext>
            </a:extLst>
          </p:cNvPr>
          <p:cNvSpPr>
            <a:spLocks noGrp="1"/>
          </p:cNvSpPr>
          <p:nvPr>
            <p:ph type="body" sz="quarter" idx="12"/>
          </p:nvPr>
        </p:nvSpPr>
        <p:spPr>
          <a:xfrm>
            <a:off x="308340" y="1060316"/>
            <a:ext cx="5610877" cy="4990288"/>
          </a:xfrm>
        </p:spPr>
        <p:txBody>
          <a:bodyPr>
            <a:normAutofit/>
          </a:bodyPr>
          <a:lstStyle/>
          <a:p>
            <a:endParaRPr lang="en-GB" b="1"/>
          </a:p>
          <a:p>
            <a:endParaRPr lang="en-GB" b="1"/>
          </a:p>
          <a:p>
            <a:r>
              <a:rPr lang="en-IS" b="1"/>
              <a:t>Your 3 keys to success</a:t>
            </a:r>
          </a:p>
          <a:p>
            <a:pPr marL="457200" indent="-457200">
              <a:buFont typeface="+mj-lt"/>
              <a:buAutoNum type="arabicPeriod"/>
            </a:pPr>
            <a:r>
              <a:rPr lang="en-IS"/>
              <a:t>Prepare your development and delivery teams</a:t>
            </a:r>
          </a:p>
          <a:p>
            <a:pPr marL="457200" indent="-457200">
              <a:buFont typeface="+mj-lt"/>
              <a:buAutoNum type="arabicPeriod"/>
            </a:pPr>
            <a:r>
              <a:rPr lang="en-IS"/>
              <a:t>Prepare your support team</a:t>
            </a:r>
          </a:p>
          <a:p>
            <a:pPr marL="457200" indent="-457200">
              <a:buFont typeface="+mj-lt"/>
              <a:buAutoNum type="arabicPeriod"/>
            </a:pPr>
            <a:r>
              <a:rPr lang="en-IS"/>
              <a:t>Prepare your sales team</a:t>
            </a:r>
          </a:p>
        </p:txBody>
      </p:sp>
      <p:pic>
        <p:nvPicPr>
          <p:cNvPr id="7" name="Picture Placeholder 6">
            <a:extLst>
              <a:ext uri="{FF2B5EF4-FFF2-40B4-BE49-F238E27FC236}">
                <a16:creationId xmlns:a16="http://schemas.microsoft.com/office/drawing/2014/main" id="{3A5D8D6F-0F82-B94E-89BE-1899CB21739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tretch/>
        </p:blipFill>
        <p:spPr>
          <a:xfrm>
            <a:off x="6281916" y="1060315"/>
            <a:ext cx="5900951" cy="5797685"/>
          </a:xfrm>
          <a:prstGeom prst="rect">
            <a:avLst/>
          </a:prstGeom>
          <a:noFill/>
        </p:spPr>
      </p:pic>
      <p:sp>
        <p:nvSpPr>
          <p:cNvPr id="2" name="Text Placeholder 1">
            <a:extLst>
              <a:ext uri="{FF2B5EF4-FFF2-40B4-BE49-F238E27FC236}">
                <a16:creationId xmlns:a16="http://schemas.microsoft.com/office/drawing/2014/main" id="{DFC7E6A7-01D5-DF4F-8E7F-0E18890E1CA3}"/>
              </a:ext>
            </a:extLst>
          </p:cNvPr>
          <p:cNvSpPr>
            <a:spLocks noGrp="1"/>
          </p:cNvSpPr>
          <p:nvPr>
            <p:ph type="body" sz="quarter" idx="14"/>
          </p:nvPr>
        </p:nvSpPr>
        <p:spPr>
          <a:xfrm>
            <a:off x="308340" y="266458"/>
            <a:ext cx="10060027" cy="569997"/>
          </a:xfrm>
        </p:spPr>
        <p:txBody>
          <a:bodyPr>
            <a:normAutofit/>
          </a:bodyPr>
          <a:lstStyle/>
          <a:p>
            <a:r>
              <a:rPr lang="is-IS" sz="3400"/>
              <a:t>Plan your trip and prepare</a:t>
            </a:r>
            <a:endParaRPr lang="en-US" sz="3400"/>
          </a:p>
        </p:txBody>
      </p:sp>
    </p:spTree>
    <p:extLst>
      <p:ext uri="{BB962C8B-B14F-4D97-AF65-F5344CB8AC3E}">
        <p14:creationId xmlns:p14="http://schemas.microsoft.com/office/powerpoint/2010/main" val="4188223765"/>
      </p:ext>
    </p:extLst>
  </p:cSld>
  <p:clrMapOvr>
    <a:masterClrMapping/>
  </p:clrMapOvr>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62FAE917-C66D-6F4A-AFD6-5A1AFE8B5BF7}"/>
    </a:ext>
  </a:extLst>
</a:theme>
</file>

<file path=ppt/theme/theme2.xml><?xml version="1.0" encoding="utf-8"?>
<a:theme xmlns:a="http://schemas.openxmlformats.org/drawingml/2006/main" name="end/thank you/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F8372A5E-81E4-5544-93B3-B62F01CEA7D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D4692CD6-04B0-5440-A6BD-28B9137CAAFB}"/>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153B0775-510D-2D4A-8829-7946295F2E5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3" ma:contentTypeDescription="Create a new document." ma:contentTypeScope="" ma:versionID="927cf8ba55fe3dc478d5f1eab3986660">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302b52f6d061c0125cd4af6522a43a46"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C844C-3611-4791-B7B4-2D71F4B54F80}">
  <ds:schemaRefs>
    <ds:schemaRef ds:uri="http://schemas.microsoft.com/sharepoint/v3/contenttype/forms"/>
  </ds:schemaRefs>
</ds:datastoreItem>
</file>

<file path=customXml/itemProps2.xml><?xml version="1.0" encoding="utf-8"?>
<ds:datastoreItem xmlns:ds="http://schemas.openxmlformats.org/officeDocument/2006/customXml" ds:itemID="{BBEC04EF-F64E-4591-AE42-EEEA97FB941F}">
  <ds:schemaRefs>
    <ds:schemaRef ds:uri="70ed98d0-eded-4eb1-977d-5a790563bc08"/>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533ca9cd-c846-4cf0-bc3f-68bfcec8a069"/>
    <ds:schemaRef ds:uri="http://www.w3.org/XML/1998/namespace"/>
    <ds:schemaRef ds:uri="http://purl.org/dc/dcmitype/"/>
  </ds:schemaRefs>
</ds:datastoreItem>
</file>

<file path=customXml/itemProps3.xml><?xml version="1.0" encoding="utf-8"?>
<ds:datastoreItem xmlns:ds="http://schemas.openxmlformats.org/officeDocument/2006/customXml" ds:itemID="{F54D8A33-5F46-488B-B4E9-90919DB79A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conneXion Iceland template</Template>
  <TotalTime>317</TotalTime>
  <Words>666</Words>
  <Application>Microsoft Office PowerPoint</Application>
  <PresentationFormat>Widescreen</PresentationFormat>
  <Paragraphs>196</Paragraphs>
  <Slides>40</Slides>
  <Notes>39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Arial</vt:lpstr>
      <vt:lpstr>Calibri</vt:lpstr>
      <vt:lpstr>Segoe UI</vt:lpstr>
      <vt:lpstr>Segoe UI </vt:lpstr>
      <vt:lpstr>Segoe UI Black</vt:lpstr>
      <vt:lpstr>Segoe UI Semibold</vt:lpstr>
      <vt:lpstr>Times New Roman</vt:lpstr>
      <vt:lpstr>cXiceland speaker slides</vt:lpstr>
      <vt:lpstr>end/thank you/questions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Wojciech Januszauskas</dc:creator>
  <cp:lastModifiedBy>Bjorn Jonsson</cp:lastModifiedBy>
  <cp:revision>20</cp:revision>
  <dcterms:created xsi:type="dcterms:W3CDTF">2022-03-18T15:30:22Z</dcterms:created>
  <dcterms:modified xsi:type="dcterms:W3CDTF">2022-05-24T16:46:21Z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